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0" r:id="rId3"/>
    <p:sldId id="309" r:id="rId4"/>
    <p:sldId id="316" r:id="rId5"/>
    <p:sldId id="311" r:id="rId6"/>
    <p:sldId id="312" r:id="rId7"/>
    <p:sldId id="313" r:id="rId8"/>
    <p:sldId id="314" r:id="rId9"/>
    <p:sldId id="315" r:id="rId10"/>
    <p:sldId id="299" r:id="rId11"/>
    <p:sldId id="304" r:id="rId12"/>
    <p:sldId id="289" r:id="rId13"/>
    <p:sldId id="290" r:id="rId14"/>
    <p:sldId id="295" r:id="rId15"/>
    <p:sldId id="308" r:id="rId16"/>
    <p:sldId id="280" r:id="rId17"/>
    <p:sldId id="272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0FE"/>
    <a:srgbClr val="E3CBFF"/>
    <a:srgbClr val="FFE1E1"/>
    <a:srgbClr val="FDADDB"/>
    <a:srgbClr val="A568D2"/>
    <a:srgbClr val="FDFFEF"/>
    <a:srgbClr val="FFF7D5"/>
    <a:srgbClr val="FEE4CC"/>
    <a:srgbClr val="FFF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3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56" y="2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加賀山 茂" userId="8c55a2096077e13e" providerId="LiveId" clId="{2B52B9AF-1912-4AB0-A540-D720EDE8476E}"/>
    <pc:docChg chg="undo custSel addSld delSld modSld">
      <pc:chgData name="加賀山 茂" userId="8c55a2096077e13e" providerId="LiveId" clId="{2B52B9AF-1912-4AB0-A540-D720EDE8476E}" dt="2019-12-26T06:42:30.092" v="916" actId="693"/>
      <pc:docMkLst>
        <pc:docMk/>
      </pc:docMkLst>
      <pc:sldChg chg="modSp">
        <pc:chgData name="加賀山 茂" userId="8c55a2096077e13e" providerId="LiveId" clId="{2B52B9AF-1912-4AB0-A540-D720EDE8476E}" dt="2019-12-05T20:21:50.490" v="24" actId="255"/>
        <pc:sldMkLst>
          <pc:docMk/>
          <pc:sldMk cId="1908605332" sldId="273"/>
        </pc:sldMkLst>
        <pc:graphicFrameChg chg="mod">
          <ac:chgData name="加賀山 茂" userId="8c55a2096077e13e" providerId="LiveId" clId="{2B52B9AF-1912-4AB0-A540-D720EDE8476E}" dt="2019-12-05T20:21:50.490" v="24" actId="255"/>
          <ac:graphicFrameMkLst>
            <pc:docMk/>
            <pc:sldMk cId="1908605332" sldId="273"/>
            <ac:graphicFrameMk id="8" creationId="{708CEE4F-4C55-455B-855B-7469F10948CF}"/>
          </ac:graphicFrameMkLst>
        </pc:graphicFrameChg>
      </pc:sldChg>
      <pc:sldChg chg="addSp delSp modSp add">
        <pc:chgData name="加賀山 茂" userId="8c55a2096077e13e" providerId="LiveId" clId="{2B52B9AF-1912-4AB0-A540-D720EDE8476E}" dt="2019-12-26T06:35:41.721" v="900" actId="403"/>
        <pc:sldMkLst>
          <pc:docMk/>
          <pc:sldMk cId="310450474" sldId="274"/>
        </pc:sldMkLst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3" creationId="{60CEFB7C-779C-4815-BC4D-ED3DE46848B8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7" creationId="{37BDB97F-8B95-4074-A8A0-766A5059875D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9" creationId="{68D8C38C-E89D-4C2F-88F4-6D9B5019BA65}"/>
          </ac:spMkLst>
        </pc:spChg>
        <pc:spChg chg="mod">
          <ac:chgData name="加賀山 茂" userId="8c55a2096077e13e" providerId="LiveId" clId="{2B52B9AF-1912-4AB0-A540-D720EDE8476E}" dt="2019-12-11T06:17:05.894" v="480" actId="208"/>
          <ac:spMkLst>
            <pc:docMk/>
            <pc:sldMk cId="310450474" sldId="274"/>
            <ac:spMk id="10" creationId="{0622988C-B2FD-4FF5-BD3E-646F10CAF480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1" creationId="{B1F2BE6E-9289-4624-9480-7439B5F9B702}"/>
          </ac:spMkLst>
        </pc:spChg>
        <pc:spChg chg="mod">
          <ac:chgData name="加賀山 茂" userId="8c55a2096077e13e" providerId="LiveId" clId="{2B52B9AF-1912-4AB0-A540-D720EDE8476E}" dt="2019-12-26T06:35:41.721" v="900" actId="403"/>
          <ac:spMkLst>
            <pc:docMk/>
            <pc:sldMk cId="310450474" sldId="274"/>
            <ac:spMk id="12" creationId="{2D87FEA3-EE47-4C9A-B5F1-8BCD63B9A77A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3" creationId="{C9732A57-8876-4190-B238-14CE7A7B5EE5}"/>
          </ac:spMkLst>
        </pc:spChg>
        <pc:spChg chg="mod">
          <ac:chgData name="加賀山 茂" userId="8c55a2096077e13e" providerId="LiveId" clId="{2B52B9AF-1912-4AB0-A540-D720EDE8476E}" dt="2019-12-26T06:35:33.393" v="899" actId="403"/>
          <ac:spMkLst>
            <pc:docMk/>
            <pc:sldMk cId="310450474" sldId="274"/>
            <ac:spMk id="14" creationId="{4A094D05-03A1-4D91-86C5-13B6B7B225EA}"/>
          </ac:spMkLst>
        </pc:spChg>
        <pc:spChg chg="mod">
          <ac:chgData name="加賀山 茂" userId="8c55a2096077e13e" providerId="LiveId" clId="{2B52B9AF-1912-4AB0-A540-D720EDE8476E}" dt="2019-12-26T06:35:09.678" v="898" actId="1076"/>
          <ac:spMkLst>
            <pc:docMk/>
            <pc:sldMk cId="310450474" sldId="274"/>
            <ac:spMk id="15" creationId="{03A8C244-7FDA-47D4-91E7-D03AC22804FD}"/>
          </ac:spMkLst>
        </pc:spChg>
        <pc:spChg chg="add del mod">
          <ac:chgData name="加賀山 茂" userId="8c55a2096077e13e" providerId="LiveId" clId="{2B52B9AF-1912-4AB0-A540-D720EDE8476E}" dt="2019-12-11T06:20:50.922" v="483" actId="478"/>
          <ac:spMkLst>
            <pc:docMk/>
            <pc:sldMk cId="310450474" sldId="274"/>
            <ac:spMk id="16" creationId="{7E3B7291-18D5-4E51-B389-34875D427116}"/>
          </ac:spMkLst>
        </pc:spChg>
        <pc:spChg chg="add mod">
          <ac:chgData name="加賀山 茂" userId="8c55a2096077e13e" providerId="LiveId" clId="{2B52B9AF-1912-4AB0-A540-D720EDE8476E}" dt="2019-12-26T06:32:13.532" v="888" actId="1035"/>
          <ac:spMkLst>
            <pc:docMk/>
            <pc:sldMk cId="310450474" sldId="274"/>
            <ac:spMk id="17" creationId="{BF9D99A7-3E09-4E1F-B68F-5B98D3F5F76B}"/>
          </ac:spMkLst>
        </pc:spChg>
        <pc:spChg chg="add mod">
          <ac:chgData name="加賀山 茂" userId="8c55a2096077e13e" providerId="LiveId" clId="{2B52B9AF-1912-4AB0-A540-D720EDE8476E}" dt="2019-12-26T06:32:23.391" v="890" actId="14100"/>
          <ac:spMkLst>
            <pc:docMk/>
            <pc:sldMk cId="310450474" sldId="274"/>
            <ac:spMk id="18" creationId="{BB6A66BE-E441-4063-A471-DF267CE8E8B4}"/>
          </ac:spMkLst>
        </pc:spChg>
        <pc:spChg chg="add mod">
          <ac:chgData name="加賀山 茂" userId="8c55a2096077e13e" providerId="LiveId" clId="{2B52B9AF-1912-4AB0-A540-D720EDE8476E}" dt="2019-12-26T06:32:28.876" v="891" actId="14100"/>
          <ac:spMkLst>
            <pc:docMk/>
            <pc:sldMk cId="310450474" sldId="274"/>
            <ac:spMk id="19" creationId="{7EA123C8-37F3-4FA5-B075-DCEAF6A3604E}"/>
          </ac:spMkLst>
        </pc:spChg>
        <pc:spChg chg="add mod">
          <ac:chgData name="加賀山 茂" userId="8c55a2096077e13e" providerId="LiveId" clId="{2B52B9AF-1912-4AB0-A540-D720EDE8476E}" dt="2019-12-26T06:32:08.488" v="882" actId="14100"/>
          <ac:spMkLst>
            <pc:docMk/>
            <pc:sldMk cId="310450474" sldId="274"/>
            <ac:spMk id="20" creationId="{623728F3-81C3-40C5-A7D9-70B99E273427}"/>
          </ac:spMkLst>
        </pc:spChg>
        <pc:spChg chg="add mod">
          <ac:chgData name="加賀山 茂" userId="8c55a2096077e13e" providerId="LiveId" clId="{2B52B9AF-1912-4AB0-A540-D720EDE8476E}" dt="2019-12-26T06:31:26.874" v="874" actId="1038"/>
          <ac:spMkLst>
            <pc:docMk/>
            <pc:sldMk cId="310450474" sldId="274"/>
            <ac:spMk id="21" creationId="{2B591256-AB6C-4B4B-977E-481A94FD5AB1}"/>
          </ac:spMkLst>
        </pc:spChg>
        <pc:spChg chg="add mod">
          <ac:chgData name="加賀山 茂" userId="8c55a2096077e13e" providerId="LiveId" clId="{2B52B9AF-1912-4AB0-A540-D720EDE8476E}" dt="2019-12-26T06:30:28.850" v="845" actId="1035"/>
          <ac:spMkLst>
            <pc:docMk/>
            <pc:sldMk cId="310450474" sldId="274"/>
            <ac:spMk id="22" creationId="{D995FE4D-11AC-46A8-AC19-688626F0AB7E}"/>
          </ac:spMkLst>
        </pc:spChg>
        <pc:spChg chg="add mod">
          <ac:chgData name="加賀山 茂" userId="8c55a2096077e13e" providerId="LiveId" clId="{2B52B9AF-1912-4AB0-A540-D720EDE8476E}" dt="2019-12-26T06:30:07.193" v="832" actId="1035"/>
          <ac:spMkLst>
            <pc:docMk/>
            <pc:sldMk cId="310450474" sldId="274"/>
            <ac:spMk id="23" creationId="{FCAF5539-8910-4059-9772-C53B8B8BB3E6}"/>
          </ac:spMkLst>
        </pc:spChg>
        <pc:spChg chg="add mod">
          <ac:chgData name="加賀山 茂" userId="8c55a2096077e13e" providerId="LiveId" clId="{2B52B9AF-1912-4AB0-A540-D720EDE8476E}" dt="2019-12-26T06:31:49.258" v="881" actId="1038"/>
          <ac:spMkLst>
            <pc:docMk/>
            <pc:sldMk cId="310450474" sldId="274"/>
            <ac:spMk id="24" creationId="{72DE02EA-1AA4-46BD-99D8-7C0DEF861B58}"/>
          </ac:spMkLst>
        </pc:spChg>
        <pc:grpChg chg="mod">
          <ac:chgData name="加賀山 茂" userId="8c55a2096077e13e" providerId="LiveId" clId="{2B52B9AF-1912-4AB0-A540-D720EDE8476E}" dt="2019-12-26T06:33:32.093" v="893" actId="12789"/>
          <ac:grpSpMkLst>
            <pc:docMk/>
            <pc:sldMk cId="310450474" sldId="274"/>
            <ac:grpSpMk id="2" creationId="{8ECED1F6-2046-436E-AA7D-3D171F202D85}"/>
          </ac:grpSpMkLst>
        </pc:grpChg>
        <pc:graphicFrameChg chg="del">
          <ac:chgData name="加賀山 茂" userId="8c55a2096077e13e" providerId="LiveId" clId="{2B52B9AF-1912-4AB0-A540-D720EDE8476E}" dt="2019-12-11T05:59:04.354" v="181" actId="18245"/>
          <ac:graphicFrameMkLst>
            <pc:docMk/>
            <pc:sldMk cId="310450474" sldId="274"/>
            <ac:graphicFrameMk id="8" creationId="{708CEE4F-4C55-455B-855B-7469F10948CF}"/>
          </ac:graphicFrameMkLst>
        </pc:graphicFrameChg>
      </pc:sldChg>
      <pc:sldChg chg="delSp modSp add del">
        <pc:chgData name="加賀山 茂" userId="8c55a2096077e13e" providerId="LiveId" clId="{2B52B9AF-1912-4AB0-A540-D720EDE8476E}" dt="2019-12-11T05:58:29.169" v="179" actId="47"/>
        <pc:sldMkLst>
          <pc:docMk/>
          <pc:sldMk cId="1422768103" sldId="274"/>
        </pc:sldMkLst>
        <pc:spChg chg="mod">
          <ac:chgData name="加賀山 茂" userId="8c55a2096077e13e" providerId="LiveId" clId="{2B52B9AF-1912-4AB0-A540-D720EDE8476E}" dt="2019-12-11T05:58:24.537" v="178" actId="1076"/>
          <ac:spMkLst>
            <pc:docMk/>
            <pc:sldMk cId="1422768103" sldId="274"/>
            <ac:spMk id="3" creationId="{62CB2704-1959-4A63-87C0-81EF872D6256}"/>
          </ac:spMkLst>
        </pc:spChg>
        <pc:spChg chg="mod">
          <ac:chgData name="加賀山 茂" userId="8c55a2096077e13e" providerId="LiveId" clId="{2B52B9AF-1912-4AB0-A540-D720EDE8476E}" dt="2019-12-11T05:58:20.544" v="177" actId="1076"/>
          <ac:spMkLst>
            <pc:docMk/>
            <pc:sldMk cId="1422768103" sldId="274"/>
            <ac:spMk id="10" creationId="{7D85F96D-0993-4C03-9BA0-A827514F2679}"/>
          </ac:spMkLst>
        </pc:spChg>
        <pc:grpChg chg="mod">
          <ac:chgData name="加賀山 茂" userId="8c55a2096077e13e" providerId="LiveId" clId="{2B52B9AF-1912-4AB0-A540-D720EDE8476E}" dt="2019-12-11T05:58:09.155" v="176" actId="18245"/>
          <ac:grpSpMkLst>
            <pc:docMk/>
            <pc:sldMk cId="1422768103" sldId="274"/>
            <ac:grpSpMk id="2" creationId="{B2C37541-98E8-441D-A66E-53757C5B1D8B}"/>
          </ac:grpSpMkLst>
        </pc:grpChg>
        <pc:graphicFrameChg chg="del mod">
          <ac:chgData name="加賀山 茂" userId="8c55a2096077e13e" providerId="LiveId" clId="{2B52B9AF-1912-4AB0-A540-D720EDE8476E}" dt="2019-12-11T05:58:09.155" v="176" actId="18245"/>
          <ac:graphicFrameMkLst>
            <pc:docMk/>
            <pc:sldMk cId="1422768103" sldId="274"/>
            <ac:graphicFrameMk id="8" creationId="{708CEE4F-4C55-455B-855B-7469F10948CF}"/>
          </ac:graphicFrameMkLst>
        </pc:graphicFrameChg>
      </pc:sldChg>
      <pc:sldChg chg="modSp add del">
        <pc:chgData name="加賀山 茂" userId="8c55a2096077e13e" providerId="LiveId" clId="{2B52B9AF-1912-4AB0-A540-D720EDE8476E}" dt="2019-12-11T05:56:28.815" v="163" actId="47"/>
        <pc:sldMkLst>
          <pc:docMk/>
          <pc:sldMk cId="2085210048" sldId="274"/>
        </pc:sldMkLst>
        <pc:graphicFrameChg chg="mod">
          <ac:chgData name="加賀山 茂" userId="8c55a2096077e13e" providerId="LiveId" clId="{2B52B9AF-1912-4AB0-A540-D720EDE8476E}" dt="2019-12-11T05:56:11.405" v="162"/>
          <ac:graphicFrameMkLst>
            <pc:docMk/>
            <pc:sldMk cId="2085210048" sldId="274"/>
            <ac:graphicFrameMk id="8" creationId="{708CEE4F-4C55-455B-855B-7469F10948CF}"/>
          </ac:graphicFrameMkLst>
        </pc:graphicFrameChg>
      </pc:sldChg>
      <pc:sldChg chg="addSp delSp modSp add">
        <pc:chgData name="加賀山 茂" userId="8c55a2096077e13e" providerId="LiveId" clId="{2B52B9AF-1912-4AB0-A540-D720EDE8476E}" dt="2019-12-26T06:42:30.092" v="916" actId="693"/>
        <pc:sldMkLst>
          <pc:docMk/>
          <pc:sldMk cId="3476905235" sldId="275"/>
        </pc:sldMkLst>
        <pc:spChg chg="mod">
          <ac:chgData name="加賀山 茂" userId="8c55a2096077e13e" providerId="LiveId" clId="{2B52B9AF-1912-4AB0-A540-D720EDE8476E}" dt="2019-12-26T06:38:50.345" v="907" actId="208"/>
          <ac:spMkLst>
            <pc:docMk/>
            <pc:sldMk cId="3476905235" sldId="275"/>
            <ac:spMk id="11" creationId="{B1F2BE6E-9289-4624-9480-7439B5F9B702}"/>
          </ac:spMkLst>
        </pc:spChg>
        <pc:spChg chg="mod">
          <ac:chgData name="加賀山 茂" userId="8c55a2096077e13e" providerId="LiveId" clId="{2B52B9AF-1912-4AB0-A540-D720EDE8476E}" dt="2019-12-12T00:54:53.228" v="818" actId="207"/>
          <ac:spMkLst>
            <pc:docMk/>
            <pc:sldMk cId="3476905235" sldId="275"/>
            <ac:spMk id="12" creationId="{2D87FEA3-EE47-4C9A-B5F1-8BCD63B9A77A}"/>
          </ac:spMkLst>
        </pc:spChg>
        <pc:spChg chg="mod">
          <ac:chgData name="加賀山 茂" userId="8c55a2096077e13e" providerId="LiveId" clId="{2B52B9AF-1912-4AB0-A540-D720EDE8476E}" dt="2019-12-26T06:39:35.154" v="913"/>
          <ac:spMkLst>
            <pc:docMk/>
            <pc:sldMk cId="3476905235" sldId="275"/>
            <ac:spMk id="13" creationId="{C9732A57-8876-4190-B238-14CE7A7B5EE5}"/>
          </ac:spMkLst>
        </pc:spChg>
        <pc:spChg chg="mod">
          <ac:chgData name="加賀山 茂" userId="8c55a2096077e13e" providerId="LiveId" clId="{2B52B9AF-1912-4AB0-A540-D720EDE8476E}" dt="2019-12-12T00:54:58.537" v="819" actId="207"/>
          <ac:spMkLst>
            <pc:docMk/>
            <pc:sldMk cId="3476905235" sldId="275"/>
            <ac:spMk id="14" creationId="{4A094D05-03A1-4D91-86C5-13B6B7B225EA}"/>
          </ac:spMkLst>
        </pc:spChg>
        <pc:spChg chg="mod">
          <ac:chgData name="加賀山 茂" userId="8c55a2096077e13e" providerId="LiveId" clId="{2B52B9AF-1912-4AB0-A540-D720EDE8476E}" dt="2019-12-26T06:40:00.836" v="914" actId="403"/>
          <ac:spMkLst>
            <pc:docMk/>
            <pc:sldMk cId="3476905235" sldId="275"/>
            <ac:spMk id="15" creationId="{03A8C244-7FDA-47D4-91E7-D03AC22804FD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7" creationId="{BF9D99A7-3E09-4E1F-B68F-5B98D3F5F76B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8" creationId="{BB6A66BE-E441-4063-A471-DF267CE8E8B4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19" creationId="{7EA123C8-37F3-4FA5-B075-DCEAF6A3604E}"/>
          </ac:spMkLst>
        </pc:spChg>
        <pc:spChg chg="mod">
          <ac:chgData name="加賀山 茂" userId="8c55a2096077e13e" providerId="LiveId" clId="{2B52B9AF-1912-4AB0-A540-D720EDE8476E}" dt="2019-12-26T06:42:30.092" v="916" actId="693"/>
          <ac:spMkLst>
            <pc:docMk/>
            <pc:sldMk cId="3476905235" sldId="275"/>
            <ac:spMk id="20" creationId="{623728F3-81C3-40C5-A7D9-70B99E273427}"/>
          </ac:spMkLst>
        </pc:spChg>
        <pc:spChg chg="add mod">
          <ac:chgData name="加賀山 茂" userId="8c55a2096077e13e" providerId="LiveId" clId="{2B52B9AF-1912-4AB0-A540-D720EDE8476E}" dt="2019-12-26T06:40:50.102" v="915" actId="208"/>
          <ac:spMkLst>
            <pc:docMk/>
            <pc:sldMk cId="3476905235" sldId="275"/>
            <ac:spMk id="21" creationId="{FC57C468-F040-409D-918E-E697CDFD89B6}"/>
          </ac:spMkLst>
        </pc:spChg>
        <pc:spChg chg="add mo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2" creationId="{0DF28949-7169-47C7-ABC9-4D1D1E4A2547}"/>
          </ac:spMkLst>
        </pc:spChg>
        <pc:spChg chg="add mod or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3" creationId="{EA70D6A4-2A68-49EE-BB4F-D85183E92396}"/>
          </ac:spMkLst>
        </pc:spChg>
        <pc:spChg chg="add del mod">
          <ac:chgData name="加賀山 茂" userId="8c55a2096077e13e" providerId="LiveId" clId="{2B52B9AF-1912-4AB0-A540-D720EDE8476E}" dt="2019-12-12T00:38:06.922" v="726" actId="478"/>
          <ac:spMkLst>
            <pc:docMk/>
            <pc:sldMk cId="3476905235" sldId="275"/>
            <ac:spMk id="24" creationId="{BFC53DBB-D4C6-4607-86ED-F0DC8DB45C7B}"/>
          </ac:spMkLst>
        </pc:spChg>
        <pc:spChg chg="add mod">
          <ac:chgData name="加賀山 茂" userId="8c55a2096077e13e" providerId="LiveId" clId="{2B52B9AF-1912-4AB0-A540-D720EDE8476E}" dt="2019-12-12T00:50:13.363" v="808" actId="207"/>
          <ac:spMkLst>
            <pc:docMk/>
            <pc:sldMk cId="3476905235" sldId="275"/>
            <ac:spMk id="25" creationId="{8B87850C-16B5-4757-B499-1DE4DB16B950}"/>
          </ac:spMkLst>
        </pc:spChg>
      </pc:sldChg>
    </pc:docChg>
  </pc:docChgLst>
  <pc:docChgLst>
    <pc:chgData name="加賀山 茂" userId="8c55a2096077e13e" providerId="LiveId" clId="{AE5DAE2D-FC34-4616-942E-19AFE90075A2}"/>
    <pc:docChg chg="undo custSel addSld modSld sldOrd">
      <pc:chgData name="加賀山 茂" userId="8c55a2096077e13e" providerId="LiveId" clId="{AE5DAE2D-FC34-4616-942E-19AFE90075A2}" dt="2020-06-09T06:38:21.083" v="285" actId="1076"/>
      <pc:docMkLst>
        <pc:docMk/>
      </pc:docMkLst>
      <pc:sldChg chg="addSp delSp modSp mod modTransition">
        <pc:chgData name="加賀山 茂" userId="8c55a2096077e13e" providerId="LiveId" clId="{AE5DAE2D-FC34-4616-942E-19AFE90075A2}" dt="2020-06-09T06:38:21.083" v="285" actId="1076"/>
        <pc:sldMkLst>
          <pc:docMk/>
          <pc:sldMk cId="64122602" sldId="256"/>
        </pc:sldMkLst>
        <pc:spChg chg="mod">
          <ac:chgData name="加賀山 茂" userId="8c55a2096077e13e" providerId="LiveId" clId="{AE5DAE2D-FC34-4616-942E-19AFE90075A2}" dt="2020-06-08T21:52:44.961" v="13" actId="2711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AE5DAE2D-FC34-4616-942E-19AFE90075A2}" dt="2020-06-09T06:35:53.069" v="274" actId="14100"/>
          <ac:spMkLst>
            <pc:docMk/>
            <pc:sldMk cId="64122602" sldId="256"/>
            <ac:spMk id="3" creationId="{00000000-0000-0000-0000-000000000000}"/>
          </ac:spMkLst>
        </pc:spChg>
        <pc:picChg chg="add del mod">
          <ac:chgData name="加賀山 茂" userId="8c55a2096077e13e" providerId="LiveId" clId="{AE5DAE2D-FC34-4616-942E-19AFE90075A2}" dt="2020-06-09T06:35:44.435" v="273"/>
          <ac:picMkLst>
            <pc:docMk/>
            <pc:sldMk cId="64122602" sldId="256"/>
            <ac:picMk id="8" creationId="{D70169DB-8FB3-4A9F-BDBE-973E9293949F}"/>
          </ac:picMkLst>
        </pc:picChg>
        <pc:picChg chg="add del mod">
          <ac:chgData name="加賀山 茂" userId="8c55a2096077e13e" providerId="LiveId" clId="{AE5DAE2D-FC34-4616-942E-19AFE90075A2}" dt="2020-06-09T06:36:26.254" v="281" actId="478"/>
          <ac:picMkLst>
            <pc:docMk/>
            <pc:sldMk cId="64122602" sldId="256"/>
            <ac:picMk id="10" creationId="{E2D38673-ACB2-4D16-8D98-0E98E79DEDAE}"/>
          </ac:picMkLst>
        </pc:picChg>
        <pc:picChg chg="add mod">
          <ac:chgData name="加賀山 茂" userId="8c55a2096077e13e" providerId="LiveId" clId="{AE5DAE2D-FC34-4616-942E-19AFE90075A2}" dt="2020-06-09T06:38:21.083" v="285" actId="1076"/>
          <ac:picMkLst>
            <pc:docMk/>
            <pc:sldMk cId="64122602" sldId="256"/>
            <ac:picMk id="12" creationId="{7DF1B7A2-49C3-4F8F-AD4A-C29285C8B78E}"/>
          </ac:picMkLst>
        </pc:picChg>
      </pc:sldChg>
      <pc:sldChg chg="modSp mod">
        <pc:chgData name="加賀山 茂" userId="8c55a2096077e13e" providerId="LiveId" clId="{AE5DAE2D-FC34-4616-942E-19AFE90075A2}" dt="2020-06-09T00:25:51.650" v="137" actId="208"/>
        <pc:sldMkLst>
          <pc:docMk/>
          <pc:sldMk cId="3476905235" sldId="275"/>
        </pc:sldMkLst>
        <pc:spChg chg="mod">
          <ac:chgData name="加賀山 茂" userId="8c55a2096077e13e" providerId="LiveId" clId="{AE5DAE2D-FC34-4616-942E-19AFE90075A2}" dt="2020-06-09T00:25:51.650" v="137" actId="208"/>
          <ac:spMkLst>
            <pc:docMk/>
            <pc:sldMk cId="3476905235" sldId="275"/>
            <ac:spMk id="13" creationId="{C9732A57-8876-4190-B238-14CE7A7B5EE5}"/>
          </ac:spMkLst>
        </pc:spChg>
      </pc:sldChg>
      <pc:sldChg chg="addSp delSp modSp new mod modAnim">
        <pc:chgData name="加賀山 茂" userId="8c55a2096077e13e" providerId="LiveId" clId="{AE5DAE2D-FC34-4616-942E-19AFE90075A2}" dt="2020-06-09T04:49:03.862" v="176"/>
        <pc:sldMkLst>
          <pc:docMk/>
          <pc:sldMk cId="812930645" sldId="276"/>
        </pc:sldMkLst>
        <pc:spChg chg="add del mod">
          <ac:chgData name="加賀山 茂" userId="8c55a2096077e13e" providerId="LiveId" clId="{AE5DAE2D-FC34-4616-942E-19AFE90075A2}" dt="2020-06-08T23:11:34.917" v="16" actId="478"/>
          <ac:spMkLst>
            <pc:docMk/>
            <pc:sldMk cId="812930645" sldId="276"/>
            <ac:spMk id="5" creationId="{ED862129-EACD-4216-93E7-729048BE5690}"/>
          </ac:spMkLst>
        </pc:spChg>
        <pc:spChg chg="add del">
          <ac:chgData name="加賀山 茂" userId="8c55a2096077e13e" providerId="LiveId" clId="{AE5DAE2D-FC34-4616-942E-19AFE90075A2}" dt="2020-06-08T23:12:19.148" v="18"/>
          <ac:spMkLst>
            <pc:docMk/>
            <pc:sldMk cId="812930645" sldId="276"/>
            <ac:spMk id="6" creationId="{7DE62F96-1922-4798-8847-F9DFCEE63EC3}"/>
          </ac:spMkLst>
        </pc:spChg>
        <pc:spChg chg="add del">
          <ac:chgData name="加賀山 茂" userId="8c55a2096077e13e" providerId="LiveId" clId="{AE5DAE2D-FC34-4616-942E-19AFE90075A2}" dt="2020-06-08T23:12:19.148" v="18"/>
          <ac:spMkLst>
            <pc:docMk/>
            <pc:sldMk cId="812930645" sldId="276"/>
            <ac:spMk id="8" creationId="{F779F403-98A3-4647-BFA0-13644733AD4A}"/>
          </ac:spMkLst>
        </pc:spChg>
        <pc:graphicFrameChg chg="add del">
          <ac:chgData name="加賀山 茂" userId="8c55a2096077e13e" providerId="LiveId" clId="{AE5DAE2D-FC34-4616-942E-19AFE90075A2}" dt="2020-06-08T23:12:19.148" v="18"/>
          <ac:graphicFrameMkLst>
            <pc:docMk/>
            <pc:sldMk cId="812930645" sldId="276"/>
            <ac:graphicFrameMk id="7" creationId="{F4B6B4ED-A824-4BD9-ACE3-E8D4E5CFA48D}"/>
          </ac:graphicFrameMkLst>
        </pc:graphicFrameChg>
        <pc:graphicFrameChg chg="add mod modGraphic">
          <ac:chgData name="加賀山 茂" userId="8c55a2096077e13e" providerId="LiveId" clId="{AE5DAE2D-FC34-4616-942E-19AFE90075A2}" dt="2020-06-08T23:22:49.725" v="135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addSp modSp new mod">
        <pc:chgData name="加賀山 茂" userId="8c55a2096077e13e" providerId="LiveId" clId="{AE5DAE2D-FC34-4616-942E-19AFE90075A2}" dt="2020-06-09T04:41:10.329" v="165" actId="207"/>
        <pc:sldMkLst>
          <pc:docMk/>
          <pc:sldMk cId="2993055699" sldId="277"/>
        </pc:sldMkLst>
        <pc:graphicFrameChg chg="add mod modGraphic">
          <ac:chgData name="加賀山 茂" userId="8c55a2096077e13e" providerId="LiveId" clId="{AE5DAE2D-FC34-4616-942E-19AFE90075A2}" dt="2020-06-09T04:41:10.329" v="165" actId="207"/>
          <ac:graphicFrameMkLst>
            <pc:docMk/>
            <pc:sldMk cId="2993055699" sldId="277"/>
            <ac:graphicFrameMk id="5" creationId="{FA36D4D3-27C0-4695-ABB0-EC712D4C436D}"/>
          </ac:graphicFrameMkLst>
        </pc:graphicFrameChg>
      </pc:sldChg>
      <pc:sldChg chg="addSp modSp new mod">
        <pc:chgData name="加賀山 茂" userId="8c55a2096077e13e" providerId="LiveId" clId="{AE5DAE2D-FC34-4616-942E-19AFE90075A2}" dt="2020-06-09T04:38:28.028" v="149" actId="207"/>
        <pc:sldMkLst>
          <pc:docMk/>
          <pc:sldMk cId="1922360763" sldId="278"/>
        </pc:sldMkLst>
        <pc:graphicFrameChg chg="add mod modGraphic">
          <ac:chgData name="加賀山 茂" userId="8c55a2096077e13e" providerId="LiveId" clId="{AE5DAE2D-FC34-4616-942E-19AFE90075A2}" dt="2020-06-09T04:38:28.028" v="149" actId="207"/>
          <ac:graphicFrameMkLst>
            <pc:docMk/>
            <pc:sldMk cId="1922360763" sldId="278"/>
            <ac:graphicFrameMk id="5" creationId="{33ADC7AB-860A-4D0D-BB38-BF4E0A1DF51E}"/>
          </ac:graphicFrameMkLst>
        </pc:graphicFrameChg>
      </pc:sldChg>
      <pc:sldChg chg="modSp add mod">
        <pc:chgData name="加賀山 茂" userId="8c55a2096077e13e" providerId="LiveId" clId="{AE5DAE2D-FC34-4616-942E-19AFE90075A2}" dt="2020-06-09T04:38:42.141" v="150" actId="207"/>
        <pc:sldMkLst>
          <pc:docMk/>
          <pc:sldMk cId="3055848271" sldId="279"/>
        </pc:sldMkLst>
        <pc:graphicFrameChg chg="modGraphic">
          <ac:chgData name="加賀山 茂" userId="8c55a2096077e13e" providerId="LiveId" clId="{AE5DAE2D-FC34-4616-942E-19AFE90075A2}" dt="2020-06-09T04:38:42.141" v="150" actId="207"/>
          <ac:graphicFrameMkLst>
            <pc:docMk/>
            <pc:sldMk cId="3055848271" sldId="279"/>
            <ac:graphicFrameMk id="5" creationId="{33ADC7AB-860A-4D0D-BB38-BF4E0A1DF51E}"/>
          </ac:graphicFrameMkLst>
        </pc:graphicFrameChg>
      </pc:sldChg>
      <pc:sldChg chg="add">
        <pc:chgData name="加賀山 茂" userId="8c55a2096077e13e" providerId="LiveId" clId="{AE5DAE2D-FC34-4616-942E-19AFE90075A2}" dt="2020-06-09T04:37:45.345" v="146"/>
        <pc:sldMkLst>
          <pc:docMk/>
          <pc:sldMk cId="2433849757" sldId="280"/>
        </pc:sldMkLst>
      </pc:sldChg>
      <pc:sldChg chg="modSp add mod ord">
        <pc:chgData name="加賀山 茂" userId="8c55a2096077e13e" providerId="LiveId" clId="{AE5DAE2D-FC34-4616-942E-19AFE90075A2}" dt="2020-06-09T04:40:31.914" v="163"/>
        <pc:sldMkLst>
          <pc:docMk/>
          <pc:sldMk cId="1254405543" sldId="281"/>
        </pc:sldMkLst>
        <pc:graphicFrameChg chg="modGraphic">
          <ac:chgData name="加賀山 茂" userId="8c55a2096077e13e" providerId="LiveId" clId="{AE5DAE2D-FC34-4616-942E-19AFE90075A2}" dt="2020-06-09T04:39:51.107" v="155" actId="207"/>
          <ac:graphicFrameMkLst>
            <pc:docMk/>
            <pc:sldMk cId="1254405543" sldId="281"/>
            <ac:graphicFrameMk id="5" creationId="{33ADC7AB-860A-4D0D-BB38-BF4E0A1DF51E}"/>
          </ac:graphicFrameMkLst>
        </pc:graphicFrameChg>
      </pc:sldChg>
      <pc:sldChg chg="addSp delSp modSp new mod">
        <pc:chgData name="加賀山 茂" userId="8c55a2096077e13e" providerId="LiveId" clId="{AE5DAE2D-FC34-4616-942E-19AFE90075A2}" dt="2020-06-09T06:32:08.453" v="256" actId="14100"/>
        <pc:sldMkLst>
          <pc:docMk/>
          <pc:sldMk cId="743338992" sldId="282"/>
        </pc:sldMkLst>
        <pc:spChg chg="del">
          <ac:chgData name="加賀山 茂" userId="8c55a2096077e13e" providerId="LiveId" clId="{AE5DAE2D-FC34-4616-942E-19AFE90075A2}" dt="2020-06-09T06:29:05.116" v="178"/>
          <ac:spMkLst>
            <pc:docMk/>
            <pc:sldMk cId="743338992" sldId="282"/>
            <ac:spMk id="2" creationId="{04562EE4-4BC1-48FB-8944-85AB93215B90}"/>
          </ac:spMkLst>
        </pc:spChg>
        <pc:spChg chg="del">
          <ac:chgData name="加賀山 茂" userId="8c55a2096077e13e" providerId="LiveId" clId="{AE5DAE2D-FC34-4616-942E-19AFE90075A2}" dt="2020-06-09T06:29:05.116" v="178"/>
          <ac:spMkLst>
            <pc:docMk/>
            <pc:sldMk cId="743338992" sldId="282"/>
            <ac:spMk id="3" creationId="{F4461F03-E868-4712-9358-03DC7F25152C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4" creationId="{CA86DA06-9ABA-4DB7-8A6B-7AB7CE71A94C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5" creationId="{819280D8-3313-4206-8AC7-76C135466AB6}"/>
          </ac:spMkLst>
        </pc:spChg>
        <pc:spChg chg="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6" creationId="{47728240-0489-415C-A4F8-90B1A8C62647}"/>
          </ac:spMkLst>
        </pc:spChg>
        <pc:spChg chg="add mod">
          <ac:chgData name="加賀山 茂" userId="8c55a2096077e13e" providerId="LiveId" clId="{AE5DAE2D-FC34-4616-942E-19AFE90075A2}" dt="2020-06-09T06:30:03.162" v="222"/>
          <ac:spMkLst>
            <pc:docMk/>
            <pc:sldMk cId="743338992" sldId="282"/>
            <ac:spMk id="7" creationId="{A00C56E8-613D-425D-9746-5882E29777EC}"/>
          </ac:spMkLst>
        </pc:spChg>
        <pc:spChg chg="add mod">
          <ac:chgData name="加賀山 茂" userId="8c55a2096077e13e" providerId="LiveId" clId="{AE5DAE2D-FC34-4616-942E-19AFE90075A2}" dt="2020-06-09T06:30:11.438" v="237"/>
          <ac:spMkLst>
            <pc:docMk/>
            <pc:sldMk cId="743338992" sldId="282"/>
            <ac:spMk id="8" creationId="{2D88C045-57FE-4660-B6F8-4134130EC878}"/>
          </ac:spMkLst>
        </pc:spChg>
        <pc:spChg chg="add del mod">
          <ac:chgData name="加賀山 茂" userId="8c55a2096077e13e" providerId="LiveId" clId="{AE5DAE2D-FC34-4616-942E-19AFE90075A2}" dt="2020-06-09T06:31:22.753" v="248"/>
          <ac:spMkLst>
            <pc:docMk/>
            <pc:sldMk cId="743338992" sldId="282"/>
            <ac:spMk id="9" creationId="{077E4542-57F9-4D6F-8EA9-F285449BB089}"/>
          </ac:spMkLst>
        </pc:spChg>
        <pc:spChg chg="add mod">
          <ac:chgData name="加賀山 茂" userId="8c55a2096077e13e" providerId="LiveId" clId="{AE5DAE2D-FC34-4616-942E-19AFE90075A2}" dt="2020-06-09T06:30:15.179" v="247"/>
          <ac:spMkLst>
            <pc:docMk/>
            <pc:sldMk cId="743338992" sldId="282"/>
            <ac:spMk id="10" creationId="{FBCE6B03-4FF4-498A-999D-D872007A8557}"/>
          </ac:spMkLst>
        </pc:spChg>
        <pc:spChg chg="add del mod">
          <ac:chgData name="加賀山 茂" userId="8c55a2096077e13e" providerId="LiveId" clId="{AE5DAE2D-FC34-4616-942E-19AFE90075A2}" dt="2020-06-09T06:31:37.851" v="249"/>
          <ac:spMkLst>
            <pc:docMk/>
            <pc:sldMk cId="743338992" sldId="282"/>
            <ac:spMk id="11" creationId="{115E8C80-6439-453B-A3EF-7DD435B04D0E}"/>
          </ac:spMkLst>
        </pc:spChg>
        <pc:picChg chg="add mod">
          <ac:chgData name="加賀山 茂" userId="8c55a2096077e13e" providerId="LiveId" clId="{AE5DAE2D-FC34-4616-942E-19AFE90075A2}" dt="2020-06-09T06:32:08.453" v="256" actId="14100"/>
          <ac:picMkLst>
            <pc:docMk/>
            <pc:sldMk cId="743338992" sldId="282"/>
            <ac:picMk id="13" creationId="{8B6DA8DB-3EDB-4952-921E-20B09AEEC914}"/>
          </ac:picMkLst>
        </pc:picChg>
        <pc:picChg chg="add mod">
          <ac:chgData name="加賀山 茂" userId="8c55a2096077e13e" providerId="LiveId" clId="{AE5DAE2D-FC34-4616-942E-19AFE90075A2}" dt="2020-06-09T06:31:59.737" v="255" actId="1076"/>
          <ac:picMkLst>
            <pc:docMk/>
            <pc:sldMk cId="743338992" sldId="282"/>
            <ac:picMk id="15" creationId="{7FBC4A54-F15A-412D-BE8F-5C4909311AC0}"/>
          </ac:picMkLst>
        </pc:picChg>
      </pc:sldChg>
    </pc:docChg>
  </pc:docChgLst>
  <pc:docChgLst>
    <pc:chgData name="加賀山 茂" userId="8c55a2096077e13e" providerId="LiveId" clId="{A115F7F4-7268-4A6B-9915-252495C7BED3}"/>
    <pc:docChg chg="addSld modSld">
      <pc:chgData name="加賀山 茂" userId="8c55a2096077e13e" providerId="LiveId" clId="{A115F7F4-7268-4A6B-9915-252495C7BED3}" dt="2020-08-04T01:27:08.768" v="494"/>
      <pc:docMkLst>
        <pc:docMk/>
      </pc:docMkLst>
      <pc:sldChg chg="modSp add modAnim">
        <pc:chgData name="加賀山 茂" userId="8c55a2096077e13e" providerId="LiveId" clId="{A115F7F4-7268-4A6B-9915-252495C7BED3}" dt="2020-08-04T01:27:08.768" v="494"/>
        <pc:sldMkLst>
          <pc:docMk/>
          <pc:sldMk cId="2233139439" sldId="284"/>
        </pc:sldMkLst>
        <pc:graphicFrameChg chg="mod">
          <ac:chgData name="加賀山 茂" userId="8c55a2096077e13e" providerId="LiveId" clId="{A115F7F4-7268-4A6B-9915-252495C7BED3}" dt="2020-08-04T01:27:08.768" v="494"/>
          <ac:graphicFrameMkLst>
            <pc:docMk/>
            <pc:sldMk cId="2233139439" sldId="284"/>
            <ac:graphicFrameMk id="9" creationId="{1C3FE48D-C6DB-49C3-B365-294E7046575A}"/>
          </ac:graphicFrameMkLst>
        </pc:graphicFrameChg>
      </pc:sldChg>
    </pc:docChg>
  </pc:docChgLst>
  <pc:docChgLst>
    <pc:chgData name="加賀山 茂" userId="8c55a2096077e13e" providerId="LiveId" clId="{EE19D224-FF7E-45BE-AC67-681B058FF375}"/>
    <pc:docChg chg="undo custSel addSld delSld modSld sldOrd">
      <pc:chgData name="加賀山 茂" userId="8c55a2096077e13e" providerId="LiveId" clId="{EE19D224-FF7E-45BE-AC67-681B058FF375}" dt="2021-01-11T23:35:00.044" v="12977" actId="207"/>
      <pc:docMkLst>
        <pc:docMk/>
      </pc:docMkLst>
      <pc:sldChg chg="modSp mod">
        <pc:chgData name="加賀山 茂" userId="8c55a2096077e13e" providerId="LiveId" clId="{EE19D224-FF7E-45BE-AC67-681B058FF375}" dt="2020-11-15T01:53:59.347" v="793" actId="14100"/>
        <pc:sldMkLst>
          <pc:docMk/>
          <pc:sldMk cId="64122602" sldId="256"/>
        </pc:sldMkLst>
        <pc:spChg chg="mod">
          <ac:chgData name="加賀山 茂" userId="8c55a2096077e13e" providerId="LiveId" clId="{EE19D224-FF7E-45BE-AC67-681B058FF375}" dt="2020-11-15T01:53:59.347" v="793" actId="14100"/>
          <ac:spMkLst>
            <pc:docMk/>
            <pc:sldMk cId="64122602" sldId="256"/>
            <ac:spMk id="3" creationId="{00000000-0000-0000-0000-000000000000}"/>
          </ac:spMkLst>
        </pc:spChg>
        <pc:picChg chg="mod">
          <ac:chgData name="加賀山 茂" userId="8c55a2096077e13e" providerId="LiveId" clId="{EE19D224-FF7E-45BE-AC67-681B058FF375}" dt="2020-11-15T01:52:27" v="782" actId="1038"/>
          <ac:picMkLst>
            <pc:docMk/>
            <pc:sldMk cId="64122602" sldId="256"/>
            <ac:picMk id="12" creationId="{7DF1B7A2-49C3-4F8F-AD4A-C29285C8B78E}"/>
          </ac:picMkLst>
        </pc:picChg>
      </pc:sldChg>
      <pc:sldChg chg="addSp modSp mod ord modClrScheme chgLayout">
        <pc:chgData name="加賀山 茂" userId="8c55a2096077e13e" providerId="LiveId" clId="{EE19D224-FF7E-45BE-AC67-681B058FF375}" dt="2020-12-11T20:06:18.608" v="6645"/>
        <pc:sldMkLst>
          <pc:docMk/>
          <pc:sldMk cId="812930645" sldId="276"/>
        </pc:sldMkLst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03T09:06:56.246" v="6427" actId="700"/>
          <ac:spMkLst>
            <pc:docMk/>
            <pc:sldMk cId="812930645" sldId="276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03T09:08:06.097" v="6514" actId="404"/>
          <ac:spMkLst>
            <pc:docMk/>
            <pc:sldMk cId="812930645" sldId="276"/>
            <ac:spMk id="5" creationId="{D8E46FF5-EE3D-4B66-8E79-1AD89123DEA2}"/>
          </ac:spMkLst>
        </pc:spChg>
        <pc:graphicFrameChg chg="mod">
          <ac:chgData name="加賀山 茂" userId="8c55a2096077e13e" providerId="LiveId" clId="{EE19D224-FF7E-45BE-AC67-681B058FF375}" dt="2020-12-03T09:06:48.924" v="6426" actId="14100"/>
          <ac:graphicFrameMkLst>
            <pc:docMk/>
            <pc:sldMk cId="812930645" sldId="276"/>
            <ac:graphicFrameMk id="9" creationId="{1C3FE48D-C6DB-49C3-B365-294E7046575A}"/>
          </ac:graphicFrameMkLst>
        </pc:graphicFrameChg>
      </pc:sldChg>
      <pc:sldChg chg="addSp modSp mod modClrScheme chgLayout">
        <pc:chgData name="加賀山 茂" userId="8c55a2096077e13e" providerId="LiveId" clId="{EE19D224-FF7E-45BE-AC67-681B058FF375}" dt="2020-12-11T20:33:24.082" v="7349" actId="1035"/>
        <pc:sldMkLst>
          <pc:docMk/>
          <pc:sldMk cId="1241471012" sldId="283"/>
        </pc:sldMkLst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11T20:21:02.536" v="7284" actId="700"/>
          <ac:spMkLst>
            <pc:docMk/>
            <pc:sldMk cId="1241471012" sldId="283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11T20:21:23.503" v="7318"/>
          <ac:spMkLst>
            <pc:docMk/>
            <pc:sldMk cId="1241471012" sldId="283"/>
            <ac:spMk id="5" creationId="{22437303-836C-426D-9728-9F7069666D88}"/>
          </ac:spMkLst>
        </pc:spChg>
        <pc:graphicFrameChg chg="mod">
          <ac:chgData name="加賀山 茂" userId="8c55a2096077e13e" providerId="LiveId" clId="{EE19D224-FF7E-45BE-AC67-681B058FF375}" dt="2020-12-11T20:33:24.082" v="7349" actId="1035"/>
          <ac:graphicFrameMkLst>
            <pc:docMk/>
            <pc:sldMk cId="1241471012" sldId="283"/>
            <ac:graphicFrameMk id="9" creationId="{1C3FE48D-C6DB-49C3-B365-294E7046575A}"/>
          </ac:graphicFrameMkLst>
        </pc:graphicFrameChg>
      </pc:sldChg>
      <pc:sldChg chg="addSp modSp mod modClrScheme chgLayout">
        <pc:chgData name="加賀山 茂" userId="8c55a2096077e13e" providerId="LiveId" clId="{EE19D224-FF7E-45BE-AC67-681B058FF375}" dt="2020-12-11T20:42:59.610" v="7593"/>
        <pc:sldMkLst>
          <pc:docMk/>
          <pc:sldMk cId="2233139439" sldId="284"/>
        </pc:sldMkLst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2" creationId="{E8B74A7C-2403-4394-9503-6C44CECF2394}"/>
          </ac:spMkLst>
        </pc:spChg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3" creationId="{7646612F-FA01-4109-9616-774960E681D6}"/>
          </ac:spMkLst>
        </pc:spChg>
        <pc:spChg chg="mod ord">
          <ac:chgData name="加賀山 茂" userId="8c55a2096077e13e" providerId="LiveId" clId="{EE19D224-FF7E-45BE-AC67-681B058FF375}" dt="2020-12-11T20:42:45.808" v="7564" actId="700"/>
          <ac:spMkLst>
            <pc:docMk/>
            <pc:sldMk cId="2233139439" sldId="284"/>
            <ac:spMk id="4" creationId="{E84CDF50-8883-4DEB-951B-1D48FE6D5136}"/>
          </ac:spMkLst>
        </pc:spChg>
        <pc:spChg chg="add mod ord">
          <ac:chgData name="加賀山 茂" userId="8c55a2096077e13e" providerId="LiveId" clId="{EE19D224-FF7E-45BE-AC67-681B058FF375}" dt="2020-12-11T20:42:59.610" v="7593"/>
          <ac:spMkLst>
            <pc:docMk/>
            <pc:sldMk cId="2233139439" sldId="284"/>
            <ac:spMk id="5" creationId="{6D9EB248-7FE7-4BAF-8AB1-D4DD0E34FC17}"/>
          </ac:spMkLst>
        </pc:spChg>
        <pc:graphicFrameChg chg="mod">
          <ac:chgData name="加賀山 茂" userId="8c55a2096077e13e" providerId="LiveId" clId="{EE19D224-FF7E-45BE-AC67-681B058FF375}" dt="2020-12-11T20:42:33.494" v="7563" actId="14100"/>
          <ac:graphicFrameMkLst>
            <pc:docMk/>
            <pc:sldMk cId="2233139439" sldId="284"/>
            <ac:graphicFrameMk id="9" creationId="{1C3FE48D-C6DB-49C3-B365-294E7046575A}"/>
          </ac:graphicFrameMkLst>
        </pc:graphicFrameChg>
      </pc:sldChg>
      <pc:sldChg chg="modSp add mod modAnim">
        <pc:chgData name="加賀山 茂" userId="8c55a2096077e13e" providerId="LiveId" clId="{EE19D224-FF7E-45BE-AC67-681B058FF375}" dt="2020-11-09T20:43:53.047" v="358"/>
        <pc:sldMkLst>
          <pc:docMk/>
          <pc:sldMk cId="2469706228" sldId="285"/>
        </pc:sldMkLst>
        <pc:graphicFrameChg chg="mod">
          <ac:chgData name="加賀山 茂" userId="8c55a2096077e13e" providerId="LiveId" clId="{EE19D224-FF7E-45BE-AC67-681B058FF375}" dt="2020-11-09T20:43:53.047" v="358"/>
          <ac:graphicFrameMkLst>
            <pc:docMk/>
            <pc:sldMk cId="2469706228" sldId="285"/>
            <ac:graphicFrameMk id="9" creationId="{1C3FE48D-C6DB-49C3-B365-294E7046575A}"/>
          </ac:graphicFrameMkLst>
        </pc:graphicFrameChg>
      </pc:sldChg>
      <pc:sldChg chg="addSp delSp modSp new mod modClrScheme chgLayout">
        <pc:chgData name="加賀山 茂" userId="8c55a2096077e13e" providerId="LiveId" clId="{EE19D224-FF7E-45BE-AC67-681B058FF375}" dt="2020-11-16T07:07:14.694" v="2935"/>
        <pc:sldMkLst>
          <pc:docMk/>
          <pc:sldMk cId="1654444569" sldId="286"/>
        </pc:sldMkLst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2" creationId="{D1F75F0B-8565-4C86-BCF0-CB6F6C8A788E}"/>
          </ac:spMkLst>
        </pc:spChg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3" creationId="{DD1C161B-0202-4B17-B45F-118B7603EFAF}"/>
          </ac:spMkLst>
        </pc:spChg>
        <pc:spChg chg="mod ord">
          <ac:chgData name="加賀山 茂" userId="8c55a2096077e13e" providerId="LiveId" clId="{EE19D224-FF7E-45BE-AC67-681B058FF375}" dt="2020-11-15T01:55:38.261" v="795" actId="700"/>
          <ac:spMkLst>
            <pc:docMk/>
            <pc:sldMk cId="1654444569" sldId="286"/>
            <ac:spMk id="4" creationId="{E3FC2548-472C-466B-8639-EB7A3E8A6E41}"/>
          </ac:spMkLst>
        </pc:spChg>
        <pc:spChg chg="add del mod ord">
          <ac:chgData name="加賀山 茂" userId="8c55a2096077e13e" providerId="LiveId" clId="{EE19D224-FF7E-45BE-AC67-681B058FF375}" dt="2020-11-15T02:06:21.870" v="1622" actId="478"/>
          <ac:spMkLst>
            <pc:docMk/>
            <pc:sldMk cId="1654444569" sldId="286"/>
            <ac:spMk id="5" creationId="{A7F5E33D-4DA8-4AD2-9B68-4066D8B81E94}"/>
          </ac:spMkLst>
        </pc:spChg>
        <pc:spChg chg="add del mod">
          <ac:chgData name="加賀山 茂" userId="8c55a2096077e13e" providerId="LiveId" clId="{EE19D224-FF7E-45BE-AC67-681B058FF375}" dt="2020-11-15T02:06:28.240" v="1623" actId="478"/>
          <ac:spMkLst>
            <pc:docMk/>
            <pc:sldMk cId="1654444569" sldId="286"/>
            <ac:spMk id="8" creationId="{154920AA-39BF-439B-8307-D137AF18C77D}"/>
          </ac:spMkLst>
        </pc:spChg>
        <pc:graphicFrameChg chg="add mod modGraphic">
          <ac:chgData name="加賀山 茂" userId="8c55a2096077e13e" providerId="LiveId" clId="{EE19D224-FF7E-45BE-AC67-681B058FF375}" dt="2020-11-16T07:07:14.694" v="2935"/>
          <ac:graphicFrameMkLst>
            <pc:docMk/>
            <pc:sldMk cId="1654444569" sldId="286"/>
            <ac:graphicFrameMk id="6" creationId="{9CC976E7-3905-490A-AC54-6C34BFE3A1B0}"/>
          </ac:graphicFrameMkLst>
        </pc:graphicFrameChg>
      </pc:sldChg>
      <pc:sldChg chg="addSp modSp new mod ord">
        <pc:chgData name="加賀山 茂" userId="8c55a2096077e13e" providerId="LiveId" clId="{EE19D224-FF7E-45BE-AC67-681B058FF375}" dt="2020-12-11T20:07:59.837" v="6647"/>
        <pc:sldMkLst>
          <pc:docMk/>
          <pc:sldMk cId="3141260486" sldId="287"/>
        </pc:sldMkLst>
        <pc:graphicFrameChg chg="add mod modGraphic">
          <ac:chgData name="加賀山 茂" userId="8c55a2096077e13e" providerId="LiveId" clId="{EE19D224-FF7E-45BE-AC67-681B058FF375}" dt="2020-12-03T08:56:44.279" v="6198"/>
          <ac:graphicFrameMkLst>
            <pc:docMk/>
            <pc:sldMk cId="3141260486" sldId="287"/>
            <ac:graphicFrameMk id="5" creationId="{7E3F3667-A6BB-43CF-831E-F18CB173D0FC}"/>
          </ac:graphicFrameMkLst>
        </pc:graphicFrameChg>
      </pc:sldChg>
      <pc:sldChg chg="modSp add ord">
        <pc:chgData name="加賀山 茂" userId="8c55a2096077e13e" providerId="LiveId" clId="{EE19D224-FF7E-45BE-AC67-681B058FF375}" dt="2020-12-11T20:07:59.837" v="6647"/>
        <pc:sldMkLst>
          <pc:docMk/>
          <pc:sldMk cId="4276718834" sldId="288"/>
        </pc:sldMkLst>
        <pc:graphicFrameChg chg="mod">
          <ac:chgData name="加賀山 茂" userId="8c55a2096077e13e" providerId="LiveId" clId="{EE19D224-FF7E-45BE-AC67-681B058FF375}" dt="2020-12-03T09:04:25.277" v="6420"/>
          <ac:graphicFrameMkLst>
            <pc:docMk/>
            <pc:sldMk cId="4276718834" sldId="288"/>
            <ac:graphicFrameMk id="5" creationId="{7E3F3667-A6BB-43CF-831E-F18CB173D0FC}"/>
          </ac:graphicFrameMkLst>
        </pc:graphicFrameChg>
      </pc:sldChg>
      <pc:sldChg chg="addSp modSp new mod modClrScheme chgLayout">
        <pc:chgData name="加賀山 茂" userId="8c55a2096077e13e" providerId="LiveId" clId="{EE19D224-FF7E-45BE-AC67-681B058FF375}" dt="2020-11-22T21:11:17.825" v="4262" actId="27636"/>
        <pc:sldMkLst>
          <pc:docMk/>
          <pc:sldMk cId="3667746160" sldId="289"/>
        </pc:sldMkLst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2" creationId="{96A59C9A-11F1-4D03-9365-833B4046E02F}"/>
          </ac:spMkLst>
        </pc:spChg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3" creationId="{C5CDB186-C740-418E-A433-950B751CAC23}"/>
          </ac:spMkLst>
        </pc:spChg>
        <pc:spChg chg="mod ord">
          <ac:chgData name="加賀山 茂" userId="8c55a2096077e13e" providerId="LiveId" clId="{EE19D224-FF7E-45BE-AC67-681B058FF375}" dt="2020-11-16T01:08:06.764" v="2842" actId="700"/>
          <ac:spMkLst>
            <pc:docMk/>
            <pc:sldMk cId="3667746160" sldId="289"/>
            <ac:spMk id="4" creationId="{B22192B7-CD2C-4308-864A-C1B723B7CAE7}"/>
          </ac:spMkLst>
        </pc:spChg>
        <pc:spChg chg="add mod ord">
          <ac:chgData name="加賀山 茂" userId="8c55a2096077e13e" providerId="LiveId" clId="{EE19D224-FF7E-45BE-AC67-681B058FF375}" dt="2020-11-22T21:11:17.825" v="4262" actId="27636"/>
          <ac:spMkLst>
            <pc:docMk/>
            <pc:sldMk cId="3667746160" sldId="289"/>
            <ac:spMk id="6" creationId="{70867E11-C975-4529-AF5D-343C9AA40C28}"/>
          </ac:spMkLst>
        </pc:spChg>
        <pc:graphicFrameChg chg="add mod modGraphic">
          <ac:chgData name="加賀山 茂" userId="8c55a2096077e13e" providerId="LiveId" clId="{EE19D224-FF7E-45BE-AC67-681B058FF375}" dt="2020-11-22T21:11:13.256" v="4260" actId="1076"/>
          <ac:graphicFrameMkLst>
            <pc:docMk/>
            <pc:sldMk cId="3667746160" sldId="289"/>
            <ac:graphicFrameMk id="5" creationId="{EEF761DA-AB7E-40C0-A66D-E29DDA5BDCE6}"/>
          </ac:graphicFrameMkLst>
        </pc:graphicFrameChg>
      </pc:sldChg>
      <pc:sldChg chg="addSp delSp modSp new mod ord modClrScheme chgLayout">
        <pc:chgData name="加賀山 茂" userId="8c55a2096077e13e" providerId="LiveId" clId="{EE19D224-FF7E-45BE-AC67-681B058FF375}" dt="2020-12-11T20:22:16.103" v="7320"/>
        <pc:sldMkLst>
          <pc:docMk/>
          <pc:sldMk cId="1322901148" sldId="290"/>
        </pc:sldMkLst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2" creationId="{2C3CB5D4-741B-4C17-BA32-332E6B508A80}"/>
          </ac:spMkLst>
        </pc:spChg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3" creationId="{BC8A4444-FA6E-4F7A-B51D-6632DE25CFA8}"/>
          </ac:spMkLst>
        </pc:spChg>
        <pc:spChg chg="mod ord">
          <ac:chgData name="加賀山 茂" userId="8c55a2096077e13e" providerId="LiveId" clId="{EE19D224-FF7E-45BE-AC67-681B058FF375}" dt="2020-11-16T01:29:24.585" v="2850" actId="700"/>
          <ac:spMkLst>
            <pc:docMk/>
            <pc:sldMk cId="1322901148" sldId="290"/>
            <ac:spMk id="4" creationId="{1D181330-5111-4554-A9F5-D65B656BD7D0}"/>
          </ac:spMkLst>
        </pc:spChg>
        <pc:spChg chg="add mod ord">
          <ac:chgData name="加賀山 茂" userId="8c55a2096077e13e" providerId="LiveId" clId="{EE19D224-FF7E-45BE-AC67-681B058FF375}" dt="2020-11-16T01:30:34.207" v="2855"/>
          <ac:spMkLst>
            <pc:docMk/>
            <pc:sldMk cId="1322901148" sldId="290"/>
            <ac:spMk id="5" creationId="{F3CB3165-11D5-4F82-92B2-EDEBE678E7FC}"/>
          </ac:spMkLst>
        </pc:spChg>
        <pc:spChg chg="add del">
          <ac:chgData name="加賀山 茂" userId="8c55a2096077e13e" providerId="LiveId" clId="{EE19D224-FF7E-45BE-AC67-681B058FF375}" dt="2020-11-16T01:29:31.112" v="2852" actId="22"/>
          <ac:spMkLst>
            <pc:docMk/>
            <pc:sldMk cId="1322901148" sldId="290"/>
            <ac:spMk id="7" creationId="{7CA55B0C-86AD-4C61-9537-18C3D5B7D866}"/>
          </ac:spMkLst>
        </pc:spChg>
        <pc:graphicFrameChg chg="add mod modGraphic">
          <ac:chgData name="加賀山 茂" userId="8c55a2096077e13e" providerId="LiveId" clId="{EE19D224-FF7E-45BE-AC67-681B058FF375}" dt="2020-11-22T20:54:41.430" v="4256"/>
          <ac:graphicFrameMkLst>
            <pc:docMk/>
            <pc:sldMk cId="1322901148" sldId="290"/>
            <ac:graphicFrameMk id="8" creationId="{019DDC17-B38E-48CB-879F-0590C0F2E136}"/>
          </ac:graphicFrameMkLst>
        </pc:graphicFrameChg>
      </pc:sldChg>
      <pc:sldChg chg="modSp add">
        <pc:chgData name="加賀山 茂" userId="8c55a2096077e13e" providerId="LiveId" clId="{EE19D224-FF7E-45BE-AC67-681B058FF375}" dt="2020-11-17T02:34:24.683" v="3166" actId="20577"/>
        <pc:sldMkLst>
          <pc:docMk/>
          <pc:sldMk cId="1986898818" sldId="291"/>
        </pc:sldMkLst>
        <pc:graphicFrameChg chg="mod">
          <ac:chgData name="加賀山 茂" userId="8c55a2096077e13e" providerId="LiveId" clId="{EE19D224-FF7E-45BE-AC67-681B058FF375}" dt="2020-11-17T02:34:24.683" v="3166" actId="20577"/>
          <ac:graphicFrameMkLst>
            <pc:docMk/>
            <pc:sldMk cId="1986898818" sldId="291"/>
            <ac:graphicFrameMk id="6" creationId="{9CC976E7-3905-490A-AC54-6C34BFE3A1B0}"/>
          </ac:graphicFrameMkLst>
        </pc:graphicFrameChg>
      </pc:sldChg>
      <pc:sldChg chg="modSp add modAnim">
        <pc:chgData name="加賀山 茂" userId="8c55a2096077e13e" providerId="LiveId" clId="{EE19D224-FF7E-45BE-AC67-681B058FF375}" dt="2020-11-17T02:34:57.859" v="3168"/>
        <pc:sldMkLst>
          <pc:docMk/>
          <pc:sldMk cId="1181033164" sldId="292"/>
        </pc:sldMkLst>
        <pc:graphicFrameChg chg="mod">
          <ac:chgData name="加賀山 茂" userId="8c55a2096077e13e" providerId="LiveId" clId="{EE19D224-FF7E-45BE-AC67-681B058FF375}" dt="2020-11-17T02:34:57.859" v="3168"/>
          <ac:graphicFrameMkLst>
            <pc:docMk/>
            <pc:sldMk cId="1181033164" sldId="292"/>
            <ac:graphicFrameMk id="6" creationId="{9CC976E7-3905-490A-AC54-6C34BFE3A1B0}"/>
          </ac:graphicFrameMkLst>
        </pc:graphicFrameChg>
      </pc:sldChg>
      <pc:sldChg chg="modSp add mod modAnim">
        <pc:chgData name="加賀山 茂" userId="8c55a2096077e13e" providerId="LiveId" clId="{EE19D224-FF7E-45BE-AC67-681B058FF375}" dt="2020-11-17T21:36:12.544" v="3435"/>
        <pc:sldMkLst>
          <pc:docMk/>
          <pc:sldMk cId="828991567" sldId="293"/>
        </pc:sldMkLst>
        <pc:graphicFrameChg chg="mod">
          <ac:chgData name="加賀山 茂" userId="8c55a2096077e13e" providerId="LiveId" clId="{EE19D224-FF7E-45BE-AC67-681B058FF375}" dt="2020-11-17T21:36:12.544" v="3435"/>
          <ac:graphicFrameMkLst>
            <pc:docMk/>
            <pc:sldMk cId="828991567" sldId="293"/>
            <ac:graphicFrameMk id="6" creationId="{9CC976E7-3905-490A-AC54-6C34BFE3A1B0}"/>
          </ac:graphicFrameMkLst>
        </pc:graphicFrameChg>
      </pc:sldChg>
      <pc:sldChg chg="modSp add">
        <pc:chgData name="加賀山 茂" userId="8c55a2096077e13e" providerId="LiveId" clId="{EE19D224-FF7E-45BE-AC67-681B058FF375}" dt="2020-11-21T20:46:45.862" v="4242"/>
        <pc:sldMkLst>
          <pc:docMk/>
          <pc:sldMk cId="4171543904" sldId="294"/>
        </pc:sldMkLst>
        <pc:graphicFrameChg chg="mod">
          <ac:chgData name="加賀山 茂" userId="8c55a2096077e13e" providerId="LiveId" clId="{EE19D224-FF7E-45BE-AC67-681B058FF375}" dt="2020-11-21T20:46:45.862" v="4242"/>
          <ac:graphicFrameMkLst>
            <pc:docMk/>
            <pc:sldMk cId="4171543904" sldId="294"/>
            <ac:graphicFrameMk id="6" creationId="{9CC976E7-3905-490A-AC54-6C34BFE3A1B0}"/>
          </ac:graphicFrameMkLst>
        </pc:graphicFrameChg>
      </pc:sldChg>
      <pc:sldChg chg="addSp delSp modSp add mod">
        <pc:chgData name="加賀山 茂" userId="8c55a2096077e13e" providerId="LiveId" clId="{EE19D224-FF7E-45BE-AC67-681B058FF375}" dt="2020-11-19T00:14:10.873" v="4087"/>
        <pc:sldMkLst>
          <pc:docMk/>
          <pc:sldMk cId="3955993143" sldId="295"/>
        </pc:sldMkLst>
        <pc:graphicFrameChg chg="mod">
          <ac:chgData name="加賀山 茂" userId="8c55a2096077e13e" providerId="LiveId" clId="{EE19D224-FF7E-45BE-AC67-681B058FF375}" dt="2020-11-19T00:14:10.873" v="4087"/>
          <ac:graphicFrameMkLst>
            <pc:docMk/>
            <pc:sldMk cId="3955993143" sldId="295"/>
            <ac:graphicFrameMk id="6" creationId="{9CC976E7-3905-490A-AC54-6C34BFE3A1B0}"/>
          </ac:graphicFrameMkLst>
        </pc:graphicFrameChg>
        <pc:picChg chg="add del mod">
          <ac:chgData name="加賀山 茂" userId="8c55a2096077e13e" providerId="LiveId" clId="{EE19D224-FF7E-45BE-AC67-681B058FF375}" dt="2020-11-18T09:43:54.179" v="3571" actId="478"/>
          <ac:picMkLst>
            <pc:docMk/>
            <pc:sldMk cId="3955993143" sldId="295"/>
            <ac:picMk id="5" creationId="{61302060-7EF1-4AE3-943F-A353AD8611F6}"/>
          </ac:picMkLst>
        </pc:picChg>
        <pc:picChg chg="add del mod">
          <ac:chgData name="加賀山 茂" userId="8c55a2096077e13e" providerId="LiveId" clId="{EE19D224-FF7E-45BE-AC67-681B058FF375}" dt="2020-11-18T09:44:44.332" v="3584" actId="478"/>
          <ac:picMkLst>
            <pc:docMk/>
            <pc:sldMk cId="3955993143" sldId="295"/>
            <ac:picMk id="9" creationId="{B439CC22-25C2-4E4C-B0C7-11C62F03D79B}"/>
          </ac:picMkLst>
        </pc:picChg>
        <pc:picChg chg="add del mod">
          <ac:chgData name="加賀山 茂" userId="8c55a2096077e13e" providerId="LiveId" clId="{EE19D224-FF7E-45BE-AC67-681B058FF375}" dt="2020-11-18T09:53:26.509" v="3788" actId="478"/>
          <ac:picMkLst>
            <pc:docMk/>
            <pc:sldMk cId="3955993143" sldId="295"/>
            <ac:picMk id="11" creationId="{35DD777D-E582-41D2-835C-63F3BAC4782D}"/>
          </ac:picMkLst>
        </pc:picChg>
        <pc:picChg chg="add mod">
          <ac:chgData name="加賀山 茂" userId="8c55a2096077e13e" providerId="LiveId" clId="{EE19D224-FF7E-45BE-AC67-681B058FF375}" dt="2020-11-19T00:07:07.970" v="3971" actId="1076"/>
          <ac:picMkLst>
            <pc:docMk/>
            <pc:sldMk cId="3955993143" sldId="295"/>
            <ac:picMk id="13" creationId="{5C199802-BA0A-4AB5-A39D-E80A3C94771A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15" creationId="{C348E6CE-6501-46BF-B5AB-363EBB342336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17" creationId="{02751E78-D7C2-4A69-A673-399E7DACA562}"/>
          </ac:picMkLst>
        </pc:picChg>
        <pc:picChg chg="add mod">
          <ac:chgData name="加賀山 茂" userId="8c55a2096077e13e" providerId="LiveId" clId="{EE19D224-FF7E-45BE-AC67-681B058FF375}" dt="2020-11-19T00:07:14.106" v="3972" actId="1076"/>
          <ac:picMkLst>
            <pc:docMk/>
            <pc:sldMk cId="3955993143" sldId="295"/>
            <ac:picMk id="19" creationId="{83B94186-3C00-4BAD-AF9E-4A38B927521F}"/>
          </ac:picMkLst>
        </pc:picChg>
        <pc:picChg chg="add mod">
          <ac:chgData name="加賀山 茂" userId="8c55a2096077e13e" providerId="LiveId" clId="{EE19D224-FF7E-45BE-AC67-681B058FF375}" dt="2020-11-19T00:07:29.022" v="3974" actId="1076"/>
          <ac:picMkLst>
            <pc:docMk/>
            <pc:sldMk cId="3955993143" sldId="295"/>
            <ac:picMk id="21" creationId="{58045902-5CC0-4FAD-B458-08AA61E1823A}"/>
          </ac:picMkLst>
        </pc:picChg>
        <pc:picChg chg="add mod">
          <ac:chgData name="加賀山 茂" userId="8c55a2096077e13e" providerId="LiveId" clId="{EE19D224-FF7E-45BE-AC67-681B058FF375}" dt="2020-11-19T00:07:22.149" v="3973" actId="1076"/>
          <ac:picMkLst>
            <pc:docMk/>
            <pc:sldMk cId="3955993143" sldId="295"/>
            <ac:picMk id="23" creationId="{C26DB3A0-5E9F-455F-84D4-578C4E87EB75}"/>
          </ac:picMkLst>
        </pc:picChg>
        <pc:picChg chg="add mod">
          <ac:chgData name="加賀山 茂" userId="8c55a2096077e13e" providerId="LiveId" clId="{EE19D224-FF7E-45BE-AC67-681B058FF375}" dt="2020-11-19T00:06:56.929" v="3969" actId="1076"/>
          <ac:picMkLst>
            <pc:docMk/>
            <pc:sldMk cId="3955993143" sldId="295"/>
            <ac:picMk id="25" creationId="{749FD085-2DF8-4377-9767-853F617C105B}"/>
          </ac:picMkLst>
        </pc:picChg>
        <pc:picChg chg="add mod">
          <ac:chgData name="加賀山 茂" userId="8c55a2096077e13e" providerId="LiveId" clId="{EE19D224-FF7E-45BE-AC67-681B058FF375}" dt="2020-11-19T00:05:41.782" v="3918" actId="1076"/>
          <ac:picMkLst>
            <pc:docMk/>
            <pc:sldMk cId="3955993143" sldId="295"/>
            <ac:picMk id="27" creationId="{A11C2B9F-14C5-404E-A5B0-395F5DB7D58D}"/>
          </ac:picMkLst>
        </pc:picChg>
        <pc:picChg chg="add mod">
          <ac:chgData name="加賀山 茂" userId="8c55a2096077e13e" providerId="LiveId" clId="{EE19D224-FF7E-45BE-AC67-681B058FF375}" dt="2020-11-19T00:07:05.243" v="3970" actId="1076"/>
          <ac:picMkLst>
            <pc:docMk/>
            <pc:sldMk cId="3955993143" sldId="295"/>
            <ac:picMk id="29" creationId="{5C858FEB-A949-4146-8CE5-0780CAC38EED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1" creationId="{07C85401-9299-4D1C-ABD5-972175F151BB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3" creationId="{0837F338-1DED-4D76-9A5F-0B14F7EA8791}"/>
          </ac:picMkLst>
        </pc:picChg>
        <pc:picChg chg="add mod">
          <ac:chgData name="加賀山 茂" userId="8c55a2096077e13e" providerId="LiveId" clId="{EE19D224-FF7E-45BE-AC67-681B058FF375}" dt="2020-11-19T00:06:52.515" v="3968" actId="1076"/>
          <ac:picMkLst>
            <pc:docMk/>
            <pc:sldMk cId="3955993143" sldId="295"/>
            <ac:picMk id="35" creationId="{717FC390-32B7-4E8C-8EBA-D5DFE0C2ECF9}"/>
          </ac:picMkLst>
        </pc:picChg>
        <pc:picChg chg="add mod">
          <ac:chgData name="加賀山 茂" userId="8c55a2096077e13e" providerId="LiveId" clId="{EE19D224-FF7E-45BE-AC67-681B058FF375}" dt="2020-11-19T00:05:37.182" v="3917" actId="1076"/>
          <ac:picMkLst>
            <pc:docMk/>
            <pc:sldMk cId="3955993143" sldId="295"/>
            <ac:picMk id="37" creationId="{A1C3E051-5458-4ABE-99EE-0055AD9E06E8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39" creationId="{4810C2E5-3FDC-402F-BBD0-A6025E0C45BB}"/>
          </ac:picMkLst>
        </pc:picChg>
        <pc:picChg chg="add mod">
          <ac:chgData name="加賀山 茂" userId="8c55a2096077e13e" providerId="LiveId" clId="{EE19D224-FF7E-45BE-AC67-681B058FF375}" dt="2020-11-19T00:06:36.246" v="3967" actId="1076"/>
          <ac:picMkLst>
            <pc:docMk/>
            <pc:sldMk cId="3955993143" sldId="295"/>
            <ac:picMk id="41" creationId="{31EF40BD-10E7-4CE4-9E3C-DCDFD2750436}"/>
          </ac:picMkLst>
        </pc:picChg>
        <pc:picChg chg="add mod">
          <ac:chgData name="加賀山 茂" userId="8c55a2096077e13e" providerId="LiveId" clId="{EE19D224-FF7E-45BE-AC67-681B058FF375}" dt="2020-11-18T10:11:28.441" v="3863" actId="14100"/>
          <ac:picMkLst>
            <pc:docMk/>
            <pc:sldMk cId="3955993143" sldId="295"/>
            <ac:picMk id="43" creationId="{09FA6126-01C8-42A2-9E4C-6764E7BB84AE}"/>
          </ac:picMkLst>
        </pc:picChg>
        <pc:picChg chg="add mod">
          <ac:chgData name="加賀山 茂" userId="8c55a2096077e13e" providerId="LiveId" clId="{EE19D224-FF7E-45BE-AC67-681B058FF375}" dt="2020-11-18T10:14:14.006" v="3882" actId="1076"/>
          <ac:picMkLst>
            <pc:docMk/>
            <pc:sldMk cId="3955993143" sldId="295"/>
            <ac:picMk id="45" creationId="{47B090E2-4E97-492E-B14F-10A9915CA25F}"/>
          </ac:picMkLst>
        </pc:picChg>
      </pc:sldChg>
      <pc:sldChg chg="addSp delSp modSp new mod modClrScheme chgLayout">
        <pc:chgData name="加賀山 茂" userId="8c55a2096077e13e" providerId="LiveId" clId="{EE19D224-FF7E-45BE-AC67-681B058FF375}" dt="2020-11-18T09:54:17.081" v="3792" actId="1076"/>
        <pc:sldMkLst>
          <pc:docMk/>
          <pc:sldMk cId="2919908510" sldId="296"/>
        </pc:sldMkLst>
        <pc:spChg chg="del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2" creationId="{57DD6D7F-F4CD-437D-8C52-30145298ACD8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3" creationId="{39513C9E-BDAA-443F-A9DA-5D2C4EA65164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4" creationId="{02571CCB-1E90-4071-817D-C02E667F41E7}"/>
          </ac:spMkLst>
        </pc:spChg>
        <pc:spChg chg="mod ord">
          <ac:chgData name="加賀山 茂" userId="8c55a2096077e13e" providerId="LiveId" clId="{EE19D224-FF7E-45BE-AC67-681B058FF375}" dt="2020-11-18T09:46:26.110" v="3595" actId="700"/>
          <ac:spMkLst>
            <pc:docMk/>
            <pc:sldMk cId="2919908510" sldId="296"/>
            <ac:spMk id="5" creationId="{1720FA45-C765-4C7C-84CE-F9858EACE948}"/>
          </ac:spMkLst>
        </pc:spChg>
        <pc:picChg chg="add del mod">
          <ac:chgData name="加賀山 茂" userId="8c55a2096077e13e" providerId="LiveId" clId="{EE19D224-FF7E-45BE-AC67-681B058FF375}" dt="2020-11-18T09:46:28.923" v="3596" actId="478"/>
          <ac:picMkLst>
            <pc:docMk/>
            <pc:sldMk cId="2919908510" sldId="296"/>
            <ac:picMk id="7" creationId="{E3798698-D311-4E78-9513-64051E4C7AD7}"/>
          </ac:picMkLst>
        </pc:picChg>
        <pc:picChg chg="add mod">
          <ac:chgData name="加賀山 茂" userId="8c55a2096077e13e" providerId="LiveId" clId="{EE19D224-FF7E-45BE-AC67-681B058FF375}" dt="2020-11-18T09:54:17.081" v="3792" actId="1076"/>
          <ac:picMkLst>
            <pc:docMk/>
            <pc:sldMk cId="2919908510" sldId="296"/>
            <ac:picMk id="9" creationId="{140F68B3-E406-44E5-ABE3-C7D715852595}"/>
          </ac:picMkLst>
        </pc:picChg>
        <pc:picChg chg="add mod">
          <ac:chgData name="加賀山 茂" userId="8c55a2096077e13e" providerId="LiveId" clId="{EE19D224-FF7E-45BE-AC67-681B058FF375}" dt="2020-11-18T09:52:33.258" v="3779" actId="1076"/>
          <ac:picMkLst>
            <pc:docMk/>
            <pc:sldMk cId="2919908510" sldId="296"/>
            <ac:picMk id="11" creationId="{134BB42D-9C49-4484-A531-4B54A54B18D9}"/>
          </ac:picMkLst>
        </pc:picChg>
        <pc:picChg chg="add mod">
          <ac:chgData name="加賀山 茂" userId="8c55a2096077e13e" providerId="LiveId" clId="{EE19D224-FF7E-45BE-AC67-681B058FF375}" dt="2020-11-18T09:52:27.027" v="3777" actId="1076"/>
          <ac:picMkLst>
            <pc:docMk/>
            <pc:sldMk cId="2919908510" sldId="296"/>
            <ac:picMk id="13" creationId="{CBE32D33-4B1A-4693-B3A7-1B2E719F49C7}"/>
          </ac:picMkLst>
        </pc:picChg>
        <pc:picChg chg="add mod">
          <ac:chgData name="加賀山 茂" userId="8c55a2096077e13e" providerId="LiveId" clId="{EE19D224-FF7E-45BE-AC67-681B058FF375}" dt="2020-11-18T09:52:21.977" v="3776" actId="1076"/>
          <ac:picMkLst>
            <pc:docMk/>
            <pc:sldMk cId="2919908510" sldId="296"/>
            <ac:picMk id="15" creationId="{E8C401A2-526D-47E3-BB37-ACEF9D18CE5A}"/>
          </ac:picMkLst>
        </pc:picChg>
        <pc:picChg chg="add mod">
          <ac:chgData name="加賀山 茂" userId="8c55a2096077e13e" providerId="LiveId" clId="{EE19D224-FF7E-45BE-AC67-681B058FF375}" dt="2020-11-18T09:52:19.154" v="3775" actId="1076"/>
          <ac:picMkLst>
            <pc:docMk/>
            <pc:sldMk cId="2919908510" sldId="296"/>
            <ac:picMk id="17" creationId="{DCAF3E5E-9C50-41E6-A93C-A98300409FAE}"/>
          </ac:picMkLst>
        </pc:picChg>
        <pc:picChg chg="add mod">
          <ac:chgData name="加賀山 茂" userId="8c55a2096077e13e" providerId="LiveId" clId="{EE19D224-FF7E-45BE-AC67-681B058FF375}" dt="2020-11-18T09:52:16.164" v="3774" actId="1076"/>
          <ac:picMkLst>
            <pc:docMk/>
            <pc:sldMk cId="2919908510" sldId="296"/>
            <ac:picMk id="19" creationId="{2168FDC5-CDB3-423A-91DE-34274CDA43D9}"/>
          </ac:picMkLst>
        </pc:picChg>
        <pc:picChg chg="add mod">
          <ac:chgData name="加賀山 茂" userId="8c55a2096077e13e" providerId="LiveId" clId="{EE19D224-FF7E-45BE-AC67-681B058FF375}" dt="2020-11-18T09:52:13.174" v="3773" actId="1076"/>
          <ac:picMkLst>
            <pc:docMk/>
            <pc:sldMk cId="2919908510" sldId="296"/>
            <ac:picMk id="21" creationId="{1F76490B-7ECF-4051-ABC7-019FC55B8FCD}"/>
          </ac:picMkLst>
        </pc:picChg>
        <pc:picChg chg="add mod">
          <ac:chgData name="加賀山 茂" userId="8c55a2096077e13e" providerId="LiveId" clId="{EE19D224-FF7E-45BE-AC67-681B058FF375}" dt="2020-11-18T09:52:10.038" v="3772" actId="1076"/>
          <ac:picMkLst>
            <pc:docMk/>
            <pc:sldMk cId="2919908510" sldId="296"/>
            <ac:picMk id="23" creationId="{CA574508-D485-41A8-985D-9377FC244DF8}"/>
          </ac:picMkLst>
        </pc:picChg>
        <pc:picChg chg="add mod">
          <ac:chgData name="加賀山 茂" userId="8c55a2096077e13e" providerId="LiveId" clId="{EE19D224-FF7E-45BE-AC67-681B058FF375}" dt="2020-11-18T09:52:08.079" v="3771" actId="1076"/>
          <ac:picMkLst>
            <pc:docMk/>
            <pc:sldMk cId="2919908510" sldId="296"/>
            <ac:picMk id="25" creationId="{F4E5F1A6-8596-4C2F-8C88-E74DEEBE65A7}"/>
          </ac:picMkLst>
        </pc:picChg>
        <pc:picChg chg="add mod">
          <ac:chgData name="加賀山 茂" userId="8c55a2096077e13e" providerId="LiveId" clId="{EE19D224-FF7E-45BE-AC67-681B058FF375}" dt="2020-11-18T09:52:05.457" v="3770" actId="1076"/>
          <ac:picMkLst>
            <pc:docMk/>
            <pc:sldMk cId="2919908510" sldId="296"/>
            <ac:picMk id="27" creationId="{D90B5764-9F78-4E28-A820-71C87B9D5FED}"/>
          </ac:picMkLst>
        </pc:picChg>
        <pc:picChg chg="add mod">
          <ac:chgData name="加賀山 茂" userId="8c55a2096077e13e" providerId="LiveId" clId="{EE19D224-FF7E-45BE-AC67-681B058FF375}" dt="2020-11-18T09:53:11.910" v="3787" actId="1076"/>
          <ac:picMkLst>
            <pc:docMk/>
            <pc:sldMk cId="2919908510" sldId="296"/>
            <ac:picMk id="29" creationId="{D1504BBF-5571-46EC-B8D8-AFACFF310189}"/>
          </ac:picMkLst>
        </pc:picChg>
        <pc:picChg chg="add mod">
          <ac:chgData name="加賀山 茂" userId="8c55a2096077e13e" providerId="LiveId" clId="{EE19D224-FF7E-45BE-AC67-681B058FF375}" dt="2020-11-18T09:53:08.921" v="3786" actId="1076"/>
          <ac:picMkLst>
            <pc:docMk/>
            <pc:sldMk cId="2919908510" sldId="296"/>
            <ac:picMk id="31" creationId="{0EE5C98C-696B-4969-8CB3-23DCCBF74973}"/>
          </ac:picMkLst>
        </pc:picChg>
        <pc:picChg chg="add mod">
          <ac:chgData name="加賀山 茂" userId="8c55a2096077e13e" providerId="LiveId" clId="{EE19D224-FF7E-45BE-AC67-681B058FF375}" dt="2020-11-18T09:53:06.081" v="3785" actId="1076"/>
          <ac:picMkLst>
            <pc:docMk/>
            <pc:sldMk cId="2919908510" sldId="296"/>
            <ac:picMk id="33" creationId="{5A3CFA27-4E9C-4AB3-8809-94689CB2B7DA}"/>
          </ac:picMkLst>
        </pc:picChg>
        <pc:picChg chg="add mod">
          <ac:chgData name="加賀山 茂" userId="8c55a2096077e13e" providerId="LiveId" clId="{EE19D224-FF7E-45BE-AC67-681B058FF375}" dt="2020-11-18T09:53:03.241" v="3784" actId="1076"/>
          <ac:picMkLst>
            <pc:docMk/>
            <pc:sldMk cId="2919908510" sldId="296"/>
            <ac:picMk id="35" creationId="{2322C2B5-6510-451E-9F9B-E79BF2DB5CB2}"/>
          </ac:picMkLst>
        </pc:picChg>
        <pc:picChg chg="add mod">
          <ac:chgData name="加賀山 茂" userId="8c55a2096077e13e" providerId="LiveId" clId="{EE19D224-FF7E-45BE-AC67-681B058FF375}" dt="2020-11-18T09:53:00.767" v="3783" actId="1076"/>
          <ac:picMkLst>
            <pc:docMk/>
            <pc:sldMk cId="2919908510" sldId="296"/>
            <ac:picMk id="37" creationId="{365B630E-ACFB-4B3D-922F-5AA4D13D049F}"/>
          </ac:picMkLst>
        </pc:picChg>
        <pc:picChg chg="add mod">
          <ac:chgData name="加賀山 茂" userId="8c55a2096077e13e" providerId="LiveId" clId="{EE19D224-FF7E-45BE-AC67-681B058FF375}" dt="2020-11-18T09:52:55.919" v="3782" actId="1076"/>
          <ac:picMkLst>
            <pc:docMk/>
            <pc:sldMk cId="2919908510" sldId="296"/>
            <ac:picMk id="39" creationId="{18EA0A71-D4AB-4CB5-80FD-8BCC30D5BC1A}"/>
          </ac:picMkLst>
        </pc:picChg>
        <pc:picChg chg="add mod">
          <ac:chgData name="加賀山 茂" userId="8c55a2096077e13e" providerId="LiveId" clId="{EE19D224-FF7E-45BE-AC67-681B058FF375}" dt="2020-11-18T09:52:53.986" v="3781" actId="1076"/>
          <ac:picMkLst>
            <pc:docMk/>
            <pc:sldMk cId="2919908510" sldId="296"/>
            <ac:picMk id="41" creationId="{8A747509-71E5-4E5B-91D4-22436211A432}"/>
          </ac:picMkLst>
        </pc:picChg>
      </pc:sldChg>
      <pc:sldChg chg="add">
        <pc:chgData name="加賀山 茂" userId="8c55a2096077e13e" providerId="LiveId" clId="{EE19D224-FF7E-45BE-AC67-681B058FF375}" dt="2020-11-22T21:10:19.381" v="4257"/>
        <pc:sldMkLst>
          <pc:docMk/>
          <pc:sldMk cId="213623178" sldId="297"/>
        </pc:sldMkLst>
      </pc:sldChg>
      <pc:sldChg chg="addSp delSp modSp new mod">
        <pc:chgData name="加賀山 茂" userId="8c55a2096077e13e" providerId="LiveId" clId="{EE19D224-FF7E-45BE-AC67-681B058FF375}" dt="2020-11-30T09:41:42.898" v="4914"/>
        <pc:sldMkLst>
          <pc:docMk/>
          <pc:sldMk cId="3800047695" sldId="298"/>
        </pc:sldMkLst>
        <pc:spChg chg="del mod">
          <ac:chgData name="加賀山 茂" userId="8c55a2096077e13e" providerId="LiveId" clId="{EE19D224-FF7E-45BE-AC67-681B058FF375}" dt="2020-11-30T09:39:19.794" v="4832" actId="478"/>
          <ac:spMkLst>
            <pc:docMk/>
            <pc:sldMk cId="3800047695" sldId="298"/>
            <ac:spMk id="2" creationId="{B56A0B95-A2ED-4B08-BAD8-C3D654315336}"/>
          </ac:spMkLst>
        </pc:spChg>
        <pc:spChg chg="add del mod">
          <ac:chgData name="加賀山 茂" userId="8c55a2096077e13e" providerId="LiveId" clId="{EE19D224-FF7E-45BE-AC67-681B058FF375}" dt="2020-11-30T09:39:22.444" v="4833" actId="478"/>
          <ac:spMkLst>
            <pc:docMk/>
            <pc:sldMk cId="3800047695" sldId="298"/>
            <ac:spMk id="8" creationId="{0E74B682-F2BD-4A0B-B7C5-1EF47012183A}"/>
          </ac:spMkLst>
        </pc:spChg>
        <pc:graphicFrameChg chg="add mod modGraphic">
          <ac:chgData name="加賀山 茂" userId="8c55a2096077e13e" providerId="LiveId" clId="{EE19D224-FF7E-45BE-AC67-681B058FF375}" dt="2020-11-30T09:41:42.898" v="4914"/>
          <ac:graphicFrameMkLst>
            <pc:docMk/>
            <pc:sldMk cId="3800047695" sldId="298"/>
            <ac:graphicFrameMk id="6" creationId="{519A39CD-F033-4D3E-8004-DD3F1A91F4D0}"/>
          </ac:graphicFrameMkLst>
        </pc:graphicFrameChg>
      </pc:sldChg>
      <pc:sldChg chg="add">
        <pc:chgData name="加賀山 茂" userId="8c55a2096077e13e" providerId="LiveId" clId="{EE19D224-FF7E-45BE-AC67-681B058FF375}" dt="2020-11-30T09:35:49.059" v="4782"/>
        <pc:sldMkLst>
          <pc:docMk/>
          <pc:sldMk cId="2503498054" sldId="299"/>
        </pc:sldMkLst>
      </pc:sldChg>
      <pc:sldChg chg="modSp add">
        <pc:chgData name="加賀山 茂" userId="8c55a2096077e13e" providerId="LiveId" clId="{EE19D224-FF7E-45BE-AC67-681B058FF375}" dt="2020-11-30T10:24:20.920" v="5632"/>
        <pc:sldMkLst>
          <pc:docMk/>
          <pc:sldMk cId="3713538620" sldId="300"/>
        </pc:sldMkLst>
        <pc:graphicFrameChg chg="mod">
          <ac:chgData name="加賀山 茂" userId="8c55a2096077e13e" providerId="LiveId" clId="{EE19D224-FF7E-45BE-AC67-681B058FF375}" dt="2020-11-30T10:24:20.920" v="5632"/>
          <ac:graphicFrameMkLst>
            <pc:docMk/>
            <pc:sldMk cId="3713538620" sldId="300"/>
            <ac:graphicFrameMk id="6" creationId="{519A39CD-F033-4D3E-8004-DD3F1A91F4D0}"/>
          </ac:graphicFrameMkLst>
        </pc:graphicFrameChg>
      </pc:sldChg>
      <pc:sldChg chg="modSp add modAnim">
        <pc:chgData name="加賀山 茂" userId="8c55a2096077e13e" providerId="LiveId" clId="{EE19D224-FF7E-45BE-AC67-681B058FF375}" dt="2020-12-03T08:46:51.756" v="6154"/>
        <pc:sldMkLst>
          <pc:docMk/>
          <pc:sldMk cId="4149863070" sldId="301"/>
        </pc:sldMkLst>
        <pc:graphicFrameChg chg="mod">
          <ac:chgData name="加賀山 茂" userId="8c55a2096077e13e" providerId="LiveId" clId="{EE19D224-FF7E-45BE-AC67-681B058FF375}" dt="2020-12-03T08:46:51.756" v="6154"/>
          <ac:graphicFrameMkLst>
            <pc:docMk/>
            <pc:sldMk cId="4149863070" sldId="301"/>
            <ac:graphicFrameMk id="9" creationId="{1C3FE48D-C6DB-49C3-B365-294E7046575A}"/>
          </ac:graphicFrameMkLst>
        </pc:graphicFrameChg>
      </pc:sldChg>
      <pc:sldChg chg="modSp add mod ord modAnim">
        <pc:chgData name="加賀山 茂" userId="8c55a2096077e13e" providerId="LiveId" clId="{EE19D224-FF7E-45BE-AC67-681B058FF375}" dt="2020-12-11T20:07:59.837" v="6647"/>
        <pc:sldMkLst>
          <pc:docMk/>
          <pc:sldMk cId="397608274" sldId="302"/>
        </pc:sldMkLst>
        <pc:graphicFrameChg chg="mod">
          <ac:chgData name="加賀山 茂" userId="8c55a2096077e13e" providerId="LiveId" clId="{EE19D224-FF7E-45BE-AC67-681B058FF375}" dt="2020-12-11T20:05:07.427" v="6641"/>
          <ac:graphicFrameMkLst>
            <pc:docMk/>
            <pc:sldMk cId="397608274" sldId="302"/>
            <ac:graphicFrameMk id="5" creationId="{7E3F3667-A6BB-43CF-831E-F18CB173D0FC}"/>
          </ac:graphicFrameMkLst>
        </pc:graphicFrameChg>
      </pc:sldChg>
      <pc:sldChg chg="addSp modSp new mod">
        <pc:chgData name="加賀山 茂" userId="8c55a2096077e13e" providerId="LiveId" clId="{EE19D224-FF7E-45BE-AC67-681B058FF375}" dt="2020-12-11T21:49:57.089" v="7998" actId="20577"/>
        <pc:sldMkLst>
          <pc:docMk/>
          <pc:sldMk cId="3682489176" sldId="303"/>
        </pc:sldMkLst>
        <pc:spChg chg="mod">
          <ac:chgData name="加賀山 茂" userId="8c55a2096077e13e" providerId="LiveId" clId="{EE19D224-FF7E-45BE-AC67-681B058FF375}" dt="2020-12-11T20:08:49.160" v="6667"/>
          <ac:spMkLst>
            <pc:docMk/>
            <pc:sldMk cId="3682489176" sldId="303"/>
            <ac:spMk id="2" creationId="{578682D0-C58F-4946-A4F3-2E83AA46F26C}"/>
          </ac:spMkLst>
        </pc:spChg>
        <pc:graphicFrameChg chg="add mod modGraphic">
          <ac:chgData name="加賀山 茂" userId="8c55a2096077e13e" providerId="LiveId" clId="{EE19D224-FF7E-45BE-AC67-681B058FF375}" dt="2020-12-11T21:49:57.089" v="7998" actId="20577"/>
          <ac:graphicFrameMkLst>
            <pc:docMk/>
            <pc:sldMk cId="3682489176" sldId="303"/>
            <ac:graphicFrameMk id="6" creationId="{CA8312D6-88B9-49A7-BCFE-A39AB595A67B}"/>
          </ac:graphicFrameMkLst>
        </pc:graphicFrameChg>
      </pc:sldChg>
      <pc:sldChg chg="modSp add mod">
        <pc:chgData name="加賀山 茂" userId="8c55a2096077e13e" providerId="LiveId" clId="{EE19D224-FF7E-45BE-AC67-681B058FF375}" dt="2020-12-11T21:05:47.310" v="7946"/>
        <pc:sldMkLst>
          <pc:docMk/>
          <pc:sldMk cId="2231285782" sldId="304"/>
        </pc:sldMkLst>
        <pc:spChg chg="mod">
          <ac:chgData name="加賀山 茂" userId="8c55a2096077e13e" providerId="LiveId" clId="{EE19D224-FF7E-45BE-AC67-681B058FF375}" dt="2020-12-11T21:05:47.310" v="7946"/>
          <ac:spMkLst>
            <pc:docMk/>
            <pc:sldMk cId="2231285782" sldId="304"/>
            <ac:spMk id="2" creationId="{B56A0B95-A2ED-4B08-BAD8-C3D654315336}"/>
          </ac:spMkLst>
        </pc:spChg>
        <pc:graphicFrameChg chg="mod">
          <ac:chgData name="加賀山 茂" userId="8c55a2096077e13e" providerId="LiveId" clId="{EE19D224-FF7E-45BE-AC67-681B058FF375}" dt="2020-12-11T21:05:22.794" v="7922"/>
          <ac:graphicFrameMkLst>
            <pc:docMk/>
            <pc:sldMk cId="2231285782" sldId="304"/>
            <ac:graphicFrameMk id="6" creationId="{519A39CD-F033-4D3E-8004-DD3F1A91F4D0}"/>
          </ac:graphicFrameMkLst>
        </pc:graphicFrameChg>
      </pc:sldChg>
      <pc:sldChg chg="addSp modSp new mod modClrScheme modAnim chgLayout">
        <pc:chgData name="加賀山 茂" userId="8c55a2096077e13e" providerId="LiveId" clId="{EE19D224-FF7E-45BE-AC67-681B058FF375}" dt="2020-12-11T21:31:46.337" v="7996" actId="207"/>
        <pc:sldMkLst>
          <pc:docMk/>
          <pc:sldMk cId="1685533027" sldId="305"/>
        </pc:sldMkLst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2" creationId="{9DD3F877-B557-45F5-A2CB-5BA528DB71A2}"/>
          </ac:spMkLst>
        </pc:spChg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3" creationId="{62362182-2540-4CF3-8CA2-DBF9A75BF580}"/>
          </ac:spMkLst>
        </pc:spChg>
        <pc:spChg chg="mod ord">
          <ac:chgData name="加賀山 茂" userId="8c55a2096077e13e" providerId="LiveId" clId="{EE19D224-FF7E-45BE-AC67-681B058FF375}" dt="2020-12-11T21:29:58.503" v="7948" actId="700"/>
          <ac:spMkLst>
            <pc:docMk/>
            <pc:sldMk cId="1685533027" sldId="305"/>
            <ac:spMk id="4" creationId="{BF20F8F2-AD39-4873-94AC-DF58CCFDD541}"/>
          </ac:spMkLst>
        </pc:spChg>
        <pc:spChg chg="add mod ord">
          <ac:chgData name="加賀山 茂" userId="8c55a2096077e13e" providerId="LiveId" clId="{EE19D224-FF7E-45BE-AC67-681B058FF375}" dt="2020-12-11T21:30:06.913" v="7973"/>
          <ac:spMkLst>
            <pc:docMk/>
            <pc:sldMk cId="1685533027" sldId="305"/>
            <ac:spMk id="5" creationId="{F534F914-0590-4F93-A1B2-4D5DF58A871A}"/>
          </ac:spMkLst>
        </pc:spChg>
        <pc:graphicFrameChg chg="add mod">
          <ac:chgData name="加賀山 茂" userId="8c55a2096077e13e" providerId="LiveId" clId="{EE19D224-FF7E-45BE-AC67-681B058FF375}" dt="2020-12-11T21:31:46.337" v="7996" actId="207"/>
          <ac:graphicFrameMkLst>
            <pc:docMk/>
            <pc:sldMk cId="1685533027" sldId="305"/>
            <ac:graphicFrameMk id="6" creationId="{892EE9B9-647E-4547-A796-95BC9A154F93}"/>
          </ac:graphicFrameMkLst>
        </pc:graphicFrameChg>
      </pc:sldChg>
      <pc:sldChg chg="addSp modSp new del mod modClrScheme chgLayout">
        <pc:chgData name="加賀山 茂" userId="8c55a2096077e13e" providerId="LiveId" clId="{EE19D224-FF7E-45BE-AC67-681B058FF375}" dt="2020-12-11T22:39:59.500" v="9296" actId="47"/>
        <pc:sldMkLst>
          <pc:docMk/>
          <pc:sldMk cId="1753603098" sldId="306"/>
        </pc:sldMkLst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2" creationId="{64F02249-552B-476F-8D01-6A4A2ED98AB3}"/>
          </ac:spMkLst>
        </pc:spChg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3" creationId="{19DABC7F-363E-4F70-BFDF-B1F6653CB78F}"/>
          </ac:spMkLst>
        </pc:spChg>
        <pc:spChg chg="mod ord">
          <ac:chgData name="加賀山 茂" userId="8c55a2096077e13e" providerId="LiveId" clId="{EE19D224-FF7E-45BE-AC67-681B058FF375}" dt="2020-12-11T22:05:04.488" v="8000" actId="700"/>
          <ac:spMkLst>
            <pc:docMk/>
            <pc:sldMk cId="1753603098" sldId="306"/>
            <ac:spMk id="4" creationId="{07C5A88D-6E16-4BB3-B927-7884495AC404}"/>
          </ac:spMkLst>
        </pc:spChg>
        <pc:spChg chg="add mod ord">
          <ac:chgData name="加賀山 茂" userId="8c55a2096077e13e" providerId="LiveId" clId="{EE19D224-FF7E-45BE-AC67-681B058FF375}" dt="2020-12-11T22:18:20.653" v="9029" actId="6549"/>
          <ac:spMkLst>
            <pc:docMk/>
            <pc:sldMk cId="1753603098" sldId="306"/>
            <ac:spMk id="5" creationId="{6610A951-D79A-418C-8FFC-7421FAC1DC58}"/>
          </ac:spMkLst>
        </pc:spChg>
        <pc:graphicFrameChg chg="add mod modGraphic">
          <ac:chgData name="加賀山 茂" userId="8c55a2096077e13e" providerId="LiveId" clId="{EE19D224-FF7E-45BE-AC67-681B058FF375}" dt="2020-12-11T22:19:06.949" v="9073"/>
          <ac:graphicFrameMkLst>
            <pc:docMk/>
            <pc:sldMk cId="1753603098" sldId="306"/>
            <ac:graphicFrameMk id="6" creationId="{379E44E2-E977-4590-9149-2F4D4FD746B5}"/>
          </ac:graphicFrameMkLst>
        </pc:graphicFrameChg>
      </pc:sldChg>
      <pc:sldChg chg="modSp add mod">
        <pc:chgData name="加賀山 茂" userId="8c55a2096077e13e" providerId="LiveId" clId="{EE19D224-FF7E-45BE-AC67-681B058FF375}" dt="2020-12-11T22:39:49.627" v="9295" actId="404"/>
        <pc:sldMkLst>
          <pc:docMk/>
          <pc:sldMk cId="3302805462" sldId="307"/>
        </pc:sldMkLst>
        <pc:spChg chg="mod">
          <ac:chgData name="加賀山 茂" userId="8c55a2096077e13e" providerId="LiveId" clId="{EE19D224-FF7E-45BE-AC67-681B058FF375}" dt="2020-12-11T22:39:49.627" v="9295" actId="404"/>
          <ac:spMkLst>
            <pc:docMk/>
            <pc:sldMk cId="3302805462" sldId="307"/>
            <ac:spMk id="5" creationId="{6610A951-D79A-418C-8FFC-7421FAC1DC58}"/>
          </ac:spMkLst>
        </pc:spChg>
        <pc:graphicFrameChg chg="mod">
          <ac:chgData name="加賀山 茂" userId="8c55a2096077e13e" providerId="LiveId" clId="{EE19D224-FF7E-45BE-AC67-681B058FF375}" dt="2020-12-11T22:38:59.730" v="9262"/>
          <ac:graphicFrameMkLst>
            <pc:docMk/>
            <pc:sldMk cId="3302805462" sldId="307"/>
            <ac:graphicFrameMk id="6" creationId="{379E44E2-E977-4590-9149-2F4D4FD746B5}"/>
          </ac:graphicFrameMkLst>
        </pc:graphicFrameChg>
      </pc:sldChg>
      <pc:sldChg chg="modSp add mod">
        <pc:chgData name="加賀山 茂" userId="8c55a2096077e13e" providerId="LiveId" clId="{EE19D224-FF7E-45BE-AC67-681B058FF375}" dt="2020-12-28T22:04:13.750" v="11295" actId="113"/>
        <pc:sldMkLst>
          <pc:docMk/>
          <pc:sldMk cId="2603137011" sldId="308"/>
        </pc:sldMkLst>
        <pc:spChg chg="mod">
          <ac:chgData name="加賀山 茂" userId="8c55a2096077e13e" providerId="LiveId" clId="{EE19D224-FF7E-45BE-AC67-681B058FF375}" dt="2020-12-12T20:23:12.466" v="9314" actId="14100"/>
          <ac:spMkLst>
            <pc:docMk/>
            <pc:sldMk cId="2603137011" sldId="308"/>
            <ac:spMk id="5" creationId="{6610A951-D79A-418C-8FFC-7421FAC1DC58}"/>
          </ac:spMkLst>
        </pc:spChg>
        <pc:graphicFrameChg chg="mod">
          <ac:chgData name="加賀山 茂" userId="8c55a2096077e13e" providerId="LiveId" clId="{EE19D224-FF7E-45BE-AC67-681B058FF375}" dt="2020-12-28T22:04:13.750" v="11295" actId="113"/>
          <ac:graphicFrameMkLst>
            <pc:docMk/>
            <pc:sldMk cId="2603137011" sldId="308"/>
            <ac:graphicFrameMk id="6" creationId="{379E44E2-E977-4590-9149-2F4D4FD746B5}"/>
          </ac:graphicFrameMkLst>
        </pc:graphicFrameChg>
      </pc:sldChg>
      <pc:sldChg chg="addSp modSp new mod ord modAnim">
        <pc:chgData name="加賀山 茂" userId="8c55a2096077e13e" providerId="LiveId" clId="{EE19D224-FF7E-45BE-AC67-681B058FF375}" dt="2021-01-11T23:01:39.648" v="11647"/>
        <pc:sldMkLst>
          <pc:docMk/>
          <pc:sldMk cId="1493858876" sldId="309"/>
        </pc:sldMkLst>
        <pc:spChg chg="mod">
          <ac:chgData name="加賀山 茂" userId="8c55a2096077e13e" providerId="LiveId" clId="{EE19D224-FF7E-45BE-AC67-681B058FF375}" dt="2020-12-28T21:19:32.257" v="11248"/>
          <ac:spMkLst>
            <pc:docMk/>
            <pc:sldMk cId="1493858876" sldId="309"/>
            <ac:spMk id="2" creationId="{BACF7803-893E-4173-B899-63A662BD7F8F}"/>
          </ac:spMkLst>
        </pc:spChg>
        <pc:graphicFrameChg chg="add mod modGraphic">
          <ac:chgData name="加賀山 茂" userId="8c55a2096077e13e" providerId="LiveId" clId="{EE19D224-FF7E-45BE-AC67-681B058FF375}" dt="2020-12-28T22:03:11.824" v="11266"/>
          <ac:graphicFrameMkLst>
            <pc:docMk/>
            <pc:sldMk cId="1493858876" sldId="309"/>
            <ac:graphicFrameMk id="6" creationId="{F812B78D-C667-4EB1-BF8F-3CAD0A87F818}"/>
          </ac:graphicFrameMkLst>
        </pc:graphicFrameChg>
      </pc:sldChg>
      <pc:sldChg chg="addSp modSp new mod ord modAnim">
        <pc:chgData name="加賀山 茂" userId="8c55a2096077e13e" providerId="LiveId" clId="{EE19D224-FF7E-45BE-AC67-681B058FF375}" dt="2021-01-11T23:02:20.211" v="11649"/>
        <pc:sldMkLst>
          <pc:docMk/>
          <pc:sldMk cId="2659757637" sldId="310"/>
        </pc:sldMkLst>
        <pc:spChg chg="mod">
          <ac:chgData name="加賀山 茂" userId="8c55a2096077e13e" providerId="LiveId" clId="{EE19D224-FF7E-45BE-AC67-681B058FF375}" dt="2021-01-02T22:28:35.120" v="11579"/>
          <ac:spMkLst>
            <pc:docMk/>
            <pc:sldMk cId="2659757637" sldId="310"/>
            <ac:spMk id="2" creationId="{798FC214-09B4-4B66-BC4E-BE01F7B366D6}"/>
          </ac:spMkLst>
        </pc:spChg>
        <pc:graphicFrameChg chg="add mod modGraphic">
          <ac:chgData name="加賀山 茂" userId="8c55a2096077e13e" providerId="LiveId" clId="{EE19D224-FF7E-45BE-AC67-681B058FF375}" dt="2021-01-11T22:56:09.034" v="11635" actId="14100"/>
          <ac:graphicFrameMkLst>
            <pc:docMk/>
            <pc:sldMk cId="2659757637" sldId="310"/>
            <ac:graphicFrameMk id="6" creationId="{C1E54A8F-1189-4197-862A-D33FCBFE6092}"/>
          </ac:graphicFrameMkLst>
        </pc:graphicFrameChg>
      </pc:sldChg>
      <pc:sldChg chg="addSp delSp modSp new mod modAnim">
        <pc:chgData name="加賀山 茂" userId="8c55a2096077e13e" providerId="LiveId" clId="{EE19D224-FF7E-45BE-AC67-681B058FF375}" dt="2021-01-11T23:35:00.044" v="12977" actId="207"/>
        <pc:sldMkLst>
          <pc:docMk/>
          <pc:sldMk cId="1396390659" sldId="311"/>
        </pc:sldMkLst>
        <pc:spChg chg="del mod">
          <ac:chgData name="加賀山 茂" userId="8c55a2096077e13e" providerId="LiveId" clId="{EE19D224-FF7E-45BE-AC67-681B058FF375}" dt="2021-01-11T23:21:03.045" v="12897" actId="478"/>
          <ac:spMkLst>
            <pc:docMk/>
            <pc:sldMk cId="1396390659" sldId="311"/>
            <ac:spMk id="2" creationId="{E885F550-F5A2-4689-8EF1-D6469137C0F4}"/>
          </ac:spMkLst>
        </pc:spChg>
        <pc:spChg chg="add del mod">
          <ac:chgData name="加賀山 茂" userId="8c55a2096077e13e" providerId="LiveId" clId="{EE19D224-FF7E-45BE-AC67-681B058FF375}" dt="2021-01-11T23:21:05.573" v="12898" actId="478"/>
          <ac:spMkLst>
            <pc:docMk/>
            <pc:sldMk cId="1396390659" sldId="311"/>
            <ac:spMk id="8" creationId="{4DEB12A3-040D-4D6B-97B9-B306AFA8965A}"/>
          </ac:spMkLst>
        </pc:spChg>
        <pc:graphicFrameChg chg="add mod modGraphic">
          <ac:chgData name="加賀山 茂" userId="8c55a2096077e13e" providerId="LiveId" clId="{EE19D224-FF7E-45BE-AC67-681B058FF375}" dt="2021-01-11T23:35:00.044" v="12977" actId="207"/>
          <ac:graphicFrameMkLst>
            <pc:docMk/>
            <pc:sldMk cId="1396390659" sldId="311"/>
            <ac:graphicFrameMk id="6" creationId="{40BE4596-1EA2-4DA6-A6D0-9CF3AA9EA8A7}"/>
          </ac:graphicFrameMkLst>
        </pc:graphicFrameChg>
      </pc:sldChg>
    </pc:docChg>
  </pc:docChgLst>
  <pc:docChgLst>
    <pc:chgData name="加賀山 茂" userId="8c55a2096077e13e" providerId="LiveId" clId="{FDBCAF2B-C993-4AFE-B2D4-94FA1B0400E6}"/>
    <pc:docChg chg="addSld modSld">
      <pc:chgData name="加賀山 茂" userId="8c55a2096077e13e" providerId="LiveId" clId="{FDBCAF2B-C993-4AFE-B2D4-94FA1B0400E6}" dt="2020-07-13T19:26:38.004" v="309" actId="403"/>
      <pc:docMkLst>
        <pc:docMk/>
      </pc:docMkLst>
      <pc:sldChg chg="modSp add">
        <pc:chgData name="加賀山 茂" userId="8c55a2096077e13e" providerId="LiveId" clId="{FDBCAF2B-C993-4AFE-B2D4-94FA1B0400E6}" dt="2020-07-13T19:26:38.004" v="309" actId="403"/>
        <pc:sldMkLst>
          <pc:docMk/>
          <pc:sldMk cId="1241471012" sldId="283"/>
        </pc:sldMkLst>
        <pc:graphicFrameChg chg="mod">
          <ac:chgData name="加賀山 茂" userId="8c55a2096077e13e" providerId="LiveId" clId="{FDBCAF2B-C993-4AFE-B2D4-94FA1B0400E6}" dt="2020-07-13T19:26:38.004" v="309" actId="403"/>
          <ac:graphicFrameMkLst>
            <pc:docMk/>
            <pc:sldMk cId="1241471012" sldId="283"/>
            <ac:graphicFrameMk id="9" creationId="{1C3FE48D-C6DB-49C3-B365-294E7046575A}"/>
          </ac:graphicFrameMkLst>
        </pc:graphicFrameChg>
      </pc:sldChg>
    </pc:docChg>
  </pc:docChgLst>
  <pc:docChgLst>
    <pc:chgData name="加賀山 茂" userId="8c55a2096077e13e" providerId="LiveId" clId="{36B27FCF-4474-4EE6-8C60-40CFD3D712ED}"/>
    <pc:docChg chg="custSel addSld modSld">
      <pc:chgData name="加賀山 茂" userId="8c55a2096077e13e" providerId="LiveId" clId="{36B27FCF-4474-4EE6-8C60-40CFD3D712ED}" dt="2019-12-05T19:59:51.061" v="263" actId="14100"/>
      <pc:docMkLst>
        <pc:docMk/>
      </pc:docMkLst>
      <pc:sldChg chg="modSp">
        <pc:chgData name="加賀山 茂" userId="8c55a2096077e13e" providerId="LiveId" clId="{36B27FCF-4474-4EE6-8C60-40CFD3D712ED}" dt="2019-12-05T19:51:08.556" v="133"/>
        <pc:sldMkLst>
          <pc:docMk/>
          <pc:sldMk cId="64122602" sldId="256"/>
        </pc:sldMkLst>
        <pc:spChg chg="mod">
          <ac:chgData name="加賀山 茂" userId="8c55a2096077e13e" providerId="LiveId" clId="{36B27FCF-4474-4EE6-8C60-40CFD3D712ED}" dt="2019-12-05T19:50:03.413" v="16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36B27FCF-4474-4EE6-8C60-40CFD3D712ED}" dt="2019-12-05T19:51:08.556" v="133"/>
          <ac:spMkLst>
            <pc:docMk/>
            <pc:sldMk cId="64122602" sldId="256"/>
            <ac:spMk id="3" creationId="{00000000-0000-0000-0000-000000000000}"/>
          </ac:spMkLst>
        </pc:spChg>
      </pc:sldChg>
      <pc:sldChg chg="addSp delSp modSp add">
        <pc:chgData name="加賀山 茂" userId="8c55a2096077e13e" providerId="LiveId" clId="{36B27FCF-4474-4EE6-8C60-40CFD3D712ED}" dt="2019-12-05T19:59:51.061" v="263" actId="14100"/>
        <pc:sldMkLst>
          <pc:docMk/>
          <pc:sldMk cId="1908605332" sldId="273"/>
        </pc:sldMkLst>
        <pc:spChg chg="del">
          <ac:chgData name="加賀山 茂" userId="8c55a2096077e13e" providerId="LiveId" clId="{36B27FCF-4474-4EE6-8C60-40CFD3D712ED}" dt="2019-12-05T19:51:30.393" v="135"/>
          <ac:spMkLst>
            <pc:docMk/>
            <pc:sldMk cId="1908605332" sldId="273"/>
            <ac:spMk id="2" creationId="{95D7256B-5846-4A99-86AD-988AD497DB05}"/>
          </ac:spMkLst>
        </pc:spChg>
        <pc:spChg chg="del">
          <ac:chgData name="加賀山 茂" userId="8c55a2096077e13e" providerId="LiveId" clId="{36B27FCF-4474-4EE6-8C60-40CFD3D712ED}" dt="2019-12-05T19:51:30.393" v="135"/>
          <ac:spMkLst>
            <pc:docMk/>
            <pc:sldMk cId="1908605332" sldId="273"/>
            <ac:spMk id="3" creationId="{03E2AAC6-7BFE-4527-92B0-588D7CEA09C0}"/>
          </ac:spMkLst>
        </pc:spChg>
        <pc:graphicFrameChg chg="add del mod">
          <ac:chgData name="加賀山 茂" userId="8c55a2096077e13e" providerId="LiveId" clId="{36B27FCF-4474-4EE6-8C60-40CFD3D712ED}" dt="2019-12-05T19:55:20.162" v="176" actId="478"/>
          <ac:graphicFrameMkLst>
            <pc:docMk/>
            <pc:sldMk cId="1908605332" sldId="273"/>
            <ac:graphicFrameMk id="7" creationId="{64A27D8D-42E2-4534-8BAA-BA2101ECAA1E}"/>
          </ac:graphicFrameMkLst>
        </pc:graphicFrameChg>
        <pc:graphicFrameChg chg="add mod">
          <ac:chgData name="加賀山 茂" userId="8c55a2096077e13e" providerId="LiveId" clId="{36B27FCF-4474-4EE6-8C60-40CFD3D712ED}" dt="2019-12-05T19:59:51.061" v="263" actId="14100"/>
          <ac:graphicFrameMkLst>
            <pc:docMk/>
            <pc:sldMk cId="1908605332" sldId="273"/>
            <ac:graphicFrameMk id="8" creationId="{708CEE4F-4C55-455B-855B-7469F10948CF}"/>
          </ac:graphicFrameMkLst>
        </pc:graphicFrameChg>
      </pc:sldChg>
    </pc:docChg>
  </pc:docChgLst>
  <pc:docChgLst>
    <pc:chgData name="加賀山 茂" userId="8c55a2096077e13e" providerId="LiveId" clId="{FE416F06-6E38-42A8-A6D4-82F8BBDB7EEF}"/>
    <pc:docChg chg="undo custSel addSld delSld modSld sldOrd">
      <pc:chgData name="加賀山 茂" userId="8c55a2096077e13e" providerId="LiveId" clId="{FE416F06-6E38-42A8-A6D4-82F8BBDB7EEF}" dt="2021-01-13T08:29:33.184" v="6784"/>
      <pc:docMkLst>
        <pc:docMk/>
      </pc:docMkLst>
      <pc:sldChg chg="addSp delSp modSp mod">
        <pc:chgData name="加賀山 茂" userId="8c55a2096077e13e" providerId="LiveId" clId="{FE416F06-6E38-42A8-A6D4-82F8BBDB7EEF}" dt="2021-01-12T22:57:37.951" v="6764" actId="403"/>
        <pc:sldMkLst>
          <pc:docMk/>
          <pc:sldMk cId="64122602" sldId="256"/>
        </pc:sldMkLst>
        <pc:spChg chg="mod">
          <ac:chgData name="加賀山 茂" userId="8c55a2096077e13e" providerId="LiveId" clId="{FE416F06-6E38-42A8-A6D4-82F8BBDB7EEF}" dt="2021-01-12T22:57:37.951" v="6764" actId="403"/>
          <ac:spMkLst>
            <pc:docMk/>
            <pc:sldMk cId="64122602" sldId="256"/>
            <ac:spMk id="2" creationId="{00000000-0000-0000-0000-000000000000}"/>
          </ac:spMkLst>
        </pc:spChg>
        <pc:spChg chg="mod">
          <ac:chgData name="加賀山 茂" userId="8c55a2096077e13e" providerId="LiveId" clId="{FE416F06-6E38-42A8-A6D4-82F8BBDB7EEF}" dt="2021-01-12T22:53:22.018" v="6757" actId="1038"/>
          <ac:spMkLst>
            <pc:docMk/>
            <pc:sldMk cId="64122602" sldId="256"/>
            <ac:spMk id="3" creationId="{00000000-0000-0000-0000-000000000000}"/>
          </ac:spMkLst>
        </pc:spChg>
        <pc:picChg chg="add del mod">
          <ac:chgData name="加賀山 茂" userId="8c55a2096077e13e" providerId="LiveId" clId="{FE416F06-6E38-42A8-A6D4-82F8BBDB7EEF}" dt="2021-01-12T22:50:45.548" v="6711" actId="478"/>
          <ac:picMkLst>
            <pc:docMk/>
            <pc:sldMk cId="64122602" sldId="256"/>
            <ac:picMk id="8" creationId="{D400B6D9-DC87-4042-81FE-5043E5FB83D1}"/>
          </ac:picMkLst>
        </pc:picChg>
        <pc:picChg chg="add mod">
          <ac:chgData name="加賀山 茂" userId="8c55a2096077e13e" providerId="LiveId" clId="{FE416F06-6E38-42A8-A6D4-82F8BBDB7EEF}" dt="2021-01-12T22:54:06.814" v="6760" actId="1076"/>
          <ac:picMkLst>
            <pc:docMk/>
            <pc:sldMk cId="64122602" sldId="256"/>
            <ac:picMk id="10" creationId="{10CA1313-0AE8-41F5-B6EA-843B0F7FC902}"/>
          </ac:picMkLst>
        </pc:picChg>
        <pc:picChg chg="del">
          <ac:chgData name="加賀山 茂" userId="8c55a2096077e13e" providerId="LiveId" clId="{FE416F06-6E38-42A8-A6D4-82F8BBDB7EEF}" dt="2021-01-11T23:59:12.374" v="32" actId="478"/>
          <ac:picMkLst>
            <pc:docMk/>
            <pc:sldMk cId="64122602" sldId="256"/>
            <ac:picMk id="12" creationId="{7DF1B7A2-49C3-4F8F-AD4A-C29285C8B78E}"/>
          </ac:picMkLst>
        </pc:picChg>
      </pc:sldChg>
      <pc:sldChg chg="modSp mod modAnim">
        <pc:chgData name="加賀山 茂" userId="8c55a2096077e13e" providerId="LiveId" clId="{FE416F06-6E38-42A8-A6D4-82F8BBDB7EEF}" dt="2021-01-13T08:24:31.666" v="6774"/>
        <pc:sldMkLst>
          <pc:docMk/>
          <pc:sldMk cId="2748120921" sldId="272"/>
        </pc:sldMkLst>
        <pc:spChg chg="mod">
          <ac:chgData name="加賀山 茂" userId="8c55a2096077e13e" providerId="LiveId" clId="{FE416F06-6E38-42A8-A6D4-82F8BBDB7EEF}" dt="2021-01-13T08:24:31.666" v="6774"/>
          <ac:spMkLst>
            <pc:docMk/>
            <pc:sldMk cId="2748120921" sldId="272"/>
            <ac:spMk id="6" creationId="{00000000-0000-0000-0000-000000000000}"/>
          </ac:spMkLst>
        </pc:spChg>
        <pc:spChg chg="mod">
          <ac:chgData name="加賀山 茂" userId="8c55a2096077e13e" providerId="LiveId" clId="{FE416F06-6E38-42A8-A6D4-82F8BBDB7EEF}" dt="2021-01-12T21:06:52.493" v="5723" actId="2711"/>
          <ac:spMkLst>
            <pc:docMk/>
            <pc:sldMk cId="2748120921" sldId="272"/>
            <ac:spMk id="7" creationId="{00000000-0000-0000-0000-000000000000}"/>
          </ac:spMkLst>
        </pc:spChg>
        <pc:spChg chg="mod">
          <ac:chgData name="加賀山 茂" userId="8c55a2096077e13e" providerId="LiveId" clId="{FE416F06-6E38-42A8-A6D4-82F8BBDB7EEF}" dt="2021-01-12T21:16:49.476" v="5865"/>
          <ac:spMkLst>
            <pc:docMk/>
            <pc:sldMk cId="2748120921" sldId="272"/>
            <ac:spMk id="8" creationId="{00000000-0000-0000-0000-000000000000}"/>
          </ac:spMkLst>
        </pc:spChg>
      </pc:sldChg>
      <pc:sldChg chg="del">
        <pc:chgData name="加賀山 茂" userId="8c55a2096077e13e" providerId="LiveId" clId="{FE416F06-6E38-42A8-A6D4-82F8BBDB7EEF}" dt="2021-01-12T00:00:20.853" v="43" actId="47"/>
        <pc:sldMkLst>
          <pc:docMk/>
          <pc:sldMk cId="1908605332" sldId="273"/>
        </pc:sldMkLst>
      </pc:sldChg>
      <pc:sldChg chg="del">
        <pc:chgData name="加賀山 茂" userId="8c55a2096077e13e" providerId="LiveId" clId="{FE416F06-6E38-42A8-A6D4-82F8BBDB7EEF}" dt="2021-01-12T00:00:21.703" v="44" actId="47"/>
        <pc:sldMkLst>
          <pc:docMk/>
          <pc:sldMk cId="310450474" sldId="274"/>
        </pc:sldMkLst>
      </pc:sldChg>
      <pc:sldChg chg="del">
        <pc:chgData name="加賀山 茂" userId="8c55a2096077e13e" providerId="LiveId" clId="{FE416F06-6E38-42A8-A6D4-82F8BBDB7EEF}" dt="2021-01-12T00:00:22.404" v="45" actId="47"/>
        <pc:sldMkLst>
          <pc:docMk/>
          <pc:sldMk cId="3476905235" sldId="275"/>
        </pc:sldMkLst>
      </pc:sldChg>
      <pc:sldChg chg="del">
        <pc:chgData name="加賀山 茂" userId="8c55a2096077e13e" providerId="LiveId" clId="{FE416F06-6E38-42A8-A6D4-82F8BBDB7EEF}" dt="2021-01-12T00:00:23.873" v="46" actId="47"/>
        <pc:sldMkLst>
          <pc:docMk/>
          <pc:sldMk cId="812930645" sldId="276"/>
        </pc:sldMkLst>
      </pc:sldChg>
      <pc:sldChg chg="del">
        <pc:chgData name="加賀山 茂" userId="8c55a2096077e13e" providerId="LiveId" clId="{FE416F06-6E38-42A8-A6D4-82F8BBDB7EEF}" dt="2021-01-12T00:02:51.590" v="73" actId="47"/>
        <pc:sldMkLst>
          <pc:docMk/>
          <pc:sldMk cId="2993055699" sldId="277"/>
        </pc:sldMkLst>
      </pc:sldChg>
      <pc:sldChg chg="del">
        <pc:chgData name="加賀山 茂" userId="8c55a2096077e13e" providerId="LiveId" clId="{FE416F06-6E38-42A8-A6D4-82F8BBDB7EEF}" dt="2021-01-12T00:02:53.718" v="74" actId="47"/>
        <pc:sldMkLst>
          <pc:docMk/>
          <pc:sldMk cId="1922360763" sldId="278"/>
        </pc:sldMkLst>
      </pc:sldChg>
      <pc:sldChg chg="del">
        <pc:chgData name="加賀山 茂" userId="8c55a2096077e13e" providerId="LiveId" clId="{FE416F06-6E38-42A8-A6D4-82F8BBDB7EEF}" dt="2021-01-12T00:02:58.041" v="75" actId="47"/>
        <pc:sldMkLst>
          <pc:docMk/>
          <pc:sldMk cId="3055848271" sldId="279"/>
        </pc:sldMkLst>
      </pc:sldChg>
      <pc:sldChg chg="ord">
        <pc:chgData name="加賀山 茂" userId="8c55a2096077e13e" providerId="LiveId" clId="{FE416F06-6E38-42A8-A6D4-82F8BBDB7EEF}" dt="2021-01-12T00:03:36.813" v="81"/>
        <pc:sldMkLst>
          <pc:docMk/>
          <pc:sldMk cId="2433849757" sldId="280"/>
        </pc:sldMkLst>
      </pc:sldChg>
      <pc:sldChg chg="del">
        <pc:chgData name="加賀山 茂" userId="8c55a2096077e13e" providerId="LiveId" clId="{FE416F06-6E38-42A8-A6D4-82F8BBDB7EEF}" dt="2021-01-12T00:02:48.616" v="72" actId="47"/>
        <pc:sldMkLst>
          <pc:docMk/>
          <pc:sldMk cId="1254405543" sldId="281"/>
        </pc:sldMkLst>
      </pc:sldChg>
      <pc:sldChg chg="del">
        <pc:chgData name="加賀山 茂" userId="8c55a2096077e13e" providerId="LiveId" clId="{FE416F06-6E38-42A8-A6D4-82F8BBDB7EEF}" dt="2021-01-12T00:00:19.816" v="42" actId="47"/>
        <pc:sldMkLst>
          <pc:docMk/>
          <pc:sldMk cId="743338992" sldId="282"/>
        </pc:sldMkLst>
      </pc:sldChg>
      <pc:sldChg chg="del">
        <pc:chgData name="加賀山 茂" userId="8c55a2096077e13e" providerId="LiveId" clId="{FE416F06-6E38-42A8-A6D4-82F8BBDB7EEF}" dt="2021-01-12T00:00:25.381" v="48" actId="47"/>
        <pc:sldMkLst>
          <pc:docMk/>
          <pc:sldMk cId="1241471012" sldId="283"/>
        </pc:sldMkLst>
      </pc:sldChg>
      <pc:sldChg chg="del">
        <pc:chgData name="加賀山 茂" userId="8c55a2096077e13e" providerId="LiveId" clId="{FE416F06-6E38-42A8-A6D4-82F8BBDB7EEF}" dt="2021-01-12T00:00:26.040" v="49" actId="47"/>
        <pc:sldMkLst>
          <pc:docMk/>
          <pc:sldMk cId="2233139439" sldId="284"/>
        </pc:sldMkLst>
      </pc:sldChg>
      <pc:sldChg chg="del">
        <pc:chgData name="加賀山 茂" userId="8c55a2096077e13e" providerId="LiveId" clId="{FE416F06-6E38-42A8-A6D4-82F8BBDB7EEF}" dt="2021-01-12T00:00:28.220" v="52" actId="47"/>
        <pc:sldMkLst>
          <pc:docMk/>
          <pc:sldMk cId="2469706228" sldId="285"/>
        </pc:sldMkLst>
      </pc:sldChg>
      <pc:sldChg chg="del">
        <pc:chgData name="加賀山 茂" userId="8c55a2096077e13e" providerId="LiveId" clId="{FE416F06-6E38-42A8-A6D4-82F8BBDB7EEF}" dt="2021-01-12T00:01:28.900" v="59" actId="47"/>
        <pc:sldMkLst>
          <pc:docMk/>
          <pc:sldMk cId="1654444569" sldId="286"/>
        </pc:sldMkLst>
      </pc:sldChg>
      <pc:sldChg chg="del">
        <pc:chgData name="加賀山 茂" userId="8c55a2096077e13e" providerId="LiveId" clId="{FE416F06-6E38-42A8-A6D4-82F8BBDB7EEF}" dt="2021-01-12T00:00:56.076" v="55" actId="47"/>
        <pc:sldMkLst>
          <pc:docMk/>
          <pc:sldMk cId="3141260486" sldId="287"/>
        </pc:sldMkLst>
      </pc:sldChg>
      <pc:sldChg chg="del">
        <pc:chgData name="加賀山 茂" userId="8c55a2096077e13e" providerId="LiveId" clId="{FE416F06-6E38-42A8-A6D4-82F8BBDB7EEF}" dt="2021-01-12T00:01:00.052" v="56" actId="47"/>
        <pc:sldMkLst>
          <pc:docMk/>
          <pc:sldMk cId="4276718834" sldId="288"/>
        </pc:sldMkLst>
      </pc:sldChg>
      <pc:sldChg chg="ord">
        <pc:chgData name="加賀山 茂" userId="8c55a2096077e13e" providerId="LiveId" clId="{FE416F06-6E38-42A8-A6D4-82F8BBDB7EEF}" dt="2021-01-12T00:04:44.036" v="93"/>
        <pc:sldMkLst>
          <pc:docMk/>
          <pc:sldMk cId="3667746160" sldId="289"/>
        </pc:sldMkLst>
      </pc:sldChg>
      <pc:sldChg chg="ord">
        <pc:chgData name="加賀山 茂" userId="8c55a2096077e13e" providerId="LiveId" clId="{FE416F06-6E38-42A8-A6D4-82F8BBDB7EEF}" dt="2021-01-12T00:05:02.177" v="99"/>
        <pc:sldMkLst>
          <pc:docMk/>
          <pc:sldMk cId="1322901148" sldId="290"/>
        </pc:sldMkLst>
      </pc:sldChg>
      <pc:sldChg chg="del">
        <pc:chgData name="加賀山 茂" userId="8c55a2096077e13e" providerId="LiveId" clId="{FE416F06-6E38-42A8-A6D4-82F8BBDB7EEF}" dt="2021-01-12T00:01:30.664" v="60" actId="47"/>
        <pc:sldMkLst>
          <pc:docMk/>
          <pc:sldMk cId="1986898818" sldId="291"/>
        </pc:sldMkLst>
      </pc:sldChg>
      <pc:sldChg chg="del">
        <pc:chgData name="加賀山 茂" userId="8c55a2096077e13e" providerId="LiveId" clId="{FE416F06-6E38-42A8-A6D4-82F8BBDB7EEF}" dt="2021-01-12T00:01:32.220" v="61" actId="47"/>
        <pc:sldMkLst>
          <pc:docMk/>
          <pc:sldMk cId="1181033164" sldId="292"/>
        </pc:sldMkLst>
      </pc:sldChg>
      <pc:sldChg chg="del">
        <pc:chgData name="加賀山 茂" userId="8c55a2096077e13e" providerId="LiveId" clId="{FE416F06-6E38-42A8-A6D4-82F8BBDB7EEF}" dt="2021-01-12T00:01:35.157" v="62" actId="47"/>
        <pc:sldMkLst>
          <pc:docMk/>
          <pc:sldMk cId="828991567" sldId="293"/>
        </pc:sldMkLst>
      </pc:sldChg>
      <pc:sldChg chg="del">
        <pc:chgData name="加賀山 茂" userId="8c55a2096077e13e" providerId="LiveId" clId="{FE416F06-6E38-42A8-A6D4-82F8BBDB7EEF}" dt="2021-01-12T00:01:39.679" v="63" actId="47"/>
        <pc:sldMkLst>
          <pc:docMk/>
          <pc:sldMk cId="4171543904" sldId="294"/>
        </pc:sldMkLst>
      </pc:sldChg>
      <pc:sldChg chg="ord">
        <pc:chgData name="加賀山 茂" userId="8c55a2096077e13e" providerId="LiveId" clId="{FE416F06-6E38-42A8-A6D4-82F8BBDB7EEF}" dt="2021-01-12T00:06:06.779" v="107"/>
        <pc:sldMkLst>
          <pc:docMk/>
          <pc:sldMk cId="3955993143" sldId="295"/>
        </pc:sldMkLst>
      </pc:sldChg>
      <pc:sldChg chg="del">
        <pc:chgData name="加賀山 茂" userId="8c55a2096077e13e" providerId="LiveId" clId="{FE416F06-6E38-42A8-A6D4-82F8BBDB7EEF}" dt="2021-01-12T00:01:50.992" v="64" actId="47"/>
        <pc:sldMkLst>
          <pc:docMk/>
          <pc:sldMk cId="2919908510" sldId="296"/>
        </pc:sldMkLst>
      </pc:sldChg>
      <pc:sldChg chg="del">
        <pc:chgData name="加賀山 茂" userId="8c55a2096077e13e" providerId="LiveId" clId="{FE416F06-6E38-42A8-A6D4-82F8BBDB7EEF}" dt="2021-01-12T00:01:18.139" v="58" actId="47"/>
        <pc:sldMkLst>
          <pc:docMk/>
          <pc:sldMk cId="213623178" sldId="297"/>
        </pc:sldMkLst>
      </pc:sldChg>
      <pc:sldChg chg="del">
        <pc:chgData name="加賀山 茂" userId="8c55a2096077e13e" providerId="LiveId" clId="{FE416F06-6E38-42A8-A6D4-82F8BBDB7EEF}" dt="2021-01-12T00:00:37.099" v="53" actId="47"/>
        <pc:sldMkLst>
          <pc:docMk/>
          <pc:sldMk cId="3800047695" sldId="298"/>
        </pc:sldMkLst>
      </pc:sldChg>
      <pc:sldChg chg="ord modAnim">
        <pc:chgData name="加賀山 茂" userId="8c55a2096077e13e" providerId="LiveId" clId="{FE416F06-6E38-42A8-A6D4-82F8BBDB7EEF}" dt="2021-01-12T20:41:40.214" v="5517"/>
        <pc:sldMkLst>
          <pc:docMk/>
          <pc:sldMk cId="2503498054" sldId="299"/>
        </pc:sldMkLst>
      </pc:sldChg>
      <pc:sldChg chg="del">
        <pc:chgData name="加賀山 茂" userId="8c55a2096077e13e" providerId="LiveId" clId="{FE416F06-6E38-42A8-A6D4-82F8BBDB7EEF}" dt="2021-01-12T00:00:38.273" v="54" actId="47"/>
        <pc:sldMkLst>
          <pc:docMk/>
          <pc:sldMk cId="3713538620" sldId="300"/>
        </pc:sldMkLst>
      </pc:sldChg>
      <pc:sldChg chg="del">
        <pc:chgData name="加賀山 茂" userId="8c55a2096077e13e" providerId="LiveId" clId="{FE416F06-6E38-42A8-A6D4-82F8BBDB7EEF}" dt="2021-01-12T00:00:26.644" v="50" actId="47"/>
        <pc:sldMkLst>
          <pc:docMk/>
          <pc:sldMk cId="4149863070" sldId="301"/>
        </pc:sldMkLst>
      </pc:sldChg>
      <pc:sldChg chg="del">
        <pc:chgData name="加賀山 茂" userId="8c55a2096077e13e" providerId="LiveId" clId="{FE416F06-6E38-42A8-A6D4-82F8BBDB7EEF}" dt="2021-01-12T00:01:03.332" v="57" actId="47"/>
        <pc:sldMkLst>
          <pc:docMk/>
          <pc:sldMk cId="397608274" sldId="302"/>
        </pc:sldMkLst>
      </pc:sldChg>
      <pc:sldChg chg="del">
        <pc:chgData name="加賀山 茂" userId="8c55a2096077e13e" providerId="LiveId" clId="{FE416F06-6E38-42A8-A6D4-82F8BBDB7EEF}" dt="2021-01-12T00:00:24.577" v="47" actId="47"/>
        <pc:sldMkLst>
          <pc:docMk/>
          <pc:sldMk cId="3682489176" sldId="303"/>
        </pc:sldMkLst>
      </pc:sldChg>
      <pc:sldChg chg="ord modAnim">
        <pc:chgData name="加賀山 茂" userId="8c55a2096077e13e" providerId="LiveId" clId="{FE416F06-6E38-42A8-A6D4-82F8BBDB7EEF}" dt="2021-01-12T20:42:57.543" v="5522"/>
        <pc:sldMkLst>
          <pc:docMk/>
          <pc:sldMk cId="2231285782" sldId="304"/>
        </pc:sldMkLst>
      </pc:sldChg>
      <pc:sldChg chg="del">
        <pc:chgData name="加賀山 茂" userId="8c55a2096077e13e" providerId="LiveId" clId="{FE416F06-6E38-42A8-A6D4-82F8BBDB7EEF}" dt="2021-01-12T00:00:27.351" v="51" actId="47"/>
        <pc:sldMkLst>
          <pc:docMk/>
          <pc:sldMk cId="1685533027" sldId="305"/>
        </pc:sldMkLst>
      </pc:sldChg>
      <pc:sldChg chg="del">
        <pc:chgData name="加賀山 茂" userId="8c55a2096077e13e" providerId="LiveId" clId="{FE416F06-6E38-42A8-A6D4-82F8BBDB7EEF}" dt="2021-01-12T00:02:00.688" v="65" actId="47"/>
        <pc:sldMkLst>
          <pc:docMk/>
          <pc:sldMk cId="3302805462" sldId="307"/>
        </pc:sldMkLst>
      </pc:sldChg>
      <pc:sldChg chg="modSp ord modAnim">
        <pc:chgData name="加賀山 茂" userId="8c55a2096077e13e" providerId="LiveId" clId="{FE416F06-6E38-42A8-A6D4-82F8BBDB7EEF}" dt="2021-01-12T20:45:35.245" v="5583"/>
        <pc:sldMkLst>
          <pc:docMk/>
          <pc:sldMk cId="2603137011" sldId="308"/>
        </pc:sldMkLst>
        <pc:graphicFrameChg chg="mod">
          <ac:chgData name="加賀山 茂" userId="8c55a2096077e13e" providerId="LiveId" clId="{FE416F06-6E38-42A8-A6D4-82F8BBDB7EEF}" dt="2021-01-12T20:45:35.245" v="5583"/>
          <ac:graphicFrameMkLst>
            <pc:docMk/>
            <pc:sldMk cId="2603137011" sldId="308"/>
            <ac:graphicFrameMk id="6" creationId="{379E44E2-E977-4590-9149-2F4D4FD746B5}"/>
          </ac:graphicFrameMkLst>
        </pc:graphicFrameChg>
      </pc:sldChg>
      <pc:sldChg chg="modSp mod ord">
        <pc:chgData name="加賀山 茂" userId="8c55a2096077e13e" providerId="LiveId" clId="{FE416F06-6E38-42A8-A6D4-82F8BBDB7EEF}" dt="2021-01-12T22:22:33.690" v="6412" actId="403"/>
        <pc:sldMkLst>
          <pc:docMk/>
          <pc:sldMk cId="1493858876" sldId="309"/>
        </pc:sldMkLst>
        <pc:graphicFrameChg chg="mod modGraphic">
          <ac:chgData name="加賀山 茂" userId="8c55a2096077e13e" providerId="LiveId" clId="{FE416F06-6E38-42A8-A6D4-82F8BBDB7EEF}" dt="2021-01-12T22:22:33.690" v="6412" actId="403"/>
          <ac:graphicFrameMkLst>
            <pc:docMk/>
            <pc:sldMk cId="1493858876" sldId="309"/>
            <ac:graphicFrameMk id="6" creationId="{F812B78D-C667-4EB1-BF8F-3CAD0A87F818}"/>
          </ac:graphicFrameMkLst>
        </pc:graphicFrameChg>
      </pc:sldChg>
      <pc:sldChg chg="modSp mod ord modAnim">
        <pc:chgData name="加賀山 茂" userId="8c55a2096077e13e" providerId="LiveId" clId="{FE416F06-6E38-42A8-A6D4-82F8BBDB7EEF}" dt="2021-01-12T22:47:42.786" v="6697" actId="403"/>
        <pc:sldMkLst>
          <pc:docMk/>
          <pc:sldMk cId="2659757637" sldId="310"/>
        </pc:sldMkLst>
        <pc:graphicFrameChg chg="mod modGraphic">
          <ac:chgData name="加賀山 茂" userId="8c55a2096077e13e" providerId="LiveId" clId="{FE416F06-6E38-42A8-A6D4-82F8BBDB7EEF}" dt="2021-01-12T22:47:42.786" v="6697" actId="403"/>
          <ac:graphicFrameMkLst>
            <pc:docMk/>
            <pc:sldMk cId="2659757637" sldId="310"/>
            <ac:graphicFrameMk id="6" creationId="{C1E54A8F-1189-4197-862A-D33FCBFE6092}"/>
          </ac:graphicFrameMkLst>
        </pc:graphicFrameChg>
      </pc:sldChg>
      <pc:sldChg chg="modSp mod ord modAnim">
        <pc:chgData name="加賀山 茂" userId="8c55a2096077e13e" providerId="LiveId" clId="{FE416F06-6E38-42A8-A6D4-82F8BBDB7EEF}" dt="2021-01-12T22:24:02.499" v="6423" actId="403"/>
        <pc:sldMkLst>
          <pc:docMk/>
          <pc:sldMk cId="1396390659" sldId="311"/>
        </pc:sldMkLst>
        <pc:graphicFrameChg chg="mod modGraphic">
          <ac:chgData name="加賀山 茂" userId="8c55a2096077e13e" providerId="LiveId" clId="{FE416F06-6E38-42A8-A6D4-82F8BBDB7EEF}" dt="2021-01-12T22:24:02.499" v="6423" actId="403"/>
          <ac:graphicFrameMkLst>
            <pc:docMk/>
            <pc:sldMk cId="1396390659" sldId="311"/>
            <ac:graphicFrameMk id="6" creationId="{40BE4596-1EA2-4DA6-A6D0-9CF3AA9EA8A7}"/>
          </ac:graphicFrameMkLst>
        </pc:graphicFrameChg>
      </pc:sldChg>
      <pc:sldChg chg="modSp add mod modAnim">
        <pc:chgData name="加賀山 茂" userId="8c55a2096077e13e" providerId="LiveId" clId="{FE416F06-6E38-42A8-A6D4-82F8BBDB7EEF}" dt="2021-01-12T22:24:38.517" v="6428" actId="403"/>
        <pc:sldMkLst>
          <pc:docMk/>
          <pc:sldMk cId="513583024" sldId="312"/>
        </pc:sldMkLst>
        <pc:graphicFrameChg chg="mod modGraphic">
          <ac:chgData name="加賀山 茂" userId="8c55a2096077e13e" providerId="LiveId" clId="{FE416F06-6E38-42A8-A6D4-82F8BBDB7EEF}" dt="2021-01-12T22:24:38.517" v="6428" actId="403"/>
          <ac:graphicFrameMkLst>
            <pc:docMk/>
            <pc:sldMk cId="513583024" sldId="312"/>
            <ac:graphicFrameMk id="6" creationId="{40BE4596-1EA2-4DA6-A6D0-9CF3AA9EA8A7}"/>
          </ac:graphicFrameMkLst>
        </pc:graphicFrameChg>
      </pc:sldChg>
      <pc:sldChg chg="addSp delSp modSp new mod modClrScheme modAnim chgLayout">
        <pc:chgData name="加賀山 茂" userId="8c55a2096077e13e" providerId="LiveId" clId="{FE416F06-6E38-42A8-A6D4-82F8BBDB7EEF}" dt="2021-01-12T22:25:04.659" v="6431" actId="403"/>
        <pc:sldMkLst>
          <pc:docMk/>
          <pc:sldMk cId="719334993" sldId="313"/>
        </pc:sldMkLst>
        <pc:spChg chg="del">
          <ac:chgData name="加賀山 茂" userId="8c55a2096077e13e" providerId="LiveId" clId="{FE416F06-6E38-42A8-A6D4-82F8BBDB7EEF}" dt="2021-01-12T04:02:57.663" v="798" actId="700"/>
          <ac:spMkLst>
            <pc:docMk/>
            <pc:sldMk cId="719334993" sldId="313"/>
            <ac:spMk id="2" creationId="{733904AA-D9A2-4356-8B68-85834EB18A6C}"/>
          </ac:spMkLst>
        </pc:spChg>
        <pc:spChg chg="mod ord">
          <ac:chgData name="加賀山 茂" userId="8c55a2096077e13e" providerId="LiveId" clId="{FE416F06-6E38-42A8-A6D4-82F8BBDB7EEF}" dt="2021-01-12T04:02:57.663" v="798" actId="700"/>
          <ac:spMkLst>
            <pc:docMk/>
            <pc:sldMk cId="719334993" sldId="313"/>
            <ac:spMk id="3" creationId="{54041ABD-6161-4185-BAC1-017A8E45B764}"/>
          </ac:spMkLst>
        </pc:spChg>
        <pc:spChg chg="mod ord">
          <ac:chgData name="加賀山 茂" userId="8c55a2096077e13e" providerId="LiveId" clId="{FE416F06-6E38-42A8-A6D4-82F8BBDB7EEF}" dt="2021-01-12T04:02:57.663" v="798" actId="700"/>
          <ac:spMkLst>
            <pc:docMk/>
            <pc:sldMk cId="719334993" sldId="313"/>
            <ac:spMk id="4" creationId="{98C45D55-F36C-4575-904D-43271944CF3B}"/>
          </ac:spMkLst>
        </pc:spChg>
        <pc:spChg chg="mod ord">
          <ac:chgData name="加賀山 茂" userId="8c55a2096077e13e" providerId="LiveId" clId="{FE416F06-6E38-42A8-A6D4-82F8BBDB7EEF}" dt="2021-01-12T04:02:57.663" v="798" actId="700"/>
          <ac:spMkLst>
            <pc:docMk/>
            <pc:sldMk cId="719334993" sldId="313"/>
            <ac:spMk id="5" creationId="{2EE6A34A-BD1F-48E3-9403-E5ED08A4E8D2}"/>
          </ac:spMkLst>
        </pc:spChg>
        <pc:graphicFrameChg chg="add mod modGraphic">
          <ac:chgData name="加賀山 茂" userId="8c55a2096077e13e" providerId="LiveId" clId="{FE416F06-6E38-42A8-A6D4-82F8BBDB7EEF}" dt="2021-01-12T22:25:04.659" v="6431" actId="403"/>
          <ac:graphicFrameMkLst>
            <pc:docMk/>
            <pc:sldMk cId="719334993" sldId="313"/>
            <ac:graphicFrameMk id="6" creationId="{318DC6B3-0462-4998-A03E-248B8837992D}"/>
          </ac:graphicFrameMkLst>
        </pc:graphicFrameChg>
      </pc:sldChg>
      <pc:sldChg chg="addSp modSp new mod modAnim">
        <pc:chgData name="加賀山 茂" userId="8c55a2096077e13e" providerId="LiveId" clId="{FE416F06-6E38-42A8-A6D4-82F8BBDB7EEF}" dt="2021-01-12T22:26:31.267" v="6470" actId="14100"/>
        <pc:sldMkLst>
          <pc:docMk/>
          <pc:sldMk cId="704564194" sldId="314"/>
        </pc:sldMkLst>
        <pc:graphicFrameChg chg="add mod modGraphic">
          <ac:chgData name="加賀山 茂" userId="8c55a2096077e13e" providerId="LiveId" clId="{FE416F06-6E38-42A8-A6D4-82F8BBDB7EEF}" dt="2021-01-12T22:26:31.267" v="6470" actId="14100"/>
          <ac:graphicFrameMkLst>
            <pc:docMk/>
            <pc:sldMk cId="704564194" sldId="314"/>
            <ac:graphicFrameMk id="5" creationId="{07AA3D1A-5BB1-4215-8D28-B6A5C32B4EC3}"/>
          </ac:graphicFrameMkLst>
        </pc:graphicFrameChg>
      </pc:sldChg>
      <pc:sldChg chg="addSp modSp new mod modClrScheme chgLayout">
        <pc:chgData name="加賀山 茂" userId="8c55a2096077e13e" providerId="LiveId" clId="{FE416F06-6E38-42A8-A6D4-82F8BBDB7EEF}" dt="2021-01-12T22:30:36.680" v="6691" actId="27636"/>
        <pc:sldMkLst>
          <pc:docMk/>
          <pc:sldMk cId="784447781" sldId="315"/>
        </pc:sldMkLst>
        <pc:spChg chg="mod ord">
          <ac:chgData name="加賀山 茂" userId="8c55a2096077e13e" providerId="LiveId" clId="{FE416F06-6E38-42A8-A6D4-82F8BBDB7EEF}" dt="2021-01-12T21:23:10.485" v="5866" actId="700"/>
          <ac:spMkLst>
            <pc:docMk/>
            <pc:sldMk cId="784447781" sldId="315"/>
            <ac:spMk id="2" creationId="{4222535C-26CB-47C1-931B-1C713C8BED5C}"/>
          </ac:spMkLst>
        </pc:spChg>
        <pc:spChg chg="mod ord">
          <ac:chgData name="加賀山 茂" userId="8c55a2096077e13e" providerId="LiveId" clId="{FE416F06-6E38-42A8-A6D4-82F8BBDB7EEF}" dt="2021-01-12T21:23:10.485" v="5866" actId="700"/>
          <ac:spMkLst>
            <pc:docMk/>
            <pc:sldMk cId="784447781" sldId="315"/>
            <ac:spMk id="3" creationId="{0D1B3F82-1D6D-4429-B31D-A33026136317}"/>
          </ac:spMkLst>
        </pc:spChg>
        <pc:spChg chg="mod ord">
          <ac:chgData name="加賀山 茂" userId="8c55a2096077e13e" providerId="LiveId" clId="{FE416F06-6E38-42A8-A6D4-82F8BBDB7EEF}" dt="2021-01-12T21:23:10.485" v="5866" actId="700"/>
          <ac:spMkLst>
            <pc:docMk/>
            <pc:sldMk cId="784447781" sldId="315"/>
            <ac:spMk id="4" creationId="{FA5B3A56-2D39-41A8-889E-CD7A3DB99F1D}"/>
          </ac:spMkLst>
        </pc:spChg>
        <pc:spChg chg="add mod ord">
          <ac:chgData name="加賀山 茂" userId="8c55a2096077e13e" providerId="LiveId" clId="{FE416F06-6E38-42A8-A6D4-82F8BBDB7EEF}" dt="2021-01-12T21:28:19.912" v="6214" actId="14100"/>
          <ac:spMkLst>
            <pc:docMk/>
            <pc:sldMk cId="784447781" sldId="315"/>
            <ac:spMk id="5" creationId="{F0859D7F-B6D6-40AE-B6F8-20ABD88372C9}"/>
          </ac:spMkLst>
        </pc:spChg>
        <pc:spChg chg="add mod ord">
          <ac:chgData name="加賀山 茂" userId="8c55a2096077e13e" providerId="LiveId" clId="{FE416F06-6E38-42A8-A6D4-82F8BBDB7EEF}" dt="2021-01-12T22:30:36.680" v="6691" actId="27636"/>
          <ac:spMkLst>
            <pc:docMk/>
            <pc:sldMk cId="784447781" sldId="315"/>
            <ac:spMk id="6" creationId="{18FE6051-A019-44B2-B663-4EBDE3C6DB40}"/>
          </ac:spMkLst>
        </pc:spChg>
      </pc:sldChg>
      <pc:sldChg chg="modSp add mod ord modAnim">
        <pc:chgData name="加賀山 茂" userId="8c55a2096077e13e" providerId="LiveId" clId="{FE416F06-6E38-42A8-A6D4-82F8BBDB7EEF}" dt="2021-01-13T08:29:33.184" v="6784"/>
        <pc:sldMkLst>
          <pc:docMk/>
          <pc:sldMk cId="1698300894" sldId="316"/>
        </pc:sldMkLst>
        <pc:graphicFrameChg chg="mod modGraphic">
          <ac:chgData name="加賀山 茂" userId="8c55a2096077e13e" providerId="LiveId" clId="{FE416F06-6E38-42A8-A6D4-82F8BBDB7EEF}" dt="2021-01-12T22:48:18.234" v="6704" actId="403"/>
          <ac:graphicFrameMkLst>
            <pc:docMk/>
            <pc:sldMk cId="1698300894" sldId="316"/>
            <ac:graphicFrameMk id="6" creationId="{40BE4596-1EA2-4DA6-A6D0-9CF3AA9EA8A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96DA0-F17B-4154-9770-711C08B9AE9A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E24F7E3-B2B6-4B52-8048-A074172A71D1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山田方谷</a:t>
          </a:r>
        </a:p>
      </dgm:t>
    </dgm:pt>
    <dgm:pt modelId="{63A2140C-5669-45DA-9CE5-88948D5BFA34}" type="parTrans" cxnId="{5E8113D0-0FBC-424F-8718-955051D701EE}">
      <dgm:prSet/>
      <dgm:spPr/>
      <dgm:t>
        <a:bodyPr/>
        <a:lstStyle/>
        <a:p>
          <a:endParaRPr kumimoji="1" lang="ja-JP" altLang="en-US"/>
        </a:p>
      </dgm:t>
    </dgm:pt>
    <dgm:pt modelId="{DB3D1BFE-2069-4984-A9A3-8AC424459C7A}" type="sibTrans" cxnId="{5E8113D0-0FBC-424F-8718-955051D701EE}">
      <dgm:prSet/>
      <dgm:spPr/>
      <dgm:t>
        <a:bodyPr/>
        <a:lstStyle/>
        <a:p>
          <a:endParaRPr kumimoji="1" lang="ja-JP" altLang="en-US"/>
        </a:p>
      </dgm:t>
    </dgm:pt>
    <dgm:pt modelId="{DF0AA948-F1AA-4009-B8CA-974923A57A7E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三島中州</a:t>
          </a:r>
        </a:p>
      </dgm:t>
    </dgm:pt>
    <dgm:pt modelId="{A86B03B9-EA7D-432D-B51F-18A7A6EA37E9}" type="parTrans" cxnId="{B8D76F05-27BA-44ED-8392-50610AF85B0B}">
      <dgm:prSet/>
      <dgm:spPr/>
      <dgm:t>
        <a:bodyPr/>
        <a:lstStyle/>
        <a:p>
          <a:endParaRPr kumimoji="1" lang="ja-JP" altLang="en-US"/>
        </a:p>
      </dgm:t>
    </dgm:pt>
    <dgm:pt modelId="{9519B820-A26F-43A1-8E85-530459440BEA}" type="sibTrans" cxnId="{B8D76F05-27BA-44ED-8392-50610AF85B0B}">
      <dgm:prSet/>
      <dgm:spPr/>
      <dgm:t>
        <a:bodyPr/>
        <a:lstStyle/>
        <a:p>
          <a:endParaRPr kumimoji="1" lang="ja-JP" altLang="en-US"/>
        </a:p>
      </dgm:t>
    </dgm:pt>
    <dgm:pt modelId="{67A3ABAA-9BD9-4329-AAA2-6024D2DBA2C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二松学舎</a:t>
          </a:r>
        </a:p>
      </dgm:t>
    </dgm:pt>
    <dgm:pt modelId="{CFEC76D1-C886-43C6-8C87-96802E2AB6B3}" type="parTrans" cxnId="{008360B1-AECF-42D6-8943-F890EC88E02B}">
      <dgm:prSet/>
      <dgm:spPr/>
      <dgm:t>
        <a:bodyPr/>
        <a:lstStyle/>
        <a:p>
          <a:endParaRPr kumimoji="1" lang="ja-JP" altLang="en-US"/>
        </a:p>
      </dgm:t>
    </dgm:pt>
    <dgm:pt modelId="{4FFD0DE1-3883-4499-B7C3-350AC052DD47}" type="sibTrans" cxnId="{008360B1-AECF-42D6-8943-F890EC88E02B}">
      <dgm:prSet/>
      <dgm:spPr/>
      <dgm:t>
        <a:bodyPr/>
        <a:lstStyle/>
        <a:p>
          <a:endParaRPr kumimoji="1" lang="ja-JP" altLang="en-US"/>
        </a:p>
      </dgm:t>
    </dgm:pt>
    <dgm:pt modelId="{877ECD6F-7273-4750-982D-9B6390758DE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渋沢栄一</a:t>
          </a:r>
        </a:p>
      </dgm:t>
    </dgm:pt>
    <dgm:pt modelId="{FECEF8CB-79F7-43B9-A322-68E0159965C7}" type="parTrans" cxnId="{4390C97B-4A0D-4A7C-8E48-D21C2E06C321}">
      <dgm:prSet/>
      <dgm:spPr/>
      <dgm:t>
        <a:bodyPr/>
        <a:lstStyle/>
        <a:p>
          <a:endParaRPr kumimoji="1" lang="ja-JP" altLang="en-US"/>
        </a:p>
      </dgm:t>
    </dgm:pt>
    <dgm:pt modelId="{E6B58006-EF7D-4C47-B8C4-7565F72C8CC7}" type="sibTrans" cxnId="{4390C97B-4A0D-4A7C-8E48-D21C2E06C321}">
      <dgm:prSet/>
      <dgm:spPr/>
      <dgm:t>
        <a:bodyPr/>
        <a:lstStyle/>
        <a:p>
          <a:endParaRPr kumimoji="1" lang="ja-JP" altLang="en-US"/>
        </a:p>
      </dgm:t>
    </dgm:pt>
    <dgm:pt modelId="{88FE050B-104E-4875-BBE0-60F6D151F18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福西志計子</a:t>
          </a:r>
        </a:p>
      </dgm:t>
    </dgm:pt>
    <dgm:pt modelId="{6623CC2C-C7EE-4772-847A-921013986C41}" type="parTrans" cxnId="{4582B4AE-A3C5-4CDF-B797-D02A85D76628}">
      <dgm:prSet/>
      <dgm:spPr/>
      <dgm:t>
        <a:bodyPr/>
        <a:lstStyle/>
        <a:p>
          <a:endParaRPr kumimoji="1" lang="ja-JP" altLang="en-US"/>
        </a:p>
      </dgm:t>
    </dgm:pt>
    <dgm:pt modelId="{4F2E0FCA-18B9-4B04-AF14-0E5684B2C7B2}" type="sibTrans" cxnId="{4582B4AE-A3C5-4CDF-B797-D02A85D76628}">
      <dgm:prSet/>
      <dgm:spPr/>
      <dgm:t>
        <a:bodyPr/>
        <a:lstStyle/>
        <a:p>
          <a:endParaRPr kumimoji="1" lang="ja-JP" altLang="en-US"/>
        </a:p>
      </dgm:t>
    </dgm:pt>
    <dgm:pt modelId="{9FF94E2B-4BBC-459F-8C03-A5D7A711FE37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順正学園</a:t>
          </a:r>
          <a:br>
            <a:rPr kumimoji="1" lang="en-US" altLang="ja-JP" sz="2400" dirty="0"/>
          </a:br>
          <a:r>
            <a:rPr kumimoji="1" lang="ja-JP" altLang="en-US" sz="2400" dirty="0"/>
            <a:t>加計勉</a:t>
          </a:r>
        </a:p>
      </dgm:t>
    </dgm:pt>
    <dgm:pt modelId="{ED87C2CF-54FC-42E9-B6B1-2EC9FABC87C9}" type="parTrans" cxnId="{7B2A19D1-F467-449D-BEBC-062D5F503F52}">
      <dgm:prSet/>
      <dgm:spPr/>
      <dgm:t>
        <a:bodyPr/>
        <a:lstStyle/>
        <a:p>
          <a:endParaRPr kumimoji="1" lang="ja-JP" altLang="en-US"/>
        </a:p>
      </dgm:t>
    </dgm:pt>
    <dgm:pt modelId="{88F063F1-748D-42DC-9D07-6E3FA6EB6A77}" type="sibTrans" cxnId="{7B2A19D1-F467-449D-BEBC-062D5F503F52}">
      <dgm:prSet/>
      <dgm:spPr/>
      <dgm:t>
        <a:bodyPr/>
        <a:lstStyle/>
        <a:p>
          <a:endParaRPr kumimoji="1" lang="ja-JP" altLang="en-US"/>
        </a:p>
      </dgm:t>
    </dgm:pt>
    <dgm:pt modelId="{6EB0AA6F-37A9-462A-A45D-221A8367A7F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加計美也子</a:t>
          </a:r>
        </a:p>
      </dgm:t>
    </dgm:pt>
    <dgm:pt modelId="{187BB57A-6605-4BEF-9190-311FBD0914BC}" type="parTrans" cxnId="{0CF2EBBD-8E55-47CB-84EB-37B53615C06F}">
      <dgm:prSet/>
      <dgm:spPr/>
      <dgm:t>
        <a:bodyPr/>
        <a:lstStyle/>
        <a:p>
          <a:endParaRPr kumimoji="1" lang="ja-JP" altLang="en-US"/>
        </a:p>
      </dgm:t>
    </dgm:pt>
    <dgm:pt modelId="{09BD7311-815E-4441-BFF9-BA1883232B42}" type="sibTrans" cxnId="{0CF2EBBD-8E55-47CB-84EB-37B53615C06F}">
      <dgm:prSet/>
      <dgm:spPr/>
      <dgm:t>
        <a:bodyPr/>
        <a:lstStyle/>
        <a:p>
          <a:endParaRPr kumimoji="1" lang="ja-JP" altLang="en-US"/>
        </a:p>
      </dgm:t>
    </dgm:pt>
    <dgm:pt modelId="{38A9588F-35C4-4AB8-8515-DBB52119CCBD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加計勇樹</a:t>
          </a:r>
        </a:p>
      </dgm:t>
    </dgm:pt>
    <dgm:pt modelId="{BB1673DA-C521-46DC-90FD-690B90DEBE2C}" type="parTrans" cxnId="{3B585B31-F1C6-4A26-9667-9A9ED496A5B3}">
      <dgm:prSet/>
      <dgm:spPr/>
      <dgm:t>
        <a:bodyPr/>
        <a:lstStyle/>
        <a:p>
          <a:endParaRPr kumimoji="1" lang="ja-JP" altLang="en-US"/>
        </a:p>
      </dgm:t>
    </dgm:pt>
    <dgm:pt modelId="{D6F54133-EEFE-42CD-B0F0-1CA27DA2E65B}" type="sibTrans" cxnId="{3B585B31-F1C6-4A26-9667-9A9ED496A5B3}">
      <dgm:prSet/>
      <dgm:spPr/>
      <dgm:t>
        <a:bodyPr/>
        <a:lstStyle/>
        <a:p>
          <a:endParaRPr kumimoji="1" lang="ja-JP" altLang="en-US"/>
        </a:p>
      </dgm:t>
    </dgm:pt>
    <dgm:pt modelId="{66E1D511-61CA-4E3B-AC94-549AD1501FE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順正女学校</a:t>
          </a:r>
        </a:p>
      </dgm:t>
    </dgm:pt>
    <dgm:pt modelId="{876901BE-4321-4394-B954-03AA97748501}" type="parTrans" cxnId="{E8DC3A27-9843-47D3-9A83-A3BF14C50962}">
      <dgm:prSet/>
      <dgm:spPr/>
      <dgm:t>
        <a:bodyPr/>
        <a:lstStyle/>
        <a:p>
          <a:endParaRPr kumimoji="1" lang="ja-JP" altLang="en-US"/>
        </a:p>
      </dgm:t>
    </dgm:pt>
    <dgm:pt modelId="{6FE3E595-BDD0-4847-A53E-DD6B1B348F17}" type="sibTrans" cxnId="{E8DC3A27-9843-47D3-9A83-A3BF14C50962}">
      <dgm:prSet/>
      <dgm:spPr/>
      <dgm:t>
        <a:bodyPr/>
        <a:lstStyle/>
        <a:p>
          <a:endParaRPr kumimoji="1" lang="ja-JP" altLang="en-US"/>
        </a:p>
      </dgm:t>
    </dgm:pt>
    <dgm:pt modelId="{A7C206AC-0D5A-445D-81C2-2BDF794B280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牛麓舎</a:t>
          </a:r>
        </a:p>
      </dgm:t>
    </dgm:pt>
    <dgm:pt modelId="{34B73761-8A1B-4993-A277-2E6AB758C38D}" type="parTrans" cxnId="{CE2F6B5A-D056-4DF0-AB7A-1DD089A8D343}">
      <dgm:prSet/>
      <dgm:spPr/>
      <dgm:t>
        <a:bodyPr/>
        <a:lstStyle/>
        <a:p>
          <a:endParaRPr kumimoji="1" lang="ja-JP" altLang="en-US"/>
        </a:p>
      </dgm:t>
    </dgm:pt>
    <dgm:pt modelId="{2F9EE7F9-2401-4B0C-982E-E9978975DAA3}" type="sibTrans" cxnId="{CE2F6B5A-D056-4DF0-AB7A-1DD089A8D343}">
      <dgm:prSet/>
      <dgm:spPr/>
      <dgm:t>
        <a:bodyPr/>
        <a:lstStyle/>
        <a:p>
          <a:endParaRPr kumimoji="1" lang="ja-JP" altLang="en-US"/>
        </a:p>
      </dgm:t>
    </dgm:pt>
    <dgm:pt modelId="{9AA2FB0E-C745-4A9B-9A7A-C02C61D5344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夏目漱石</a:t>
          </a:r>
        </a:p>
      </dgm:t>
    </dgm:pt>
    <dgm:pt modelId="{A2BB2EB6-0AF8-4C89-A9A1-D5EA599FE61C}" type="parTrans" cxnId="{785DF552-4C53-49D9-B138-F179C705BD24}">
      <dgm:prSet/>
      <dgm:spPr/>
      <dgm:t>
        <a:bodyPr/>
        <a:lstStyle/>
        <a:p>
          <a:endParaRPr kumimoji="1" lang="ja-JP" altLang="en-US"/>
        </a:p>
      </dgm:t>
    </dgm:pt>
    <dgm:pt modelId="{2AF4BC8B-E49C-4959-B1F5-B2004F2A6739}" type="sibTrans" cxnId="{785DF552-4C53-49D9-B138-F179C705BD24}">
      <dgm:prSet/>
      <dgm:spPr/>
      <dgm:t>
        <a:bodyPr/>
        <a:lstStyle/>
        <a:p>
          <a:endParaRPr kumimoji="1" lang="ja-JP" altLang="en-US"/>
        </a:p>
      </dgm:t>
    </dgm:pt>
    <dgm:pt modelId="{03FF5354-A532-4DBF-8802-E08E2D26D430}" type="pres">
      <dgm:prSet presAssocID="{29C96DA0-F17B-4154-9770-711C08B9AE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ADA6A30-4F38-49C6-B977-E539C4702913}" type="pres">
      <dgm:prSet presAssocID="{EE24F7E3-B2B6-4B52-8048-A074172A71D1}" presName="root1" presStyleCnt="0"/>
      <dgm:spPr/>
    </dgm:pt>
    <dgm:pt modelId="{0304B234-FCC5-475F-B0C7-3D89656D99D5}" type="pres">
      <dgm:prSet presAssocID="{EE24F7E3-B2B6-4B52-8048-A074172A71D1}" presName="LevelOneTextNode" presStyleLbl="node0" presStyleIdx="0" presStyleCnt="2" custScaleX="110000">
        <dgm:presLayoutVars>
          <dgm:chPref val="3"/>
        </dgm:presLayoutVars>
      </dgm:prSet>
      <dgm:spPr/>
    </dgm:pt>
    <dgm:pt modelId="{21739E88-5C06-4DAA-88CB-A221CFD7059A}" type="pres">
      <dgm:prSet presAssocID="{EE24F7E3-B2B6-4B52-8048-A074172A71D1}" presName="level2hierChild" presStyleCnt="0"/>
      <dgm:spPr/>
    </dgm:pt>
    <dgm:pt modelId="{22603DBD-FA13-4BBA-A2A3-E25FB8704364}" type="pres">
      <dgm:prSet presAssocID="{A7C206AC-0D5A-445D-81C2-2BDF794B2805}" presName="root1" presStyleCnt="0"/>
      <dgm:spPr/>
    </dgm:pt>
    <dgm:pt modelId="{127FE1C5-B9EC-4672-AD2D-C8DDB4694054}" type="pres">
      <dgm:prSet presAssocID="{A7C206AC-0D5A-445D-81C2-2BDF794B2805}" presName="LevelOneTextNode" presStyleLbl="node0" presStyleIdx="1" presStyleCnt="2" custScaleX="110000">
        <dgm:presLayoutVars>
          <dgm:chPref val="3"/>
        </dgm:presLayoutVars>
      </dgm:prSet>
      <dgm:spPr/>
    </dgm:pt>
    <dgm:pt modelId="{C4BC3F87-1815-4BC1-82BA-87085DD2C4FB}" type="pres">
      <dgm:prSet presAssocID="{A7C206AC-0D5A-445D-81C2-2BDF794B2805}" presName="level2hierChild" presStyleCnt="0"/>
      <dgm:spPr/>
    </dgm:pt>
    <dgm:pt modelId="{84CAFFBC-A9DF-49CF-8ADA-DB582FC3B089}" type="pres">
      <dgm:prSet presAssocID="{A86B03B9-EA7D-432D-B51F-18A7A6EA37E9}" presName="conn2-1" presStyleLbl="parChTrans1D2" presStyleIdx="0" presStyleCnt="2"/>
      <dgm:spPr/>
    </dgm:pt>
    <dgm:pt modelId="{CA0213E5-BF0C-4F72-8591-0D961A9A0FC5}" type="pres">
      <dgm:prSet presAssocID="{A86B03B9-EA7D-432D-B51F-18A7A6EA37E9}" presName="connTx" presStyleLbl="parChTrans1D2" presStyleIdx="0" presStyleCnt="2"/>
      <dgm:spPr/>
    </dgm:pt>
    <dgm:pt modelId="{4838E042-693B-4B50-A8B8-6E15C23D8833}" type="pres">
      <dgm:prSet presAssocID="{DF0AA948-F1AA-4009-B8CA-974923A57A7E}" presName="root2" presStyleCnt="0"/>
      <dgm:spPr/>
    </dgm:pt>
    <dgm:pt modelId="{494CB592-94D5-405B-94E3-4985FD8252E1}" type="pres">
      <dgm:prSet presAssocID="{DF0AA948-F1AA-4009-B8CA-974923A57A7E}" presName="LevelTwoTextNode" presStyleLbl="node2" presStyleIdx="0" presStyleCnt="2" custScaleX="110000">
        <dgm:presLayoutVars>
          <dgm:chPref val="3"/>
        </dgm:presLayoutVars>
      </dgm:prSet>
      <dgm:spPr/>
    </dgm:pt>
    <dgm:pt modelId="{C7F9B1C2-FEA5-4007-88C2-48C07978836B}" type="pres">
      <dgm:prSet presAssocID="{DF0AA948-F1AA-4009-B8CA-974923A57A7E}" presName="level3hierChild" presStyleCnt="0"/>
      <dgm:spPr/>
    </dgm:pt>
    <dgm:pt modelId="{B147BDD5-6138-4FC8-9D08-56287E1DFBBA}" type="pres">
      <dgm:prSet presAssocID="{CFEC76D1-C886-43C6-8C87-96802E2AB6B3}" presName="conn2-1" presStyleLbl="parChTrans1D3" presStyleIdx="0" presStyleCnt="3"/>
      <dgm:spPr/>
    </dgm:pt>
    <dgm:pt modelId="{FF43BB87-8C1F-4DA9-AFFF-67FF44C8C6FB}" type="pres">
      <dgm:prSet presAssocID="{CFEC76D1-C886-43C6-8C87-96802E2AB6B3}" presName="connTx" presStyleLbl="parChTrans1D3" presStyleIdx="0" presStyleCnt="3"/>
      <dgm:spPr/>
    </dgm:pt>
    <dgm:pt modelId="{0482BB7C-43FA-40C7-A5B0-54D440167659}" type="pres">
      <dgm:prSet presAssocID="{67A3ABAA-9BD9-4329-AAA2-6024D2DBA2CD}" presName="root2" presStyleCnt="0"/>
      <dgm:spPr/>
    </dgm:pt>
    <dgm:pt modelId="{55D86D99-49A1-45D0-8125-4CB0E706C85D}" type="pres">
      <dgm:prSet presAssocID="{67A3ABAA-9BD9-4329-AAA2-6024D2DBA2CD}" presName="LevelTwoTextNode" presStyleLbl="node3" presStyleIdx="0" presStyleCnt="3" custScaleX="110000">
        <dgm:presLayoutVars>
          <dgm:chPref val="3"/>
        </dgm:presLayoutVars>
      </dgm:prSet>
      <dgm:spPr/>
    </dgm:pt>
    <dgm:pt modelId="{4C68521B-787E-4809-A15E-49AC0CE260CD}" type="pres">
      <dgm:prSet presAssocID="{67A3ABAA-9BD9-4329-AAA2-6024D2DBA2CD}" presName="level3hierChild" presStyleCnt="0"/>
      <dgm:spPr/>
    </dgm:pt>
    <dgm:pt modelId="{EF9DA71C-BA40-41A6-8EF4-41ED25D1BEDF}" type="pres">
      <dgm:prSet presAssocID="{A2BB2EB6-0AF8-4C89-A9A1-D5EA599FE61C}" presName="conn2-1" presStyleLbl="parChTrans1D4" presStyleIdx="0" presStyleCnt="4"/>
      <dgm:spPr/>
    </dgm:pt>
    <dgm:pt modelId="{367E8269-46CD-42C1-9E07-F624D4FEB31D}" type="pres">
      <dgm:prSet presAssocID="{A2BB2EB6-0AF8-4C89-A9A1-D5EA599FE61C}" presName="connTx" presStyleLbl="parChTrans1D4" presStyleIdx="0" presStyleCnt="4"/>
      <dgm:spPr/>
    </dgm:pt>
    <dgm:pt modelId="{84E6413E-A354-4268-B576-ACFC10A71056}" type="pres">
      <dgm:prSet presAssocID="{9AA2FB0E-C745-4A9B-9A7A-C02C61D53445}" presName="root2" presStyleCnt="0"/>
      <dgm:spPr/>
    </dgm:pt>
    <dgm:pt modelId="{98F9E257-A645-496A-A5E9-262C6E125E3D}" type="pres">
      <dgm:prSet presAssocID="{9AA2FB0E-C745-4A9B-9A7A-C02C61D53445}" presName="LevelTwoTextNode" presStyleLbl="node4" presStyleIdx="0" presStyleCnt="4" custScaleX="110000">
        <dgm:presLayoutVars>
          <dgm:chPref val="3"/>
        </dgm:presLayoutVars>
      </dgm:prSet>
      <dgm:spPr/>
    </dgm:pt>
    <dgm:pt modelId="{4D192B8F-B58E-478E-B337-2E6A5609C822}" type="pres">
      <dgm:prSet presAssocID="{9AA2FB0E-C745-4A9B-9A7A-C02C61D53445}" presName="level3hierChild" presStyleCnt="0"/>
      <dgm:spPr/>
    </dgm:pt>
    <dgm:pt modelId="{2B5A198C-2067-488B-8BBB-C4AA451FD92E}" type="pres">
      <dgm:prSet presAssocID="{FECEF8CB-79F7-43B9-A322-68E0159965C7}" presName="conn2-1" presStyleLbl="parChTrans1D4" presStyleIdx="1" presStyleCnt="4"/>
      <dgm:spPr/>
    </dgm:pt>
    <dgm:pt modelId="{C9D8633A-E24F-4316-8368-18F941EF4569}" type="pres">
      <dgm:prSet presAssocID="{FECEF8CB-79F7-43B9-A322-68E0159965C7}" presName="connTx" presStyleLbl="parChTrans1D4" presStyleIdx="1" presStyleCnt="4"/>
      <dgm:spPr/>
    </dgm:pt>
    <dgm:pt modelId="{FBB32F93-9F17-47DB-BC4A-1014A2BC32E9}" type="pres">
      <dgm:prSet presAssocID="{877ECD6F-7273-4750-982D-9B6390758DEB}" presName="root2" presStyleCnt="0"/>
      <dgm:spPr/>
    </dgm:pt>
    <dgm:pt modelId="{B953DB1E-6FBE-4C81-B6E4-EDA9214CEB83}" type="pres">
      <dgm:prSet presAssocID="{877ECD6F-7273-4750-982D-9B6390758DEB}" presName="LevelTwoTextNode" presStyleLbl="node4" presStyleIdx="1" presStyleCnt="4" custScaleX="110000">
        <dgm:presLayoutVars>
          <dgm:chPref val="3"/>
        </dgm:presLayoutVars>
      </dgm:prSet>
      <dgm:spPr/>
    </dgm:pt>
    <dgm:pt modelId="{0C2DDCD4-C120-4266-B712-8C9B3C4D69D8}" type="pres">
      <dgm:prSet presAssocID="{877ECD6F-7273-4750-982D-9B6390758DEB}" presName="level3hierChild" presStyleCnt="0"/>
      <dgm:spPr/>
    </dgm:pt>
    <dgm:pt modelId="{50A2C17B-B857-4EBD-B5E4-ECEB9AA8A13E}" type="pres">
      <dgm:prSet presAssocID="{6623CC2C-C7EE-4772-847A-921013986C41}" presName="conn2-1" presStyleLbl="parChTrans1D2" presStyleIdx="1" presStyleCnt="2"/>
      <dgm:spPr/>
    </dgm:pt>
    <dgm:pt modelId="{62E4C781-63A1-498B-81E1-1EC40913350A}" type="pres">
      <dgm:prSet presAssocID="{6623CC2C-C7EE-4772-847A-921013986C41}" presName="connTx" presStyleLbl="parChTrans1D2" presStyleIdx="1" presStyleCnt="2"/>
      <dgm:spPr/>
    </dgm:pt>
    <dgm:pt modelId="{54643BE1-B17A-481D-B927-1270B8E5D1F1}" type="pres">
      <dgm:prSet presAssocID="{88FE050B-104E-4875-BBE0-60F6D151F18C}" presName="root2" presStyleCnt="0"/>
      <dgm:spPr/>
    </dgm:pt>
    <dgm:pt modelId="{06160ED9-3E90-4745-BF42-49A9A61305C3}" type="pres">
      <dgm:prSet presAssocID="{88FE050B-104E-4875-BBE0-60F6D151F18C}" presName="LevelTwoTextNode" presStyleLbl="node2" presStyleIdx="1" presStyleCnt="2" custScaleX="110000">
        <dgm:presLayoutVars>
          <dgm:chPref val="3"/>
        </dgm:presLayoutVars>
      </dgm:prSet>
      <dgm:spPr/>
    </dgm:pt>
    <dgm:pt modelId="{32F23F23-1C6A-47DE-B8AE-DEF4C2B9AD70}" type="pres">
      <dgm:prSet presAssocID="{88FE050B-104E-4875-BBE0-60F6D151F18C}" presName="level3hierChild" presStyleCnt="0"/>
      <dgm:spPr/>
    </dgm:pt>
    <dgm:pt modelId="{6C3456A5-2385-4A22-8E6B-0E2B2BD31BEF}" type="pres">
      <dgm:prSet presAssocID="{876901BE-4321-4394-B954-03AA97748501}" presName="conn2-1" presStyleLbl="parChTrans1D3" presStyleIdx="1" presStyleCnt="3"/>
      <dgm:spPr/>
    </dgm:pt>
    <dgm:pt modelId="{13269D5C-4B2E-4C1B-B02F-2437AD05AFF0}" type="pres">
      <dgm:prSet presAssocID="{876901BE-4321-4394-B954-03AA97748501}" presName="connTx" presStyleLbl="parChTrans1D3" presStyleIdx="1" presStyleCnt="3"/>
      <dgm:spPr/>
    </dgm:pt>
    <dgm:pt modelId="{19468A73-90BD-42D3-958E-34FBEF9A6BFC}" type="pres">
      <dgm:prSet presAssocID="{66E1D511-61CA-4E3B-AC94-549AD1501FE5}" presName="root2" presStyleCnt="0"/>
      <dgm:spPr/>
    </dgm:pt>
    <dgm:pt modelId="{00C377CB-E439-4E4C-952F-13C28721F215}" type="pres">
      <dgm:prSet presAssocID="{66E1D511-61CA-4E3B-AC94-549AD1501FE5}" presName="LevelTwoTextNode" presStyleLbl="node3" presStyleIdx="1" presStyleCnt="3" custScaleX="110000">
        <dgm:presLayoutVars>
          <dgm:chPref val="3"/>
        </dgm:presLayoutVars>
      </dgm:prSet>
      <dgm:spPr/>
    </dgm:pt>
    <dgm:pt modelId="{01BA0685-D232-495A-9F79-29A7AE63C71A}" type="pres">
      <dgm:prSet presAssocID="{66E1D511-61CA-4E3B-AC94-549AD1501FE5}" presName="level3hierChild" presStyleCnt="0"/>
      <dgm:spPr/>
    </dgm:pt>
    <dgm:pt modelId="{71B80837-392E-44CB-A37D-0409375EBE51}" type="pres">
      <dgm:prSet presAssocID="{ED87C2CF-54FC-42E9-B6B1-2EC9FABC87C9}" presName="conn2-1" presStyleLbl="parChTrans1D3" presStyleIdx="2" presStyleCnt="3"/>
      <dgm:spPr/>
    </dgm:pt>
    <dgm:pt modelId="{60C01753-0B51-449B-93C6-1B8BD94D1511}" type="pres">
      <dgm:prSet presAssocID="{ED87C2CF-54FC-42E9-B6B1-2EC9FABC87C9}" presName="connTx" presStyleLbl="parChTrans1D3" presStyleIdx="2" presStyleCnt="3"/>
      <dgm:spPr/>
    </dgm:pt>
    <dgm:pt modelId="{C8C97D0C-6C85-4F9D-BE5D-FB6E587655A9}" type="pres">
      <dgm:prSet presAssocID="{9FF94E2B-4BBC-459F-8C03-A5D7A711FE37}" presName="root2" presStyleCnt="0"/>
      <dgm:spPr/>
    </dgm:pt>
    <dgm:pt modelId="{D71BEDE7-E7B3-4C4A-A8D3-7C30E10D52B5}" type="pres">
      <dgm:prSet presAssocID="{9FF94E2B-4BBC-459F-8C03-A5D7A711FE37}" presName="LevelTwoTextNode" presStyleLbl="node3" presStyleIdx="2" presStyleCnt="3" custScaleX="110000">
        <dgm:presLayoutVars>
          <dgm:chPref val="3"/>
        </dgm:presLayoutVars>
      </dgm:prSet>
      <dgm:spPr/>
    </dgm:pt>
    <dgm:pt modelId="{68F17D61-FD4B-40A7-9B3D-40201E06D7AD}" type="pres">
      <dgm:prSet presAssocID="{9FF94E2B-4BBC-459F-8C03-A5D7A711FE37}" presName="level3hierChild" presStyleCnt="0"/>
      <dgm:spPr/>
    </dgm:pt>
    <dgm:pt modelId="{D9B990EA-0BCE-4CF5-9488-ABF88E583A8D}" type="pres">
      <dgm:prSet presAssocID="{187BB57A-6605-4BEF-9190-311FBD0914BC}" presName="conn2-1" presStyleLbl="parChTrans1D4" presStyleIdx="2" presStyleCnt="4"/>
      <dgm:spPr/>
    </dgm:pt>
    <dgm:pt modelId="{E0DE6CE8-FD43-48B9-8BAC-0C002B6EFC74}" type="pres">
      <dgm:prSet presAssocID="{187BB57A-6605-4BEF-9190-311FBD0914BC}" presName="connTx" presStyleLbl="parChTrans1D4" presStyleIdx="2" presStyleCnt="4"/>
      <dgm:spPr/>
    </dgm:pt>
    <dgm:pt modelId="{7487CB26-2F9F-4E31-B22F-80A5FE298166}" type="pres">
      <dgm:prSet presAssocID="{6EB0AA6F-37A9-462A-A45D-221A8367A7F9}" presName="root2" presStyleCnt="0"/>
      <dgm:spPr/>
    </dgm:pt>
    <dgm:pt modelId="{9DD06BA5-1F41-465B-8B87-C4C56BCB505E}" type="pres">
      <dgm:prSet presAssocID="{6EB0AA6F-37A9-462A-A45D-221A8367A7F9}" presName="LevelTwoTextNode" presStyleLbl="node4" presStyleIdx="2" presStyleCnt="4" custScaleX="110000">
        <dgm:presLayoutVars>
          <dgm:chPref val="3"/>
        </dgm:presLayoutVars>
      </dgm:prSet>
      <dgm:spPr/>
    </dgm:pt>
    <dgm:pt modelId="{BCB4F2AC-2D20-473A-9268-3F3848C6DC9E}" type="pres">
      <dgm:prSet presAssocID="{6EB0AA6F-37A9-462A-A45D-221A8367A7F9}" presName="level3hierChild" presStyleCnt="0"/>
      <dgm:spPr/>
    </dgm:pt>
    <dgm:pt modelId="{4342639A-6CFF-4170-B4D4-DD7365A23ED4}" type="pres">
      <dgm:prSet presAssocID="{BB1673DA-C521-46DC-90FD-690B90DEBE2C}" presName="conn2-1" presStyleLbl="parChTrans1D4" presStyleIdx="3" presStyleCnt="4"/>
      <dgm:spPr/>
    </dgm:pt>
    <dgm:pt modelId="{C4A146E4-8E88-4630-906C-EE60A590CD6B}" type="pres">
      <dgm:prSet presAssocID="{BB1673DA-C521-46DC-90FD-690B90DEBE2C}" presName="connTx" presStyleLbl="parChTrans1D4" presStyleIdx="3" presStyleCnt="4"/>
      <dgm:spPr/>
    </dgm:pt>
    <dgm:pt modelId="{1F549751-A662-4827-8491-1CBAD49FECC3}" type="pres">
      <dgm:prSet presAssocID="{38A9588F-35C4-4AB8-8515-DBB52119CCBD}" presName="root2" presStyleCnt="0"/>
      <dgm:spPr/>
    </dgm:pt>
    <dgm:pt modelId="{0FA3506B-6C4D-47A7-9A42-62B5DAC631C4}" type="pres">
      <dgm:prSet presAssocID="{38A9588F-35C4-4AB8-8515-DBB52119CCBD}" presName="LevelTwoTextNode" presStyleLbl="node4" presStyleIdx="3" presStyleCnt="4" custScaleX="110000">
        <dgm:presLayoutVars>
          <dgm:chPref val="3"/>
        </dgm:presLayoutVars>
      </dgm:prSet>
      <dgm:spPr/>
    </dgm:pt>
    <dgm:pt modelId="{0407C522-3476-49D3-91AA-2157562E07B8}" type="pres">
      <dgm:prSet presAssocID="{38A9588F-35C4-4AB8-8515-DBB52119CCBD}" presName="level3hierChild" presStyleCnt="0"/>
      <dgm:spPr/>
    </dgm:pt>
  </dgm:ptLst>
  <dgm:cxnLst>
    <dgm:cxn modelId="{3A756704-1D6A-4AD6-BFC0-A4909E887AC2}" type="presOf" srcId="{A86B03B9-EA7D-432D-B51F-18A7A6EA37E9}" destId="{CA0213E5-BF0C-4F72-8591-0D961A9A0FC5}" srcOrd="1" destOrd="0" presId="urn:microsoft.com/office/officeart/2005/8/layout/hierarchy2"/>
    <dgm:cxn modelId="{B8D76F05-27BA-44ED-8392-50610AF85B0B}" srcId="{A7C206AC-0D5A-445D-81C2-2BDF794B2805}" destId="{DF0AA948-F1AA-4009-B8CA-974923A57A7E}" srcOrd="0" destOrd="0" parTransId="{A86B03B9-EA7D-432D-B51F-18A7A6EA37E9}" sibTransId="{9519B820-A26F-43A1-8E85-530459440BEA}"/>
    <dgm:cxn modelId="{E7D5010D-0F7F-4DB0-8CE1-A4C5AB98FAEF}" type="presOf" srcId="{BB1673DA-C521-46DC-90FD-690B90DEBE2C}" destId="{C4A146E4-8E88-4630-906C-EE60A590CD6B}" srcOrd="1" destOrd="0" presId="urn:microsoft.com/office/officeart/2005/8/layout/hierarchy2"/>
    <dgm:cxn modelId="{FFE2DD19-AB63-4573-AC40-B6050F4929E5}" type="presOf" srcId="{876901BE-4321-4394-B954-03AA97748501}" destId="{13269D5C-4B2E-4C1B-B02F-2437AD05AFF0}" srcOrd="1" destOrd="0" presId="urn:microsoft.com/office/officeart/2005/8/layout/hierarchy2"/>
    <dgm:cxn modelId="{206AAA1C-129F-4139-BBA2-21FA79C7A703}" type="presOf" srcId="{6623CC2C-C7EE-4772-847A-921013986C41}" destId="{62E4C781-63A1-498B-81E1-1EC40913350A}" srcOrd="1" destOrd="0" presId="urn:microsoft.com/office/officeart/2005/8/layout/hierarchy2"/>
    <dgm:cxn modelId="{E8DC3A27-9843-47D3-9A83-A3BF14C50962}" srcId="{88FE050B-104E-4875-BBE0-60F6D151F18C}" destId="{66E1D511-61CA-4E3B-AC94-549AD1501FE5}" srcOrd="0" destOrd="0" parTransId="{876901BE-4321-4394-B954-03AA97748501}" sibTransId="{6FE3E595-BDD0-4847-A53E-DD6B1B348F17}"/>
    <dgm:cxn modelId="{C5B1492F-24A4-4115-82BB-111E29168916}" type="presOf" srcId="{88FE050B-104E-4875-BBE0-60F6D151F18C}" destId="{06160ED9-3E90-4745-BF42-49A9A61305C3}" srcOrd="0" destOrd="0" presId="urn:microsoft.com/office/officeart/2005/8/layout/hierarchy2"/>
    <dgm:cxn modelId="{D153D92F-EAEC-46BB-910D-6CFEC3E17138}" type="presOf" srcId="{FECEF8CB-79F7-43B9-A322-68E0159965C7}" destId="{2B5A198C-2067-488B-8BBB-C4AA451FD92E}" srcOrd="0" destOrd="0" presId="urn:microsoft.com/office/officeart/2005/8/layout/hierarchy2"/>
    <dgm:cxn modelId="{3B585B31-F1C6-4A26-9667-9A9ED496A5B3}" srcId="{6EB0AA6F-37A9-462A-A45D-221A8367A7F9}" destId="{38A9588F-35C4-4AB8-8515-DBB52119CCBD}" srcOrd="0" destOrd="0" parTransId="{BB1673DA-C521-46DC-90FD-690B90DEBE2C}" sibTransId="{D6F54133-EEFE-42CD-B0F0-1CA27DA2E65B}"/>
    <dgm:cxn modelId="{1EE0F734-5FC2-46C3-AFDE-D0CAE908EC98}" type="presOf" srcId="{6EB0AA6F-37A9-462A-A45D-221A8367A7F9}" destId="{9DD06BA5-1F41-465B-8B87-C4C56BCB505E}" srcOrd="0" destOrd="0" presId="urn:microsoft.com/office/officeart/2005/8/layout/hierarchy2"/>
    <dgm:cxn modelId="{9275FC3B-E581-4FDA-9AF4-00046F0FCC73}" type="presOf" srcId="{876901BE-4321-4394-B954-03AA97748501}" destId="{6C3456A5-2385-4A22-8E6B-0E2B2BD31BEF}" srcOrd="0" destOrd="0" presId="urn:microsoft.com/office/officeart/2005/8/layout/hierarchy2"/>
    <dgm:cxn modelId="{597F1063-F9FC-4EA6-ABA8-118D5C21DFB3}" type="presOf" srcId="{FECEF8CB-79F7-43B9-A322-68E0159965C7}" destId="{C9D8633A-E24F-4316-8368-18F941EF4569}" srcOrd="1" destOrd="0" presId="urn:microsoft.com/office/officeart/2005/8/layout/hierarchy2"/>
    <dgm:cxn modelId="{DF1D4E43-C443-4849-A9BF-01502FBC0993}" type="presOf" srcId="{A86B03B9-EA7D-432D-B51F-18A7A6EA37E9}" destId="{84CAFFBC-A9DF-49CF-8ADA-DB582FC3B089}" srcOrd="0" destOrd="0" presId="urn:microsoft.com/office/officeart/2005/8/layout/hierarchy2"/>
    <dgm:cxn modelId="{16063048-C777-465F-9C1B-649D61868FB4}" type="presOf" srcId="{38A9588F-35C4-4AB8-8515-DBB52119CCBD}" destId="{0FA3506B-6C4D-47A7-9A42-62B5DAC631C4}" srcOrd="0" destOrd="0" presId="urn:microsoft.com/office/officeart/2005/8/layout/hierarchy2"/>
    <dgm:cxn modelId="{6D94D44C-2A98-4876-9EFC-6D8BC0EFB981}" type="presOf" srcId="{BB1673DA-C521-46DC-90FD-690B90DEBE2C}" destId="{4342639A-6CFF-4170-B4D4-DD7365A23ED4}" srcOrd="0" destOrd="0" presId="urn:microsoft.com/office/officeart/2005/8/layout/hierarchy2"/>
    <dgm:cxn modelId="{9394E66C-1EF8-46E3-B407-9B3A3D781FE6}" type="presOf" srcId="{9AA2FB0E-C745-4A9B-9A7A-C02C61D53445}" destId="{98F9E257-A645-496A-A5E9-262C6E125E3D}" srcOrd="0" destOrd="0" presId="urn:microsoft.com/office/officeart/2005/8/layout/hierarchy2"/>
    <dgm:cxn modelId="{785DF552-4C53-49D9-B138-F179C705BD24}" srcId="{67A3ABAA-9BD9-4329-AAA2-6024D2DBA2CD}" destId="{9AA2FB0E-C745-4A9B-9A7A-C02C61D53445}" srcOrd="0" destOrd="0" parTransId="{A2BB2EB6-0AF8-4C89-A9A1-D5EA599FE61C}" sibTransId="{2AF4BC8B-E49C-4959-B1F5-B2004F2A6739}"/>
    <dgm:cxn modelId="{64887873-3A69-4F0B-A52C-C85C4613AD47}" type="presOf" srcId="{29C96DA0-F17B-4154-9770-711C08B9AE9A}" destId="{03FF5354-A532-4DBF-8802-E08E2D26D430}" srcOrd="0" destOrd="0" presId="urn:microsoft.com/office/officeart/2005/8/layout/hierarchy2"/>
    <dgm:cxn modelId="{65270F77-DE90-457D-9A2B-95A0A8D495EE}" type="presOf" srcId="{187BB57A-6605-4BEF-9190-311FBD0914BC}" destId="{E0DE6CE8-FD43-48B9-8BAC-0C002B6EFC74}" srcOrd="1" destOrd="0" presId="urn:microsoft.com/office/officeart/2005/8/layout/hierarchy2"/>
    <dgm:cxn modelId="{CE2F6B5A-D056-4DF0-AB7A-1DD089A8D343}" srcId="{29C96DA0-F17B-4154-9770-711C08B9AE9A}" destId="{A7C206AC-0D5A-445D-81C2-2BDF794B2805}" srcOrd="1" destOrd="0" parTransId="{34B73761-8A1B-4993-A277-2E6AB758C38D}" sibTransId="{2F9EE7F9-2401-4B0C-982E-E9978975DAA3}"/>
    <dgm:cxn modelId="{4390C97B-4A0D-4A7C-8E48-D21C2E06C321}" srcId="{67A3ABAA-9BD9-4329-AAA2-6024D2DBA2CD}" destId="{877ECD6F-7273-4750-982D-9B6390758DEB}" srcOrd="1" destOrd="0" parTransId="{FECEF8CB-79F7-43B9-A322-68E0159965C7}" sibTransId="{E6B58006-EF7D-4C47-B8C4-7565F72C8CC7}"/>
    <dgm:cxn modelId="{09D9B57D-2C25-4AB0-8558-07DC0E73CFF1}" type="presOf" srcId="{ED87C2CF-54FC-42E9-B6B1-2EC9FABC87C9}" destId="{71B80837-392E-44CB-A37D-0409375EBE51}" srcOrd="0" destOrd="0" presId="urn:microsoft.com/office/officeart/2005/8/layout/hierarchy2"/>
    <dgm:cxn modelId="{BF5FA982-5A4E-41D3-A0FC-D5D122976C9B}" type="presOf" srcId="{A7C206AC-0D5A-445D-81C2-2BDF794B2805}" destId="{127FE1C5-B9EC-4672-AD2D-C8DDB4694054}" srcOrd="0" destOrd="0" presId="urn:microsoft.com/office/officeart/2005/8/layout/hierarchy2"/>
    <dgm:cxn modelId="{D2724686-2D00-4801-BD5C-C8A38524C934}" type="presOf" srcId="{66E1D511-61CA-4E3B-AC94-549AD1501FE5}" destId="{00C377CB-E439-4E4C-952F-13C28721F215}" srcOrd="0" destOrd="0" presId="urn:microsoft.com/office/officeart/2005/8/layout/hierarchy2"/>
    <dgm:cxn modelId="{908BDD88-33AB-4822-8BC0-E10DC0A0A8EA}" type="presOf" srcId="{EE24F7E3-B2B6-4B52-8048-A074172A71D1}" destId="{0304B234-FCC5-475F-B0C7-3D89656D99D5}" srcOrd="0" destOrd="0" presId="urn:microsoft.com/office/officeart/2005/8/layout/hierarchy2"/>
    <dgm:cxn modelId="{65F3CD9E-59BF-4679-BD68-2DA9623B79E7}" type="presOf" srcId="{DF0AA948-F1AA-4009-B8CA-974923A57A7E}" destId="{494CB592-94D5-405B-94E3-4985FD8252E1}" srcOrd="0" destOrd="0" presId="urn:microsoft.com/office/officeart/2005/8/layout/hierarchy2"/>
    <dgm:cxn modelId="{4582B4AE-A3C5-4CDF-B797-D02A85D76628}" srcId="{A7C206AC-0D5A-445D-81C2-2BDF794B2805}" destId="{88FE050B-104E-4875-BBE0-60F6D151F18C}" srcOrd="1" destOrd="0" parTransId="{6623CC2C-C7EE-4772-847A-921013986C41}" sibTransId="{4F2E0FCA-18B9-4B04-AF14-0E5684B2C7B2}"/>
    <dgm:cxn modelId="{008360B1-AECF-42D6-8943-F890EC88E02B}" srcId="{DF0AA948-F1AA-4009-B8CA-974923A57A7E}" destId="{67A3ABAA-9BD9-4329-AAA2-6024D2DBA2CD}" srcOrd="0" destOrd="0" parTransId="{CFEC76D1-C886-43C6-8C87-96802E2AB6B3}" sibTransId="{4FFD0DE1-3883-4499-B7C3-350AC052DD47}"/>
    <dgm:cxn modelId="{CB3119B4-8A12-497A-BD97-F7ABC4AC819F}" type="presOf" srcId="{877ECD6F-7273-4750-982D-9B6390758DEB}" destId="{B953DB1E-6FBE-4C81-B6E4-EDA9214CEB83}" srcOrd="0" destOrd="0" presId="urn:microsoft.com/office/officeart/2005/8/layout/hierarchy2"/>
    <dgm:cxn modelId="{AAAAE5B6-1855-43C4-B5F5-8C1027AAC5CE}" type="presOf" srcId="{67A3ABAA-9BD9-4329-AAA2-6024D2DBA2CD}" destId="{55D86D99-49A1-45D0-8125-4CB0E706C85D}" srcOrd="0" destOrd="0" presId="urn:microsoft.com/office/officeart/2005/8/layout/hierarchy2"/>
    <dgm:cxn modelId="{9914EDBB-A876-4C5A-9378-7B3213365AB4}" type="presOf" srcId="{ED87C2CF-54FC-42E9-B6B1-2EC9FABC87C9}" destId="{60C01753-0B51-449B-93C6-1B8BD94D1511}" srcOrd="1" destOrd="0" presId="urn:microsoft.com/office/officeart/2005/8/layout/hierarchy2"/>
    <dgm:cxn modelId="{2A9D06BD-546C-44CF-A560-31A04B8E656F}" type="presOf" srcId="{6623CC2C-C7EE-4772-847A-921013986C41}" destId="{50A2C17B-B857-4EBD-B5E4-ECEB9AA8A13E}" srcOrd="0" destOrd="0" presId="urn:microsoft.com/office/officeart/2005/8/layout/hierarchy2"/>
    <dgm:cxn modelId="{0CF2EBBD-8E55-47CB-84EB-37B53615C06F}" srcId="{9FF94E2B-4BBC-459F-8C03-A5D7A711FE37}" destId="{6EB0AA6F-37A9-462A-A45D-221A8367A7F9}" srcOrd="0" destOrd="0" parTransId="{187BB57A-6605-4BEF-9190-311FBD0914BC}" sibTransId="{09BD7311-815E-4441-BFF9-BA1883232B42}"/>
    <dgm:cxn modelId="{A83CAFC5-6F2B-468D-8106-DBFD21D9B98B}" type="presOf" srcId="{A2BB2EB6-0AF8-4C89-A9A1-D5EA599FE61C}" destId="{367E8269-46CD-42C1-9E07-F624D4FEB31D}" srcOrd="1" destOrd="0" presId="urn:microsoft.com/office/officeart/2005/8/layout/hierarchy2"/>
    <dgm:cxn modelId="{5E8113D0-0FBC-424F-8718-955051D701EE}" srcId="{29C96DA0-F17B-4154-9770-711C08B9AE9A}" destId="{EE24F7E3-B2B6-4B52-8048-A074172A71D1}" srcOrd="0" destOrd="0" parTransId="{63A2140C-5669-45DA-9CE5-88948D5BFA34}" sibTransId="{DB3D1BFE-2069-4984-A9A3-8AC424459C7A}"/>
    <dgm:cxn modelId="{7B2A19D1-F467-449D-BEBC-062D5F503F52}" srcId="{88FE050B-104E-4875-BBE0-60F6D151F18C}" destId="{9FF94E2B-4BBC-459F-8C03-A5D7A711FE37}" srcOrd="1" destOrd="0" parTransId="{ED87C2CF-54FC-42E9-B6B1-2EC9FABC87C9}" sibTransId="{88F063F1-748D-42DC-9D07-6E3FA6EB6A77}"/>
    <dgm:cxn modelId="{E0678ADC-275C-433E-83DD-DBCA4801EFBA}" type="presOf" srcId="{CFEC76D1-C886-43C6-8C87-96802E2AB6B3}" destId="{B147BDD5-6138-4FC8-9D08-56287E1DFBBA}" srcOrd="0" destOrd="0" presId="urn:microsoft.com/office/officeart/2005/8/layout/hierarchy2"/>
    <dgm:cxn modelId="{BBCE6BE2-2D97-4D76-AE5F-4ACE17634802}" type="presOf" srcId="{A2BB2EB6-0AF8-4C89-A9A1-D5EA599FE61C}" destId="{EF9DA71C-BA40-41A6-8EF4-41ED25D1BEDF}" srcOrd="0" destOrd="0" presId="urn:microsoft.com/office/officeart/2005/8/layout/hierarchy2"/>
    <dgm:cxn modelId="{050B81E8-6861-4A06-BDF8-AB8E6A3EBCBD}" type="presOf" srcId="{CFEC76D1-C886-43C6-8C87-96802E2AB6B3}" destId="{FF43BB87-8C1F-4DA9-AFFF-67FF44C8C6FB}" srcOrd="1" destOrd="0" presId="urn:microsoft.com/office/officeart/2005/8/layout/hierarchy2"/>
    <dgm:cxn modelId="{36433AF5-D16E-44E2-A962-F686A77EE8EE}" type="presOf" srcId="{187BB57A-6605-4BEF-9190-311FBD0914BC}" destId="{D9B990EA-0BCE-4CF5-9488-ABF88E583A8D}" srcOrd="0" destOrd="0" presId="urn:microsoft.com/office/officeart/2005/8/layout/hierarchy2"/>
    <dgm:cxn modelId="{CCA7A6FA-E9B8-43E0-B22E-77BACC48374B}" type="presOf" srcId="{9FF94E2B-4BBC-459F-8C03-A5D7A711FE37}" destId="{D71BEDE7-E7B3-4C4A-A8D3-7C30E10D52B5}" srcOrd="0" destOrd="0" presId="urn:microsoft.com/office/officeart/2005/8/layout/hierarchy2"/>
    <dgm:cxn modelId="{8A3B6C2E-C3C2-40AF-83FD-67F9645D6D87}" type="presParOf" srcId="{03FF5354-A532-4DBF-8802-E08E2D26D430}" destId="{CADA6A30-4F38-49C6-B977-E539C4702913}" srcOrd="0" destOrd="0" presId="urn:microsoft.com/office/officeart/2005/8/layout/hierarchy2"/>
    <dgm:cxn modelId="{8ED4F0CB-62CD-40B9-BBA5-FC9E5AB819EC}" type="presParOf" srcId="{CADA6A30-4F38-49C6-B977-E539C4702913}" destId="{0304B234-FCC5-475F-B0C7-3D89656D99D5}" srcOrd="0" destOrd="0" presId="urn:microsoft.com/office/officeart/2005/8/layout/hierarchy2"/>
    <dgm:cxn modelId="{682279CD-F68B-41A0-AE47-DFB2626A692F}" type="presParOf" srcId="{CADA6A30-4F38-49C6-B977-E539C4702913}" destId="{21739E88-5C06-4DAA-88CB-A221CFD7059A}" srcOrd="1" destOrd="0" presId="urn:microsoft.com/office/officeart/2005/8/layout/hierarchy2"/>
    <dgm:cxn modelId="{D0CE70E0-3929-417C-8286-25AE1FDAB787}" type="presParOf" srcId="{03FF5354-A532-4DBF-8802-E08E2D26D430}" destId="{22603DBD-FA13-4BBA-A2A3-E25FB8704364}" srcOrd="1" destOrd="0" presId="urn:microsoft.com/office/officeart/2005/8/layout/hierarchy2"/>
    <dgm:cxn modelId="{A32668A3-78BF-4894-8AD0-3074300C069B}" type="presParOf" srcId="{22603DBD-FA13-4BBA-A2A3-E25FB8704364}" destId="{127FE1C5-B9EC-4672-AD2D-C8DDB4694054}" srcOrd="0" destOrd="0" presId="urn:microsoft.com/office/officeart/2005/8/layout/hierarchy2"/>
    <dgm:cxn modelId="{1E4C818B-A606-40AA-8316-ED1922D5FF0A}" type="presParOf" srcId="{22603DBD-FA13-4BBA-A2A3-E25FB8704364}" destId="{C4BC3F87-1815-4BC1-82BA-87085DD2C4FB}" srcOrd="1" destOrd="0" presId="urn:microsoft.com/office/officeart/2005/8/layout/hierarchy2"/>
    <dgm:cxn modelId="{E6084602-8921-4F4B-BBE5-B6023352DD3A}" type="presParOf" srcId="{C4BC3F87-1815-4BC1-82BA-87085DD2C4FB}" destId="{84CAFFBC-A9DF-49CF-8ADA-DB582FC3B089}" srcOrd="0" destOrd="0" presId="urn:microsoft.com/office/officeart/2005/8/layout/hierarchy2"/>
    <dgm:cxn modelId="{C8453689-673D-4B0A-84E2-75FB6BEDB80B}" type="presParOf" srcId="{84CAFFBC-A9DF-49CF-8ADA-DB582FC3B089}" destId="{CA0213E5-BF0C-4F72-8591-0D961A9A0FC5}" srcOrd="0" destOrd="0" presId="urn:microsoft.com/office/officeart/2005/8/layout/hierarchy2"/>
    <dgm:cxn modelId="{FE86CCBF-DA5C-43AE-8AA1-2B4E49B3A6C0}" type="presParOf" srcId="{C4BC3F87-1815-4BC1-82BA-87085DD2C4FB}" destId="{4838E042-693B-4B50-A8B8-6E15C23D8833}" srcOrd="1" destOrd="0" presId="urn:microsoft.com/office/officeart/2005/8/layout/hierarchy2"/>
    <dgm:cxn modelId="{64D69CA2-0084-462B-B6D9-24AA32340791}" type="presParOf" srcId="{4838E042-693B-4B50-A8B8-6E15C23D8833}" destId="{494CB592-94D5-405B-94E3-4985FD8252E1}" srcOrd="0" destOrd="0" presId="urn:microsoft.com/office/officeart/2005/8/layout/hierarchy2"/>
    <dgm:cxn modelId="{BA1CAB04-4DFB-4579-B2E9-7ABCA1273AB3}" type="presParOf" srcId="{4838E042-693B-4B50-A8B8-6E15C23D8833}" destId="{C7F9B1C2-FEA5-4007-88C2-48C07978836B}" srcOrd="1" destOrd="0" presId="urn:microsoft.com/office/officeart/2005/8/layout/hierarchy2"/>
    <dgm:cxn modelId="{C6BAA49C-2978-471F-A1BF-B81FC0095948}" type="presParOf" srcId="{C7F9B1C2-FEA5-4007-88C2-48C07978836B}" destId="{B147BDD5-6138-4FC8-9D08-56287E1DFBBA}" srcOrd="0" destOrd="0" presId="urn:microsoft.com/office/officeart/2005/8/layout/hierarchy2"/>
    <dgm:cxn modelId="{7A1BFB54-F2C7-4F18-9B35-BEBA8C344DE0}" type="presParOf" srcId="{B147BDD5-6138-4FC8-9D08-56287E1DFBBA}" destId="{FF43BB87-8C1F-4DA9-AFFF-67FF44C8C6FB}" srcOrd="0" destOrd="0" presId="urn:microsoft.com/office/officeart/2005/8/layout/hierarchy2"/>
    <dgm:cxn modelId="{B120422F-3FEF-417E-BF67-67B5A87D5A4A}" type="presParOf" srcId="{C7F9B1C2-FEA5-4007-88C2-48C07978836B}" destId="{0482BB7C-43FA-40C7-A5B0-54D440167659}" srcOrd="1" destOrd="0" presId="urn:microsoft.com/office/officeart/2005/8/layout/hierarchy2"/>
    <dgm:cxn modelId="{A24BE730-C46A-44D3-BD0A-6DE2461E759B}" type="presParOf" srcId="{0482BB7C-43FA-40C7-A5B0-54D440167659}" destId="{55D86D99-49A1-45D0-8125-4CB0E706C85D}" srcOrd="0" destOrd="0" presId="urn:microsoft.com/office/officeart/2005/8/layout/hierarchy2"/>
    <dgm:cxn modelId="{99EAE21E-9C20-4542-9C13-482091D26578}" type="presParOf" srcId="{0482BB7C-43FA-40C7-A5B0-54D440167659}" destId="{4C68521B-787E-4809-A15E-49AC0CE260CD}" srcOrd="1" destOrd="0" presId="urn:microsoft.com/office/officeart/2005/8/layout/hierarchy2"/>
    <dgm:cxn modelId="{82901198-1E92-44C0-A7B2-B83B0E364EE1}" type="presParOf" srcId="{4C68521B-787E-4809-A15E-49AC0CE260CD}" destId="{EF9DA71C-BA40-41A6-8EF4-41ED25D1BEDF}" srcOrd="0" destOrd="0" presId="urn:microsoft.com/office/officeart/2005/8/layout/hierarchy2"/>
    <dgm:cxn modelId="{03181259-0D98-4836-8CEE-F75ABD1E7D80}" type="presParOf" srcId="{EF9DA71C-BA40-41A6-8EF4-41ED25D1BEDF}" destId="{367E8269-46CD-42C1-9E07-F624D4FEB31D}" srcOrd="0" destOrd="0" presId="urn:microsoft.com/office/officeart/2005/8/layout/hierarchy2"/>
    <dgm:cxn modelId="{6583E527-6226-48BC-9838-1401350B50BD}" type="presParOf" srcId="{4C68521B-787E-4809-A15E-49AC0CE260CD}" destId="{84E6413E-A354-4268-B576-ACFC10A71056}" srcOrd="1" destOrd="0" presId="urn:microsoft.com/office/officeart/2005/8/layout/hierarchy2"/>
    <dgm:cxn modelId="{7EE98498-310A-4632-A8A0-ECD2DB37B9CA}" type="presParOf" srcId="{84E6413E-A354-4268-B576-ACFC10A71056}" destId="{98F9E257-A645-496A-A5E9-262C6E125E3D}" srcOrd="0" destOrd="0" presId="urn:microsoft.com/office/officeart/2005/8/layout/hierarchy2"/>
    <dgm:cxn modelId="{1B302872-01CC-438C-B17A-129ECB2BDCF8}" type="presParOf" srcId="{84E6413E-A354-4268-B576-ACFC10A71056}" destId="{4D192B8F-B58E-478E-B337-2E6A5609C822}" srcOrd="1" destOrd="0" presId="urn:microsoft.com/office/officeart/2005/8/layout/hierarchy2"/>
    <dgm:cxn modelId="{6739EA99-80A4-40D0-B4C7-3A05D00050CA}" type="presParOf" srcId="{4C68521B-787E-4809-A15E-49AC0CE260CD}" destId="{2B5A198C-2067-488B-8BBB-C4AA451FD92E}" srcOrd="2" destOrd="0" presId="urn:microsoft.com/office/officeart/2005/8/layout/hierarchy2"/>
    <dgm:cxn modelId="{D7B62461-AFE3-493D-A123-F2CB0469CFB2}" type="presParOf" srcId="{2B5A198C-2067-488B-8BBB-C4AA451FD92E}" destId="{C9D8633A-E24F-4316-8368-18F941EF4569}" srcOrd="0" destOrd="0" presId="urn:microsoft.com/office/officeart/2005/8/layout/hierarchy2"/>
    <dgm:cxn modelId="{60BBC33E-9517-4FC3-92CD-9ADDFAD594F3}" type="presParOf" srcId="{4C68521B-787E-4809-A15E-49AC0CE260CD}" destId="{FBB32F93-9F17-47DB-BC4A-1014A2BC32E9}" srcOrd="3" destOrd="0" presId="urn:microsoft.com/office/officeart/2005/8/layout/hierarchy2"/>
    <dgm:cxn modelId="{E0FB3A17-886A-49A9-9A28-D1D0FE4B74D1}" type="presParOf" srcId="{FBB32F93-9F17-47DB-BC4A-1014A2BC32E9}" destId="{B953DB1E-6FBE-4C81-B6E4-EDA9214CEB83}" srcOrd="0" destOrd="0" presId="urn:microsoft.com/office/officeart/2005/8/layout/hierarchy2"/>
    <dgm:cxn modelId="{502CCDC5-EA2E-4A95-AF0B-0F1BC0CDC9C4}" type="presParOf" srcId="{FBB32F93-9F17-47DB-BC4A-1014A2BC32E9}" destId="{0C2DDCD4-C120-4266-B712-8C9B3C4D69D8}" srcOrd="1" destOrd="0" presId="urn:microsoft.com/office/officeart/2005/8/layout/hierarchy2"/>
    <dgm:cxn modelId="{281BB4DA-D8D6-45AB-A141-62C68B930290}" type="presParOf" srcId="{C4BC3F87-1815-4BC1-82BA-87085DD2C4FB}" destId="{50A2C17B-B857-4EBD-B5E4-ECEB9AA8A13E}" srcOrd="2" destOrd="0" presId="urn:microsoft.com/office/officeart/2005/8/layout/hierarchy2"/>
    <dgm:cxn modelId="{0E065E85-EB52-44B7-AA02-C62596FF74E3}" type="presParOf" srcId="{50A2C17B-B857-4EBD-B5E4-ECEB9AA8A13E}" destId="{62E4C781-63A1-498B-81E1-1EC40913350A}" srcOrd="0" destOrd="0" presId="urn:microsoft.com/office/officeart/2005/8/layout/hierarchy2"/>
    <dgm:cxn modelId="{41962368-7DDE-4A2E-8172-F8E5C23F84B0}" type="presParOf" srcId="{C4BC3F87-1815-4BC1-82BA-87085DD2C4FB}" destId="{54643BE1-B17A-481D-B927-1270B8E5D1F1}" srcOrd="3" destOrd="0" presId="urn:microsoft.com/office/officeart/2005/8/layout/hierarchy2"/>
    <dgm:cxn modelId="{1D5A26FF-45BB-4D73-9EFA-0933F2C6EF2D}" type="presParOf" srcId="{54643BE1-B17A-481D-B927-1270B8E5D1F1}" destId="{06160ED9-3E90-4745-BF42-49A9A61305C3}" srcOrd="0" destOrd="0" presId="urn:microsoft.com/office/officeart/2005/8/layout/hierarchy2"/>
    <dgm:cxn modelId="{FA4CC097-16FF-4C41-A106-12A6097B4937}" type="presParOf" srcId="{54643BE1-B17A-481D-B927-1270B8E5D1F1}" destId="{32F23F23-1C6A-47DE-B8AE-DEF4C2B9AD70}" srcOrd="1" destOrd="0" presId="urn:microsoft.com/office/officeart/2005/8/layout/hierarchy2"/>
    <dgm:cxn modelId="{8B6DCED8-2F45-4B88-B86E-8ACD126CA24F}" type="presParOf" srcId="{32F23F23-1C6A-47DE-B8AE-DEF4C2B9AD70}" destId="{6C3456A5-2385-4A22-8E6B-0E2B2BD31BEF}" srcOrd="0" destOrd="0" presId="urn:microsoft.com/office/officeart/2005/8/layout/hierarchy2"/>
    <dgm:cxn modelId="{99EF0536-A7E7-4929-BC72-C166D7476C55}" type="presParOf" srcId="{6C3456A5-2385-4A22-8E6B-0E2B2BD31BEF}" destId="{13269D5C-4B2E-4C1B-B02F-2437AD05AFF0}" srcOrd="0" destOrd="0" presId="urn:microsoft.com/office/officeart/2005/8/layout/hierarchy2"/>
    <dgm:cxn modelId="{27608A6A-FFA0-4DD6-A9E5-39DDAA8DDCFF}" type="presParOf" srcId="{32F23F23-1C6A-47DE-B8AE-DEF4C2B9AD70}" destId="{19468A73-90BD-42D3-958E-34FBEF9A6BFC}" srcOrd="1" destOrd="0" presId="urn:microsoft.com/office/officeart/2005/8/layout/hierarchy2"/>
    <dgm:cxn modelId="{9004B061-F985-4342-80A2-D3C7FAF328D6}" type="presParOf" srcId="{19468A73-90BD-42D3-958E-34FBEF9A6BFC}" destId="{00C377CB-E439-4E4C-952F-13C28721F215}" srcOrd="0" destOrd="0" presId="urn:microsoft.com/office/officeart/2005/8/layout/hierarchy2"/>
    <dgm:cxn modelId="{8ED4C834-6675-43F4-89A8-DDF206C0C4AA}" type="presParOf" srcId="{19468A73-90BD-42D3-958E-34FBEF9A6BFC}" destId="{01BA0685-D232-495A-9F79-29A7AE63C71A}" srcOrd="1" destOrd="0" presId="urn:microsoft.com/office/officeart/2005/8/layout/hierarchy2"/>
    <dgm:cxn modelId="{3637DABA-35CC-43A8-A756-B8051C71419F}" type="presParOf" srcId="{32F23F23-1C6A-47DE-B8AE-DEF4C2B9AD70}" destId="{71B80837-392E-44CB-A37D-0409375EBE51}" srcOrd="2" destOrd="0" presId="urn:microsoft.com/office/officeart/2005/8/layout/hierarchy2"/>
    <dgm:cxn modelId="{A0582494-21FE-4ED7-8507-32E5D637C9F9}" type="presParOf" srcId="{71B80837-392E-44CB-A37D-0409375EBE51}" destId="{60C01753-0B51-449B-93C6-1B8BD94D1511}" srcOrd="0" destOrd="0" presId="urn:microsoft.com/office/officeart/2005/8/layout/hierarchy2"/>
    <dgm:cxn modelId="{5A3BFF46-98E9-47BA-9B73-16DC9E2B7029}" type="presParOf" srcId="{32F23F23-1C6A-47DE-B8AE-DEF4C2B9AD70}" destId="{C8C97D0C-6C85-4F9D-BE5D-FB6E587655A9}" srcOrd="3" destOrd="0" presId="urn:microsoft.com/office/officeart/2005/8/layout/hierarchy2"/>
    <dgm:cxn modelId="{C36D1227-DB41-4580-B6F6-5FCC9881751A}" type="presParOf" srcId="{C8C97D0C-6C85-4F9D-BE5D-FB6E587655A9}" destId="{D71BEDE7-E7B3-4C4A-A8D3-7C30E10D52B5}" srcOrd="0" destOrd="0" presId="urn:microsoft.com/office/officeart/2005/8/layout/hierarchy2"/>
    <dgm:cxn modelId="{D5CC5781-4E9E-4EEC-910D-4ABB8D5AA4A0}" type="presParOf" srcId="{C8C97D0C-6C85-4F9D-BE5D-FB6E587655A9}" destId="{68F17D61-FD4B-40A7-9B3D-40201E06D7AD}" srcOrd="1" destOrd="0" presId="urn:microsoft.com/office/officeart/2005/8/layout/hierarchy2"/>
    <dgm:cxn modelId="{CA432A16-6E1F-40D3-94C1-88CD5B5B4120}" type="presParOf" srcId="{68F17D61-FD4B-40A7-9B3D-40201E06D7AD}" destId="{D9B990EA-0BCE-4CF5-9488-ABF88E583A8D}" srcOrd="0" destOrd="0" presId="urn:microsoft.com/office/officeart/2005/8/layout/hierarchy2"/>
    <dgm:cxn modelId="{8EF2A33D-5F01-4453-94E7-6584127ADC7A}" type="presParOf" srcId="{D9B990EA-0BCE-4CF5-9488-ABF88E583A8D}" destId="{E0DE6CE8-FD43-48B9-8BAC-0C002B6EFC74}" srcOrd="0" destOrd="0" presId="urn:microsoft.com/office/officeart/2005/8/layout/hierarchy2"/>
    <dgm:cxn modelId="{5908621C-DA48-4D99-A83D-924AC9D6592C}" type="presParOf" srcId="{68F17D61-FD4B-40A7-9B3D-40201E06D7AD}" destId="{7487CB26-2F9F-4E31-B22F-80A5FE298166}" srcOrd="1" destOrd="0" presId="urn:microsoft.com/office/officeart/2005/8/layout/hierarchy2"/>
    <dgm:cxn modelId="{4D42D96D-D328-46EF-9DE1-E4D548CF981A}" type="presParOf" srcId="{7487CB26-2F9F-4E31-B22F-80A5FE298166}" destId="{9DD06BA5-1F41-465B-8B87-C4C56BCB505E}" srcOrd="0" destOrd="0" presId="urn:microsoft.com/office/officeart/2005/8/layout/hierarchy2"/>
    <dgm:cxn modelId="{32BA455A-D7BA-4449-A257-F49D569C1189}" type="presParOf" srcId="{7487CB26-2F9F-4E31-B22F-80A5FE298166}" destId="{BCB4F2AC-2D20-473A-9268-3F3848C6DC9E}" srcOrd="1" destOrd="0" presId="urn:microsoft.com/office/officeart/2005/8/layout/hierarchy2"/>
    <dgm:cxn modelId="{5DC59152-B614-4A3F-ACC5-FCAF3BC3A2D1}" type="presParOf" srcId="{BCB4F2AC-2D20-473A-9268-3F3848C6DC9E}" destId="{4342639A-6CFF-4170-B4D4-DD7365A23ED4}" srcOrd="0" destOrd="0" presId="urn:microsoft.com/office/officeart/2005/8/layout/hierarchy2"/>
    <dgm:cxn modelId="{5F3AF81B-683D-476A-9B2E-C9E8DF99BB81}" type="presParOf" srcId="{4342639A-6CFF-4170-B4D4-DD7365A23ED4}" destId="{C4A146E4-8E88-4630-906C-EE60A590CD6B}" srcOrd="0" destOrd="0" presId="urn:microsoft.com/office/officeart/2005/8/layout/hierarchy2"/>
    <dgm:cxn modelId="{AE2EC723-F3B4-4421-9483-D1B0AF181A2F}" type="presParOf" srcId="{BCB4F2AC-2D20-473A-9268-3F3848C6DC9E}" destId="{1F549751-A662-4827-8491-1CBAD49FECC3}" srcOrd="1" destOrd="0" presId="urn:microsoft.com/office/officeart/2005/8/layout/hierarchy2"/>
    <dgm:cxn modelId="{C3A565F3-469A-40FB-B30E-509B520207D9}" type="presParOf" srcId="{1F549751-A662-4827-8491-1CBAD49FECC3}" destId="{0FA3506B-6C4D-47A7-9A42-62B5DAC631C4}" srcOrd="0" destOrd="0" presId="urn:microsoft.com/office/officeart/2005/8/layout/hierarchy2"/>
    <dgm:cxn modelId="{83D2E148-C4B5-4B86-821B-FF25A94AC331}" type="presParOf" srcId="{1F549751-A662-4827-8491-1CBAD49FECC3}" destId="{0407C522-3476-49D3-91AA-2157562E07B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4D231D-0D40-43FF-B77F-297B554C04D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A631DB6C-D9F8-446C-9D8D-E9E5083D4A9C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400" b="1" dirty="0"/>
            <a:t>地方</a:t>
          </a:r>
          <a:br>
            <a:rPr kumimoji="1" lang="en-US" altLang="ja-JP" sz="2400" b="1" dirty="0"/>
          </a:br>
          <a:r>
            <a:rPr kumimoji="1" lang="ja-JP" altLang="en-US" sz="2400" b="1" dirty="0"/>
            <a:t>創生</a:t>
          </a:r>
        </a:p>
      </dgm:t>
    </dgm:pt>
    <dgm:pt modelId="{D6B86C72-7707-4077-9DF8-4F94FA0697B6}" type="parTrans" cxnId="{20E2C201-0BC9-4EB0-BD00-369475A2FB8C}">
      <dgm:prSet/>
      <dgm:spPr/>
      <dgm:t>
        <a:bodyPr/>
        <a:lstStyle/>
        <a:p>
          <a:endParaRPr kumimoji="1" lang="ja-JP" altLang="en-US" sz="2000" b="1"/>
        </a:p>
      </dgm:t>
    </dgm:pt>
    <dgm:pt modelId="{AD308635-842C-4F71-83D9-C9B58362AA18}" type="sibTrans" cxnId="{20E2C201-0BC9-4EB0-BD00-369475A2FB8C}">
      <dgm:prSet/>
      <dgm:spPr/>
      <dgm:t>
        <a:bodyPr/>
        <a:lstStyle/>
        <a:p>
          <a:endParaRPr kumimoji="1" lang="ja-JP" altLang="en-US" sz="2000" b="1"/>
        </a:p>
      </dgm:t>
    </dgm:pt>
    <dgm:pt modelId="{D25DAA3A-B6B6-4EDA-B4D1-DCB84901927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地域経済</a:t>
          </a:r>
          <a:br>
            <a:rPr kumimoji="1" lang="en-US" altLang="ja-JP" sz="2400" b="1" dirty="0"/>
          </a:br>
          <a:r>
            <a:rPr kumimoji="1" lang="ja-JP" altLang="en-US" sz="2400" b="1" dirty="0"/>
            <a:t>（納税用地域通貨）</a:t>
          </a:r>
        </a:p>
      </dgm:t>
    </dgm:pt>
    <dgm:pt modelId="{72226BC7-57FB-4008-BC48-EB1E2EBBF86F}" type="parTrans" cxnId="{DA845608-78C7-48DA-82EA-9EEA1F2BA5FE}">
      <dgm:prSet custT="1"/>
      <dgm:spPr/>
      <dgm:t>
        <a:bodyPr/>
        <a:lstStyle/>
        <a:p>
          <a:endParaRPr kumimoji="1" lang="ja-JP" altLang="en-US" sz="2000" b="1"/>
        </a:p>
      </dgm:t>
    </dgm:pt>
    <dgm:pt modelId="{F4C36D40-F5EC-44D9-96CB-F61C78370B0B}" type="sibTrans" cxnId="{DA845608-78C7-48DA-82EA-9EEA1F2BA5FE}">
      <dgm:prSet/>
      <dgm:spPr/>
      <dgm:t>
        <a:bodyPr/>
        <a:lstStyle/>
        <a:p>
          <a:endParaRPr kumimoji="1" lang="ja-JP" altLang="en-US" sz="2000" b="1"/>
        </a:p>
      </dgm:t>
    </dgm:pt>
    <dgm:pt modelId="{2CAFF3A8-58DE-4E9D-8588-749CB13F4965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地域社会</a:t>
          </a:r>
          <a:br>
            <a:rPr kumimoji="1" lang="en-US" altLang="ja-JP" sz="2400" b="1" dirty="0"/>
          </a:br>
          <a:r>
            <a:rPr kumimoji="1" lang="ja-JP" altLang="en-US" sz="2400" b="1"/>
            <a:t>（教育・健康・文化）</a:t>
          </a:r>
          <a:endParaRPr kumimoji="1" lang="ja-JP" altLang="en-US" sz="2400" b="1" dirty="0"/>
        </a:p>
      </dgm:t>
    </dgm:pt>
    <dgm:pt modelId="{66F9787C-8269-4A91-B4E9-136EED95FC55}" type="parTrans" cxnId="{94D1DEB9-76E6-4F75-8138-20145828407A}">
      <dgm:prSet custT="1"/>
      <dgm:spPr/>
      <dgm:t>
        <a:bodyPr/>
        <a:lstStyle/>
        <a:p>
          <a:endParaRPr kumimoji="1" lang="ja-JP" altLang="en-US" sz="2000" b="1"/>
        </a:p>
      </dgm:t>
    </dgm:pt>
    <dgm:pt modelId="{45F252F6-17C9-411E-9908-E5367007B6AC}" type="sibTrans" cxnId="{94D1DEB9-76E6-4F75-8138-20145828407A}">
      <dgm:prSet/>
      <dgm:spPr/>
      <dgm:t>
        <a:bodyPr/>
        <a:lstStyle/>
        <a:p>
          <a:endParaRPr kumimoji="1" lang="ja-JP" altLang="en-US" sz="2000" b="1"/>
        </a:p>
      </dgm:t>
    </dgm:pt>
    <dgm:pt modelId="{B5A7F855-2B87-460E-988B-B227828735C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b="1" dirty="0"/>
            <a:t>地域環境</a:t>
          </a:r>
          <a:endParaRPr kumimoji="1" lang="en-US" altLang="ja-JP" sz="2400" b="1" dirty="0"/>
        </a:p>
        <a:p>
          <a:r>
            <a:rPr kumimoji="1" lang="ja-JP" altLang="en-US" sz="2400" b="1" dirty="0"/>
            <a:t>（限界費用ゼロ）</a:t>
          </a:r>
        </a:p>
      </dgm:t>
    </dgm:pt>
    <dgm:pt modelId="{B9D204AA-9988-4A39-A9BB-7FA5CC0BD5DF}" type="parTrans" cxnId="{71C5F99A-80BB-4D6F-B2DF-ECB770ABD9E0}">
      <dgm:prSet custT="1"/>
      <dgm:spPr/>
      <dgm:t>
        <a:bodyPr/>
        <a:lstStyle/>
        <a:p>
          <a:endParaRPr kumimoji="1" lang="ja-JP" altLang="en-US" sz="2000" b="1"/>
        </a:p>
      </dgm:t>
    </dgm:pt>
    <dgm:pt modelId="{F653F7AA-23F3-4E45-BF91-FEEA065F8107}" type="sibTrans" cxnId="{71C5F99A-80BB-4D6F-B2DF-ECB770ABD9E0}">
      <dgm:prSet/>
      <dgm:spPr/>
      <dgm:t>
        <a:bodyPr/>
        <a:lstStyle/>
        <a:p>
          <a:endParaRPr kumimoji="1" lang="ja-JP" altLang="en-US" sz="2000" b="1"/>
        </a:p>
      </dgm:t>
    </dgm:pt>
    <dgm:pt modelId="{4707B07E-68E7-4246-B583-9ADB00F90DB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子育て教育（イエナプラン）環境の整備</a:t>
          </a:r>
        </a:p>
      </dgm:t>
    </dgm:pt>
    <dgm:pt modelId="{8283542C-5068-4762-8762-BCB0EF95BAA0}" type="parTrans" cxnId="{D2B26DBC-E235-426B-A0A3-90FB9808C618}">
      <dgm:prSet custT="1"/>
      <dgm:spPr/>
      <dgm:t>
        <a:bodyPr/>
        <a:lstStyle/>
        <a:p>
          <a:endParaRPr kumimoji="1" lang="ja-JP" altLang="en-US" sz="2000" b="1"/>
        </a:p>
      </dgm:t>
    </dgm:pt>
    <dgm:pt modelId="{C6F61CCB-5944-41BA-AA48-C28036ACEC81}" type="sibTrans" cxnId="{D2B26DBC-E235-426B-A0A3-90FB9808C618}">
      <dgm:prSet/>
      <dgm:spPr/>
      <dgm:t>
        <a:bodyPr/>
        <a:lstStyle/>
        <a:p>
          <a:endParaRPr kumimoji="1" lang="ja-JP" altLang="en-US" sz="2000" b="1"/>
        </a:p>
      </dgm:t>
    </dgm:pt>
    <dgm:pt modelId="{02D45686-169E-46E4-B4F8-8DD7755732A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子ども</a:t>
          </a:r>
          <a:r>
            <a:rPr kumimoji="1" lang="ja-JP" altLang="en-US" sz="2000" b="1"/>
            <a:t>食堂・寺子屋の</a:t>
          </a:r>
          <a:r>
            <a:rPr kumimoji="1" lang="ja-JP" altLang="en-US" sz="2000" b="1" dirty="0"/>
            <a:t>設立・支援</a:t>
          </a:r>
          <a:endParaRPr kumimoji="1" lang="en-US" altLang="ja-JP" sz="2000" b="1" dirty="0"/>
        </a:p>
      </dgm:t>
    </dgm:pt>
    <dgm:pt modelId="{5B206129-88D5-4307-8C5F-7910A0D9F235}" type="parTrans" cxnId="{E6963198-88BF-4576-B4D9-64D416E52075}">
      <dgm:prSet custT="1"/>
      <dgm:spPr/>
      <dgm:t>
        <a:bodyPr/>
        <a:lstStyle/>
        <a:p>
          <a:endParaRPr kumimoji="1" lang="ja-JP" altLang="en-US" sz="2000" b="1"/>
        </a:p>
      </dgm:t>
    </dgm:pt>
    <dgm:pt modelId="{90F4D464-B781-4549-A144-25A9CCA7B669}" type="sibTrans" cxnId="{E6963198-88BF-4576-B4D9-64D416E52075}">
      <dgm:prSet/>
      <dgm:spPr/>
      <dgm:t>
        <a:bodyPr/>
        <a:lstStyle/>
        <a:p>
          <a:endParaRPr kumimoji="1" lang="ja-JP" altLang="en-US" sz="2000" b="1"/>
        </a:p>
      </dgm:t>
    </dgm:pt>
    <dgm:pt modelId="{1402B63B-38C6-496E-8F90-AA6A8520AD44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中心市街地再生・町並み保全，定住・移住の促進</a:t>
          </a:r>
        </a:p>
      </dgm:t>
    </dgm:pt>
    <dgm:pt modelId="{B5D043A9-5C70-4092-828E-B1D3C7E340ED}" type="parTrans" cxnId="{1AE098A5-8128-4160-860F-98261EDD81A3}">
      <dgm:prSet custT="1"/>
      <dgm:spPr/>
      <dgm:t>
        <a:bodyPr/>
        <a:lstStyle/>
        <a:p>
          <a:endParaRPr kumimoji="1" lang="ja-JP" altLang="en-US" sz="2000" b="1"/>
        </a:p>
      </dgm:t>
    </dgm:pt>
    <dgm:pt modelId="{DDDC709E-FA54-4036-99B3-9A0562BB412D}" type="sibTrans" cxnId="{1AE098A5-8128-4160-860F-98261EDD81A3}">
      <dgm:prSet/>
      <dgm:spPr/>
      <dgm:t>
        <a:bodyPr/>
        <a:lstStyle/>
        <a:p>
          <a:endParaRPr kumimoji="1" lang="ja-JP" altLang="en-US" sz="2000" b="1"/>
        </a:p>
      </dgm:t>
    </dgm:pt>
    <dgm:pt modelId="{64EDDA29-7EC6-49EF-9496-3397145CB05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テレワークの推進，起業・雇用の創出</a:t>
          </a:r>
        </a:p>
      </dgm:t>
    </dgm:pt>
    <dgm:pt modelId="{36361ED0-4E98-49DE-9B95-A2CF2F8032B2}" type="parTrans" cxnId="{E45A2281-0A6C-4B2E-A3EF-4282B53CA212}">
      <dgm:prSet custT="1"/>
      <dgm:spPr/>
      <dgm:t>
        <a:bodyPr/>
        <a:lstStyle/>
        <a:p>
          <a:endParaRPr kumimoji="1" lang="ja-JP" altLang="en-US" sz="2000" b="1"/>
        </a:p>
      </dgm:t>
    </dgm:pt>
    <dgm:pt modelId="{7C9D624E-C233-4C56-ADE2-644DCA8A4A0F}" type="sibTrans" cxnId="{E45A2281-0A6C-4B2E-A3EF-4282B53CA212}">
      <dgm:prSet/>
      <dgm:spPr/>
      <dgm:t>
        <a:bodyPr/>
        <a:lstStyle/>
        <a:p>
          <a:endParaRPr kumimoji="1" lang="ja-JP" altLang="en-US" sz="2000" b="1"/>
        </a:p>
      </dgm:t>
    </dgm:pt>
    <dgm:pt modelId="{74010AA0-2CBF-46B7-8F67-4F039AE40B5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大学内・大学発のベンチャー支援</a:t>
          </a:r>
        </a:p>
      </dgm:t>
    </dgm:pt>
    <dgm:pt modelId="{F685183C-C437-4520-A17C-1BDBB2A2DE4A}" type="parTrans" cxnId="{C5BBB923-4CC5-4702-B369-AC8D1FAF5067}">
      <dgm:prSet custT="1"/>
      <dgm:spPr/>
      <dgm:t>
        <a:bodyPr/>
        <a:lstStyle/>
        <a:p>
          <a:endParaRPr kumimoji="1" lang="ja-JP" altLang="en-US" sz="2000" b="1"/>
        </a:p>
      </dgm:t>
    </dgm:pt>
    <dgm:pt modelId="{5AF21253-ECE5-4142-8A67-3ABCDB5D8199}" type="sibTrans" cxnId="{C5BBB923-4CC5-4702-B369-AC8D1FAF5067}">
      <dgm:prSet/>
      <dgm:spPr/>
      <dgm:t>
        <a:bodyPr/>
        <a:lstStyle/>
        <a:p>
          <a:endParaRPr kumimoji="1" lang="ja-JP" altLang="en-US" sz="2000" b="1"/>
        </a:p>
      </dgm:t>
    </dgm:pt>
    <dgm:pt modelId="{A3FBA5E6-3174-4662-B014-AD028D270E1A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再生可能エネルギーの活用で地球温暖化阻止</a:t>
          </a:r>
        </a:p>
      </dgm:t>
    </dgm:pt>
    <dgm:pt modelId="{9FC77BF1-733E-4834-B88A-B566EF22CDDF}" type="parTrans" cxnId="{72776146-8E72-4A7E-B7EF-8F12AA212367}">
      <dgm:prSet custT="1"/>
      <dgm:spPr/>
      <dgm:t>
        <a:bodyPr/>
        <a:lstStyle/>
        <a:p>
          <a:endParaRPr kumimoji="1" lang="ja-JP" altLang="en-US" sz="2000" b="1"/>
        </a:p>
      </dgm:t>
    </dgm:pt>
    <dgm:pt modelId="{6F645E0F-A2A1-47E5-9AFC-8B5356B2DB97}" type="sibTrans" cxnId="{72776146-8E72-4A7E-B7EF-8F12AA212367}">
      <dgm:prSet/>
      <dgm:spPr/>
      <dgm:t>
        <a:bodyPr/>
        <a:lstStyle/>
        <a:p>
          <a:endParaRPr kumimoji="1" lang="ja-JP" altLang="en-US" sz="2000" b="1"/>
        </a:p>
      </dgm:t>
    </dgm:pt>
    <dgm:pt modelId="{96863C3F-F46F-426D-B0E5-47C6FA18AADB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生物多様化と狩猟・採集の促進による共存社会へ</a:t>
          </a:r>
        </a:p>
      </dgm:t>
    </dgm:pt>
    <dgm:pt modelId="{3E279B35-1E56-440C-BBA5-3DA27A2221B1}" type="parTrans" cxnId="{9807849F-975E-4854-BA21-4283E26AE017}">
      <dgm:prSet custT="1"/>
      <dgm:spPr/>
      <dgm:t>
        <a:bodyPr/>
        <a:lstStyle/>
        <a:p>
          <a:endParaRPr kumimoji="1" lang="ja-JP" altLang="en-US" sz="2000" b="1"/>
        </a:p>
      </dgm:t>
    </dgm:pt>
    <dgm:pt modelId="{E1CAE32B-63F5-417E-AB70-45D44517D0A2}" type="sibTrans" cxnId="{9807849F-975E-4854-BA21-4283E26AE017}">
      <dgm:prSet/>
      <dgm:spPr/>
      <dgm:t>
        <a:bodyPr/>
        <a:lstStyle/>
        <a:p>
          <a:endParaRPr kumimoji="1" lang="ja-JP" altLang="en-US" sz="2000" b="1"/>
        </a:p>
      </dgm:t>
    </dgm:pt>
    <dgm:pt modelId="{B518FD38-631B-49E9-B49A-5762300B3DB6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ごみゼロの促進・緑地の保全</a:t>
          </a:r>
        </a:p>
      </dgm:t>
    </dgm:pt>
    <dgm:pt modelId="{2834D889-8EAA-4A40-A47F-83743B3AF239}" type="parTrans" cxnId="{32242114-5A94-484D-93F5-97E25F52E5CF}">
      <dgm:prSet custT="1"/>
      <dgm:spPr/>
      <dgm:t>
        <a:bodyPr/>
        <a:lstStyle/>
        <a:p>
          <a:endParaRPr kumimoji="1" lang="ja-JP" altLang="en-US" sz="2000" b="1"/>
        </a:p>
      </dgm:t>
    </dgm:pt>
    <dgm:pt modelId="{7E23BA5F-8A4D-4001-B532-0A6B46D52BBA}" type="sibTrans" cxnId="{32242114-5A94-484D-93F5-97E25F52E5CF}">
      <dgm:prSet/>
      <dgm:spPr/>
      <dgm:t>
        <a:bodyPr/>
        <a:lstStyle/>
        <a:p>
          <a:endParaRPr kumimoji="1" lang="ja-JP" altLang="en-US" sz="2000" b="1"/>
        </a:p>
      </dgm:t>
    </dgm:pt>
    <dgm:pt modelId="{8C3E6EA9-6DE1-41E7-969E-D68FC261F87E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b="1" dirty="0"/>
            <a:t>  地産地消の推進，滞納者ゼロのための支援</a:t>
          </a:r>
        </a:p>
      </dgm:t>
    </dgm:pt>
    <dgm:pt modelId="{052E3763-30F7-47BF-86E9-ED84C57ADF6A}" type="sibTrans" cxnId="{320D56CD-D9A4-451C-ABBE-6F6D440B2559}">
      <dgm:prSet/>
      <dgm:spPr/>
      <dgm:t>
        <a:bodyPr/>
        <a:lstStyle/>
        <a:p>
          <a:endParaRPr kumimoji="1" lang="ja-JP" altLang="en-US" sz="2000" b="1"/>
        </a:p>
      </dgm:t>
    </dgm:pt>
    <dgm:pt modelId="{81D4B803-CF64-4BCC-977D-E89BC095C823}" type="parTrans" cxnId="{320D56CD-D9A4-451C-ABBE-6F6D440B2559}">
      <dgm:prSet custT="1"/>
      <dgm:spPr/>
      <dgm:t>
        <a:bodyPr/>
        <a:lstStyle/>
        <a:p>
          <a:endParaRPr kumimoji="1" lang="ja-JP" altLang="en-US" sz="2000" b="1"/>
        </a:p>
      </dgm:t>
    </dgm:pt>
    <dgm:pt modelId="{17C665F4-6B7E-49AE-9E23-1809A3287741}" type="pres">
      <dgm:prSet presAssocID="{774D231D-0D40-43FF-B77F-297B554C04D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4081F-621C-41B5-B7A0-1201F5DD000C}" type="pres">
      <dgm:prSet presAssocID="{A631DB6C-D9F8-446C-9D8D-E9E5083D4A9C}" presName="root1" presStyleCnt="0"/>
      <dgm:spPr/>
    </dgm:pt>
    <dgm:pt modelId="{97FAE411-33DD-4CE9-848A-296BF792CD9A}" type="pres">
      <dgm:prSet presAssocID="{A631DB6C-D9F8-446C-9D8D-E9E5083D4A9C}" presName="LevelOneTextNode" presStyleLbl="node0" presStyleIdx="0" presStyleCnt="1" custScaleX="75132" custScaleY="417724" custLinFactNeighborX="-10250" custLinFactNeighborY="1753">
        <dgm:presLayoutVars>
          <dgm:chPref val="3"/>
        </dgm:presLayoutVars>
      </dgm:prSet>
      <dgm:spPr/>
    </dgm:pt>
    <dgm:pt modelId="{A535C0A9-19E7-40A2-B6D7-40B72625386B}" type="pres">
      <dgm:prSet presAssocID="{A631DB6C-D9F8-446C-9D8D-E9E5083D4A9C}" presName="level2hierChild" presStyleCnt="0"/>
      <dgm:spPr/>
    </dgm:pt>
    <dgm:pt modelId="{569D17C6-0DE4-4516-AA50-3988D745C677}" type="pres">
      <dgm:prSet presAssocID="{72226BC7-57FB-4008-BC48-EB1E2EBBF86F}" presName="conn2-1" presStyleLbl="parChTrans1D2" presStyleIdx="0" presStyleCnt="3"/>
      <dgm:spPr/>
    </dgm:pt>
    <dgm:pt modelId="{58CA7B08-427D-4564-A8F0-8B712832036B}" type="pres">
      <dgm:prSet presAssocID="{72226BC7-57FB-4008-BC48-EB1E2EBBF86F}" presName="connTx" presStyleLbl="parChTrans1D2" presStyleIdx="0" presStyleCnt="3"/>
      <dgm:spPr/>
    </dgm:pt>
    <dgm:pt modelId="{9AEDB3B8-6B9A-4E87-AC9B-495A1BF69951}" type="pres">
      <dgm:prSet presAssocID="{D25DAA3A-B6B6-4EDA-B4D1-DCB849019273}" presName="root2" presStyleCnt="0"/>
      <dgm:spPr/>
    </dgm:pt>
    <dgm:pt modelId="{783C2D11-FF2B-40BC-9152-66663D957ECC}" type="pres">
      <dgm:prSet presAssocID="{D25DAA3A-B6B6-4EDA-B4D1-DCB849019273}" presName="LevelTwoTextNode" presStyleLbl="node2" presStyleIdx="0" presStyleCnt="3" custScaleX="313842" custScaleY="313842" custLinFactNeighborX="-1200">
        <dgm:presLayoutVars>
          <dgm:chPref val="3"/>
        </dgm:presLayoutVars>
      </dgm:prSet>
      <dgm:spPr/>
    </dgm:pt>
    <dgm:pt modelId="{DA9E40D9-0B6F-4FA7-8FC5-0D987CC6A5DE}" type="pres">
      <dgm:prSet presAssocID="{D25DAA3A-B6B6-4EDA-B4D1-DCB849019273}" presName="level3hierChild" presStyleCnt="0"/>
      <dgm:spPr/>
    </dgm:pt>
    <dgm:pt modelId="{E93B3039-CA95-4D88-950B-D4914671C8BB}" type="pres">
      <dgm:prSet presAssocID="{36361ED0-4E98-49DE-9B95-A2CF2F8032B2}" presName="conn2-1" presStyleLbl="parChTrans1D3" presStyleIdx="0" presStyleCnt="9"/>
      <dgm:spPr/>
    </dgm:pt>
    <dgm:pt modelId="{96D7B2F9-48F8-47C8-AF36-DBD745ED69D9}" type="pres">
      <dgm:prSet presAssocID="{36361ED0-4E98-49DE-9B95-A2CF2F8032B2}" presName="connTx" presStyleLbl="parChTrans1D3" presStyleIdx="0" presStyleCnt="9"/>
      <dgm:spPr/>
    </dgm:pt>
    <dgm:pt modelId="{F9EE5730-51D4-4FB6-BBCC-7512A92FF189}" type="pres">
      <dgm:prSet presAssocID="{64EDDA29-7EC6-49EF-9496-3397145CB057}" presName="root2" presStyleCnt="0"/>
      <dgm:spPr/>
    </dgm:pt>
    <dgm:pt modelId="{97B13F15-3C7B-46D2-A0F5-3272BD0593C6}" type="pres">
      <dgm:prSet presAssocID="{64EDDA29-7EC6-49EF-9496-3397145CB057}" presName="LevelTwoTextNode" presStyleLbl="node3" presStyleIdx="0" presStyleCnt="9" custScaleX="740024" custScaleY="133100" custLinFactNeighborX="13996" custLinFactNeighborY="-1276">
        <dgm:presLayoutVars>
          <dgm:chPref val="3"/>
        </dgm:presLayoutVars>
      </dgm:prSet>
      <dgm:spPr/>
    </dgm:pt>
    <dgm:pt modelId="{4A516A13-34F4-4997-A8A5-3987F6BBB0DB}" type="pres">
      <dgm:prSet presAssocID="{64EDDA29-7EC6-49EF-9496-3397145CB057}" presName="level3hierChild" presStyleCnt="0"/>
      <dgm:spPr/>
    </dgm:pt>
    <dgm:pt modelId="{E69CFA2A-6B34-4E01-8D55-020EE3A2A48A}" type="pres">
      <dgm:prSet presAssocID="{F685183C-C437-4520-A17C-1BDBB2A2DE4A}" presName="conn2-1" presStyleLbl="parChTrans1D3" presStyleIdx="1" presStyleCnt="9"/>
      <dgm:spPr/>
    </dgm:pt>
    <dgm:pt modelId="{D634EB9C-ED30-487E-A968-FF0ED94794F8}" type="pres">
      <dgm:prSet presAssocID="{F685183C-C437-4520-A17C-1BDBB2A2DE4A}" presName="connTx" presStyleLbl="parChTrans1D3" presStyleIdx="1" presStyleCnt="9"/>
      <dgm:spPr/>
    </dgm:pt>
    <dgm:pt modelId="{872AC93F-3766-48F4-8DB9-4522570BE5A2}" type="pres">
      <dgm:prSet presAssocID="{74010AA0-2CBF-46B7-8F67-4F039AE40B50}" presName="root2" presStyleCnt="0"/>
      <dgm:spPr/>
    </dgm:pt>
    <dgm:pt modelId="{DC016CA4-6CAD-49EC-8F08-7A4178A2FB60}" type="pres">
      <dgm:prSet presAssocID="{74010AA0-2CBF-46B7-8F67-4F039AE40B50}" presName="LevelTwoTextNode" presStyleLbl="node3" presStyleIdx="1" presStyleCnt="9" custScaleX="740024" custScaleY="133100" custLinFactNeighborX="13900">
        <dgm:presLayoutVars>
          <dgm:chPref val="3"/>
        </dgm:presLayoutVars>
      </dgm:prSet>
      <dgm:spPr/>
    </dgm:pt>
    <dgm:pt modelId="{811D61B2-27C6-4C4A-99CC-6460859D756C}" type="pres">
      <dgm:prSet presAssocID="{74010AA0-2CBF-46B7-8F67-4F039AE40B50}" presName="level3hierChild" presStyleCnt="0"/>
      <dgm:spPr/>
    </dgm:pt>
    <dgm:pt modelId="{FDBB9381-3411-4623-A738-5B0F6B105BFF}" type="pres">
      <dgm:prSet presAssocID="{81D4B803-CF64-4BCC-977D-E89BC095C823}" presName="conn2-1" presStyleLbl="parChTrans1D3" presStyleIdx="2" presStyleCnt="9"/>
      <dgm:spPr/>
    </dgm:pt>
    <dgm:pt modelId="{71B1C0BF-F209-487B-AC24-448DDEDB0A15}" type="pres">
      <dgm:prSet presAssocID="{81D4B803-CF64-4BCC-977D-E89BC095C823}" presName="connTx" presStyleLbl="parChTrans1D3" presStyleIdx="2" presStyleCnt="9"/>
      <dgm:spPr/>
    </dgm:pt>
    <dgm:pt modelId="{3F6C13FE-A617-48F9-B1E1-09B7CB8316A4}" type="pres">
      <dgm:prSet presAssocID="{8C3E6EA9-6DE1-41E7-969E-D68FC261F87E}" presName="root2" presStyleCnt="0"/>
      <dgm:spPr/>
    </dgm:pt>
    <dgm:pt modelId="{FAD74895-5ACB-46AA-8EC1-3801D78120E6}" type="pres">
      <dgm:prSet presAssocID="{8C3E6EA9-6DE1-41E7-969E-D68FC261F87E}" presName="LevelTwoTextNode" presStyleLbl="node3" presStyleIdx="2" presStyleCnt="9" custScaleX="740024" custScaleY="133100" custLinFactNeighborX="13900">
        <dgm:presLayoutVars>
          <dgm:chPref val="3"/>
        </dgm:presLayoutVars>
      </dgm:prSet>
      <dgm:spPr/>
    </dgm:pt>
    <dgm:pt modelId="{1F45F6EF-5C9C-46D6-8421-ECE0CB0D21E7}" type="pres">
      <dgm:prSet presAssocID="{8C3E6EA9-6DE1-41E7-969E-D68FC261F87E}" presName="level3hierChild" presStyleCnt="0"/>
      <dgm:spPr/>
    </dgm:pt>
    <dgm:pt modelId="{194033D5-8911-4826-9E77-4B35B2459964}" type="pres">
      <dgm:prSet presAssocID="{66F9787C-8269-4A91-B4E9-136EED95FC55}" presName="conn2-1" presStyleLbl="parChTrans1D2" presStyleIdx="1" presStyleCnt="3"/>
      <dgm:spPr/>
    </dgm:pt>
    <dgm:pt modelId="{8F8A0B45-49FF-4F1F-BC66-6C15D63CBAF5}" type="pres">
      <dgm:prSet presAssocID="{66F9787C-8269-4A91-B4E9-136EED95FC55}" presName="connTx" presStyleLbl="parChTrans1D2" presStyleIdx="1" presStyleCnt="3"/>
      <dgm:spPr/>
    </dgm:pt>
    <dgm:pt modelId="{5C253C14-F0D8-4F56-8A15-713461E0C53C}" type="pres">
      <dgm:prSet presAssocID="{2CAFF3A8-58DE-4E9D-8588-749CB13F4965}" presName="root2" presStyleCnt="0"/>
      <dgm:spPr/>
    </dgm:pt>
    <dgm:pt modelId="{20F80CEF-6B47-4225-A2BC-0903F377FCCA}" type="pres">
      <dgm:prSet presAssocID="{2CAFF3A8-58DE-4E9D-8588-749CB13F4965}" presName="LevelTwoTextNode" presStyleLbl="node2" presStyleIdx="1" presStyleCnt="3" custScaleX="313842" custScaleY="313842" custLinFactNeighborX="-8610" custLinFactNeighborY="-4">
        <dgm:presLayoutVars>
          <dgm:chPref val="3"/>
        </dgm:presLayoutVars>
      </dgm:prSet>
      <dgm:spPr/>
    </dgm:pt>
    <dgm:pt modelId="{769D7DCD-1C4B-4B8D-ABDF-1CAF895B33F5}" type="pres">
      <dgm:prSet presAssocID="{2CAFF3A8-58DE-4E9D-8588-749CB13F4965}" presName="level3hierChild" presStyleCnt="0"/>
      <dgm:spPr/>
    </dgm:pt>
    <dgm:pt modelId="{1731C202-61B5-4FB6-9405-8662741B2897}" type="pres">
      <dgm:prSet presAssocID="{8283542C-5068-4762-8762-BCB0EF95BAA0}" presName="conn2-1" presStyleLbl="parChTrans1D3" presStyleIdx="3" presStyleCnt="9"/>
      <dgm:spPr/>
    </dgm:pt>
    <dgm:pt modelId="{6831E286-7822-4F04-981B-AA928F9CF89A}" type="pres">
      <dgm:prSet presAssocID="{8283542C-5068-4762-8762-BCB0EF95BAA0}" presName="connTx" presStyleLbl="parChTrans1D3" presStyleIdx="3" presStyleCnt="9"/>
      <dgm:spPr/>
    </dgm:pt>
    <dgm:pt modelId="{F7A29571-A6A8-4FB4-B639-F9868E831265}" type="pres">
      <dgm:prSet presAssocID="{4707B07E-68E7-4246-B583-9ADB00F90DB6}" presName="root2" presStyleCnt="0"/>
      <dgm:spPr/>
    </dgm:pt>
    <dgm:pt modelId="{546525B9-8F06-4B99-B3A4-E53B29D7CD6C}" type="pres">
      <dgm:prSet presAssocID="{4707B07E-68E7-4246-B583-9ADB00F90DB6}" presName="LevelTwoTextNode" presStyleLbl="node3" presStyleIdx="3" presStyleCnt="9" custScaleX="740024" custScaleY="133100" custLinFactNeighborX="13900">
        <dgm:presLayoutVars>
          <dgm:chPref val="3"/>
        </dgm:presLayoutVars>
      </dgm:prSet>
      <dgm:spPr/>
    </dgm:pt>
    <dgm:pt modelId="{09F2F28D-1EFF-42ED-830D-EF62C39D02C0}" type="pres">
      <dgm:prSet presAssocID="{4707B07E-68E7-4246-B583-9ADB00F90DB6}" presName="level3hierChild" presStyleCnt="0"/>
      <dgm:spPr/>
    </dgm:pt>
    <dgm:pt modelId="{96BFFF93-EB55-446D-BE3A-98720CC9F18C}" type="pres">
      <dgm:prSet presAssocID="{5B206129-88D5-4307-8C5F-7910A0D9F235}" presName="conn2-1" presStyleLbl="parChTrans1D3" presStyleIdx="4" presStyleCnt="9"/>
      <dgm:spPr/>
    </dgm:pt>
    <dgm:pt modelId="{424A50AE-EB6F-4435-9621-B733E4319397}" type="pres">
      <dgm:prSet presAssocID="{5B206129-88D5-4307-8C5F-7910A0D9F235}" presName="connTx" presStyleLbl="parChTrans1D3" presStyleIdx="4" presStyleCnt="9"/>
      <dgm:spPr/>
    </dgm:pt>
    <dgm:pt modelId="{7B16B694-4BB6-416B-AB40-7CD2F9546A07}" type="pres">
      <dgm:prSet presAssocID="{02D45686-169E-46E4-B4F8-8DD7755732A6}" presName="root2" presStyleCnt="0"/>
      <dgm:spPr/>
    </dgm:pt>
    <dgm:pt modelId="{498BED58-CA31-4E02-AC00-B7AC9D3F894E}" type="pres">
      <dgm:prSet presAssocID="{02D45686-169E-46E4-B4F8-8DD7755732A6}" presName="LevelTwoTextNode" presStyleLbl="node3" presStyleIdx="4" presStyleCnt="9" custScaleX="740024" custScaleY="133100" custLinFactNeighborX="13900">
        <dgm:presLayoutVars>
          <dgm:chPref val="3"/>
        </dgm:presLayoutVars>
      </dgm:prSet>
      <dgm:spPr/>
    </dgm:pt>
    <dgm:pt modelId="{3E9B2486-896E-4B14-889F-BC58D3FD4447}" type="pres">
      <dgm:prSet presAssocID="{02D45686-169E-46E4-B4F8-8DD7755732A6}" presName="level3hierChild" presStyleCnt="0"/>
      <dgm:spPr/>
    </dgm:pt>
    <dgm:pt modelId="{21C5FC46-76C0-4F0E-8A09-DBBA2FE4B2F7}" type="pres">
      <dgm:prSet presAssocID="{B5D043A9-5C70-4092-828E-B1D3C7E340ED}" presName="conn2-1" presStyleLbl="parChTrans1D3" presStyleIdx="5" presStyleCnt="9"/>
      <dgm:spPr/>
    </dgm:pt>
    <dgm:pt modelId="{5A35A124-91DF-4CBC-A9DD-E5848AFBB44A}" type="pres">
      <dgm:prSet presAssocID="{B5D043A9-5C70-4092-828E-B1D3C7E340ED}" presName="connTx" presStyleLbl="parChTrans1D3" presStyleIdx="5" presStyleCnt="9"/>
      <dgm:spPr/>
    </dgm:pt>
    <dgm:pt modelId="{BBB7176A-ADF2-4C58-BAAC-3E6AD87495D0}" type="pres">
      <dgm:prSet presAssocID="{1402B63B-38C6-496E-8F90-AA6A8520AD44}" presName="root2" presStyleCnt="0"/>
      <dgm:spPr/>
    </dgm:pt>
    <dgm:pt modelId="{5C3171C9-3FB2-4B61-A711-FF6698FE3A19}" type="pres">
      <dgm:prSet presAssocID="{1402B63B-38C6-496E-8F90-AA6A8520AD44}" presName="LevelTwoTextNode" presStyleLbl="node3" presStyleIdx="5" presStyleCnt="9" custScaleX="740024" custScaleY="133100" custLinFactNeighborX="13900">
        <dgm:presLayoutVars>
          <dgm:chPref val="3"/>
        </dgm:presLayoutVars>
      </dgm:prSet>
      <dgm:spPr/>
    </dgm:pt>
    <dgm:pt modelId="{BFAE9840-3374-4642-8A6D-782BD2A81E5A}" type="pres">
      <dgm:prSet presAssocID="{1402B63B-38C6-496E-8F90-AA6A8520AD44}" presName="level3hierChild" presStyleCnt="0"/>
      <dgm:spPr/>
    </dgm:pt>
    <dgm:pt modelId="{C62CB55C-4745-401C-BF43-D258760AF654}" type="pres">
      <dgm:prSet presAssocID="{B9D204AA-9988-4A39-A9BB-7FA5CC0BD5DF}" presName="conn2-1" presStyleLbl="parChTrans1D2" presStyleIdx="2" presStyleCnt="3"/>
      <dgm:spPr/>
    </dgm:pt>
    <dgm:pt modelId="{79A34DA8-7DC9-4B9E-9606-0C0D954335E5}" type="pres">
      <dgm:prSet presAssocID="{B9D204AA-9988-4A39-A9BB-7FA5CC0BD5DF}" presName="connTx" presStyleLbl="parChTrans1D2" presStyleIdx="2" presStyleCnt="3"/>
      <dgm:spPr/>
    </dgm:pt>
    <dgm:pt modelId="{B3061EFA-1CFC-40FD-B5AE-0DF8AA8E31DF}" type="pres">
      <dgm:prSet presAssocID="{B5A7F855-2B87-460E-988B-B227828735C9}" presName="root2" presStyleCnt="0"/>
      <dgm:spPr/>
    </dgm:pt>
    <dgm:pt modelId="{C8A5AD51-D43D-402D-9D8D-E8CAA36A2E86}" type="pres">
      <dgm:prSet presAssocID="{B5A7F855-2B87-460E-988B-B227828735C9}" presName="LevelTwoTextNode" presStyleLbl="node2" presStyleIdx="2" presStyleCnt="3" custScaleX="313842" custScaleY="313842" custLinFactNeighborX="-1200" custLinFactNeighborY="2237">
        <dgm:presLayoutVars>
          <dgm:chPref val="3"/>
        </dgm:presLayoutVars>
      </dgm:prSet>
      <dgm:spPr/>
    </dgm:pt>
    <dgm:pt modelId="{BAC1537A-58FD-4978-B146-441D3FFF6238}" type="pres">
      <dgm:prSet presAssocID="{B5A7F855-2B87-460E-988B-B227828735C9}" presName="level3hierChild" presStyleCnt="0"/>
      <dgm:spPr/>
    </dgm:pt>
    <dgm:pt modelId="{59711292-1697-403D-B8F8-13EEBBD773FD}" type="pres">
      <dgm:prSet presAssocID="{9FC77BF1-733E-4834-B88A-B566EF22CDDF}" presName="conn2-1" presStyleLbl="parChTrans1D3" presStyleIdx="6" presStyleCnt="9"/>
      <dgm:spPr/>
    </dgm:pt>
    <dgm:pt modelId="{8684E8A0-24F2-42C5-B3DA-B8B7C896086C}" type="pres">
      <dgm:prSet presAssocID="{9FC77BF1-733E-4834-B88A-B566EF22CDDF}" presName="connTx" presStyleLbl="parChTrans1D3" presStyleIdx="6" presStyleCnt="9"/>
      <dgm:spPr/>
    </dgm:pt>
    <dgm:pt modelId="{D450644B-32F4-4B6C-9E62-BDD3932C4195}" type="pres">
      <dgm:prSet presAssocID="{A3FBA5E6-3174-4662-B014-AD028D270E1A}" presName="root2" presStyleCnt="0"/>
      <dgm:spPr/>
    </dgm:pt>
    <dgm:pt modelId="{D82D0C0C-165D-4A44-9EE4-0237CBD8CBB8}" type="pres">
      <dgm:prSet presAssocID="{A3FBA5E6-3174-4662-B014-AD028D270E1A}" presName="LevelTwoTextNode" presStyleLbl="node3" presStyleIdx="6" presStyleCnt="9" custScaleX="740024" custScaleY="133100" custLinFactNeighborX="13900">
        <dgm:presLayoutVars>
          <dgm:chPref val="3"/>
        </dgm:presLayoutVars>
      </dgm:prSet>
      <dgm:spPr/>
    </dgm:pt>
    <dgm:pt modelId="{04900AE7-38A0-4DB5-B055-C6EE8F7D8BD2}" type="pres">
      <dgm:prSet presAssocID="{A3FBA5E6-3174-4662-B014-AD028D270E1A}" presName="level3hierChild" presStyleCnt="0"/>
      <dgm:spPr/>
    </dgm:pt>
    <dgm:pt modelId="{863174AB-C324-41DF-9EBD-7D62EA4C82FB}" type="pres">
      <dgm:prSet presAssocID="{3E279B35-1E56-440C-BBA5-3DA27A2221B1}" presName="conn2-1" presStyleLbl="parChTrans1D3" presStyleIdx="7" presStyleCnt="9"/>
      <dgm:spPr/>
    </dgm:pt>
    <dgm:pt modelId="{14A006D3-9534-41A2-9160-27821A99A350}" type="pres">
      <dgm:prSet presAssocID="{3E279B35-1E56-440C-BBA5-3DA27A2221B1}" presName="connTx" presStyleLbl="parChTrans1D3" presStyleIdx="7" presStyleCnt="9"/>
      <dgm:spPr/>
    </dgm:pt>
    <dgm:pt modelId="{2666BC69-1995-427E-A5B0-D823F32DD86D}" type="pres">
      <dgm:prSet presAssocID="{96863C3F-F46F-426D-B0E5-47C6FA18AADB}" presName="root2" presStyleCnt="0"/>
      <dgm:spPr/>
    </dgm:pt>
    <dgm:pt modelId="{8E141DE9-2A67-4918-A146-1CD5F2745DD6}" type="pres">
      <dgm:prSet presAssocID="{96863C3F-F46F-426D-B0E5-47C6FA18AADB}" presName="LevelTwoTextNode" presStyleLbl="node3" presStyleIdx="7" presStyleCnt="9" custScaleX="740024" custScaleY="133100" custLinFactNeighborX="13900">
        <dgm:presLayoutVars>
          <dgm:chPref val="3"/>
        </dgm:presLayoutVars>
      </dgm:prSet>
      <dgm:spPr/>
    </dgm:pt>
    <dgm:pt modelId="{9E8714C3-4565-408C-9D59-D0B51256F876}" type="pres">
      <dgm:prSet presAssocID="{96863C3F-F46F-426D-B0E5-47C6FA18AADB}" presName="level3hierChild" presStyleCnt="0"/>
      <dgm:spPr/>
    </dgm:pt>
    <dgm:pt modelId="{498A1AF3-372D-4CB0-8CAF-A80BDB594377}" type="pres">
      <dgm:prSet presAssocID="{2834D889-8EAA-4A40-A47F-83743B3AF239}" presName="conn2-1" presStyleLbl="parChTrans1D3" presStyleIdx="8" presStyleCnt="9"/>
      <dgm:spPr/>
    </dgm:pt>
    <dgm:pt modelId="{BFC8EFE7-67EE-4866-AA2A-733C9D0B5B42}" type="pres">
      <dgm:prSet presAssocID="{2834D889-8EAA-4A40-A47F-83743B3AF239}" presName="connTx" presStyleLbl="parChTrans1D3" presStyleIdx="8" presStyleCnt="9"/>
      <dgm:spPr/>
    </dgm:pt>
    <dgm:pt modelId="{08F1C666-88BA-49D5-A5E6-F3106D33F98A}" type="pres">
      <dgm:prSet presAssocID="{B518FD38-631B-49E9-B49A-5762300B3DB6}" presName="root2" presStyleCnt="0"/>
      <dgm:spPr/>
    </dgm:pt>
    <dgm:pt modelId="{76F59F57-216B-489D-A13C-7D3065D89C89}" type="pres">
      <dgm:prSet presAssocID="{B518FD38-631B-49E9-B49A-5762300B3DB6}" presName="LevelTwoTextNode" presStyleLbl="node3" presStyleIdx="8" presStyleCnt="9" custScaleX="740024" custScaleY="133100" custLinFactNeighborX="13900">
        <dgm:presLayoutVars>
          <dgm:chPref val="3"/>
        </dgm:presLayoutVars>
      </dgm:prSet>
      <dgm:spPr/>
    </dgm:pt>
    <dgm:pt modelId="{F147FAC1-7B48-4EE1-91FB-1A7692D4BB38}" type="pres">
      <dgm:prSet presAssocID="{B518FD38-631B-49E9-B49A-5762300B3DB6}" presName="level3hierChild" presStyleCnt="0"/>
      <dgm:spPr/>
    </dgm:pt>
  </dgm:ptLst>
  <dgm:cxnLst>
    <dgm:cxn modelId="{20E2C201-0BC9-4EB0-BD00-369475A2FB8C}" srcId="{774D231D-0D40-43FF-B77F-297B554C04DD}" destId="{A631DB6C-D9F8-446C-9D8D-E9E5083D4A9C}" srcOrd="0" destOrd="0" parTransId="{D6B86C72-7707-4077-9DF8-4F94FA0697B6}" sibTransId="{AD308635-842C-4F71-83D9-C9B58362AA18}"/>
    <dgm:cxn modelId="{DA845608-78C7-48DA-82EA-9EEA1F2BA5FE}" srcId="{A631DB6C-D9F8-446C-9D8D-E9E5083D4A9C}" destId="{D25DAA3A-B6B6-4EDA-B4D1-DCB849019273}" srcOrd="0" destOrd="0" parTransId="{72226BC7-57FB-4008-BC48-EB1E2EBBF86F}" sibTransId="{F4C36D40-F5EC-44D9-96CB-F61C78370B0B}"/>
    <dgm:cxn modelId="{E68B7512-4A0C-4FEF-87B0-255B123F1F0C}" type="presOf" srcId="{B5D043A9-5C70-4092-828E-B1D3C7E340ED}" destId="{5A35A124-91DF-4CBC-A9DD-E5848AFBB44A}" srcOrd="1" destOrd="0" presId="urn:microsoft.com/office/officeart/2005/8/layout/hierarchy2"/>
    <dgm:cxn modelId="{3C007113-17F2-4B8C-AC58-BEC97F107600}" type="presOf" srcId="{8C3E6EA9-6DE1-41E7-969E-D68FC261F87E}" destId="{FAD74895-5ACB-46AA-8EC1-3801D78120E6}" srcOrd="0" destOrd="0" presId="urn:microsoft.com/office/officeart/2005/8/layout/hierarchy2"/>
    <dgm:cxn modelId="{32242114-5A94-484D-93F5-97E25F52E5CF}" srcId="{B5A7F855-2B87-460E-988B-B227828735C9}" destId="{B518FD38-631B-49E9-B49A-5762300B3DB6}" srcOrd="2" destOrd="0" parTransId="{2834D889-8EAA-4A40-A47F-83743B3AF239}" sibTransId="{7E23BA5F-8A4D-4001-B532-0A6B46D52BBA}"/>
    <dgm:cxn modelId="{94C52D1A-8005-4846-93F6-7EF8866E85E6}" type="presOf" srcId="{4707B07E-68E7-4246-B583-9ADB00F90DB6}" destId="{546525B9-8F06-4B99-B3A4-E53B29D7CD6C}" srcOrd="0" destOrd="0" presId="urn:microsoft.com/office/officeart/2005/8/layout/hierarchy2"/>
    <dgm:cxn modelId="{C5BBB923-4CC5-4702-B369-AC8D1FAF5067}" srcId="{D25DAA3A-B6B6-4EDA-B4D1-DCB849019273}" destId="{74010AA0-2CBF-46B7-8F67-4F039AE40B50}" srcOrd="1" destOrd="0" parTransId="{F685183C-C437-4520-A17C-1BDBB2A2DE4A}" sibTransId="{5AF21253-ECE5-4142-8A67-3ABCDB5D8199}"/>
    <dgm:cxn modelId="{D37C962A-AB14-43EC-926C-DF2AB4270E94}" type="presOf" srcId="{8283542C-5068-4762-8762-BCB0EF95BAA0}" destId="{1731C202-61B5-4FB6-9405-8662741B2897}" srcOrd="0" destOrd="0" presId="urn:microsoft.com/office/officeart/2005/8/layout/hierarchy2"/>
    <dgm:cxn modelId="{1A94E32B-F993-4B16-862B-3711162A1604}" type="presOf" srcId="{8283542C-5068-4762-8762-BCB0EF95BAA0}" destId="{6831E286-7822-4F04-981B-AA928F9CF89A}" srcOrd="1" destOrd="0" presId="urn:microsoft.com/office/officeart/2005/8/layout/hierarchy2"/>
    <dgm:cxn modelId="{FD2B752D-1E4F-48AE-9D73-7941E96C883D}" type="presOf" srcId="{A631DB6C-D9F8-446C-9D8D-E9E5083D4A9C}" destId="{97FAE411-33DD-4CE9-848A-296BF792CD9A}" srcOrd="0" destOrd="0" presId="urn:microsoft.com/office/officeart/2005/8/layout/hierarchy2"/>
    <dgm:cxn modelId="{F8FACA3A-4006-4680-B689-2B746E9DC3A7}" type="presOf" srcId="{B518FD38-631B-49E9-B49A-5762300B3DB6}" destId="{76F59F57-216B-489D-A13C-7D3065D89C89}" srcOrd="0" destOrd="0" presId="urn:microsoft.com/office/officeart/2005/8/layout/hierarchy2"/>
    <dgm:cxn modelId="{BCAF953F-4535-45AC-9373-C66EE40924B6}" type="presOf" srcId="{A3FBA5E6-3174-4662-B014-AD028D270E1A}" destId="{D82D0C0C-165D-4A44-9EE4-0237CBD8CBB8}" srcOrd="0" destOrd="0" presId="urn:microsoft.com/office/officeart/2005/8/layout/hierarchy2"/>
    <dgm:cxn modelId="{72776146-8E72-4A7E-B7EF-8F12AA212367}" srcId="{B5A7F855-2B87-460E-988B-B227828735C9}" destId="{A3FBA5E6-3174-4662-B014-AD028D270E1A}" srcOrd="0" destOrd="0" parTransId="{9FC77BF1-733E-4834-B88A-B566EF22CDDF}" sibTransId="{6F645E0F-A2A1-47E5-9AFC-8B5356B2DB97}"/>
    <dgm:cxn modelId="{900CAF68-3240-475D-A8FB-111831C614B5}" type="presOf" srcId="{B5A7F855-2B87-460E-988B-B227828735C9}" destId="{C8A5AD51-D43D-402D-9D8D-E8CAA36A2E86}" srcOrd="0" destOrd="0" presId="urn:microsoft.com/office/officeart/2005/8/layout/hierarchy2"/>
    <dgm:cxn modelId="{0168DD51-AA19-40C4-9446-D6F5B84DEE0E}" type="presOf" srcId="{36361ED0-4E98-49DE-9B95-A2CF2F8032B2}" destId="{E93B3039-CA95-4D88-950B-D4914671C8BB}" srcOrd="0" destOrd="0" presId="urn:microsoft.com/office/officeart/2005/8/layout/hierarchy2"/>
    <dgm:cxn modelId="{DA7DCB5A-5FE6-4DA4-8E28-156DE9578729}" type="presOf" srcId="{3E279B35-1E56-440C-BBA5-3DA27A2221B1}" destId="{863174AB-C324-41DF-9EBD-7D62EA4C82FB}" srcOrd="0" destOrd="0" presId="urn:microsoft.com/office/officeart/2005/8/layout/hierarchy2"/>
    <dgm:cxn modelId="{E45A2281-0A6C-4B2E-A3EF-4282B53CA212}" srcId="{D25DAA3A-B6B6-4EDA-B4D1-DCB849019273}" destId="{64EDDA29-7EC6-49EF-9496-3397145CB057}" srcOrd="0" destOrd="0" parTransId="{36361ED0-4E98-49DE-9B95-A2CF2F8032B2}" sibTransId="{7C9D624E-C233-4C56-ADE2-644DCA8A4A0F}"/>
    <dgm:cxn modelId="{2A728485-CE54-490D-BE96-AE0DE9C98B2A}" type="presOf" srcId="{02D45686-169E-46E4-B4F8-8DD7755732A6}" destId="{498BED58-CA31-4E02-AC00-B7AC9D3F894E}" srcOrd="0" destOrd="0" presId="urn:microsoft.com/office/officeart/2005/8/layout/hierarchy2"/>
    <dgm:cxn modelId="{F20BD88C-1DDE-42BB-A25E-F88E1F2F01CC}" type="presOf" srcId="{9FC77BF1-733E-4834-B88A-B566EF22CDDF}" destId="{8684E8A0-24F2-42C5-B3DA-B8B7C896086C}" srcOrd="1" destOrd="0" presId="urn:microsoft.com/office/officeart/2005/8/layout/hierarchy2"/>
    <dgm:cxn modelId="{C5F1C491-4CD1-4491-B6D2-295E17562AD2}" type="presOf" srcId="{64EDDA29-7EC6-49EF-9496-3397145CB057}" destId="{97B13F15-3C7B-46D2-A0F5-3272BD0593C6}" srcOrd="0" destOrd="0" presId="urn:microsoft.com/office/officeart/2005/8/layout/hierarchy2"/>
    <dgm:cxn modelId="{52464796-4BC1-437C-9E10-599DD9365E5E}" type="presOf" srcId="{B5D043A9-5C70-4092-828E-B1D3C7E340ED}" destId="{21C5FC46-76C0-4F0E-8A09-DBBA2FE4B2F7}" srcOrd="0" destOrd="0" presId="urn:microsoft.com/office/officeart/2005/8/layout/hierarchy2"/>
    <dgm:cxn modelId="{972D8996-0F3D-4F33-8E96-847E5393B916}" type="presOf" srcId="{B9D204AA-9988-4A39-A9BB-7FA5CC0BD5DF}" destId="{79A34DA8-7DC9-4B9E-9606-0C0D954335E5}" srcOrd="1" destOrd="0" presId="urn:microsoft.com/office/officeart/2005/8/layout/hierarchy2"/>
    <dgm:cxn modelId="{7A8AE097-1F4F-4FCE-9AE2-30797C56DD99}" type="presOf" srcId="{2CAFF3A8-58DE-4E9D-8588-749CB13F4965}" destId="{20F80CEF-6B47-4225-A2BC-0903F377FCCA}" srcOrd="0" destOrd="0" presId="urn:microsoft.com/office/officeart/2005/8/layout/hierarchy2"/>
    <dgm:cxn modelId="{E6963198-88BF-4576-B4D9-64D416E52075}" srcId="{2CAFF3A8-58DE-4E9D-8588-749CB13F4965}" destId="{02D45686-169E-46E4-B4F8-8DD7755732A6}" srcOrd="1" destOrd="0" parTransId="{5B206129-88D5-4307-8C5F-7910A0D9F235}" sibTransId="{90F4D464-B781-4549-A144-25A9CCA7B669}"/>
    <dgm:cxn modelId="{11926D98-7CB4-4340-87CF-261EB333BEF6}" type="presOf" srcId="{2834D889-8EAA-4A40-A47F-83743B3AF239}" destId="{BFC8EFE7-67EE-4866-AA2A-733C9D0B5B42}" srcOrd="1" destOrd="0" presId="urn:microsoft.com/office/officeart/2005/8/layout/hierarchy2"/>
    <dgm:cxn modelId="{71C5F99A-80BB-4D6F-B2DF-ECB770ABD9E0}" srcId="{A631DB6C-D9F8-446C-9D8D-E9E5083D4A9C}" destId="{B5A7F855-2B87-460E-988B-B227828735C9}" srcOrd="2" destOrd="0" parTransId="{B9D204AA-9988-4A39-A9BB-7FA5CC0BD5DF}" sibTransId="{F653F7AA-23F3-4E45-BF91-FEEA065F8107}"/>
    <dgm:cxn modelId="{9807849F-975E-4854-BA21-4283E26AE017}" srcId="{B5A7F855-2B87-460E-988B-B227828735C9}" destId="{96863C3F-F46F-426D-B0E5-47C6FA18AADB}" srcOrd="1" destOrd="0" parTransId="{3E279B35-1E56-440C-BBA5-3DA27A2221B1}" sibTransId="{E1CAE32B-63F5-417E-AB70-45D44517D0A2}"/>
    <dgm:cxn modelId="{94C85EA1-DF2B-42BA-BB0A-FC884055524C}" type="presOf" srcId="{81D4B803-CF64-4BCC-977D-E89BC095C823}" destId="{71B1C0BF-F209-487B-AC24-448DDEDB0A15}" srcOrd="1" destOrd="0" presId="urn:microsoft.com/office/officeart/2005/8/layout/hierarchy2"/>
    <dgm:cxn modelId="{1AE098A5-8128-4160-860F-98261EDD81A3}" srcId="{2CAFF3A8-58DE-4E9D-8588-749CB13F4965}" destId="{1402B63B-38C6-496E-8F90-AA6A8520AD44}" srcOrd="2" destOrd="0" parTransId="{B5D043A9-5C70-4092-828E-B1D3C7E340ED}" sibTransId="{DDDC709E-FA54-4036-99B3-9A0562BB412D}"/>
    <dgm:cxn modelId="{C0C340A8-0B25-4EF4-B3A0-73995AD0BD5D}" type="presOf" srcId="{72226BC7-57FB-4008-BC48-EB1E2EBBF86F}" destId="{58CA7B08-427D-4564-A8F0-8B712832036B}" srcOrd="1" destOrd="0" presId="urn:microsoft.com/office/officeart/2005/8/layout/hierarchy2"/>
    <dgm:cxn modelId="{D630FCA8-C785-494C-B8D8-8957D095E997}" type="presOf" srcId="{2834D889-8EAA-4A40-A47F-83743B3AF239}" destId="{498A1AF3-372D-4CB0-8CAF-A80BDB594377}" srcOrd="0" destOrd="0" presId="urn:microsoft.com/office/officeart/2005/8/layout/hierarchy2"/>
    <dgm:cxn modelId="{1E826FAE-078A-4DD8-AF01-FC3A4B2294BB}" type="presOf" srcId="{774D231D-0D40-43FF-B77F-297B554C04DD}" destId="{17C665F4-6B7E-49AE-9E23-1809A3287741}" srcOrd="0" destOrd="0" presId="urn:microsoft.com/office/officeart/2005/8/layout/hierarchy2"/>
    <dgm:cxn modelId="{50068AB2-69D2-4FE1-BD85-3009C00435A4}" type="presOf" srcId="{5B206129-88D5-4307-8C5F-7910A0D9F235}" destId="{96BFFF93-EB55-446D-BE3A-98720CC9F18C}" srcOrd="0" destOrd="0" presId="urn:microsoft.com/office/officeart/2005/8/layout/hierarchy2"/>
    <dgm:cxn modelId="{518531B7-3917-4532-AD59-F0BA53F0F26B}" type="presOf" srcId="{81D4B803-CF64-4BCC-977D-E89BC095C823}" destId="{FDBB9381-3411-4623-A738-5B0F6B105BFF}" srcOrd="0" destOrd="0" presId="urn:microsoft.com/office/officeart/2005/8/layout/hierarchy2"/>
    <dgm:cxn modelId="{94D1DEB9-76E6-4F75-8138-20145828407A}" srcId="{A631DB6C-D9F8-446C-9D8D-E9E5083D4A9C}" destId="{2CAFF3A8-58DE-4E9D-8588-749CB13F4965}" srcOrd="1" destOrd="0" parTransId="{66F9787C-8269-4A91-B4E9-136EED95FC55}" sibTransId="{45F252F6-17C9-411E-9908-E5367007B6AC}"/>
    <dgm:cxn modelId="{D2B26DBC-E235-426B-A0A3-90FB9808C618}" srcId="{2CAFF3A8-58DE-4E9D-8588-749CB13F4965}" destId="{4707B07E-68E7-4246-B583-9ADB00F90DB6}" srcOrd="0" destOrd="0" parTransId="{8283542C-5068-4762-8762-BCB0EF95BAA0}" sibTransId="{C6F61CCB-5944-41BA-AA48-C28036ACEC81}"/>
    <dgm:cxn modelId="{FB6E85BE-1083-4BFA-92A6-7C5CAF5BCAE4}" type="presOf" srcId="{F685183C-C437-4520-A17C-1BDBB2A2DE4A}" destId="{D634EB9C-ED30-487E-A968-FF0ED94794F8}" srcOrd="1" destOrd="0" presId="urn:microsoft.com/office/officeart/2005/8/layout/hierarchy2"/>
    <dgm:cxn modelId="{1A163DC3-16AC-402E-BCD9-0254B934CF27}" type="presOf" srcId="{D25DAA3A-B6B6-4EDA-B4D1-DCB849019273}" destId="{783C2D11-FF2B-40BC-9152-66663D957ECC}" srcOrd="0" destOrd="0" presId="urn:microsoft.com/office/officeart/2005/8/layout/hierarchy2"/>
    <dgm:cxn modelId="{EA5438C6-5E5D-4AE1-85D4-333ABCEBCD2C}" type="presOf" srcId="{66F9787C-8269-4A91-B4E9-136EED95FC55}" destId="{194033D5-8911-4826-9E77-4B35B2459964}" srcOrd="0" destOrd="0" presId="urn:microsoft.com/office/officeart/2005/8/layout/hierarchy2"/>
    <dgm:cxn modelId="{320D56CD-D9A4-451C-ABBE-6F6D440B2559}" srcId="{D25DAA3A-B6B6-4EDA-B4D1-DCB849019273}" destId="{8C3E6EA9-6DE1-41E7-969E-D68FC261F87E}" srcOrd="2" destOrd="0" parTransId="{81D4B803-CF64-4BCC-977D-E89BC095C823}" sibTransId="{052E3763-30F7-47BF-86E9-ED84C57ADF6A}"/>
    <dgm:cxn modelId="{348949D3-11FB-4BC3-8F1A-5FC3B889D06F}" type="presOf" srcId="{72226BC7-57FB-4008-BC48-EB1E2EBBF86F}" destId="{569D17C6-0DE4-4516-AA50-3988D745C677}" srcOrd="0" destOrd="0" presId="urn:microsoft.com/office/officeart/2005/8/layout/hierarchy2"/>
    <dgm:cxn modelId="{2E6465D4-595C-4729-AC41-4B3008C503F0}" type="presOf" srcId="{3E279B35-1E56-440C-BBA5-3DA27A2221B1}" destId="{14A006D3-9534-41A2-9160-27821A99A350}" srcOrd="1" destOrd="0" presId="urn:microsoft.com/office/officeart/2005/8/layout/hierarchy2"/>
    <dgm:cxn modelId="{AD7F62D5-AA61-4E50-95CE-E5651734FE35}" type="presOf" srcId="{74010AA0-2CBF-46B7-8F67-4F039AE40B50}" destId="{DC016CA4-6CAD-49EC-8F08-7A4178A2FB60}" srcOrd="0" destOrd="0" presId="urn:microsoft.com/office/officeart/2005/8/layout/hierarchy2"/>
    <dgm:cxn modelId="{C657DCDC-7F27-4D56-ABA2-AB43CF760441}" type="presOf" srcId="{9FC77BF1-733E-4834-B88A-B566EF22CDDF}" destId="{59711292-1697-403D-B8F8-13EEBBD773FD}" srcOrd="0" destOrd="0" presId="urn:microsoft.com/office/officeart/2005/8/layout/hierarchy2"/>
    <dgm:cxn modelId="{C586AFEC-FCE8-4985-912E-496CCE0B6F50}" type="presOf" srcId="{96863C3F-F46F-426D-B0E5-47C6FA18AADB}" destId="{8E141DE9-2A67-4918-A146-1CD5F2745DD6}" srcOrd="0" destOrd="0" presId="urn:microsoft.com/office/officeart/2005/8/layout/hierarchy2"/>
    <dgm:cxn modelId="{DAB5A8EE-B5CA-45B4-AEE0-88F1F24C8B21}" type="presOf" srcId="{5B206129-88D5-4307-8C5F-7910A0D9F235}" destId="{424A50AE-EB6F-4435-9621-B733E4319397}" srcOrd="1" destOrd="0" presId="urn:microsoft.com/office/officeart/2005/8/layout/hierarchy2"/>
    <dgm:cxn modelId="{33C59AF3-C11D-4CAE-860A-DE21C5200D4A}" type="presOf" srcId="{66F9787C-8269-4A91-B4E9-136EED95FC55}" destId="{8F8A0B45-49FF-4F1F-BC66-6C15D63CBAF5}" srcOrd="1" destOrd="0" presId="urn:microsoft.com/office/officeart/2005/8/layout/hierarchy2"/>
    <dgm:cxn modelId="{F49B19F7-A9C2-4FCF-8379-4AE5F81D435B}" type="presOf" srcId="{1402B63B-38C6-496E-8F90-AA6A8520AD44}" destId="{5C3171C9-3FB2-4B61-A711-FF6698FE3A19}" srcOrd="0" destOrd="0" presId="urn:microsoft.com/office/officeart/2005/8/layout/hierarchy2"/>
    <dgm:cxn modelId="{F93AC9F7-D538-4DD9-BCC1-65052EBF3B66}" type="presOf" srcId="{F685183C-C437-4520-A17C-1BDBB2A2DE4A}" destId="{E69CFA2A-6B34-4E01-8D55-020EE3A2A48A}" srcOrd="0" destOrd="0" presId="urn:microsoft.com/office/officeart/2005/8/layout/hierarchy2"/>
    <dgm:cxn modelId="{FE1596FA-F1AD-4511-B220-3BFA2597A23B}" type="presOf" srcId="{B9D204AA-9988-4A39-A9BB-7FA5CC0BD5DF}" destId="{C62CB55C-4745-401C-BF43-D258760AF654}" srcOrd="0" destOrd="0" presId="urn:microsoft.com/office/officeart/2005/8/layout/hierarchy2"/>
    <dgm:cxn modelId="{BD8ECDFA-D526-437C-9A9B-82EA56EBADF9}" type="presOf" srcId="{36361ED0-4E98-49DE-9B95-A2CF2F8032B2}" destId="{96D7B2F9-48F8-47C8-AF36-DBD745ED69D9}" srcOrd="1" destOrd="0" presId="urn:microsoft.com/office/officeart/2005/8/layout/hierarchy2"/>
    <dgm:cxn modelId="{1CC476A7-4808-4D1A-AF3B-B3F43EDD2DBA}" type="presParOf" srcId="{17C665F4-6B7E-49AE-9E23-1809A3287741}" destId="{E6A4081F-621C-41B5-B7A0-1201F5DD000C}" srcOrd="0" destOrd="0" presId="urn:microsoft.com/office/officeart/2005/8/layout/hierarchy2"/>
    <dgm:cxn modelId="{EA79DF64-BA8E-41A1-A3AA-EAC43F29E9DE}" type="presParOf" srcId="{E6A4081F-621C-41B5-B7A0-1201F5DD000C}" destId="{97FAE411-33DD-4CE9-848A-296BF792CD9A}" srcOrd="0" destOrd="0" presId="urn:microsoft.com/office/officeart/2005/8/layout/hierarchy2"/>
    <dgm:cxn modelId="{ED4DA3B0-089F-4B0D-AF3E-593E414AEA76}" type="presParOf" srcId="{E6A4081F-621C-41B5-B7A0-1201F5DD000C}" destId="{A535C0A9-19E7-40A2-B6D7-40B72625386B}" srcOrd="1" destOrd="0" presId="urn:microsoft.com/office/officeart/2005/8/layout/hierarchy2"/>
    <dgm:cxn modelId="{8678E39E-34E4-429A-A4DB-72036D152941}" type="presParOf" srcId="{A535C0A9-19E7-40A2-B6D7-40B72625386B}" destId="{569D17C6-0DE4-4516-AA50-3988D745C677}" srcOrd="0" destOrd="0" presId="urn:microsoft.com/office/officeart/2005/8/layout/hierarchy2"/>
    <dgm:cxn modelId="{7BB03BD2-6C81-4BA1-BB4F-241C611416DF}" type="presParOf" srcId="{569D17C6-0DE4-4516-AA50-3988D745C677}" destId="{58CA7B08-427D-4564-A8F0-8B712832036B}" srcOrd="0" destOrd="0" presId="urn:microsoft.com/office/officeart/2005/8/layout/hierarchy2"/>
    <dgm:cxn modelId="{5C279627-DAA5-41FF-9C53-1A008E632898}" type="presParOf" srcId="{A535C0A9-19E7-40A2-B6D7-40B72625386B}" destId="{9AEDB3B8-6B9A-4E87-AC9B-495A1BF69951}" srcOrd="1" destOrd="0" presId="urn:microsoft.com/office/officeart/2005/8/layout/hierarchy2"/>
    <dgm:cxn modelId="{93C9A55C-6E7F-46A5-8C5B-404793D60374}" type="presParOf" srcId="{9AEDB3B8-6B9A-4E87-AC9B-495A1BF69951}" destId="{783C2D11-FF2B-40BC-9152-66663D957ECC}" srcOrd="0" destOrd="0" presId="urn:microsoft.com/office/officeart/2005/8/layout/hierarchy2"/>
    <dgm:cxn modelId="{16AF79D6-D86D-4AF0-90D1-821E9642E07B}" type="presParOf" srcId="{9AEDB3B8-6B9A-4E87-AC9B-495A1BF69951}" destId="{DA9E40D9-0B6F-4FA7-8FC5-0D987CC6A5DE}" srcOrd="1" destOrd="0" presId="urn:microsoft.com/office/officeart/2005/8/layout/hierarchy2"/>
    <dgm:cxn modelId="{A9EABF3B-7FBA-40C1-A37A-1E4889454F03}" type="presParOf" srcId="{DA9E40D9-0B6F-4FA7-8FC5-0D987CC6A5DE}" destId="{E93B3039-CA95-4D88-950B-D4914671C8BB}" srcOrd="0" destOrd="0" presId="urn:microsoft.com/office/officeart/2005/8/layout/hierarchy2"/>
    <dgm:cxn modelId="{526B1BD1-DD1D-41D7-A3C0-88A6355E4558}" type="presParOf" srcId="{E93B3039-CA95-4D88-950B-D4914671C8BB}" destId="{96D7B2F9-48F8-47C8-AF36-DBD745ED69D9}" srcOrd="0" destOrd="0" presId="urn:microsoft.com/office/officeart/2005/8/layout/hierarchy2"/>
    <dgm:cxn modelId="{9F4B5204-1227-4B38-99C9-8E397FBB43EF}" type="presParOf" srcId="{DA9E40D9-0B6F-4FA7-8FC5-0D987CC6A5DE}" destId="{F9EE5730-51D4-4FB6-BBCC-7512A92FF189}" srcOrd="1" destOrd="0" presId="urn:microsoft.com/office/officeart/2005/8/layout/hierarchy2"/>
    <dgm:cxn modelId="{F585AC5D-0D7C-472D-812A-EE83D18D0846}" type="presParOf" srcId="{F9EE5730-51D4-4FB6-BBCC-7512A92FF189}" destId="{97B13F15-3C7B-46D2-A0F5-3272BD0593C6}" srcOrd="0" destOrd="0" presId="urn:microsoft.com/office/officeart/2005/8/layout/hierarchy2"/>
    <dgm:cxn modelId="{682CDF6A-2C0D-41B2-99C8-A2E8252CD118}" type="presParOf" srcId="{F9EE5730-51D4-4FB6-BBCC-7512A92FF189}" destId="{4A516A13-34F4-4997-A8A5-3987F6BBB0DB}" srcOrd="1" destOrd="0" presId="urn:microsoft.com/office/officeart/2005/8/layout/hierarchy2"/>
    <dgm:cxn modelId="{E6281C5A-E359-4887-A469-3E129BB817A0}" type="presParOf" srcId="{DA9E40D9-0B6F-4FA7-8FC5-0D987CC6A5DE}" destId="{E69CFA2A-6B34-4E01-8D55-020EE3A2A48A}" srcOrd="2" destOrd="0" presId="urn:microsoft.com/office/officeart/2005/8/layout/hierarchy2"/>
    <dgm:cxn modelId="{2DE24DAF-90B3-4FD8-BBEB-BB0085E8FAF5}" type="presParOf" srcId="{E69CFA2A-6B34-4E01-8D55-020EE3A2A48A}" destId="{D634EB9C-ED30-487E-A968-FF0ED94794F8}" srcOrd="0" destOrd="0" presId="urn:microsoft.com/office/officeart/2005/8/layout/hierarchy2"/>
    <dgm:cxn modelId="{55A14E8B-A84E-4BDA-B64D-2CBD30F4745F}" type="presParOf" srcId="{DA9E40D9-0B6F-4FA7-8FC5-0D987CC6A5DE}" destId="{872AC93F-3766-48F4-8DB9-4522570BE5A2}" srcOrd="3" destOrd="0" presId="urn:microsoft.com/office/officeart/2005/8/layout/hierarchy2"/>
    <dgm:cxn modelId="{B6CE9952-74C6-4AB9-B349-EEABCE56A753}" type="presParOf" srcId="{872AC93F-3766-48F4-8DB9-4522570BE5A2}" destId="{DC016CA4-6CAD-49EC-8F08-7A4178A2FB60}" srcOrd="0" destOrd="0" presId="urn:microsoft.com/office/officeart/2005/8/layout/hierarchy2"/>
    <dgm:cxn modelId="{EFDF1280-9B86-4A6B-832F-D4E0719E85FE}" type="presParOf" srcId="{872AC93F-3766-48F4-8DB9-4522570BE5A2}" destId="{811D61B2-27C6-4C4A-99CC-6460859D756C}" srcOrd="1" destOrd="0" presId="urn:microsoft.com/office/officeart/2005/8/layout/hierarchy2"/>
    <dgm:cxn modelId="{965C799A-6892-46C7-B4AC-568985729795}" type="presParOf" srcId="{DA9E40D9-0B6F-4FA7-8FC5-0D987CC6A5DE}" destId="{FDBB9381-3411-4623-A738-5B0F6B105BFF}" srcOrd="4" destOrd="0" presId="urn:microsoft.com/office/officeart/2005/8/layout/hierarchy2"/>
    <dgm:cxn modelId="{D70FE846-7C8D-4240-BC84-8F295AE12691}" type="presParOf" srcId="{FDBB9381-3411-4623-A738-5B0F6B105BFF}" destId="{71B1C0BF-F209-487B-AC24-448DDEDB0A15}" srcOrd="0" destOrd="0" presId="urn:microsoft.com/office/officeart/2005/8/layout/hierarchy2"/>
    <dgm:cxn modelId="{B2660DF0-A092-45A3-B4E0-15E392F5E36A}" type="presParOf" srcId="{DA9E40D9-0B6F-4FA7-8FC5-0D987CC6A5DE}" destId="{3F6C13FE-A617-48F9-B1E1-09B7CB8316A4}" srcOrd="5" destOrd="0" presId="urn:microsoft.com/office/officeart/2005/8/layout/hierarchy2"/>
    <dgm:cxn modelId="{14E4E40D-151B-4330-99BD-27F1233E3272}" type="presParOf" srcId="{3F6C13FE-A617-48F9-B1E1-09B7CB8316A4}" destId="{FAD74895-5ACB-46AA-8EC1-3801D78120E6}" srcOrd="0" destOrd="0" presId="urn:microsoft.com/office/officeart/2005/8/layout/hierarchy2"/>
    <dgm:cxn modelId="{52855FA7-FB04-49E8-951B-911AE7A5D9F3}" type="presParOf" srcId="{3F6C13FE-A617-48F9-B1E1-09B7CB8316A4}" destId="{1F45F6EF-5C9C-46D6-8421-ECE0CB0D21E7}" srcOrd="1" destOrd="0" presId="urn:microsoft.com/office/officeart/2005/8/layout/hierarchy2"/>
    <dgm:cxn modelId="{1BE214EE-2F1B-4586-9410-C59734146A2E}" type="presParOf" srcId="{A535C0A9-19E7-40A2-B6D7-40B72625386B}" destId="{194033D5-8911-4826-9E77-4B35B2459964}" srcOrd="2" destOrd="0" presId="urn:microsoft.com/office/officeart/2005/8/layout/hierarchy2"/>
    <dgm:cxn modelId="{9FFDAD41-2E92-411A-B4FB-D13C21DB4D98}" type="presParOf" srcId="{194033D5-8911-4826-9E77-4B35B2459964}" destId="{8F8A0B45-49FF-4F1F-BC66-6C15D63CBAF5}" srcOrd="0" destOrd="0" presId="urn:microsoft.com/office/officeart/2005/8/layout/hierarchy2"/>
    <dgm:cxn modelId="{A70435B3-8656-4346-B791-74A7BD02BD2D}" type="presParOf" srcId="{A535C0A9-19E7-40A2-B6D7-40B72625386B}" destId="{5C253C14-F0D8-4F56-8A15-713461E0C53C}" srcOrd="3" destOrd="0" presId="urn:microsoft.com/office/officeart/2005/8/layout/hierarchy2"/>
    <dgm:cxn modelId="{6D4491BB-8605-4319-B076-6F1A58AF61C2}" type="presParOf" srcId="{5C253C14-F0D8-4F56-8A15-713461E0C53C}" destId="{20F80CEF-6B47-4225-A2BC-0903F377FCCA}" srcOrd="0" destOrd="0" presId="urn:microsoft.com/office/officeart/2005/8/layout/hierarchy2"/>
    <dgm:cxn modelId="{DA18CA92-34E4-49DA-94DA-FA8D75EAC54F}" type="presParOf" srcId="{5C253C14-F0D8-4F56-8A15-713461E0C53C}" destId="{769D7DCD-1C4B-4B8D-ABDF-1CAF895B33F5}" srcOrd="1" destOrd="0" presId="urn:microsoft.com/office/officeart/2005/8/layout/hierarchy2"/>
    <dgm:cxn modelId="{069C2FEA-38E3-4BFA-B550-07E1E8493EB3}" type="presParOf" srcId="{769D7DCD-1C4B-4B8D-ABDF-1CAF895B33F5}" destId="{1731C202-61B5-4FB6-9405-8662741B2897}" srcOrd="0" destOrd="0" presId="urn:microsoft.com/office/officeart/2005/8/layout/hierarchy2"/>
    <dgm:cxn modelId="{05512D63-731D-4F7C-AA8A-5B35698239BD}" type="presParOf" srcId="{1731C202-61B5-4FB6-9405-8662741B2897}" destId="{6831E286-7822-4F04-981B-AA928F9CF89A}" srcOrd="0" destOrd="0" presId="urn:microsoft.com/office/officeart/2005/8/layout/hierarchy2"/>
    <dgm:cxn modelId="{C19DB695-2A71-4095-9B52-C67D9879EF34}" type="presParOf" srcId="{769D7DCD-1C4B-4B8D-ABDF-1CAF895B33F5}" destId="{F7A29571-A6A8-4FB4-B639-F9868E831265}" srcOrd="1" destOrd="0" presId="urn:microsoft.com/office/officeart/2005/8/layout/hierarchy2"/>
    <dgm:cxn modelId="{A1A5D6B1-CC2F-471C-BC42-FB5467F2599C}" type="presParOf" srcId="{F7A29571-A6A8-4FB4-B639-F9868E831265}" destId="{546525B9-8F06-4B99-B3A4-E53B29D7CD6C}" srcOrd="0" destOrd="0" presId="urn:microsoft.com/office/officeart/2005/8/layout/hierarchy2"/>
    <dgm:cxn modelId="{8820E273-FAE7-449E-A0FD-F187F48BE4FA}" type="presParOf" srcId="{F7A29571-A6A8-4FB4-B639-F9868E831265}" destId="{09F2F28D-1EFF-42ED-830D-EF62C39D02C0}" srcOrd="1" destOrd="0" presId="urn:microsoft.com/office/officeart/2005/8/layout/hierarchy2"/>
    <dgm:cxn modelId="{62E7F389-70AE-46A4-A175-E64949A77049}" type="presParOf" srcId="{769D7DCD-1C4B-4B8D-ABDF-1CAF895B33F5}" destId="{96BFFF93-EB55-446D-BE3A-98720CC9F18C}" srcOrd="2" destOrd="0" presId="urn:microsoft.com/office/officeart/2005/8/layout/hierarchy2"/>
    <dgm:cxn modelId="{EF9CBD05-8ED5-4982-9083-B9621D6EEDD5}" type="presParOf" srcId="{96BFFF93-EB55-446D-BE3A-98720CC9F18C}" destId="{424A50AE-EB6F-4435-9621-B733E4319397}" srcOrd="0" destOrd="0" presId="urn:microsoft.com/office/officeart/2005/8/layout/hierarchy2"/>
    <dgm:cxn modelId="{CE13E8ED-A282-4D35-807A-8E630F3F9426}" type="presParOf" srcId="{769D7DCD-1C4B-4B8D-ABDF-1CAF895B33F5}" destId="{7B16B694-4BB6-416B-AB40-7CD2F9546A07}" srcOrd="3" destOrd="0" presId="urn:microsoft.com/office/officeart/2005/8/layout/hierarchy2"/>
    <dgm:cxn modelId="{CD8D103B-CF82-4742-AEF9-A21A80EB12FF}" type="presParOf" srcId="{7B16B694-4BB6-416B-AB40-7CD2F9546A07}" destId="{498BED58-CA31-4E02-AC00-B7AC9D3F894E}" srcOrd="0" destOrd="0" presId="urn:microsoft.com/office/officeart/2005/8/layout/hierarchy2"/>
    <dgm:cxn modelId="{C89F5FD6-1166-4FBE-91AB-25C4DB117342}" type="presParOf" srcId="{7B16B694-4BB6-416B-AB40-7CD2F9546A07}" destId="{3E9B2486-896E-4B14-889F-BC58D3FD4447}" srcOrd="1" destOrd="0" presId="urn:microsoft.com/office/officeart/2005/8/layout/hierarchy2"/>
    <dgm:cxn modelId="{6AE9E256-1E60-4803-8923-CC568EB95B26}" type="presParOf" srcId="{769D7DCD-1C4B-4B8D-ABDF-1CAF895B33F5}" destId="{21C5FC46-76C0-4F0E-8A09-DBBA2FE4B2F7}" srcOrd="4" destOrd="0" presId="urn:microsoft.com/office/officeart/2005/8/layout/hierarchy2"/>
    <dgm:cxn modelId="{C241BFD3-8965-4557-9616-3DCB6151D480}" type="presParOf" srcId="{21C5FC46-76C0-4F0E-8A09-DBBA2FE4B2F7}" destId="{5A35A124-91DF-4CBC-A9DD-E5848AFBB44A}" srcOrd="0" destOrd="0" presId="urn:microsoft.com/office/officeart/2005/8/layout/hierarchy2"/>
    <dgm:cxn modelId="{7A5D0D7D-A2D9-4B0F-B46D-E75FA3F44867}" type="presParOf" srcId="{769D7DCD-1C4B-4B8D-ABDF-1CAF895B33F5}" destId="{BBB7176A-ADF2-4C58-BAAC-3E6AD87495D0}" srcOrd="5" destOrd="0" presId="urn:microsoft.com/office/officeart/2005/8/layout/hierarchy2"/>
    <dgm:cxn modelId="{917E16BE-3FE5-4FC1-9CE9-EB71521FDA81}" type="presParOf" srcId="{BBB7176A-ADF2-4C58-BAAC-3E6AD87495D0}" destId="{5C3171C9-3FB2-4B61-A711-FF6698FE3A19}" srcOrd="0" destOrd="0" presId="urn:microsoft.com/office/officeart/2005/8/layout/hierarchy2"/>
    <dgm:cxn modelId="{D391F840-9229-4804-9EAF-A1FEF7783EC3}" type="presParOf" srcId="{BBB7176A-ADF2-4C58-BAAC-3E6AD87495D0}" destId="{BFAE9840-3374-4642-8A6D-782BD2A81E5A}" srcOrd="1" destOrd="0" presId="urn:microsoft.com/office/officeart/2005/8/layout/hierarchy2"/>
    <dgm:cxn modelId="{52EF61ED-8D67-4E26-9AA4-DEEFCABD21F6}" type="presParOf" srcId="{A535C0A9-19E7-40A2-B6D7-40B72625386B}" destId="{C62CB55C-4745-401C-BF43-D258760AF654}" srcOrd="4" destOrd="0" presId="urn:microsoft.com/office/officeart/2005/8/layout/hierarchy2"/>
    <dgm:cxn modelId="{D9F1B60F-CEF6-4500-B51E-D35D890D7431}" type="presParOf" srcId="{C62CB55C-4745-401C-BF43-D258760AF654}" destId="{79A34DA8-7DC9-4B9E-9606-0C0D954335E5}" srcOrd="0" destOrd="0" presId="urn:microsoft.com/office/officeart/2005/8/layout/hierarchy2"/>
    <dgm:cxn modelId="{15133FFF-C7E2-4C7C-9315-A79F3873728E}" type="presParOf" srcId="{A535C0A9-19E7-40A2-B6D7-40B72625386B}" destId="{B3061EFA-1CFC-40FD-B5AE-0DF8AA8E31DF}" srcOrd="5" destOrd="0" presId="urn:microsoft.com/office/officeart/2005/8/layout/hierarchy2"/>
    <dgm:cxn modelId="{F65659F0-854C-44B7-A8FC-93A7E6B1FA3D}" type="presParOf" srcId="{B3061EFA-1CFC-40FD-B5AE-0DF8AA8E31DF}" destId="{C8A5AD51-D43D-402D-9D8D-E8CAA36A2E86}" srcOrd="0" destOrd="0" presId="urn:microsoft.com/office/officeart/2005/8/layout/hierarchy2"/>
    <dgm:cxn modelId="{594CEA58-9B8E-4DBC-8EF2-B9CA1AE634A3}" type="presParOf" srcId="{B3061EFA-1CFC-40FD-B5AE-0DF8AA8E31DF}" destId="{BAC1537A-58FD-4978-B146-441D3FFF6238}" srcOrd="1" destOrd="0" presId="urn:microsoft.com/office/officeart/2005/8/layout/hierarchy2"/>
    <dgm:cxn modelId="{7D367298-0547-491A-A4F0-709D5ABFB542}" type="presParOf" srcId="{BAC1537A-58FD-4978-B146-441D3FFF6238}" destId="{59711292-1697-403D-B8F8-13EEBBD773FD}" srcOrd="0" destOrd="0" presId="urn:microsoft.com/office/officeart/2005/8/layout/hierarchy2"/>
    <dgm:cxn modelId="{FDFDCC1B-0D11-415B-A913-C8EDD5B8A8E3}" type="presParOf" srcId="{59711292-1697-403D-B8F8-13EEBBD773FD}" destId="{8684E8A0-24F2-42C5-B3DA-B8B7C896086C}" srcOrd="0" destOrd="0" presId="urn:microsoft.com/office/officeart/2005/8/layout/hierarchy2"/>
    <dgm:cxn modelId="{133C8309-AD76-4A97-A036-DCA7656F68F0}" type="presParOf" srcId="{BAC1537A-58FD-4978-B146-441D3FFF6238}" destId="{D450644B-32F4-4B6C-9E62-BDD3932C4195}" srcOrd="1" destOrd="0" presId="urn:microsoft.com/office/officeart/2005/8/layout/hierarchy2"/>
    <dgm:cxn modelId="{E9CBE9CE-2D08-4D3F-9FCC-5B4E82380EEE}" type="presParOf" srcId="{D450644B-32F4-4B6C-9E62-BDD3932C4195}" destId="{D82D0C0C-165D-4A44-9EE4-0237CBD8CBB8}" srcOrd="0" destOrd="0" presId="urn:microsoft.com/office/officeart/2005/8/layout/hierarchy2"/>
    <dgm:cxn modelId="{91F5F00B-1670-4CF2-8E73-408D6935BCDC}" type="presParOf" srcId="{D450644B-32F4-4B6C-9E62-BDD3932C4195}" destId="{04900AE7-38A0-4DB5-B055-C6EE8F7D8BD2}" srcOrd="1" destOrd="0" presId="urn:microsoft.com/office/officeart/2005/8/layout/hierarchy2"/>
    <dgm:cxn modelId="{7BAD7F79-E7D1-4161-8EF3-553BAD4C1DFF}" type="presParOf" srcId="{BAC1537A-58FD-4978-B146-441D3FFF6238}" destId="{863174AB-C324-41DF-9EBD-7D62EA4C82FB}" srcOrd="2" destOrd="0" presId="urn:microsoft.com/office/officeart/2005/8/layout/hierarchy2"/>
    <dgm:cxn modelId="{7EAF5C46-7DBD-4352-A676-A840FDFCC2E0}" type="presParOf" srcId="{863174AB-C324-41DF-9EBD-7D62EA4C82FB}" destId="{14A006D3-9534-41A2-9160-27821A99A350}" srcOrd="0" destOrd="0" presId="urn:microsoft.com/office/officeart/2005/8/layout/hierarchy2"/>
    <dgm:cxn modelId="{18B2E0E6-E7A6-4B16-9F5D-088E70DB2076}" type="presParOf" srcId="{BAC1537A-58FD-4978-B146-441D3FFF6238}" destId="{2666BC69-1995-427E-A5B0-D823F32DD86D}" srcOrd="3" destOrd="0" presId="urn:microsoft.com/office/officeart/2005/8/layout/hierarchy2"/>
    <dgm:cxn modelId="{D9AA508B-66CB-47DD-BD3A-250E7DC34440}" type="presParOf" srcId="{2666BC69-1995-427E-A5B0-D823F32DD86D}" destId="{8E141DE9-2A67-4918-A146-1CD5F2745DD6}" srcOrd="0" destOrd="0" presId="urn:microsoft.com/office/officeart/2005/8/layout/hierarchy2"/>
    <dgm:cxn modelId="{DA36F78C-18EA-450B-9885-EB7EA3528639}" type="presParOf" srcId="{2666BC69-1995-427E-A5B0-D823F32DD86D}" destId="{9E8714C3-4565-408C-9D59-D0B51256F876}" srcOrd="1" destOrd="0" presId="urn:microsoft.com/office/officeart/2005/8/layout/hierarchy2"/>
    <dgm:cxn modelId="{5B253811-D2EF-4EF9-B532-E96D0EC5CF36}" type="presParOf" srcId="{BAC1537A-58FD-4978-B146-441D3FFF6238}" destId="{498A1AF3-372D-4CB0-8CAF-A80BDB594377}" srcOrd="4" destOrd="0" presId="urn:microsoft.com/office/officeart/2005/8/layout/hierarchy2"/>
    <dgm:cxn modelId="{415CAA46-7911-44B8-A7B4-E2978B5A4DE7}" type="presParOf" srcId="{498A1AF3-372D-4CB0-8CAF-A80BDB594377}" destId="{BFC8EFE7-67EE-4866-AA2A-733C9D0B5B42}" srcOrd="0" destOrd="0" presId="urn:microsoft.com/office/officeart/2005/8/layout/hierarchy2"/>
    <dgm:cxn modelId="{83E4A0CD-F3DE-4C33-993D-603E87B876DE}" type="presParOf" srcId="{BAC1537A-58FD-4978-B146-441D3FFF6238}" destId="{08F1C666-88BA-49D5-A5E6-F3106D33F98A}" srcOrd="5" destOrd="0" presId="urn:microsoft.com/office/officeart/2005/8/layout/hierarchy2"/>
    <dgm:cxn modelId="{CC86A9AE-1446-46AB-AB5E-2F7DA899D096}" type="presParOf" srcId="{08F1C666-88BA-49D5-A5E6-F3106D33F98A}" destId="{76F59F57-216B-489D-A13C-7D3065D89C89}" srcOrd="0" destOrd="0" presId="urn:microsoft.com/office/officeart/2005/8/layout/hierarchy2"/>
    <dgm:cxn modelId="{172CF7C6-8F80-4BBA-85AC-EBD3F1E41A93}" type="presParOf" srcId="{08F1C666-88BA-49D5-A5E6-F3106D33F98A}" destId="{F147FAC1-7B48-4EE1-91FB-1A7692D4BB3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10A3D01-ABDF-405E-9B59-1F3ACD2C3A4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875332D-2482-47B3-8551-B125F833E772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400" dirty="0"/>
            <a:t>日出町</a:t>
          </a:r>
          <a:br>
            <a:rPr kumimoji="1" lang="en-US" altLang="ja-JP" sz="2400" dirty="0"/>
          </a:br>
          <a:r>
            <a:rPr kumimoji="1" lang="ja-JP" altLang="en-US" sz="2400" dirty="0"/>
            <a:t>ルネサンス</a:t>
          </a:r>
        </a:p>
      </dgm:t>
    </dgm:pt>
    <dgm:pt modelId="{F2BD52D8-67EC-4339-8ADB-42D5A622D669}" type="parTrans" cxnId="{45158565-1910-49AE-B735-FDA4FAE2E32B}">
      <dgm:prSet/>
      <dgm:spPr/>
      <dgm:t>
        <a:bodyPr/>
        <a:lstStyle/>
        <a:p>
          <a:endParaRPr kumimoji="1" lang="ja-JP" altLang="en-US" sz="2400"/>
        </a:p>
      </dgm:t>
    </dgm:pt>
    <dgm:pt modelId="{2091B518-F1AE-432A-870F-A62B96171F7C}" type="sibTrans" cxnId="{45158565-1910-49AE-B735-FDA4FAE2E32B}">
      <dgm:prSet/>
      <dgm:spPr/>
      <dgm:t>
        <a:bodyPr/>
        <a:lstStyle/>
        <a:p>
          <a:endParaRPr kumimoji="1" lang="ja-JP" altLang="en-US" sz="2400"/>
        </a:p>
      </dgm:t>
    </dgm:pt>
    <dgm:pt modelId="{628F8E8E-697F-4C18-8C78-0BED70BB65B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健康支援</a:t>
          </a:r>
          <a:br>
            <a:rPr kumimoji="1" lang="en-US" altLang="ja-JP" sz="2400" dirty="0"/>
          </a:br>
          <a:r>
            <a:rPr kumimoji="1" lang="ja-JP" altLang="en-US" sz="2400" b="1" dirty="0"/>
            <a:t>ウィルスに負けない</a:t>
          </a:r>
        </a:p>
      </dgm:t>
    </dgm:pt>
    <dgm:pt modelId="{74580007-57D4-4577-BE92-CFA297A036B0}" type="parTrans" cxnId="{90140C8E-FDF7-4884-8AB2-70E22DAF033C}">
      <dgm:prSet custT="1"/>
      <dgm:spPr/>
      <dgm:t>
        <a:bodyPr/>
        <a:lstStyle/>
        <a:p>
          <a:endParaRPr kumimoji="1" lang="ja-JP" altLang="en-US" sz="2400"/>
        </a:p>
      </dgm:t>
    </dgm:pt>
    <dgm:pt modelId="{EAA2E046-0418-485D-885C-63981454611B}" type="sibTrans" cxnId="{90140C8E-FDF7-4884-8AB2-70E22DAF033C}">
      <dgm:prSet/>
      <dgm:spPr/>
      <dgm:t>
        <a:bodyPr/>
        <a:lstStyle/>
        <a:p>
          <a:endParaRPr kumimoji="1" lang="ja-JP" altLang="en-US" sz="2400"/>
        </a:p>
      </dgm:t>
    </dgm:pt>
    <dgm:pt modelId="{328FFB05-8C12-46E0-A92E-51682EA7F6D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粗食</a:t>
          </a:r>
          <a:r>
            <a:rPr kumimoji="1" lang="en-US" altLang="ja-JP" sz="2400" dirty="0"/>
            <a:t>(</a:t>
          </a:r>
          <a:r>
            <a:rPr kumimoji="1" lang="ja-JP" altLang="en-US" sz="2400" dirty="0"/>
            <a:t>おにぎり，味噌汁，番茶</a:t>
          </a:r>
          <a:r>
            <a:rPr kumimoji="1" lang="en-US" altLang="ja-JP" sz="2400" dirty="0"/>
            <a:t>)</a:t>
          </a:r>
          <a:endParaRPr kumimoji="1" lang="ja-JP" altLang="en-US" sz="2400" dirty="0"/>
        </a:p>
      </dgm:t>
    </dgm:pt>
    <dgm:pt modelId="{1021E894-0001-4E79-B72B-ED8D2B3BEDE8}" type="parTrans" cxnId="{921DF439-3A04-4B4F-87DD-31AADC58A96E}">
      <dgm:prSet custT="1"/>
      <dgm:spPr/>
      <dgm:t>
        <a:bodyPr/>
        <a:lstStyle/>
        <a:p>
          <a:endParaRPr kumimoji="1" lang="ja-JP" altLang="en-US" sz="2400"/>
        </a:p>
      </dgm:t>
    </dgm:pt>
    <dgm:pt modelId="{B6004DBC-7A57-456B-83FC-A81656A1AE6C}" type="sibTrans" cxnId="{921DF439-3A04-4B4F-87DD-31AADC58A96E}">
      <dgm:prSet/>
      <dgm:spPr/>
      <dgm:t>
        <a:bodyPr/>
        <a:lstStyle/>
        <a:p>
          <a:endParaRPr kumimoji="1" lang="ja-JP" altLang="en-US" sz="2400"/>
        </a:p>
      </dgm:t>
    </dgm:pt>
    <dgm:pt modelId="{70A29002-2285-4D4F-9265-F292FC6378AA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減塩・精白糖ゼロ プロジェクト</a:t>
          </a:r>
        </a:p>
      </dgm:t>
    </dgm:pt>
    <dgm:pt modelId="{8171E08C-C71F-4A50-B565-65CB2ACD0841}" type="parTrans" cxnId="{63A706FE-F7DC-4137-8EDD-2DAEE126FA5A}">
      <dgm:prSet custT="1"/>
      <dgm:spPr/>
      <dgm:t>
        <a:bodyPr/>
        <a:lstStyle/>
        <a:p>
          <a:endParaRPr kumimoji="1" lang="ja-JP" altLang="en-US" sz="2400"/>
        </a:p>
      </dgm:t>
    </dgm:pt>
    <dgm:pt modelId="{3EBE2733-D421-4299-B896-95D8FA90914C}" type="sibTrans" cxnId="{63A706FE-F7DC-4137-8EDD-2DAEE126FA5A}">
      <dgm:prSet/>
      <dgm:spPr/>
      <dgm:t>
        <a:bodyPr/>
        <a:lstStyle/>
        <a:p>
          <a:endParaRPr kumimoji="1" lang="ja-JP" altLang="en-US" sz="2400"/>
        </a:p>
      </dgm:t>
    </dgm:pt>
    <dgm:pt modelId="{7992C4F6-156F-48B3-98BD-3D8510CA2B79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限界費用ゼロ社会</a:t>
          </a:r>
          <a:br>
            <a:rPr kumimoji="1" lang="en-US" altLang="ja-JP" sz="2400" dirty="0"/>
          </a:br>
          <a:r>
            <a:rPr kumimoji="1" lang="ja-JP" altLang="en-US" sz="2400" b="1" dirty="0"/>
            <a:t>産業の比較優位</a:t>
          </a:r>
        </a:p>
      </dgm:t>
    </dgm:pt>
    <dgm:pt modelId="{E57C9922-57B1-4D88-8664-EA1E7960AFE0}" type="parTrans" cxnId="{3116AF98-0049-4D4B-A4A4-34FD8F218FA6}">
      <dgm:prSet custT="1"/>
      <dgm:spPr/>
      <dgm:t>
        <a:bodyPr/>
        <a:lstStyle/>
        <a:p>
          <a:endParaRPr kumimoji="1" lang="ja-JP" altLang="en-US" sz="2400"/>
        </a:p>
      </dgm:t>
    </dgm:pt>
    <dgm:pt modelId="{ACFD9F5D-216E-4C61-A918-2E1FCDEF3CCE}" type="sibTrans" cxnId="{3116AF98-0049-4D4B-A4A4-34FD8F218FA6}">
      <dgm:prSet/>
      <dgm:spPr/>
      <dgm:t>
        <a:bodyPr/>
        <a:lstStyle/>
        <a:p>
          <a:endParaRPr kumimoji="1" lang="ja-JP" altLang="en-US" sz="2400"/>
        </a:p>
      </dgm:t>
    </dgm:pt>
    <dgm:pt modelId="{F498B6BA-8D6F-4017-81A1-EACA0F6B6EBF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再生エネルギー（電気代ゼロ）</a:t>
          </a:r>
        </a:p>
      </dgm:t>
    </dgm:pt>
    <dgm:pt modelId="{C5CB4B32-4E6F-4267-A1A1-EE72D7D698E4}" type="parTrans" cxnId="{91735E87-C181-44BD-9CBA-D22408958B58}">
      <dgm:prSet custT="1"/>
      <dgm:spPr/>
      <dgm:t>
        <a:bodyPr/>
        <a:lstStyle/>
        <a:p>
          <a:endParaRPr kumimoji="1" lang="ja-JP" altLang="en-US" sz="2400"/>
        </a:p>
      </dgm:t>
    </dgm:pt>
    <dgm:pt modelId="{5CAA22C5-4E56-46EF-89B1-F8C986F7A3D5}" type="sibTrans" cxnId="{91735E87-C181-44BD-9CBA-D22408958B58}">
      <dgm:prSet/>
      <dgm:spPr/>
      <dgm:t>
        <a:bodyPr/>
        <a:lstStyle/>
        <a:p>
          <a:endParaRPr kumimoji="1" lang="ja-JP" altLang="en-US" sz="2400"/>
        </a:p>
      </dgm:t>
    </dgm:pt>
    <dgm:pt modelId="{8AFC96CB-C065-4BB0-86FA-5C30A2A1D6C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コミュニケーション（</a:t>
          </a:r>
          <a:r>
            <a:rPr kumimoji="1" lang="en-US" altLang="ja-JP" sz="2400" dirty="0" err="1"/>
            <a:t>Wifi</a:t>
          </a:r>
          <a:r>
            <a:rPr kumimoji="1" lang="ja-JP" altLang="en-US" sz="2400" dirty="0"/>
            <a:t>代無料）</a:t>
          </a:r>
        </a:p>
      </dgm:t>
    </dgm:pt>
    <dgm:pt modelId="{FAEE13D0-6D30-49EF-85F5-DBA9D2987B8C}" type="parTrans" cxnId="{82F01731-AC9B-48AD-A2CA-96018E3FD2FC}">
      <dgm:prSet custT="1"/>
      <dgm:spPr/>
      <dgm:t>
        <a:bodyPr/>
        <a:lstStyle/>
        <a:p>
          <a:endParaRPr kumimoji="1" lang="ja-JP" altLang="en-US" sz="2400"/>
        </a:p>
      </dgm:t>
    </dgm:pt>
    <dgm:pt modelId="{98F0B78C-8339-4096-B4FD-398265BADD66}" type="sibTrans" cxnId="{82F01731-AC9B-48AD-A2CA-96018E3FD2FC}">
      <dgm:prSet/>
      <dgm:spPr/>
      <dgm:t>
        <a:bodyPr/>
        <a:lstStyle/>
        <a:p>
          <a:endParaRPr kumimoji="1" lang="ja-JP" altLang="en-US" sz="2400"/>
        </a:p>
      </dgm:t>
    </dgm:pt>
    <dgm:pt modelId="{9636DCC7-5390-4FE5-978F-AAEE697BB8E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/>
            <a:t>ロジテック</a:t>
          </a:r>
          <a:r>
            <a:rPr kumimoji="1" lang="en-US" altLang="ja-JP" sz="2400"/>
            <a:t>(</a:t>
          </a:r>
          <a:r>
            <a:rPr kumimoji="1" lang="ja-JP" altLang="en-US" sz="2400"/>
            <a:t>バス代無料</a:t>
          </a:r>
          <a:r>
            <a:rPr kumimoji="1" lang="en-US" altLang="ja-JP" sz="2400"/>
            <a:t>)</a:t>
          </a:r>
          <a:endParaRPr kumimoji="1" lang="ja-JP" altLang="en-US" sz="2400" dirty="0"/>
        </a:p>
      </dgm:t>
    </dgm:pt>
    <dgm:pt modelId="{439E95D3-3675-4B40-8D94-ADD35BBBEBC2}" type="parTrans" cxnId="{43AE02C2-3464-4085-A4CA-17382D39D844}">
      <dgm:prSet custT="1"/>
      <dgm:spPr/>
      <dgm:t>
        <a:bodyPr/>
        <a:lstStyle/>
        <a:p>
          <a:endParaRPr kumimoji="1" lang="ja-JP" altLang="en-US" sz="2400"/>
        </a:p>
      </dgm:t>
    </dgm:pt>
    <dgm:pt modelId="{29C76BB1-7D56-4B88-99C4-CDDB84198DB7}" type="sibTrans" cxnId="{43AE02C2-3464-4085-A4CA-17382D39D844}">
      <dgm:prSet/>
      <dgm:spPr/>
      <dgm:t>
        <a:bodyPr/>
        <a:lstStyle/>
        <a:p>
          <a:endParaRPr kumimoji="1" lang="ja-JP" altLang="en-US" sz="2400"/>
        </a:p>
      </dgm:t>
    </dgm:pt>
    <dgm:pt modelId="{DD1F9611-2CC8-42E6-9AD5-E35A58C550F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子育て・教育支援</a:t>
          </a:r>
          <a:br>
            <a:rPr kumimoji="1" lang="en-US" altLang="ja-JP" sz="2400" dirty="0"/>
          </a:br>
          <a:r>
            <a: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地方通貨で納税</a:t>
          </a:r>
          <a:endParaRPr kumimoji="1" lang="ja-JP" altLang="en-US" sz="2400" dirty="0"/>
        </a:p>
      </dgm:t>
    </dgm:pt>
    <dgm:pt modelId="{9B7151C6-3125-469B-879F-F861DCBC814B}" type="parTrans" cxnId="{9183BED7-80BC-402E-9B96-40A3594E6962}">
      <dgm:prSet custT="1"/>
      <dgm:spPr/>
      <dgm:t>
        <a:bodyPr/>
        <a:lstStyle/>
        <a:p>
          <a:endParaRPr kumimoji="1" lang="ja-JP" altLang="en-US" sz="2400"/>
        </a:p>
      </dgm:t>
    </dgm:pt>
    <dgm:pt modelId="{7BA8A26E-12D9-48B5-BBD1-EEA62AB17C4A}" type="sibTrans" cxnId="{9183BED7-80BC-402E-9B96-40A3594E6962}">
      <dgm:prSet/>
      <dgm:spPr/>
      <dgm:t>
        <a:bodyPr/>
        <a:lstStyle/>
        <a:p>
          <a:endParaRPr kumimoji="1" lang="ja-JP" altLang="en-US" sz="2400"/>
        </a:p>
      </dgm:t>
    </dgm:pt>
    <dgm:pt modelId="{75892E0F-5484-4575-98C9-25D5A85A59B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産婦人科・幼保無料</a:t>
          </a:r>
        </a:p>
      </dgm:t>
    </dgm:pt>
    <dgm:pt modelId="{5D831247-3159-46D6-9E36-5C12E1B144A0}" type="parTrans" cxnId="{0D639C37-E837-408C-BDFD-C3C39A2458F6}">
      <dgm:prSet custT="1"/>
      <dgm:spPr/>
      <dgm:t>
        <a:bodyPr/>
        <a:lstStyle/>
        <a:p>
          <a:endParaRPr kumimoji="1" lang="ja-JP" altLang="en-US" sz="2400"/>
        </a:p>
      </dgm:t>
    </dgm:pt>
    <dgm:pt modelId="{597F6EE9-BF02-4FA1-B848-17E48AE59446}" type="sibTrans" cxnId="{0D639C37-E837-408C-BDFD-C3C39A2458F6}">
      <dgm:prSet/>
      <dgm:spPr/>
      <dgm:t>
        <a:bodyPr/>
        <a:lstStyle/>
        <a:p>
          <a:endParaRPr kumimoji="1" lang="ja-JP" altLang="en-US" sz="2400"/>
        </a:p>
      </dgm:t>
    </dgm:pt>
    <dgm:pt modelId="{DC414253-E0DB-4C9E-998C-ED95B6F2A0C2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イエナプラン・無料寺子屋</a:t>
          </a:r>
        </a:p>
      </dgm:t>
    </dgm:pt>
    <dgm:pt modelId="{7569AED4-6CC1-445E-8CDD-AB54E08A19B3}" type="parTrans" cxnId="{EAFA1617-13F6-4B57-B483-EFDEBBF67806}">
      <dgm:prSet custT="1"/>
      <dgm:spPr/>
      <dgm:t>
        <a:bodyPr/>
        <a:lstStyle/>
        <a:p>
          <a:endParaRPr kumimoji="1" lang="ja-JP" altLang="en-US" sz="2400"/>
        </a:p>
      </dgm:t>
    </dgm:pt>
    <dgm:pt modelId="{1F71DC95-41D4-40A0-A346-F23558C31D81}" type="sibTrans" cxnId="{EAFA1617-13F6-4B57-B483-EFDEBBF67806}">
      <dgm:prSet/>
      <dgm:spPr/>
      <dgm:t>
        <a:bodyPr/>
        <a:lstStyle/>
        <a:p>
          <a:endParaRPr kumimoji="1" lang="ja-JP" altLang="en-US" sz="2400"/>
        </a:p>
      </dgm:t>
    </dgm:pt>
    <dgm:pt modelId="{A6C245A8-D33F-4FB4-BFBB-7EC9FE53E3F2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（粗食・エコ）子ども食堂</a:t>
          </a:r>
        </a:p>
      </dgm:t>
    </dgm:pt>
    <dgm:pt modelId="{75CAEC43-44A0-4FA9-8DF3-4A9CF522E421}" type="parTrans" cxnId="{3667BC41-E836-4505-B230-ED51F01D645B}">
      <dgm:prSet custT="1"/>
      <dgm:spPr/>
      <dgm:t>
        <a:bodyPr/>
        <a:lstStyle/>
        <a:p>
          <a:endParaRPr kumimoji="1" lang="ja-JP" altLang="en-US" sz="2400"/>
        </a:p>
      </dgm:t>
    </dgm:pt>
    <dgm:pt modelId="{26EF8594-D867-410D-828C-6D3260A46DE2}" type="sibTrans" cxnId="{3667BC41-E836-4505-B230-ED51F01D645B}">
      <dgm:prSet/>
      <dgm:spPr/>
      <dgm:t>
        <a:bodyPr/>
        <a:lstStyle/>
        <a:p>
          <a:endParaRPr kumimoji="1" lang="ja-JP" altLang="en-US" sz="2400"/>
        </a:p>
      </dgm:t>
    </dgm:pt>
    <dgm:pt modelId="{9F59CB57-E1C0-4136-A42C-91F6FCAF5419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転倒防止（ストレッチ・筋トレ）教室</a:t>
          </a:r>
        </a:p>
      </dgm:t>
    </dgm:pt>
    <dgm:pt modelId="{C64FC529-3205-4434-BB1F-CDFF66F960AA}" type="parTrans" cxnId="{07E4525A-85E8-4FB2-BBAD-D3953E444CFE}">
      <dgm:prSet custT="1"/>
      <dgm:spPr/>
      <dgm:t>
        <a:bodyPr/>
        <a:lstStyle/>
        <a:p>
          <a:endParaRPr kumimoji="1" lang="ja-JP" altLang="en-US" sz="2400"/>
        </a:p>
      </dgm:t>
    </dgm:pt>
    <dgm:pt modelId="{F50C1BFB-C2B4-4D92-93F8-F722E298F937}" type="sibTrans" cxnId="{07E4525A-85E8-4FB2-BBAD-D3953E444CFE}">
      <dgm:prSet/>
      <dgm:spPr/>
      <dgm:t>
        <a:bodyPr/>
        <a:lstStyle/>
        <a:p>
          <a:endParaRPr kumimoji="1" lang="ja-JP" altLang="en-US" sz="2400"/>
        </a:p>
      </dgm:t>
    </dgm:pt>
    <dgm:pt modelId="{49F1D9BB-C3E0-4956-A078-48FD4932A10D}" type="pres">
      <dgm:prSet presAssocID="{E10A3D01-ABDF-405E-9B59-1F3ACD2C3A4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DA307D-8F0C-41C6-B911-10C34E5A21D6}" type="pres">
      <dgm:prSet presAssocID="{8875332D-2482-47B3-8551-B125F833E772}" presName="root1" presStyleCnt="0"/>
      <dgm:spPr/>
    </dgm:pt>
    <dgm:pt modelId="{8BFC8A48-7C70-4E14-97F9-C86DBCADD65F}" type="pres">
      <dgm:prSet presAssocID="{8875332D-2482-47B3-8551-B125F833E772}" presName="LevelOneTextNode" presStyleLbl="node0" presStyleIdx="0" presStyleCnt="1" custScaleX="177156" custScaleY="345226" custLinFactNeighborX="-20792" custLinFactNeighborY="-1551">
        <dgm:presLayoutVars>
          <dgm:chPref val="3"/>
        </dgm:presLayoutVars>
      </dgm:prSet>
      <dgm:spPr/>
    </dgm:pt>
    <dgm:pt modelId="{C99658A6-E21C-48C2-9C06-E68D45B2085D}" type="pres">
      <dgm:prSet presAssocID="{8875332D-2482-47B3-8551-B125F833E772}" presName="level2hierChild" presStyleCnt="0"/>
      <dgm:spPr/>
    </dgm:pt>
    <dgm:pt modelId="{3DE7FAF2-6CF9-4B06-8D8D-35B520C06F3F}" type="pres">
      <dgm:prSet presAssocID="{74580007-57D4-4577-BE92-CFA297A036B0}" presName="conn2-1" presStyleLbl="parChTrans1D2" presStyleIdx="0" presStyleCnt="3"/>
      <dgm:spPr/>
    </dgm:pt>
    <dgm:pt modelId="{0D8848F7-3C28-4BEB-AF01-F17C4E33FB53}" type="pres">
      <dgm:prSet presAssocID="{74580007-57D4-4577-BE92-CFA297A036B0}" presName="connTx" presStyleLbl="parChTrans1D2" presStyleIdx="0" presStyleCnt="3"/>
      <dgm:spPr/>
    </dgm:pt>
    <dgm:pt modelId="{62A2E56B-03BB-402D-8E44-C279CB1398EA}" type="pres">
      <dgm:prSet presAssocID="{628F8E8E-697F-4C18-8C78-0BED70BB65BB}" presName="root2" presStyleCnt="0"/>
      <dgm:spPr/>
    </dgm:pt>
    <dgm:pt modelId="{63BC952E-CA3C-4FBC-BEB9-BFD1300A0830}" type="pres">
      <dgm:prSet presAssocID="{628F8E8E-697F-4C18-8C78-0BED70BB65BB}" presName="LevelTwoTextNode" presStyleLbl="node2" presStyleIdx="0" presStyleCnt="3" custScaleX="285311" custScaleY="194872" custLinFactNeighborX="-7287">
        <dgm:presLayoutVars>
          <dgm:chPref val="3"/>
        </dgm:presLayoutVars>
      </dgm:prSet>
      <dgm:spPr/>
    </dgm:pt>
    <dgm:pt modelId="{AF4894BD-C92D-4DBB-837D-B3E67996903F}" type="pres">
      <dgm:prSet presAssocID="{628F8E8E-697F-4C18-8C78-0BED70BB65BB}" presName="level3hierChild" presStyleCnt="0"/>
      <dgm:spPr/>
    </dgm:pt>
    <dgm:pt modelId="{005E2076-4784-40B5-8141-D11F00BB385D}" type="pres">
      <dgm:prSet presAssocID="{1021E894-0001-4E79-B72B-ED8D2B3BEDE8}" presName="conn2-1" presStyleLbl="parChTrans1D3" presStyleIdx="0" presStyleCnt="9"/>
      <dgm:spPr/>
    </dgm:pt>
    <dgm:pt modelId="{AA500AA9-0B2E-45E2-A95A-9E4655DA6FF3}" type="pres">
      <dgm:prSet presAssocID="{1021E894-0001-4E79-B72B-ED8D2B3BEDE8}" presName="connTx" presStyleLbl="parChTrans1D3" presStyleIdx="0" presStyleCnt="9"/>
      <dgm:spPr/>
    </dgm:pt>
    <dgm:pt modelId="{8FB73C61-348E-416F-B4F0-E806D79AB38B}" type="pres">
      <dgm:prSet presAssocID="{328FFB05-8C12-46E0-A92E-51682EA7F6D6}" presName="root2" presStyleCnt="0"/>
      <dgm:spPr/>
    </dgm:pt>
    <dgm:pt modelId="{F6D06DF1-8D68-46B9-B2ED-55077799D2F4}" type="pres">
      <dgm:prSet presAssocID="{328FFB05-8C12-46E0-A92E-51682EA7F6D6}" presName="LevelTwoTextNode" presStyleLbl="node3" presStyleIdx="0" presStyleCnt="9" custScaleX="505446" custLinFactNeighborX="20792">
        <dgm:presLayoutVars>
          <dgm:chPref val="3"/>
        </dgm:presLayoutVars>
      </dgm:prSet>
      <dgm:spPr/>
    </dgm:pt>
    <dgm:pt modelId="{6CF4EA79-2C5E-478E-A4C9-6E976BEDF6EE}" type="pres">
      <dgm:prSet presAssocID="{328FFB05-8C12-46E0-A92E-51682EA7F6D6}" presName="level3hierChild" presStyleCnt="0"/>
      <dgm:spPr/>
    </dgm:pt>
    <dgm:pt modelId="{2E798993-C0D8-478D-B520-DE00429052EA}" type="pres">
      <dgm:prSet presAssocID="{8171E08C-C71F-4A50-B565-65CB2ACD0841}" presName="conn2-1" presStyleLbl="parChTrans1D3" presStyleIdx="1" presStyleCnt="9"/>
      <dgm:spPr/>
    </dgm:pt>
    <dgm:pt modelId="{402A21F7-BE4A-471C-9148-166B7AB747A9}" type="pres">
      <dgm:prSet presAssocID="{8171E08C-C71F-4A50-B565-65CB2ACD0841}" presName="connTx" presStyleLbl="parChTrans1D3" presStyleIdx="1" presStyleCnt="9"/>
      <dgm:spPr/>
    </dgm:pt>
    <dgm:pt modelId="{8D004F0A-7D2B-4D67-B124-1FB23EEA7311}" type="pres">
      <dgm:prSet presAssocID="{70A29002-2285-4D4F-9265-F292FC6378AA}" presName="root2" presStyleCnt="0"/>
      <dgm:spPr/>
    </dgm:pt>
    <dgm:pt modelId="{77513473-901D-4687-B1A2-477CCCEC0337}" type="pres">
      <dgm:prSet presAssocID="{70A29002-2285-4D4F-9265-F292FC6378AA}" presName="LevelTwoTextNode" presStyleLbl="node3" presStyleIdx="1" presStyleCnt="9" custScaleX="505446" custLinFactNeighborX="20792">
        <dgm:presLayoutVars>
          <dgm:chPref val="3"/>
        </dgm:presLayoutVars>
      </dgm:prSet>
      <dgm:spPr/>
    </dgm:pt>
    <dgm:pt modelId="{BAF02ACB-C50F-495F-9F9C-DE27C0676DF1}" type="pres">
      <dgm:prSet presAssocID="{70A29002-2285-4D4F-9265-F292FC6378AA}" presName="level3hierChild" presStyleCnt="0"/>
      <dgm:spPr/>
    </dgm:pt>
    <dgm:pt modelId="{A45544DF-0677-4849-BA72-7E693F6EB224}" type="pres">
      <dgm:prSet presAssocID="{C64FC529-3205-4434-BB1F-CDFF66F960AA}" presName="conn2-1" presStyleLbl="parChTrans1D3" presStyleIdx="2" presStyleCnt="9"/>
      <dgm:spPr/>
    </dgm:pt>
    <dgm:pt modelId="{5A8BCBE0-C3A5-41EC-B8CB-0066D40963E6}" type="pres">
      <dgm:prSet presAssocID="{C64FC529-3205-4434-BB1F-CDFF66F960AA}" presName="connTx" presStyleLbl="parChTrans1D3" presStyleIdx="2" presStyleCnt="9"/>
      <dgm:spPr/>
    </dgm:pt>
    <dgm:pt modelId="{F8EF5FFB-ACCC-4B5E-8F51-B45FFD78EFDC}" type="pres">
      <dgm:prSet presAssocID="{9F59CB57-E1C0-4136-A42C-91F6FCAF5419}" presName="root2" presStyleCnt="0"/>
      <dgm:spPr/>
    </dgm:pt>
    <dgm:pt modelId="{0FA76C6E-69F0-4D09-ACCA-F28D6AF09B2F}" type="pres">
      <dgm:prSet presAssocID="{9F59CB57-E1C0-4136-A42C-91F6FCAF5419}" presName="LevelTwoTextNode" presStyleLbl="node3" presStyleIdx="2" presStyleCnt="9" custScaleX="505446" custLinFactNeighborX="20792">
        <dgm:presLayoutVars>
          <dgm:chPref val="3"/>
        </dgm:presLayoutVars>
      </dgm:prSet>
      <dgm:spPr/>
    </dgm:pt>
    <dgm:pt modelId="{C7CBC619-4D0E-4A42-8CA5-355A91B28F6B}" type="pres">
      <dgm:prSet presAssocID="{9F59CB57-E1C0-4136-A42C-91F6FCAF5419}" presName="level3hierChild" presStyleCnt="0"/>
      <dgm:spPr/>
    </dgm:pt>
    <dgm:pt modelId="{D7471248-4CF1-46A4-AB44-9E9FB16B9F73}" type="pres">
      <dgm:prSet presAssocID="{E57C9922-57B1-4D88-8664-EA1E7960AFE0}" presName="conn2-1" presStyleLbl="parChTrans1D2" presStyleIdx="1" presStyleCnt="3"/>
      <dgm:spPr/>
    </dgm:pt>
    <dgm:pt modelId="{091E24E9-7A7D-4EF3-9BE6-B867089F6021}" type="pres">
      <dgm:prSet presAssocID="{E57C9922-57B1-4D88-8664-EA1E7960AFE0}" presName="connTx" presStyleLbl="parChTrans1D2" presStyleIdx="1" presStyleCnt="3"/>
      <dgm:spPr/>
    </dgm:pt>
    <dgm:pt modelId="{5398F935-1630-4952-9DE2-A1B198F85658}" type="pres">
      <dgm:prSet presAssocID="{7992C4F6-156F-48B3-98BD-3D8510CA2B79}" presName="root2" presStyleCnt="0"/>
      <dgm:spPr/>
    </dgm:pt>
    <dgm:pt modelId="{51BBAEDC-1C63-4C18-819F-A67195437ACA}" type="pres">
      <dgm:prSet presAssocID="{7992C4F6-156F-48B3-98BD-3D8510CA2B79}" presName="LevelTwoTextNode" presStyleLbl="node2" presStyleIdx="1" presStyleCnt="3" custScaleX="285311" custScaleY="194872" custLinFactNeighborX="-7287">
        <dgm:presLayoutVars>
          <dgm:chPref val="3"/>
        </dgm:presLayoutVars>
      </dgm:prSet>
      <dgm:spPr/>
    </dgm:pt>
    <dgm:pt modelId="{FC801AF3-91F9-436B-9F62-BF584225C0C0}" type="pres">
      <dgm:prSet presAssocID="{7992C4F6-156F-48B3-98BD-3D8510CA2B79}" presName="level3hierChild" presStyleCnt="0"/>
      <dgm:spPr/>
    </dgm:pt>
    <dgm:pt modelId="{0219698D-0F9A-4822-A2D5-10047D139FB3}" type="pres">
      <dgm:prSet presAssocID="{C5CB4B32-4E6F-4267-A1A1-EE72D7D698E4}" presName="conn2-1" presStyleLbl="parChTrans1D3" presStyleIdx="3" presStyleCnt="9"/>
      <dgm:spPr/>
    </dgm:pt>
    <dgm:pt modelId="{1B298BDE-F0F2-475E-A69C-BD5DBAC1184B}" type="pres">
      <dgm:prSet presAssocID="{C5CB4B32-4E6F-4267-A1A1-EE72D7D698E4}" presName="connTx" presStyleLbl="parChTrans1D3" presStyleIdx="3" presStyleCnt="9"/>
      <dgm:spPr/>
    </dgm:pt>
    <dgm:pt modelId="{61DC490A-12FE-4429-A227-42B51113CBD8}" type="pres">
      <dgm:prSet presAssocID="{F498B6BA-8D6F-4017-81A1-EACA0F6B6EBF}" presName="root2" presStyleCnt="0"/>
      <dgm:spPr/>
    </dgm:pt>
    <dgm:pt modelId="{5AF50F9E-B28E-4F25-8F24-271E585CB005}" type="pres">
      <dgm:prSet presAssocID="{F498B6BA-8D6F-4017-81A1-EACA0F6B6EBF}" presName="LevelTwoTextNode" presStyleLbl="node3" presStyleIdx="3" presStyleCnt="9" custScaleX="505446" custLinFactNeighborX="20792">
        <dgm:presLayoutVars>
          <dgm:chPref val="3"/>
        </dgm:presLayoutVars>
      </dgm:prSet>
      <dgm:spPr/>
    </dgm:pt>
    <dgm:pt modelId="{D0DC5CD6-4634-4BE6-B07A-95236737A7F0}" type="pres">
      <dgm:prSet presAssocID="{F498B6BA-8D6F-4017-81A1-EACA0F6B6EBF}" presName="level3hierChild" presStyleCnt="0"/>
      <dgm:spPr/>
    </dgm:pt>
    <dgm:pt modelId="{F719FCCB-3CB4-4CF9-99A5-2AF94ED54356}" type="pres">
      <dgm:prSet presAssocID="{FAEE13D0-6D30-49EF-85F5-DBA9D2987B8C}" presName="conn2-1" presStyleLbl="parChTrans1D3" presStyleIdx="4" presStyleCnt="9"/>
      <dgm:spPr/>
    </dgm:pt>
    <dgm:pt modelId="{89966C44-0871-43D1-AFB5-EC8DEBC3FBB7}" type="pres">
      <dgm:prSet presAssocID="{FAEE13D0-6D30-49EF-85F5-DBA9D2987B8C}" presName="connTx" presStyleLbl="parChTrans1D3" presStyleIdx="4" presStyleCnt="9"/>
      <dgm:spPr/>
    </dgm:pt>
    <dgm:pt modelId="{14DB0ED6-DE9B-45BC-BFAF-B8C6D876F4F2}" type="pres">
      <dgm:prSet presAssocID="{8AFC96CB-C065-4BB0-86FA-5C30A2A1D6C2}" presName="root2" presStyleCnt="0"/>
      <dgm:spPr/>
    </dgm:pt>
    <dgm:pt modelId="{1A8CC736-0B12-4D62-8F6C-7ED27AC583E0}" type="pres">
      <dgm:prSet presAssocID="{8AFC96CB-C065-4BB0-86FA-5C30A2A1D6C2}" presName="LevelTwoTextNode" presStyleLbl="node3" presStyleIdx="4" presStyleCnt="9" custScaleX="505446" custLinFactNeighborX="20792">
        <dgm:presLayoutVars>
          <dgm:chPref val="3"/>
        </dgm:presLayoutVars>
      </dgm:prSet>
      <dgm:spPr/>
    </dgm:pt>
    <dgm:pt modelId="{EE86E410-CF0F-4823-B79F-C409CDC8AFDB}" type="pres">
      <dgm:prSet presAssocID="{8AFC96CB-C065-4BB0-86FA-5C30A2A1D6C2}" presName="level3hierChild" presStyleCnt="0"/>
      <dgm:spPr/>
    </dgm:pt>
    <dgm:pt modelId="{5C02B00A-AD95-4ADF-92A1-39EE15DE2943}" type="pres">
      <dgm:prSet presAssocID="{439E95D3-3675-4B40-8D94-ADD35BBBEBC2}" presName="conn2-1" presStyleLbl="parChTrans1D3" presStyleIdx="5" presStyleCnt="9"/>
      <dgm:spPr/>
    </dgm:pt>
    <dgm:pt modelId="{225DE15B-7606-413F-9146-DFB3F3C55610}" type="pres">
      <dgm:prSet presAssocID="{439E95D3-3675-4B40-8D94-ADD35BBBEBC2}" presName="connTx" presStyleLbl="parChTrans1D3" presStyleIdx="5" presStyleCnt="9"/>
      <dgm:spPr/>
    </dgm:pt>
    <dgm:pt modelId="{AD3BEE97-DF2C-4F93-8707-5EC6C19B7359}" type="pres">
      <dgm:prSet presAssocID="{9636DCC7-5390-4FE5-978F-AAEE697BB8EC}" presName="root2" presStyleCnt="0"/>
      <dgm:spPr/>
    </dgm:pt>
    <dgm:pt modelId="{FFEA54BF-0519-4C66-A768-C5AA045E4E4F}" type="pres">
      <dgm:prSet presAssocID="{9636DCC7-5390-4FE5-978F-AAEE697BB8EC}" presName="LevelTwoTextNode" presStyleLbl="node3" presStyleIdx="5" presStyleCnt="9" custScaleX="505446" custLinFactNeighborX="20792">
        <dgm:presLayoutVars>
          <dgm:chPref val="3"/>
        </dgm:presLayoutVars>
      </dgm:prSet>
      <dgm:spPr/>
    </dgm:pt>
    <dgm:pt modelId="{43B0C3EB-BDF1-439E-9CAC-56ADB5CFAA82}" type="pres">
      <dgm:prSet presAssocID="{9636DCC7-5390-4FE5-978F-AAEE697BB8EC}" presName="level3hierChild" presStyleCnt="0"/>
      <dgm:spPr/>
    </dgm:pt>
    <dgm:pt modelId="{A62D2338-FD03-4440-81C9-C4E60EC63CD2}" type="pres">
      <dgm:prSet presAssocID="{9B7151C6-3125-469B-879F-F861DCBC814B}" presName="conn2-1" presStyleLbl="parChTrans1D2" presStyleIdx="2" presStyleCnt="3"/>
      <dgm:spPr/>
    </dgm:pt>
    <dgm:pt modelId="{FF85359E-4E6F-46D7-991B-AEB43D1BB2E0}" type="pres">
      <dgm:prSet presAssocID="{9B7151C6-3125-469B-879F-F861DCBC814B}" presName="connTx" presStyleLbl="parChTrans1D2" presStyleIdx="2" presStyleCnt="3"/>
      <dgm:spPr/>
    </dgm:pt>
    <dgm:pt modelId="{5110C8A3-6D83-495B-B332-BB65557140EE}" type="pres">
      <dgm:prSet presAssocID="{DD1F9611-2CC8-42E6-9AD5-E35A58C550FB}" presName="root2" presStyleCnt="0"/>
      <dgm:spPr/>
    </dgm:pt>
    <dgm:pt modelId="{B4C910FE-FDF4-4E79-9940-E02F7D01FCA6}" type="pres">
      <dgm:prSet presAssocID="{DD1F9611-2CC8-42E6-9AD5-E35A58C550FB}" presName="LevelTwoTextNode" presStyleLbl="node2" presStyleIdx="2" presStyleCnt="3" custScaleX="285311" custScaleY="194872" custLinFactNeighborX="-7287">
        <dgm:presLayoutVars>
          <dgm:chPref val="3"/>
        </dgm:presLayoutVars>
      </dgm:prSet>
      <dgm:spPr/>
    </dgm:pt>
    <dgm:pt modelId="{87E9366F-1078-4945-AC6A-945D81FED6AD}" type="pres">
      <dgm:prSet presAssocID="{DD1F9611-2CC8-42E6-9AD5-E35A58C550FB}" presName="level3hierChild" presStyleCnt="0"/>
      <dgm:spPr/>
    </dgm:pt>
    <dgm:pt modelId="{9CB278EE-5F31-4CA6-BC52-21DFC0729090}" type="pres">
      <dgm:prSet presAssocID="{5D831247-3159-46D6-9E36-5C12E1B144A0}" presName="conn2-1" presStyleLbl="parChTrans1D3" presStyleIdx="6" presStyleCnt="9"/>
      <dgm:spPr/>
    </dgm:pt>
    <dgm:pt modelId="{E402C37E-C6D8-4D98-923D-C415CE243316}" type="pres">
      <dgm:prSet presAssocID="{5D831247-3159-46D6-9E36-5C12E1B144A0}" presName="connTx" presStyleLbl="parChTrans1D3" presStyleIdx="6" presStyleCnt="9"/>
      <dgm:spPr/>
    </dgm:pt>
    <dgm:pt modelId="{A6B5550E-20A7-4139-9FEC-7A563E60F97B}" type="pres">
      <dgm:prSet presAssocID="{75892E0F-5484-4575-98C9-25D5A85A59B7}" presName="root2" presStyleCnt="0"/>
      <dgm:spPr/>
    </dgm:pt>
    <dgm:pt modelId="{37FE9C91-6B39-4CF3-9688-72AA7915FF7A}" type="pres">
      <dgm:prSet presAssocID="{75892E0F-5484-4575-98C9-25D5A85A59B7}" presName="LevelTwoTextNode" presStyleLbl="node3" presStyleIdx="6" presStyleCnt="9" custScaleX="505446" custLinFactNeighborX="20792">
        <dgm:presLayoutVars>
          <dgm:chPref val="3"/>
        </dgm:presLayoutVars>
      </dgm:prSet>
      <dgm:spPr/>
    </dgm:pt>
    <dgm:pt modelId="{5158D483-5A45-4D4E-8FBD-34F36B7E7B88}" type="pres">
      <dgm:prSet presAssocID="{75892E0F-5484-4575-98C9-25D5A85A59B7}" presName="level3hierChild" presStyleCnt="0"/>
      <dgm:spPr/>
    </dgm:pt>
    <dgm:pt modelId="{B5665909-5E8E-4B46-9009-A2881378A134}" type="pres">
      <dgm:prSet presAssocID="{7569AED4-6CC1-445E-8CDD-AB54E08A19B3}" presName="conn2-1" presStyleLbl="parChTrans1D3" presStyleIdx="7" presStyleCnt="9"/>
      <dgm:spPr/>
    </dgm:pt>
    <dgm:pt modelId="{A8429380-D35C-446F-B0A9-2852DD9CBEC5}" type="pres">
      <dgm:prSet presAssocID="{7569AED4-6CC1-445E-8CDD-AB54E08A19B3}" presName="connTx" presStyleLbl="parChTrans1D3" presStyleIdx="7" presStyleCnt="9"/>
      <dgm:spPr/>
    </dgm:pt>
    <dgm:pt modelId="{380C1BDB-043C-46F7-9E35-F3902E657323}" type="pres">
      <dgm:prSet presAssocID="{DC414253-E0DB-4C9E-998C-ED95B6F2A0C2}" presName="root2" presStyleCnt="0"/>
      <dgm:spPr/>
    </dgm:pt>
    <dgm:pt modelId="{7B5B79D0-9A99-4492-B68B-FF73CC150566}" type="pres">
      <dgm:prSet presAssocID="{DC414253-E0DB-4C9E-998C-ED95B6F2A0C2}" presName="LevelTwoTextNode" presStyleLbl="node3" presStyleIdx="7" presStyleCnt="9" custScaleX="505446" custLinFactNeighborX="20792">
        <dgm:presLayoutVars>
          <dgm:chPref val="3"/>
        </dgm:presLayoutVars>
      </dgm:prSet>
      <dgm:spPr/>
    </dgm:pt>
    <dgm:pt modelId="{FA16B08A-C2FC-4E7B-82BF-A78C194930A4}" type="pres">
      <dgm:prSet presAssocID="{DC414253-E0DB-4C9E-998C-ED95B6F2A0C2}" presName="level3hierChild" presStyleCnt="0"/>
      <dgm:spPr/>
    </dgm:pt>
    <dgm:pt modelId="{7E8AD672-CEC3-46CC-BF9A-2557576BB46B}" type="pres">
      <dgm:prSet presAssocID="{75CAEC43-44A0-4FA9-8DF3-4A9CF522E421}" presName="conn2-1" presStyleLbl="parChTrans1D3" presStyleIdx="8" presStyleCnt="9"/>
      <dgm:spPr/>
    </dgm:pt>
    <dgm:pt modelId="{F44771D4-9767-49C1-B53B-EFB9A8A92D8C}" type="pres">
      <dgm:prSet presAssocID="{75CAEC43-44A0-4FA9-8DF3-4A9CF522E421}" presName="connTx" presStyleLbl="parChTrans1D3" presStyleIdx="8" presStyleCnt="9"/>
      <dgm:spPr/>
    </dgm:pt>
    <dgm:pt modelId="{F51C9B31-1A7E-4FA9-96E7-3297517C0E0C}" type="pres">
      <dgm:prSet presAssocID="{A6C245A8-D33F-4FB4-BFBB-7EC9FE53E3F2}" presName="root2" presStyleCnt="0"/>
      <dgm:spPr/>
    </dgm:pt>
    <dgm:pt modelId="{FC3C1E18-D96F-48CE-A45C-C6D18B16AE7E}" type="pres">
      <dgm:prSet presAssocID="{A6C245A8-D33F-4FB4-BFBB-7EC9FE53E3F2}" presName="LevelTwoTextNode" presStyleLbl="node3" presStyleIdx="8" presStyleCnt="9" custScaleX="505446" custLinFactNeighborX="20792">
        <dgm:presLayoutVars>
          <dgm:chPref val="3"/>
        </dgm:presLayoutVars>
      </dgm:prSet>
      <dgm:spPr/>
    </dgm:pt>
    <dgm:pt modelId="{1B80E012-C350-4F0D-8FAB-58103B7A8290}" type="pres">
      <dgm:prSet presAssocID="{A6C245A8-D33F-4FB4-BFBB-7EC9FE53E3F2}" presName="level3hierChild" presStyleCnt="0"/>
      <dgm:spPr/>
    </dgm:pt>
  </dgm:ptLst>
  <dgm:cxnLst>
    <dgm:cxn modelId="{A200A708-861E-4388-A8DE-774EB3DE31D1}" type="presOf" srcId="{C64FC529-3205-4434-BB1F-CDFF66F960AA}" destId="{5A8BCBE0-C3A5-41EC-B8CB-0066D40963E6}" srcOrd="1" destOrd="0" presId="urn:microsoft.com/office/officeart/2005/8/layout/hierarchy2"/>
    <dgm:cxn modelId="{30F92A09-D5C1-4201-8134-CC0C98587A1E}" type="presOf" srcId="{74580007-57D4-4577-BE92-CFA297A036B0}" destId="{0D8848F7-3C28-4BEB-AF01-F17C4E33FB53}" srcOrd="1" destOrd="0" presId="urn:microsoft.com/office/officeart/2005/8/layout/hierarchy2"/>
    <dgm:cxn modelId="{4F054C13-1D12-4403-BA23-37963FB86B64}" type="presOf" srcId="{C64FC529-3205-4434-BB1F-CDFF66F960AA}" destId="{A45544DF-0677-4849-BA72-7E693F6EB224}" srcOrd="0" destOrd="0" presId="urn:microsoft.com/office/officeart/2005/8/layout/hierarchy2"/>
    <dgm:cxn modelId="{CF132C14-9D7F-40D4-8F6F-5D1A96F1158F}" type="presOf" srcId="{E57C9922-57B1-4D88-8664-EA1E7960AFE0}" destId="{091E24E9-7A7D-4EF3-9BE6-B867089F6021}" srcOrd="1" destOrd="0" presId="urn:microsoft.com/office/officeart/2005/8/layout/hierarchy2"/>
    <dgm:cxn modelId="{170D0916-B464-42D0-A8F5-1C6967437361}" type="presOf" srcId="{8875332D-2482-47B3-8551-B125F833E772}" destId="{8BFC8A48-7C70-4E14-97F9-C86DBCADD65F}" srcOrd="0" destOrd="0" presId="urn:microsoft.com/office/officeart/2005/8/layout/hierarchy2"/>
    <dgm:cxn modelId="{EAFA1617-13F6-4B57-B483-EFDEBBF67806}" srcId="{DD1F9611-2CC8-42E6-9AD5-E35A58C550FB}" destId="{DC414253-E0DB-4C9E-998C-ED95B6F2A0C2}" srcOrd="1" destOrd="0" parTransId="{7569AED4-6CC1-445E-8CDD-AB54E08A19B3}" sibTransId="{1F71DC95-41D4-40A0-A346-F23558C31D81}"/>
    <dgm:cxn modelId="{4E6A6417-4CF5-4C92-8001-E9414CA02E6F}" type="presOf" srcId="{75CAEC43-44A0-4FA9-8DF3-4A9CF522E421}" destId="{7E8AD672-CEC3-46CC-BF9A-2557576BB46B}" srcOrd="0" destOrd="0" presId="urn:microsoft.com/office/officeart/2005/8/layout/hierarchy2"/>
    <dgm:cxn modelId="{CB6DF628-4042-4E64-9B9B-2A9CB9274C14}" type="presOf" srcId="{5D831247-3159-46D6-9E36-5C12E1B144A0}" destId="{9CB278EE-5F31-4CA6-BC52-21DFC0729090}" srcOrd="0" destOrd="0" presId="urn:microsoft.com/office/officeart/2005/8/layout/hierarchy2"/>
    <dgm:cxn modelId="{82F01731-AC9B-48AD-A2CA-96018E3FD2FC}" srcId="{7992C4F6-156F-48B3-98BD-3D8510CA2B79}" destId="{8AFC96CB-C065-4BB0-86FA-5C30A2A1D6C2}" srcOrd="1" destOrd="0" parTransId="{FAEE13D0-6D30-49EF-85F5-DBA9D2987B8C}" sibTransId="{98F0B78C-8339-4096-B4FD-398265BADD66}"/>
    <dgm:cxn modelId="{0D639C37-E837-408C-BDFD-C3C39A2458F6}" srcId="{DD1F9611-2CC8-42E6-9AD5-E35A58C550FB}" destId="{75892E0F-5484-4575-98C9-25D5A85A59B7}" srcOrd="0" destOrd="0" parTransId="{5D831247-3159-46D6-9E36-5C12E1B144A0}" sibTransId="{597F6EE9-BF02-4FA1-B848-17E48AE59446}"/>
    <dgm:cxn modelId="{921DF439-3A04-4B4F-87DD-31AADC58A96E}" srcId="{628F8E8E-697F-4C18-8C78-0BED70BB65BB}" destId="{328FFB05-8C12-46E0-A92E-51682EA7F6D6}" srcOrd="0" destOrd="0" parTransId="{1021E894-0001-4E79-B72B-ED8D2B3BEDE8}" sibTransId="{B6004DBC-7A57-456B-83FC-A81656A1AE6C}"/>
    <dgm:cxn modelId="{C6F8105F-17E2-4FEE-9667-9FC83AE9AADD}" type="presOf" srcId="{E10A3D01-ABDF-405E-9B59-1F3ACD2C3A47}" destId="{49F1D9BB-C3E0-4956-A078-48FD4932A10D}" srcOrd="0" destOrd="0" presId="urn:microsoft.com/office/officeart/2005/8/layout/hierarchy2"/>
    <dgm:cxn modelId="{3667BC41-E836-4505-B230-ED51F01D645B}" srcId="{DD1F9611-2CC8-42E6-9AD5-E35A58C550FB}" destId="{A6C245A8-D33F-4FB4-BFBB-7EC9FE53E3F2}" srcOrd="2" destOrd="0" parTransId="{75CAEC43-44A0-4FA9-8DF3-4A9CF522E421}" sibTransId="{26EF8594-D867-410D-828C-6D3260A46DE2}"/>
    <dgm:cxn modelId="{4DB16E44-C971-4EDB-885C-5B67F569731F}" type="presOf" srcId="{8AFC96CB-C065-4BB0-86FA-5C30A2A1D6C2}" destId="{1A8CC736-0B12-4D62-8F6C-7ED27AC583E0}" srcOrd="0" destOrd="0" presId="urn:microsoft.com/office/officeart/2005/8/layout/hierarchy2"/>
    <dgm:cxn modelId="{07146C45-880D-4A6C-B596-D3FFEF59EF9D}" type="presOf" srcId="{9636DCC7-5390-4FE5-978F-AAEE697BB8EC}" destId="{FFEA54BF-0519-4C66-A768-C5AA045E4E4F}" srcOrd="0" destOrd="0" presId="urn:microsoft.com/office/officeart/2005/8/layout/hierarchy2"/>
    <dgm:cxn modelId="{45158565-1910-49AE-B735-FDA4FAE2E32B}" srcId="{E10A3D01-ABDF-405E-9B59-1F3ACD2C3A47}" destId="{8875332D-2482-47B3-8551-B125F833E772}" srcOrd="0" destOrd="0" parTransId="{F2BD52D8-67EC-4339-8ADB-42D5A622D669}" sibTransId="{2091B518-F1AE-432A-870F-A62B96171F7C}"/>
    <dgm:cxn modelId="{F3213246-48AA-44D2-9BED-09C731DB1117}" type="presOf" srcId="{7992C4F6-156F-48B3-98BD-3D8510CA2B79}" destId="{51BBAEDC-1C63-4C18-819F-A67195437ACA}" srcOrd="0" destOrd="0" presId="urn:microsoft.com/office/officeart/2005/8/layout/hierarchy2"/>
    <dgm:cxn modelId="{2405B769-D5D2-4E6C-BFB3-95190D67C1EA}" type="presOf" srcId="{70A29002-2285-4D4F-9265-F292FC6378AA}" destId="{77513473-901D-4687-B1A2-477CCCEC0337}" srcOrd="0" destOrd="0" presId="urn:microsoft.com/office/officeart/2005/8/layout/hierarchy2"/>
    <dgm:cxn modelId="{B2BF086A-FF89-43A2-9C15-6CFD53D8A235}" type="presOf" srcId="{C5CB4B32-4E6F-4267-A1A1-EE72D7D698E4}" destId="{1B298BDE-F0F2-475E-A69C-BD5DBAC1184B}" srcOrd="1" destOrd="0" presId="urn:microsoft.com/office/officeart/2005/8/layout/hierarchy2"/>
    <dgm:cxn modelId="{759D314A-15EA-4D0D-8294-78A5F832C413}" type="presOf" srcId="{E57C9922-57B1-4D88-8664-EA1E7960AFE0}" destId="{D7471248-4CF1-46A4-AB44-9E9FB16B9F73}" srcOrd="0" destOrd="0" presId="urn:microsoft.com/office/officeart/2005/8/layout/hierarchy2"/>
    <dgm:cxn modelId="{6C096B51-6756-456E-996E-6ECB9E1CE9AD}" type="presOf" srcId="{DD1F9611-2CC8-42E6-9AD5-E35A58C550FB}" destId="{B4C910FE-FDF4-4E79-9940-E02F7D01FCA6}" srcOrd="0" destOrd="0" presId="urn:microsoft.com/office/officeart/2005/8/layout/hierarchy2"/>
    <dgm:cxn modelId="{E0F8FA51-5261-4F3A-9B56-9F4E7E95B317}" type="presOf" srcId="{74580007-57D4-4577-BE92-CFA297A036B0}" destId="{3DE7FAF2-6CF9-4B06-8D8D-35B520C06F3F}" srcOrd="0" destOrd="0" presId="urn:microsoft.com/office/officeart/2005/8/layout/hierarchy2"/>
    <dgm:cxn modelId="{29B2F276-D078-4F50-B6BC-84D19DABA2C4}" type="presOf" srcId="{75CAEC43-44A0-4FA9-8DF3-4A9CF522E421}" destId="{F44771D4-9767-49C1-B53B-EFB9A8A92D8C}" srcOrd="1" destOrd="0" presId="urn:microsoft.com/office/officeart/2005/8/layout/hierarchy2"/>
    <dgm:cxn modelId="{BE1B295A-2E0C-4FF6-84A1-8679C8C467A9}" type="presOf" srcId="{FAEE13D0-6D30-49EF-85F5-DBA9D2987B8C}" destId="{89966C44-0871-43D1-AFB5-EC8DEBC3FBB7}" srcOrd="1" destOrd="0" presId="urn:microsoft.com/office/officeart/2005/8/layout/hierarchy2"/>
    <dgm:cxn modelId="{07E4525A-85E8-4FB2-BBAD-D3953E444CFE}" srcId="{628F8E8E-697F-4C18-8C78-0BED70BB65BB}" destId="{9F59CB57-E1C0-4136-A42C-91F6FCAF5419}" srcOrd="2" destOrd="0" parTransId="{C64FC529-3205-4434-BB1F-CDFF66F960AA}" sibTransId="{F50C1BFB-C2B4-4D92-93F8-F722E298F937}"/>
    <dgm:cxn modelId="{3E301D7E-CB87-4BE4-AD7C-6DAC170126D3}" type="presOf" srcId="{8171E08C-C71F-4A50-B565-65CB2ACD0841}" destId="{402A21F7-BE4A-471C-9148-166B7AB747A9}" srcOrd="1" destOrd="0" presId="urn:microsoft.com/office/officeart/2005/8/layout/hierarchy2"/>
    <dgm:cxn modelId="{E824837F-683D-4D6C-B6AC-59B3687A7D20}" type="presOf" srcId="{9F59CB57-E1C0-4136-A42C-91F6FCAF5419}" destId="{0FA76C6E-69F0-4D09-ACCA-F28D6AF09B2F}" srcOrd="0" destOrd="0" presId="urn:microsoft.com/office/officeart/2005/8/layout/hierarchy2"/>
    <dgm:cxn modelId="{23A15F80-DEB1-49F2-8663-A88C1C15B114}" type="presOf" srcId="{439E95D3-3675-4B40-8D94-ADD35BBBEBC2}" destId="{225DE15B-7606-413F-9146-DFB3F3C55610}" srcOrd="1" destOrd="0" presId="urn:microsoft.com/office/officeart/2005/8/layout/hierarchy2"/>
    <dgm:cxn modelId="{91735E87-C181-44BD-9CBA-D22408958B58}" srcId="{7992C4F6-156F-48B3-98BD-3D8510CA2B79}" destId="{F498B6BA-8D6F-4017-81A1-EACA0F6B6EBF}" srcOrd="0" destOrd="0" parTransId="{C5CB4B32-4E6F-4267-A1A1-EE72D7D698E4}" sibTransId="{5CAA22C5-4E56-46EF-89B1-F8C986F7A3D5}"/>
    <dgm:cxn modelId="{24ECC38B-65C9-44C7-A852-7D5B86E7BAD9}" type="presOf" srcId="{FAEE13D0-6D30-49EF-85F5-DBA9D2987B8C}" destId="{F719FCCB-3CB4-4CF9-99A5-2AF94ED54356}" srcOrd="0" destOrd="0" presId="urn:microsoft.com/office/officeart/2005/8/layout/hierarchy2"/>
    <dgm:cxn modelId="{DBF4468C-285D-46FF-91CE-8B6B3F3EE692}" type="presOf" srcId="{F498B6BA-8D6F-4017-81A1-EACA0F6B6EBF}" destId="{5AF50F9E-B28E-4F25-8F24-271E585CB005}" srcOrd="0" destOrd="0" presId="urn:microsoft.com/office/officeart/2005/8/layout/hierarchy2"/>
    <dgm:cxn modelId="{3ED6CD8C-68B9-49DB-B500-814F952CA42E}" type="presOf" srcId="{A6C245A8-D33F-4FB4-BFBB-7EC9FE53E3F2}" destId="{FC3C1E18-D96F-48CE-A45C-C6D18B16AE7E}" srcOrd="0" destOrd="0" presId="urn:microsoft.com/office/officeart/2005/8/layout/hierarchy2"/>
    <dgm:cxn modelId="{90140C8E-FDF7-4884-8AB2-70E22DAF033C}" srcId="{8875332D-2482-47B3-8551-B125F833E772}" destId="{628F8E8E-697F-4C18-8C78-0BED70BB65BB}" srcOrd="0" destOrd="0" parTransId="{74580007-57D4-4577-BE92-CFA297A036B0}" sibTransId="{EAA2E046-0418-485D-885C-63981454611B}"/>
    <dgm:cxn modelId="{0D810896-B748-476E-8321-788289BD2D4F}" type="presOf" srcId="{DC414253-E0DB-4C9E-998C-ED95B6F2A0C2}" destId="{7B5B79D0-9A99-4492-B68B-FF73CC150566}" srcOrd="0" destOrd="0" presId="urn:microsoft.com/office/officeart/2005/8/layout/hierarchy2"/>
    <dgm:cxn modelId="{CEE46496-FB94-4EEF-A49B-F00DF75EC069}" type="presOf" srcId="{628F8E8E-697F-4C18-8C78-0BED70BB65BB}" destId="{63BC952E-CA3C-4FBC-BEB9-BFD1300A0830}" srcOrd="0" destOrd="0" presId="urn:microsoft.com/office/officeart/2005/8/layout/hierarchy2"/>
    <dgm:cxn modelId="{3116AF98-0049-4D4B-A4A4-34FD8F218FA6}" srcId="{8875332D-2482-47B3-8551-B125F833E772}" destId="{7992C4F6-156F-48B3-98BD-3D8510CA2B79}" srcOrd="1" destOrd="0" parTransId="{E57C9922-57B1-4D88-8664-EA1E7960AFE0}" sibTransId="{ACFD9F5D-216E-4C61-A918-2E1FCDEF3CCE}"/>
    <dgm:cxn modelId="{A071B9B8-4758-43F3-A804-3E8AE41375C9}" type="presOf" srcId="{C5CB4B32-4E6F-4267-A1A1-EE72D7D698E4}" destId="{0219698D-0F9A-4822-A2D5-10047D139FB3}" srcOrd="0" destOrd="0" presId="urn:microsoft.com/office/officeart/2005/8/layout/hierarchy2"/>
    <dgm:cxn modelId="{1323F7BB-A248-4AA8-9D21-77887571504F}" type="presOf" srcId="{8171E08C-C71F-4A50-B565-65CB2ACD0841}" destId="{2E798993-C0D8-478D-B520-DE00429052EA}" srcOrd="0" destOrd="0" presId="urn:microsoft.com/office/officeart/2005/8/layout/hierarchy2"/>
    <dgm:cxn modelId="{3843ACBD-9BB9-413C-9B34-9568E2FAB716}" type="presOf" srcId="{75892E0F-5484-4575-98C9-25D5A85A59B7}" destId="{37FE9C91-6B39-4CF3-9688-72AA7915FF7A}" srcOrd="0" destOrd="0" presId="urn:microsoft.com/office/officeart/2005/8/layout/hierarchy2"/>
    <dgm:cxn modelId="{43AE02C2-3464-4085-A4CA-17382D39D844}" srcId="{7992C4F6-156F-48B3-98BD-3D8510CA2B79}" destId="{9636DCC7-5390-4FE5-978F-AAEE697BB8EC}" srcOrd="2" destOrd="0" parTransId="{439E95D3-3675-4B40-8D94-ADD35BBBEBC2}" sibTransId="{29C76BB1-7D56-4B88-99C4-CDDB84198DB7}"/>
    <dgm:cxn modelId="{5A6301C3-0FD5-4CCD-9D44-E84383887B6B}" type="presOf" srcId="{328FFB05-8C12-46E0-A92E-51682EA7F6D6}" destId="{F6D06DF1-8D68-46B9-B2ED-55077799D2F4}" srcOrd="0" destOrd="0" presId="urn:microsoft.com/office/officeart/2005/8/layout/hierarchy2"/>
    <dgm:cxn modelId="{23D8FFCE-0367-4336-92F0-DE2AA97135A3}" type="presOf" srcId="{9B7151C6-3125-469B-879F-F861DCBC814B}" destId="{A62D2338-FD03-4440-81C9-C4E60EC63CD2}" srcOrd="0" destOrd="0" presId="urn:microsoft.com/office/officeart/2005/8/layout/hierarchy2"/>
    <dgm:cxn modelId="{86E201D6-A85F-4497-A2A7-DA2B36BBAE86}" type="presOf" srcId="{9B7151C6-3125-469B-879F-F861DCBC814B}" destId="{FF85359E-4E6F-46D7-991B-AEB43D1BB2E0}" srcOrd="1" destOrd="0" presId="urn:microsoft.com/office/officeart/2005/8/layout/hierarchy2"/>
    <dgm:cxn modelId="{9183BED7-80BC-402E-9B96-40A3594E6962}" srcId="{8875332D-2482-47B3-8551-B125F833E772}" destId="{DD1F9611-2CC8-42E6-9AD5-E35A58C550FB}" srcOrd="2" destOrd="0" parTransId="{9B7151C6-3125-469B-879F-F861DCBC814B}" sibTransId="{7BA8A26E-12D9-48B5-BBD1-EEA62AB17C4A}"/>
    <dgm:cxn modelId="{B9FAD0E3-DCE6-4F62-BF7F-22F8F74C2FC4}" type="presOf" srcId="{7569AED4-6CC1-445E-8CDD-AB54E08A19B3}" destId="{B5665909-5E8E-4B46-9009-A2881378A134}" srcOrd="0" destOrd="0" presId="urn:microsoft.com/office/officeart/2005/8/layout/hierarchy2"/>
    <dgm:cxn modelId="{6CABADF3-5ED6-47B2-9B2B-5CD4F1ADEBC5}" type="presOf" srcId="{7569AED4-6CC1-445E-8CDD-AB54E08A19B3}" destId="{A8429380-D35C-446F-B0A9-2852DD9CBEC5}" srcOrd="1" destOrd="0" presId="urn:microsoft.com/office/officeart/2005/8/layout/hierarchy2"/>
    <dgm:cxn modelId="{A86330F7-7A23-4A5F-B866-2A4876954257}" type="presOf" srcId="{439E95D3-3675-4B40-8D94-ADD35BBBEBC2}" destId="{5C02B00A-AD95-4ADF-92A1-39EE15DE2943}" srcOrd="0" destOrd="0" presId="urn:microsoft.com/office/officeart/2005/8/layout/hierarchy2"/>
    <dgm:cxn modelId="{5F33DAFB-86DC-4532-B49F-42CCE537832D}" type="presOf" srcId="{5D831247-3159-46D6-9E36-5C12E1B144A0}" destId="{E402C37E-C6D8-4D98-923D-C415CE243316}" srcOrd="1" destOrd="0" presId="urn:microsoft.com/office/officeart/2005/8/layout/hierarchy2"/>
    <dgm:cxn modelId="{FB0BBBFC-5811-4988-A173-7DD4EC4C5986}" type="presOf" srcId="{1021E894-0001-4E79-B72B-ED8D2B3BEDE8}" destId="{AA500AA9-0B2E-45E2-A95A-9E4655DA6FF3}" srcOrd="1" destOrd="0" presId="urn:microsoft.com/office/officeart/2005/8/layout/hierarchy2"/>
    <dgm:cxn modelId="{63A706FE-F7DC-4137-8EDD-2DAEE126FA5A}" srcId="{628F8E8E-697F-4C18-8C78-0BED70BB65BB}" destId="{70A29002-2285-4D4F-9265-F292FC6378AA}" srcOrd="1" destOrd="0" parTransId="{8171E08C-C71F-4A50-B565-65CB2ACD0841}" sibTransId="{3EBE2733-D421-4299-B896-95D8FA90914C}"/>
    <dgm:cxn modelId="{396FDDFF-707B-4E01-9207-6BD2B660AF8C}" type="presOf" srcId="{1021E894-0001-4E79-B72B-ED8D2B3BEDE8}" destId="{005E2076-4784-40B5-8141-D11F00BB385D}" srcOrd="0" destOrd="0" presId="urn:microsoft.com/office/officeart/2005/8/layout/hierarchy2"/>
    <dgm:cxn modelId="{20CF25BE-68B2-489D-88E0-58D986A8F43C}" type="presParOf" srcId="{49F1D9BB-C3E0-4956-A078-48FD4932A10D}" destId="{6CDA307D-8F0C-41C6-B911-10C34E5A21D6}" srcOrd="0" destOrd="0" presId="urn:microsoft.com/office/officeart/2005/8/layout/hierarchy2"/>
    <dgm:cxn modelId="{C2CA0DE1-FC25-47E5-B240-2BADDDDB39C9}" type="presParOf" srcId="{6CDA307D-8F0C-41C6-B911-10C34E5A21D6}" destId="{8BFC8A48-7C70-4E14-97F9-C86DBCADD65F}" srcOrd="0" destOrd="0" presId="urn:microsoft.com/office/officeart/2005/8/layout/hierarchy2"/>
    <dgm:cxn modelId="{94D8FCAE-DD5E-463C-833A-374687E3DC1C}" type="presParOf" srcId="{6CDA307D-8F0C-41C6-B911-10C34E5A21D6}" destId="{C99658A6-E21C-48C2-9C06-E68D45B2085D}" srcOrd="1" destOrd="0" presId="urn:microsoft.com/office/officeart/2005/8/layout/hierarchy2"/>
    <dgm:cxn modelId="{2E9B4D5F-4B30-4575-A87D-92D2C2C6B78C}" type="presParOf" srcId="{C99658A6-E21C-48C2-9C06-E68D45B2085D}" destId="{3DE7FAF2-6CF9-4B06-8D8D-35B520C06F3F}" srcOrd="0" destOrd="0" presId="urn:microsoft.com/office/officeart/2005/8/layout/hierarchy2"/>
    <dgm:cxn modelId="{6F0C770A-CC11-40B0-9332-A0D9E98A20B6}" type="presParOf" srcId="{3DE7FAF2-6CF9-4B06-8D8D-35B520C06F3F}" destId="{0D8848F7-3C28-4BEB-AF01-F17C4E33FB53}" srcOrd="0" destOrd="0" presId="urn:microsoft.com/office/officeart/2005/8/layout/hierarchy2"/>
    <dgm:cxn modelId="{64AE5893-8100-40A3-81F0-DC2CF266D306}" type="presParOf" srcId="{C99658A6-E21C-48C2-9C06-E68D45B2085D}" destId="{62A2E56B-03BB-402D-8E44-C279CB1398EA}" srcOrd="1" destOrd="0" presId="urn:microsoft.com/office/officeart/2005/8/layout/hierarchy2"/>
    <dgm:cxn modelId="{96DED259-01B9-4CA9-9A88-75415578A917}" type="presParOf" srcId="{62A2E56B-03BB-402D-8E44-C279CB1398EA}" destId="{63BC952E-CA3C-4FBC-BEB9-BFD1300A0830}" srcOrd="0" destOrd="0" presId="urn:microsoft.com/office/officeart/2005/8/layout/hierarchy2"/>
    <dgm:cxn modelId="{A77B3F85-C7FE-4950-A2BA-22807735A44C}" type="presParOf" srcId="{62A2E56B-03BB-402D-8E44-C279CB1398EA}" destId="{AF4894BD-C92D-4DBB-837D-B3E67996903F}" srcOrd="1" destOrd="0" presId="urn:microsoft.com/office/officeart/2005/8/layout/hierarchy2"/>
    <dgm:cxn modelId="{3807BED3-30AD-47AA-B105-6D8824B10456}" type="presParOf" srcId="{AF4894BD-C92D-4DBB-837D-B3E67996903F}" destId="{005E2076-4784-40B5-8141-D11F00BB385D}" srcOrd="0" destOrd="0" presId="urn:microsoft.com/office/officeart/2005/8/layout/hierarchy2"/>
    <dgm:cxn modelId="{9EDC03D3-27DC-4886-85BF-0DF8B9E77D46}" type="presParOf" srcId="{005E2076-4784-40B5-8141-D11F00BB385D}" destId="{AA500AA9-0B2E-45E2-A95A-9E4655DA6FF3}" srcOrd="0" destOrd="0" presId="urn:microsoft.com/office/officeart/2005/8/layout/hierarchy2"/>
    <dgm:cxn modelId="{B1490CE2-EF18-485B-A5A5-421F7BBDA442}" type="presParOf" srcId="{AF4894BD-C92D-4DBB-837D-B3E67996903F}" destId="{8FB73C61-348E-416F-B4F0-E806D79AB38B}" srcOrd="1" destOrd="0" presId="urn:microsoft.com/office/officeart/2005/8/layout/hierarchy2"/>
    <dgm:cxn modelId="{9A970FB8-C4DE-48B6-BE09-E7CE77B95889}" type="presParOf" srcId="{8FB73C61-348E-416F-B4F0-E806D79AB38B}" destId="{F6D06DF1-8D68-46B9-B2ED-55077799D2F4}" srcOrd="0" destOrd="0" presId="urn:microsoft.com/office/officeart/2005/8/layout/hierarchy2"/>
    <dgm:cxn modelId="{4FD62BB3-D989-4A9C-9466-98004E662F07}" type="presParOf" srcId="{8FB73C61-348E-416F-B4F0-E806D79AB38B}" destId="{6CF4EA79-2C5E-478E-A4C9-6E976BEDF6EE}" srcOrd="1" destOrd="0" presId="urn:microsoft.com/office/officeart/2005/8/layout/hierarchy2"/>
    <dgm:cxn modelId="{604DA6DB-90D1-4FFE-8115-3DBEF9ABCABD}" type="presParOf" srcId="{AF4894BD-C92D-4DBB-837D-B3E67996903F}" destId="{2E798993-C0D8-478D-B520-DE00429052EA}" srcOrd="2" destOrd="0" presId="urn:microsoft.com/office/officeart/2005/8/layout/hierarchy2"/>
    <dgm:cxn modelId="{225FF2B9-C4D9-4386-9FC9-C6609E67F583}" type="presParOf" srcId="{2E798993-C0D8-478D-B520-DE00429052EA}" destId="{402A21F7-BE4A-471C-9148-166B7AB747A9}" srcOrd="0" destOrd="0" presId="urn:microsoft.com/office/officeart/2005/8/layout/hierarchy2"/>
    <dgm:cxn modelId="{EACED4FE-8826-4A0E-923A-A02FF74E9D40}" type="presParOf" srcId="{AF4894BD-C92D-4DBB-837D-B3E67996903F}" destId="{8D004F0A-7D2B-4D67-B124-1FB23EEA7311}" srcOrd="3" destOrd="0" presId="urn:microsoft.com/office/officeart/2005/8/layout/hierarchy2"/>
    <dgm:cxn modelId="{F8DF26CF-2E58-4A49-8606-78ADAC6A2B6C}" type="presParOf" srcId="{8D004F0A-7D2B-4D67-B124-1FB23EEA7311}" destId="{77513473-901D-4687-B1A2-477CCCEC0337}" srcOrd="0" destOrd="0" presId="urn:microsoft.com/office/officeart/2005/8/layout/hierarchy2"/>
    <dgm:cxn modelId="{EEA30EFF-E503-4F58-86C6-0562EF6F7E6B}" type="presParOf" srcId="{8D004F0A-7D2B-4D67-B124-1FB23EEA7311}" destId="{BAF02ACB-C50F-495F-9F9C-DE27C0676DF1}" srcOrd="1" destOrd="0" presId="urn:microsoft.com/office/officeart/2005/8/layout/hierarchy2"/>
    <dgm:cxn modelId="{D41F6F0A-50CB-4808-B5DD-7BB242F217B9}" type="presParOf" srcId="{AF4894BD-C92D-4DBB-837D-B3E67996903F}" destId="{A45544DF-0677-4849-BA72-7E693F6EB224}" srcOrd="4" destOrd="0" presId="urn:microsoft.com/office/officeart/2005/8/layout/hierarchy2"/>
    <dgm:cxn modelId="{22036960-E8CE-4B9E-AA26-21F8E1709735}" type="presParOf" srcId="{A45544DF-0677-4849-BA72-7E693F6EB224}" destId="{5A8BCBE0-C3A5-41EC-B8CB-0066D40963E6}" srcOrd="0" destOrd="0" presId="urn:microsoft.com/office/officeart/2005/8/layout/hierarchy2"/>
    <dgm:cxn modelId="{5CA2F089-6AED-467E-8378-CF2019FE3045}" type="presParOf" srcId="{AF4894BD-C92D-4DBB-837D-B3E67996903F}" destId="{F8EF5FFB-ACCC-4B5E-8F51-B45FFD78EFDC}" srcOrd="5" destOrd="0" presId="urn:microsoft.com/office/officeart/2005/8/layout/hierarchy2"/>
    <dgm:cxn modelId="{E83DDB3A-4F94-4753-B3BE-6B7B50ABAB69}" type="presParOf" srcId="{F8EF5FFB-ACCC-4B5E-8F51-B45FFD78EFDC}" destId="{0FA76C6E-69F0-4D09-ACCA-F28D6AF09B2F}" srcOrd="0" destOrd="0" presId="urn:microsoft.com/office/officeart/2005/8/layout/hierarchy2"/>
    <dgm:cxn modelId="{1524387D-EB29-4630-845E-6513DA67E0BD}" type="presParOf" srcId="{F8EF5FFB-ACCC-4B5E-8F51-B45FFD78EFDC}" destId="{C7CBC619-4D0E-4A42-8CA5-355A91B28F6B}" srcOrd="1" destOrd="0" presId="urn:microsoft.com/office/officeart/2005/8/layout/hierarchy2"/>
    <dgm:cxn modelId="{9A0C5BFD-17EF-4FA8-8E26-19E9A78239BD}" type="presParOf" srcId="{C99658A6-E21C-48C2-9C06-E68D45B2085D}" destId="{D7471248-4CF1-46A4-AB44-9E9FB16B9F73}" srcOrd="2" destOrd="0" presId="urn:microsoft.com/office/officeart/2005/8/layout/hierarchy2"/>
    <dgm:cxn modelId="{B618237F-9A0A-46C3-A160-CD8ED87E4F71}" type="presParOf" srcId="{D7471248-4CF1-46A4-AB44-9E9FB16B9F73}" destId="{091E24E9-7A7D-4EF3-9BE6-B867089F6021}" srcOrd="0" destOrd="0" presId="urn:microsoft.com/office/officeart/2005/8/layout/hierarchy2"/>
    <dgm:cxn modelId="{E4EA0DED-4790-43B6-92D8-9B375C9CE492}" type="presParOf" srcId="{C99658A6-E21C-48C2-9C06-E68D45B2085D}" destId="{5398F935-1630-4952-9DE2-A1B198F85658}" srcOrd="3" destOrd="0" presId="urn:microsoft.com/office/officeart/2005/8/layout/hierarchy2"/>
    <dgm:cxn modelId="{EE536B1D-8D99-4A5C-99AE-58D4092FF41D}" type="presParOf" srcId="{5398F935-1630-4952-9DE2-A1B198F85658}" destId="{51BBAEDC-1C63-4C18-819F-A67195437ACA}" srcOrd="0" destOrd="0" presId="urn:microsoft.com/office/officeart/2005/8/layout/hierarchy2"/>
    <dgm:cxn modelId="{E396761E-ECAC-45D2-8B5D-5D363FB63213}" type="presParOf" srcId="{5398F935-1630-4952-9DE2-A1B198F85658}" destId="{FC801AF3-91F9-436B-9F62-BF584225C0C0}" srcOrd="1" destOrd="0" presId="urn:microsoft.com/office/officeart/2005/8/layout/hierarchy2"/>
    <dgm:cxn modelId="{0BDE5C27-4ED9-4921-A4EA-6DCEE6DEA952}" type="presParOf" srcId="{FC801AF3-91F9-436B-9F62-BF584225C0C0}" destId="{0219698D-0F9A-4822-A2D5-10047D139FB3}" srcOrd="0" destOrd="0" presId="urn:microsoft.com/office/officeart/2005/8/layout/hierarchy2"/>
    <dgm:cxn modelId="{3FBD2378-801E-4650-851F-F15095DC553A}" type="presParOf" srcId="{0219698D-0F9A-4822-A2D5-10047D139FB3}" destId="{1B298BDE-F0F2-475E-A69C-BD5DBAC1184B}" srcOrd="0" destOrd="0" presId="urn:microsoft.com/office/officeart/2005/8/layout/hierarchy2"/>
    <dgm:cxn modelId="{19D1B5FD-CDD3-41F9-A6B6-43B2BBF5D28A}" type="presParOf" srcId="{FC801AF3-91F9-436B-9F62-BF584225C0C0}" destId="{61DC490A-12FE-4429-A227-42B51113CBD8}" srcOrd="1" destOrd="0" presId="urn:microsoft.com/office/officeart/2005/8/layout/hierarchy2"/>
    <dgm:cxn modelId="{AF85D189-A02F-4B86-87B4-309D9B7C0669}" type="presParOf" srcId="{61DC490A-12FE-4429-A227-42B51113CBD8}" destId="{5AF50F9E-B28E-4F25-8F24-271E585CB005}" srcOrd="0" destOrd="0" presId="urn:microsoft.com/office/officeart/2005/8/layout/hierarchy2"/>
    <dgm:cxn modelId="{C5159715-F844-4763-B9DC-2645ACE406D8}" type="presParOf" srcId="{61DC490A-12FE-4429-A227-42B51113CBD8}" destId="{D0DC5CD6-4634-4BE6-B07A-95236737A7F0}" srcOrd="1" destOrd="0" presId="urn:microsoft.com/office/officeart/2005/8/layout/hierarchy2"/>
    <dgm:cxn modelId="{4AE15D41-E06D-40C3-9C6B-6DB1397800D7}" type="presParOf" srcId="{FC801AF3-91F9-436B-9F62-BF584225C0C0}" destId="{F719FCCB-3CB4-4CF9-99A5-2AF94ED54356}" srcOrd="2" destOrd="0" presId="urn:microsoft.com/office/officeart/2005/8/layout/hierarchy2"/>
    <dgm:cxn modelId="{B158389B-E76F-4E69-B32A-3F80C56B8304}" type="presParOf" srcId="{F719FCCB-3CB4-4CF9-99A5-2AF94ED54356}" destId="{89966C44-0871-43D1-AFB5-EC8DEBC3FBB7}" srcOrd="0" destOrd="0" presId="urn:microsoft.com/office/officeart/2005/8/layout/hierarchy2"/>
    <dgm:cxn modelId="{985B9660-4B48-4846-8C38-69937CA91A0D}" type="presParOf" srcId="{FC801AF3-91F9-436B-9F62-BF584225C0C0}" destId="{14DB0ED6-DE9B-45BC-BFAF-B8C6D876F4F2}" srcOrd="3" destOrd="0" presId="urn:microsoft.com/office/officeart/2005/8/layout/hierarchy2"/>
    <dgm:cxn modelId="{8260CE00-136A-4394-BDAF-5CA96BC277EB}" type="presParOf" srcId="{14DB0ED6-DE9B-45BC-BFAF-B8C6D876F4F2}" destId="{1A8CC736-0B12-4D62-8F6C-7ED27AC583E0}" srcOrd="0" destOrd="0" presId="urn:microsoft.com/office/officeart/2005/8/layout/hierarchy2"/>
    <dgm:cxn modelId="{A65DB1BE-C9DB-4EBC-BEC3-1FE969C3E9FF}" type="presParOf" srcId="{14DB0ED6-DE9B-45BC-BFAF-B8C6D876F4F2}" destId="{EE86E410-CF0F-4823-B79F-C409CDC8AFDB}" srcOrd="1" destOrd="0" presId="urn:microsoft.com/office/officeart/2005/8/layout/hierarchy2"/>
    <dgm:cxn modelId="{64657026-B305-46FA-98B9-201BE280B2C3}" type="presParOf" srcId="{FC801AF3-91F9-436B-9F62-BF584225C0C0}" destId="{5C02B00A-AD95-4ADF-92A1-39EE15DE2943}" srcOrd="4" destOrd="0" presId="urn:microsoft.com/office/officeart/2005/8/layout/hierarchy2"/>
    <dgm:cxn modelId="{B7D47578-5587-483F-AD34-9F2FB8992C6D}" type="presParOf" srcId="{5C02B00A-AD95-4ADF-92A1-39EE15DE2943}" destId="{225DE15B-7606-413F-9146-DFB3F3C55610}" srcOrd="0" destOrd="0" presId="urn:microsoft.com/office/officeart/2005/8/layout/hierarchy2"/>
    <dgm:cxn modelId="{2B59D2F8-AF46-428F-A8EC-408EED6A8082}" type="presParOf" srcId="{FC801AF3-91F9-436B-9F62-BF584225C0C0}" destId="{AD3BEE97-DF2C-4F93-8707-5EC6C19B7359}" srcOrd="5" destOrd="0" presId="urn:microsoft.com/office/officeart/2005/8/layout/hierarchy2"/>
    <dgm:cxn modelId="{7CA1E4D5-270B-4A25-84C2-F338DA2DEFC9}" type="presParOf" srcId="{AD3BEE97-DF2C-4F93-8707-5EC6C19B7359}" destId="{FFEA54BF-0519-4C66-A768-C5AA045E4E4F}" srcOrd="0" destOrd="0" presId="urn:microsoft.com/office/officeart/2005/8/layout/hierarchy2"/>
    <dgm:cxn modelId="{B7C756D8-7B11-4CEF-B9E9-1E7DBD3BDB5E}" type="presParOf" srcId="{AD3BEE97-DF2C-4F93-8707-5EC6C19B7359}" destId="{43B0C3EB-BDF1-439E-9CAC-56ADB5CFAA82}" srcOrd="1" destOrd="0" presId="urn:microsoft.com/office/officeart/2005/8/layout/hierarchy2"/>
    <dgm:cxn modelId="{A0276358-60BA-451B-B8FA-2E0AB078706B}" type="presParOf" srcId="{C99658A6-E21C-48C2-9C06-E68D45B2085D}" destId="{A62D2338-FD03-4440-81C9-C4E60EC63CD2}" srcOrd="4" destOrd="0" presId="urn:microsoft.com/office/officeart/2005/8/layout/hierarchy2"/>
    <dgm:cxn modelId="{AFF2278F-BB59-4321-8AD1-FB148C5F24FF}" type="presParOf" srcId="{A62D2338-FD03-4440-81C9-C4E60EC63CD2}" destId="{FF85359E-4E6F-46D7-991B-AEB43D1BB2E0}" srcOrd="0" destOrd="0" presId="urn:microsoft.com/office/officeart/2005/8/layout/hierarchy2"/>
    <dgm:cxn modelId="{C43ACD57-03EC-4CA0-95C4-31A90201F036}" type="presParOf" srcId="{C99658A6-E21C-48C2-9C06-E68D45B2085D}" destId="{5110C8A3-6D83-495B-B332-BB65557140EE}" srcOrd="5" destOrd="0" presId="urn:microsoft.com/office/officeart/2005/8/layout/hierarchy2"/>
    <dgm:cxn modelId="{B95A1A00-74AF-4550-A12B-B60FDC243D7B}" type="presParOf" srcId="{5110C8A3-6D83-495B-B332-BB65557140EE}" destId="{B4C910FE-FDF4-4E79-9940-E02F7D01FCA6}" srcOrd="0" destOrd="0" presId="urn:microsoft.com/office/officeart/2005/8/layout/hierarchy2"/>
    <dgm:cxn modelId="{613C56CE-DA49-4CDE-B62E-F785AD3D442E}" type="presParOf" srcId="{5110C8A3-6D83-495B-B332-BB65557140EE}" destId="{87E9366F-1078-4945-AC6A-945D81FED6AD}" srcOrd="1" destOrd="0" presId="urn:microsoft.com/office/officeart/2005/8/layout/hierarchy2"/>
    <dgm:cxn modelId="{16AA0DFC-4F44-426A-91E2-0DEC756F20B2}" type="presParOf" srcId="{87E9366F-1078-4945-AC6A-945D81FED6AD}" destId="{9CB278EE-5F31-4CA6-BC52-21DFC0729090}" srcOrd="0" destOrd="0" presId="urn:microsoft.com/office/officeart/2005/8/layout/hierarchy2"/>
    <dgm:cxn modelId="{D26C5B37-6D48-4034-934F-89A1B081DC81}" type="presParOf" srcId="{9CB278EE-5F31-4CA6-BC52-21DFC0729090}" destId="{E402C37E-C6D8-4D98-923D-C415CE243316}" srcOrd="0" destOrd="0" presId="urn:microsoft.com/office/officeart/2005/8/layout/hierarchy2"/>
    <dgm:cxn modelId="{3CD9C023-ADA4-40B3-8873-9B8149158BC6}" type="presParOf" srcId="{87E9366F-1078-4945-AC6A-945D81FED6AD}" destId="{A6B5550E-20A7-4139-9FEC-7A563E60F97B}" srcOrd="1" destOrd="0" presId="urn:microsoft.com/office/officeart/2005/8/layout/hierarchy2"/>
    <dgm:cxn modelId="{EF003931-C7E7-49A0-99FF-14CAD26C4CAA}" type="presParOf" srcId="{A6B5550E-20A7-4139-9FEC-7A563E60F97B}" destId="{37FE9C91-6B39-4CF3-9688-72AA7915FF7A}" srcOrd="0" destOrd="0" presId="urn:microsoft.com/office/officeart/2005/8/layout/hierarchy2"/>
    <dgm:cxn modelId="{4C1F70A0-5D93-4543-835A-7C1DF4D111DE}" type="presParOf" srcId="{A6B5550E-20A7-4139-9FEC-7A563E60F97B}" destId="{5158D483-5A45-4D4E-8FBD-34F36B7E7B88}" srcOrd="1" destOrd="0" presId="urn:microsoft.com/office/officeart/2005/8/layout/hierarchy2"/>
    <dgm:cxn modelId="{4660DFC3-18C8-40EE-8860-FCD4631C1A2F}" type="presParOf" srcId="{87E9366F-1078-4945-AC6A-945D81FED6AD}" destId="{B5665909-5E8E-4B46-9009-A2881378A134}" srcOrd="2" destOrd="0" presId="urn:microsoft.com/office/officeart/2005/8/layout/hierarchy2"/>
    <dgm:cxn modelId="{7CEA8A60-57F3-41C1-90C1-8F82D6FFC7DA}" type="presParOf" srcId="{B5665909-5E8E-4B46-9009-A2881378A134}" destId="{A8429380-D35C-446F-B0A9-2852DD9CBEC5}" srcOrd="0" destOrd="0" presId="urn:microsoft.com/office/officeart/2005/8/layout/hierarchy2"/>
    <dgm:cxn modelId="{5BC19D7C-C5C7-43F3-8020-8300932F3238}" type="presParOf" srcId="{87E9366F-1078-4945-AC6A-945D81FED6AD}" destId="{380C1BDB-043C-46F7-9E35-F3902E657323}" srcOrd="3" destOrd="0" presId="urn:microsoft.com/office/officeart/2005/8/layout/hierarchy2"/>
    <dgm:cxn modelId="{F4248E2B-1E69-42B8-A2A5-9515CF9488D3}" type="presParOf" srcId="{380C1BDB-043C-46F7-9E35-F3902E657323}" destId="{7B5B79D0-9A99-4492-B68B-FF73CC150566}" srcOrd="0" destOrd="0" presId="urn:microsoft.com/office/officeart/2005/8/layout/hierarchy2"/>
    <dgm:cxn modelId="{422A3927-C939-43BB-8CE5-67D3CA0C8C67}" type="presParOf" srcId="{380C1BDB-043C-46F7-9E35-F3902E657323}" destId="{FA16B08A-C2FC-4E7B-82BF-A78C194930A4}" srcOrd="1" destOrd="0" presId="urn:microsoft.com/office/officeart/2005/8/layout/hierarchy2"/>
    <dgm:cxn modelId="{BC3FF756-398D-4D3A-93C5-50881225FE1D}" type="presParOf" srcId="{87E9366F-1078-4945-AC6A-945D81FED6AD}" destId="{7E8AD672-CEC3-46CC-BF9A-2557576BB46B}" srcOrd="4" destOrd="0" presId="urn:microsoft.com/office/officeart/2005/8/layout/hierarchy2"/>
    <dgm:cxn modelId="{E63B1EE0-62EA-4629-AC93-007F0CC8340F}" type="presParOf" srcId="{7E8AD672-CEC3-46CC-BF9A-2557576BB46B}" destId="{F44771D4-9767-49C1-B53B-EFB9A8A92D8C}" srcOrd="0" destOrd="0" presId="urn:microsoft.com/office/officeart/2005/8/layout/hierarchy2"/>
    <dgm:cxn modelId="{647FCCD5-9628-4450-8466-50B295DD87D2}" type="presParOf" srcId="{87E9366F-1078-4945-AC6A-945D81FED6AD}" destId="{F51C9B31-1A7E-4FA9-96E7-3297517C0E0C}" srcOrd="5" destOrd="0" presId="urn:microsoft.com/office/officeart/2005/8/layout/hierarchy2"/>
    <dgm:cxn modelId="{4B20A668-CE5A-4BC7-AB46-F31396C6D518}" type="presParOf" srcId="{F51C9B31-1A7E-4FA9-96E7-3297517C0E0C}" destId="{FC3C1E18-D96F-48CE-A45C-C6D18B16AE7E}" srcOrd="0" destOrd="0" presId="urn:microsoft.com/office/officeart/2005/8/layout/hierarchy2"/>
    <dgm:cxn modelId="{6CC7FE84-B718-4CA3-AEBF-9397689D85C4}" type="presParOf" srcId="{F51C9B31-1A7E-4FA9-96E7-3297517C0E0C}" destId="{1B80E012-C350-4F0D-8FAB-58103B7A82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72C0D0-E270-44E6-B5DD-68DB3EBA7441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90119A4-9865-4576-9474-B369088C7EB5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800" b="1" dirty="0"/>
            <a:t>山田方谷</a:t>
          </a:r>
          <a:br>
            <a:rPr kumimoji="1" lang="en-US" altLang="ja-JP" sz="2800" b="1" dirty="0"/>
          </a:br>
          <a:r>
            <a:rPr kumimoji="1" lang="ja-JP" altLang="en-US" sz="2800" b="1" dirty="0"/>
            <a:t>「理財論」</a:t>
          </a:r>
          <a:br>
            <a:rPr kumimoji="1" lang="en-US" altLang="ja-JP" sz="2800" b="1" dirty="0"/>
          </a:br>
          <a:br>
            <a:rPr kumimoji="1" lang="en-US" altLang="ja-JP" sz="2000" b="1" dirty="0"/>
          </a:br>
          <a:r>
            <a:rPr kumimoji="1" lang="ja-JP" altLang="en-US" sz="2000" b="1" dirty="0"/>
            <a:t>財の外に立ち，</a:t>
          </a:r>
          <a:br>
            <a:rPr kumimoji="1" lang="en-US" altLang="ja-JP" sz="2000" b="1" dirty="0"/>
          </a:br>
          <a:r>
            <a:rPr kumimoji="1" lang="ja-JP" altLang="en-US" sz="2000" b="1" dirty="0"/>
            <a:t>財の内に屈せず</a:t>
          </a:r>
          <a:br>
            <a:rPr kumimoji="1" lang="en-US" altLang="ja-JP" sz="2000" b="1" dirty="0"/>
          </a:br>
          <a:r>
            <a:rPr kumimoji="1" lang="ja-JP" altLang="en-US" sz="2000" b="1" dirty="0"/>
            <a:t>（第</a:t>
          </a:r>
          <a:r>
            <a:rPr kumimoji="1" lang="en-US" altLang="ja-JP" sz="2000" b="1" dirty="0"/>
            <a:t>2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16</a:t>
          </a:r>
          <a:r>
            <a:rPr kumimoji="1" lang="ja-JP" altLang="en-US" sz="2000" b="1" dirty="0"/>
            <a:t>条）</a:t>
          </a:r>
        </a:p>
      </dgm:t>
    </dgm:pt>
    <dgm:pt modelId="{BCF8775C-756B-4CE2-9F89-E5F57ED5D9C2}" type="parTrans" cxnId="{80F1A016-E8F6-4161-932D-F45E57A6CBF0}">
      <dgm:prSet/>
      <dgm:spPr/>
      <dgm:t>
        <a:bodyPr/>
        <a:lstStyle/>
        <a:p>
          <a:endParaRPr kumimoji="1" lang="ja-JP" altLang="en-US" sz="2000"/>
        </a:p>
      </dgm:t>
    </dgm:pt>
    <dgm:pt modelId="{D0A7173C-1C59-48CF-B267-628B6D7D27DD}" type="sibTrans" cxnId="{80F1A016-E8F6-4161-932D-F45E57A6CBF0}">
      <dgm:prSet/>
      <dgm:spPr/>
      <dgm:t>
        <a:bodyPr/>
        <a:lstStyle/>
        <a:p>
          <a:endParaRPr kumimoji="1" lang="ja-JP" altLang="en-US" sz="2000"/>
        </a:p>
      </dgm:t>
    </dgm:pt>
    <dgm:pt modelId="{9F09FD7E-E130-4DC8-AEF3-11A0053FA25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財の内に屈する</a:t>
          </a:r>
          <a:br>
            <a:rPr kumimoji="1" lang="en-US" altLang="ja-JP" sz="2000" b="1" dirty="0"/>
          </a:br>
          <a:r>
            <a:rPr kumimoji="1" lang="ja-JP" altLang="en-US" sz="2000" b="1" dirty="0"/>
            <a:t>（第</a:t>
          </a:r>
          <a:r>
            <a:rPr kumimoji="1" lang="en-US" altLang="ja-JP" sz="2000" b="1" dirty="0"/>
            <a:t>2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5</a:t>
          </a:r>
          <a:r>
            <a:rPr kumimoji="1" lang="ja-JP" altLang="en-US" sz="2000" b="1" dirty="0"/>
            <a:t>条，</a:t>
          </a:r>
          <a:br>
            <a:rPr kumimoji="1" lang="en-US" altLang="ja-JP" sz="2000" b="1" dirty="0"/>
          </a:br>
          <a:r>
            <a:rPr kumimoji="1" lang="ja-JP" altLang="en-US" sz="2000" b="1" dirty="0"/>
            <a:t>第</a:t>
          </a:r>
          <a:r>
            <a:rPr kumimoji="1" lang="en-US" altLang="ja-JP" sz="2000" b="1" dirty="0"/>
            <a:t>7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9</a:t>
          </a:r>
          <a:r>
            <a:rPr kumimoji="1" lang="ja-JP" altLang="en-US" sz="2000" b="1" dirty="0"/>
            <a:t>条，</a:t>
          </a:r>
          <a:br>
            <a:rPr kumimoji="1" lang="en-US" altLang="ja-JP" sz="2000" b="1" dirty="0"/>
          </a:br>
          <a:r>
            <a:rPr kumimoji="1" lang="ja-JP" altLang="en-US" sz="2000" b="1" dirty="0"/>
            <a:t>第</a:t>
          </a:r>
          <a:r>
            <a:rPr kumimoji="1" lang="en-US" altLang="ja-JP" sz="2000" b="1" dirty="0"/>
            <a:t>11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17</a:t>
          </a:r>
          <a:r>
            <a:rPr kumimoji="1" lang="ja-JP" altLang="en-US" sz="2000" b="1" dirty="0"/>
            <a:t>条）</a:t>
          </a:r>
        </a:p>
      </dgm:t>
    </dgm:pt>
    <dgm:pt modelId="{E9D64BBE-588E-4E91-A877-FB340118EF2A}" type="parTrans" cxnId="{BE7859D7-8EE5-49DD-AB15-BCED82E2816C}">
      <dgm:prSet custT="1"/>
      <dgm:spPr/>
      <dgm:t>
        <a:bodyPr/>
        <a:lstStyle/>
        <a:p>
          <a:endParaRPr kumimoji="1" lang="ja-JP" altLang="en-US" sz="2000"/>
        </a:p>
      </dgm:t>
    </dgm:pt>
    <dgm:pt modelId="{69CAA565-657B-42CE-9D5E-A8AFBDBD096D}" type="sibTrans" cxnId="{BE7859D7-8EE5-49DD-AB15-BCED82E2816C}">
      <dgm:prSet/>
      <dgm:spPr/>
      <dgm:t>
        <a:bodyPr/>
        <a:lstStyle/>
        <a:p>
          <a:endParaRPr kumimoji="1" lang="ja-JP" altLang="en-US" sz="2000"/>
        </a:p>
      </dgm:t>
    </dgm:pt>
    <dgm:pt modelId="{0708C050-F026-46C2-BC8A-33D6C6DB5835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入るを図って重税を課す</a:t>
          </a:r>
          <a:br>
            <a:rPr kumimoji="1" lang="en-US" altLang="ja-JP" sz="2000" b="1" dirty="0"/>
          </a:br>
          <a:r>
            <a:rPr kumimoji="1" lang="ja-JP" altLang="en-US" sz="2000" b="1" dirty="0"/>
            <a:t>→産業不振（第</a:t>
          </a:r>
          <a:r>
            <a:rPr kumimoji="1" lang="en-US" altLang="ja-JP" sz="2000" b="1" dirty="0"/>
            <a:t>1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11</a:t>
          </a:r>
          <a:r>
            <a:rPr kumimoji="1" lang="ja-JP" altLang="en-US" sz="2000" b="1" dirty="0"/>
            <a:t>条）</a:t>
          </a:r>
        </a:p>
      </dgm:t>
    </dgm:pt>
    <dgm:pt modelId="{664B1601-55F4-4E4B-BF40-850FF79E9F0C}" type="parTrans" cxnId="{52B6D8C7-F6C9-4E31-AADD-5A70B4B8255D}">
      <dgm:prSet custT="1"/>
      <dgm:spPr/>
      <dgm:t>
        <a:bodyPr/>
        <a:lstStyle/>
        <a:p>
          <a:endParaRPr kumimoji="1" lang="ja-JP" altLang="en-US" sz="2000"/>
        </a:p>
      </dgm:t>
    </dgm:pt>
    <dgm:pt modelId="{A3A90490-3BBF-466E-BEAB-3B6D2A713C66}" type="sibTrans" cxnId="{52B6D8C7-F6C9-4E31-AADD-5A70B4B8255D}">
      <dgm:prSet/>
      <dgm:spPr/>
      <dgm:t>
        <a:bodyPr/>
        <a:lstStyle/>
        <a:p>
          <a:endParaRPr kumimoji="1" lang="ja-JP" altLang="en-US" sz="2000"/>
        </a:p>
      </dgm:t>
    </dgm:pt>
    <dgm:pt modelId="{21C59DE5-81BA-437A-8F87-8124813B08FD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財源不足となる</a:t>
          </a:r>
          <a:br>
            <a:rPr kumimoji="1" lang="en-US" altLang="ja-JP" sz="2000" b="1" dirty="0"/>
          </a:br>
          <a:r>
            <a:rPr kumimoji="1" lang="ja-JP" altLang="en-US" sz="2000" b="1" dirty="0"/>
            <a:t>→何もできない（第</a:t>
          </a:r>
          <a:r>
            <a:rPr kumimoji="1" lang="en-US" altLang="ja-JP" sz="2000" b="1" dirty="0"/>
            <a:t>3</a:t>
          </a:r>
          <a:r>
            <a:rPr kumimoji="1" lang="ja-JP" altLang="en-US" sz="2000" b="1" dirty="0"/>
            <a:t>条）</a:t>
          </a:r>
        </a:p>
      </dgm:t>
    </dgm:pt>
    <dgm:pt modelId="{1769974B-9844-4E69-BAE7-FF4058B3610C}" type="parTrans" cxnId="{59668BC0-B2B8-43EE-B1CC-EFE125015403}">
      <dgm:prSet custT="1"/>
      <dgm:spPr/>
      <dgm:t>
        <a:bodyPr/>
        <a:lstStyle/>
        <a:p>
          <a:endParaRPr kumimoji="1" lang="ja-JP" altLang="en-US" sz="2000"/>
        </a:p>
      </dgm:t>
    </dgm:pt>
    <dgm:pt modelId="{3AEFDE39-F60A-444D-951C-A5E272C85131}" type="sibTrans" cxnId="{59668BC0-B2B8-43EE-B1CC-EFE125015403}">
      <dgm:prSet/>
      <dgm:spPr/>
      <dgm:t>
        <a:bodyPr/>
        <a:lstStyle/>
        <a:p>
          <a:endParaRPr kumimoji="1" lang="ja-JP" altLang="en-US" sz="2000"/>
        </a:p>
      </dgm:t>
    </dgm:pt>
    <dgm:pt modelId="{A55C62FC-64F9-4DA5-90E2-E250CFDEE607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財の外に立つ</a:t>
          </a:r>
          <a:br>
            <a:rPr kumimoji="1" lang="en-US" altLang="ja-JP" sz="2000" b="1" dirty="0"/>
          </a:br>
          <a:r>
            <a:rPr kumimoji="1" lang="ja-JP" altLang="en-US" sz="2000" b="1" dirty="0"/>
            <a:t>（第</a:t>
          </a:r>
          <a:r>
            <a:rPr kumimoji="1" lang="en-US" altLang="ja-JP" sz="2000" b="1" dirty="0"/>
            <a:t>2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5</a:t>
          </a:r>
          <a:r>
            <a:rPr kumimoji="1" lang="ja-JP" altLang="en-US" sz="2000" b="1" dirty="0"/>
            <a:t>条，</a:t>
          </a:r>
          <a:br>
            <a:rPr kumimoji="1" lang="en-US" altLang="ja-JP" sz="2000" b="1" dirty="0"/>
          </a:br>
          <a:r>
            <a:rPr kumimoji="1" lang="ja-JP" altLang="en-US" sz="2000" b="1" dirty="0"/>
            <a:t>第</a:t>
          </a:r>
          <a:r>
            <a:rPr kumimoji="1" lang="en-US" altLang="ja-JP" sz="2000" b="1" dirty="0"/>
            <a:t>12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15</a:t>
          </a:r>
          <a:r>
            <a:rPr kumimoji="1" lang="ja-JP" altLang="en-US" sz="2000" b="1" dirty="0"/>
            <a:t>条）</a:t>
          </a:r>
        </a:p>
      </dgm:t>
    </dgm:pt>
    <dgm:pt modelId="{4A35E477-C8E2-45DC-85DC-F8E457060122}" type="parTrans" cxnId="{6160A367-B685-441C-9F55-A08CD650583C}">
      <dgm:prSet custT="1"/>
      <dgm:spPr/>
      <dgm:t>
        <a:bodyPr/>
        <a:lstStyle/>
        <a:p>
          <a:endParaRPr kumimoji="1" lang="ja-JP" altLang="en-US" sz="2000"/>
        </a:p>
      </dgm:t>
    </dgm:pt>
    <dgm:pt modelId="{BBD34314-1D4D-4168-9F51-CE2A7EB9A01C}" type="sibTrans" cxnId="{6160A367-B685-441C-9F55-A08CD650583C}">
      <dgm:prSet/>
      <dgm:spPr/>
      <dgm:t>
        <a:bodyPr/>
        <a:lstStyle/>
        <a:p>
          <a:endParaRPr kumimoji="1" lang="ja-JP" altLang="en-US" sz="2000"/>
        </a:p>
      </dgm:t>
    </dgm:pt>
    <dgm:pt modelId="{A18ED71B-702C-4E29-A8F1-E947840EF532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ミッションを明確にする（第</a:t>
          </a:r>
          <a:r>
            <a:rPr kumimoji="1" lang="en-US" altLang="ja-JP" sz="2000" b="1" dirty="0"/>
            <a:t>12</a:t>
          </a:r>
          <a:r>
            <a:rPr kumimoji="1" lang="ja-JP" altLang="en-US" sz="2000" b="1" dirty="0"/>
            <a:t>条）</a:t>
          </a:r>
          <a:br>
            <a:rPr kumimoji="1" lang="en-US" altLang="ja-JP" sz="2000" b="1" dirty="0"/>
          </a:br>
          <a:r>
            <a:rPr kumimoji="1" lang="ja-JP" altLang="en-US" sz="2000" b="1" dirty="0"/>
            <a:t>→藩札（地方通貨）をミッション実現の範囲で発行</a:t>
          </a:r>
        </a:p>
      </dgm:t>
    </dgm:pt>
    <dgm:pt modelId="{F00ECE80-E25A-4AC4-9848-351C33BBE49F}" type="parTrans" cxnId="{84831956-2AB2-4CA9-8518-F0FED3B3288D}">
      <dgm:prSet custT="1"/>
      <dgm:spPr/>
      <dgm:t>
        <a:bodyPr/>
        <a:lstStyle/>
        <a:p>
          <a:endParaRPr kumimoji="1" lang="ja-JP" altLang="en-US" sz="2000"/>
        </a:p>
      </dgm:t>
    </dgm:pt>
    <dgm:pt modelId="{A04AED30-A37C-4361-9375-52F1C0ED1E8B}" type="sibTrans" cxnId="{84831956-2AB2-4CA9-8518-F0FED3B3288D}">
      <dgm:prSet/>
      <dgm:spPr/>
      <dgm:t>
        <a:bodyPr/>
        <a:lstStyle/>
        <a:p>
          <a:endParaRPr kumimoji="1" lang="ja-JP" altLang="en-US" sz="2000"/>
        </a:p>
      </dgm:t>
    </dgm:pt>
    <dgm:pt modelId="{F0A54ABF-7973-459A-845E-B9FFEE33B302}">
      <dgm:prSet phldrT="[テキスト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000" b="1" dirty="0"/>
            <a:t>必要悪として借財する</a:t>
          </a:r>
          <a:br>
            <a:rPr kumimoji="1" lang="en-US" altLang="ja-JP" sz="2000" b="1" dirty="0"/>
          </a:br>
          <a:r>
            <a:rPr kumimoji="1" lang="ja-JP" altLang="en-US" sz="2000" b="1" dirty="0"/>
            <a:t>→返済に追われる（第</a:t>
          </a:r>
          <a:r>
            <a:rPr kumimoji="1" lang="en-US" altLang="ja-JP" sz="2000" b="1" dirty="0"/>
            <a:t>1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4</a:t>
          </a:r>
          <a:r>
            <a:rPr kumimoji="1" lang="ja-JP" altLang="en-US" sz="2000" b="1" dirty="0"/>
            <a:t>条）</a:t>
          </a:r>
        </a:p>
      </dgm:t>
    </dgm:pt>
    <dgm:pt modelId="{98DADA24-CB9A-428E-BC8C-B1FB3A17650F}" type="parTrans" cxnId="{0602FCEF-BE2B-4963-8C9F-ED2F0051510B}">
      <dgm:prSet custT="1"/>
      <dgm:spPr/>
      <dgm:t>
        <a:bodyPr/>
        <a:lstStyle/>
        <a:p>
          <a:endParaRPr kumimoji="1" lang="ja-JP" altLang="en-US" sz="2000"/>
        </a:p>
      </dgm:t>
    </dgm:pt>
    <dgm:pt modelId="{EB9E9591-99CF-4FF0-B9CA-DFC686D493B7}" type="sibTrans" cxnId="{0602FCEF-BE2B-4963-8C9F-ED2F0051510B}">
      <dgm:prSet/>
      <dgm:spPr/>
      <dgm:t>
        <a:bodyPr/>
        <a:lstStyle/>
        <a:p>
          <a:endParaRPr kumimoji="1" lang="ja-JP" altLang="en-US" sz="2000"/>
        </a:p>
      </dgm:t>
    </dgm:pt>
    <dgm:pt modelId="{D5D72FCE-2D20-4210-A4A7-DB896164557C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透明なルールを策定する（第</a:t>
          </a:r>
          <a:r>
            <a:rPr kumimoji="1" lang="en-US" altLang="ja-JP" sz="2000" b="1" dirty="0"/>
            <a:t>8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13</a:t>
          </a:r>
          <a:r>
            <a:rPr kumimoji="1" lang="ja-JP" altLang="en-US" sz="2000" b="1" dirty="0"/>
            <a:t>条，第</a:t>
          </a:r>
          <a:r>
            <a:rPr kumimoji="1" lang="en-US" altLang="ja-JP" sz="2000" b="1" dirty="0"/>
            <a:t>14</a:t>
          </a:r>
          <a:r>
            <a:rPr kumimoji="1" lang="ja-JP" altLang="en-US" sz="2000" b="1" dirty="0"/>
            <a:t>条）</a:t>
          </a:r>
          <a:br>
            <a:rPr kumimoji="1" lang="en-US" altLang="ja-JP" sz="2000" b="1" dirty="0"/>
          </a:br>
          <a:r>
            <a:rPr kumimoji="1" lang="ja-JP" altLang="en-US" sz="2000" b="1" dirty="0"/>
            <a:t>→嘘をつかない，約束を守る，必賞必罰</a:t>
          </a:r>
        </a:p>
      </dgm:t>
    </dgm:pt>
    <dgm:pt modelId="{74480792-7329-4487-9131-27F0505FF804}" type="parTrans" cxnId="{BFB0AED3-5427-4C03-8878-DFBCB40D2378}">
      <dgm:prSet custT="1"/>
      <dgm:spPr/>
      <dgm:t>
        <a:bodyPr/>
        <a:lstStyle/>
        <a:p>
          <a:endParaRPr kumimoji="1" lang="ja-JP" altLang="en-US" sz="2000"/>
        </a:p>
      </dgm:t>
    </dgm:pt>
    <dgm:pt modelId="{30713326-66D8-4805-B070-A5E9048291AE}" type="sibTrans" cxnId="{BFB0AED3-5427-4C03-8878-DFBCB40D2378}">
      <dgm:prSet/>
      <dgm:spPr/>
      <dgm:t>
        <a:bodyPr/>
        <a:lstStyle/>
        <a:p>
          <a:endParaRPr kumimoji="1" lang="ja-JP" altLang="en-US" sz="2000"/>
        </a:p>
      </dgm:t>
    </dgm:pt>
    <dgm:pt modelId="{0B3A711C-2B11-4E74-A0A1-A11C1005D4B7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b="1" dirty="0"/>
            <a:t>財の使途に順位をつける（第</a:t>
          </a:r>
          <a:r>
            <a:rPr kumimoji="1" lang="en-US" altLang="ja-JP" sz="2000" b="1" dirty="0"/>
            <a:t>10</a:t>
          </a:r>
          <a:r>
            <a:rPr kumimoji="1" lang="ja-JP" altLang="en-US" sz="2000" b="1" dirty="0"/>
            <a:t>条）</a:t>
          </a:r>
          <a:br>
            <a:rPr kumimoji="1" lang="en-US" altLang="ja-JP" sz="2000" b="1" dirty="0"/>
          </a:br>
          <a:r>
            <a:rPr kumimoji="1" lang="ja-JP" altLang="en-US" sz="2000" b="1" dirty="0"/>
            <a:t>→健康，教育，勤労，救貧，自衛</a:t>
          </a:r>
        </a:p>
      </dgm:t>
    </dgm:pt>
    <dgm:pt modelId="{4FD43E59-B1AE-4F72-AF94-478D99FC7A27}" type="parTrans" cxnId="{6F6B4A4D-04A5-4565-9326-8541722B42EB}">
      <dgm:prSet custT="1"/>
      <dgm:spPr/>
      <dgm:t>
        <a:bodyPr/>
        <a:lstStyle/>
        <a:p>
          <a:endParaRPr kumimoji="1" lang="ja-JP" altLang="en-US" sz="2000"/>
        </a:p>
      </dgm:t>
    </dgm:pt>
    <dgm:pt modelId="{4FC839E5-575C-4076-A00C-667FB4C97193}" type="sibTrans" cxnId="{6F6B4A4D-04A5-4565-9326-8541722B42EB}">
      <dgm:prSet/>
      <dgm:spPr/>
      <dgm:t>
        <a:bodyPr/>
        <a:lstStyle/>
        <a:p>
          <a:endParaRPr kumimoji="1" lang="ja-JP" altLang="en-US" sz="2000"/>
        </a:p>
      </dgm:t>
    </dgm:pt>
    <dgm:pt modelId="{2EE7D5F2-8EC8-4613-928B-1E846EEAAB09}" type="pres">
      <dgm:prSet presAssocID="{4772C0D0-E270-44E6-B5DD-68DB3EBA74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0548E4-793C-4C91-881D-AB20420C41DA}" type="pres">
      <dgm:prSet presAssocID="{D90119A4-9865-4576-9474-B369088C7EB5}" presName="root1" presStyleCnt="0"/>
      <dgm:spPr/>
    </dgm:pt>
    <dgm:pt modelId="{31CB327B-47BC-43AC-BA3F-13270C0CBE02}" type="pres">
      <dgm:prSet presAssocID="{D90119A4-9865-4576-9474-B369088C7EB5}" presName="LevelOneTextNode" presStyleLbl="node0" presStyleIdx="0" presStyleCnt="1" custScaleX="194872" custScaleY="345226" custLinFactNeighborX="-70305">
        <dgm:presLayoutVars>
          <dgm:chPref val="3"/>
        </dgm:presLayoutVars>
      </dgm:prSet>
      <dgm:spPr/>
    </dgm:pt>
    <dgm:pt modelId="{710805FA-2075-440F-9934-231CB836E04E}" type="pres">
      <dgm:prSet presAssocID="{D90119A4-9865-4576-9474-B369088C7EB5}" presName="level2hierChild" presStyleCnt="0"/>
      <dgm:spPr/>
    </dgm:pt>
    <dgm:pt modelId="{327E19AF-0795-452F-AE1A-E442C21EDEE3}" type="pres">
      <dgm:prSet presAssocID="{E9D64BBE-588E-4E91-A877-FB340118EF2A}" presName="conn2-1" presStyleLbl="parChTrans1D2" presStyleIdx="0" presStyleCnt="2"/>
      <dgm:spPr/>
    </dgm:pt>
    <dgm:pt modelId="{1C574DC5-F508-49DF-B38C-946CF807134B}" type="pres">
      <dgm:prSet presAssocID="{E9D64BBE-588E-4E91-A877-FB340118EF2A}" presName="connTx" presStyleLbl="parChTrans1D2" presStyleIdx="0" presStyleCnt="2"/>
      <dgm:spPr/>
    </dgm:pt>
    <dgm:pt modelId="{AB04B38F-4261-4BAD-899E-FC499CCC0BA1}" type="pres">
      <dgm:prSet presAssocID="{9F09FD7E-E130-4DC8-AEF3-11A0053FA25B}" presName="root2" presStyleCnt="0"/>
      <dgm:spPr/>
    </dgm:pt>
    <dgm:pt modelId="{FDC69A16-AB5A-4942-B762-27CD58FB4867}" type="pres">
      <dgm:prSet presAssocID="{9F09FD7E-E130-4DC8-AEF3-11A0053FA25B}" presName="LevelTwoTextNode" presStyleLbl="node2" presStyleIdx="0" presStyleCnt="2" custScaleX="177156" custScaleY="235795" custLinFactNeighborX="-9930">
        <dgm:presLayoutVars>
          <dgm:chPref val="3"/>
        </dgm:presLayoutVars>
      </dgm:prSet>
      <dgm:spPr/>
    </dgm:pt>
    <dgm:pt modelId="{120C15A3-4608-4220-91DD-BA192A50F70B}" type="pres">
      <dgm:prSet presAssocID="{9F09FD7E-E130-4DC8-AEF3-11A0053FA25B}" presName="level3hierChild" presStyleCnt="0"/>
      <dgm:spPr/>
    </dgm:pt>
    <dgm:pt modelId="{FAFC6993-603B-4694-A040-45FCA54A3AC2}" type="pres">
      <dgm:prSet presAssocID="{664B1601-55F4-4E4B-BF40-850FF79E9F0C}" presName="conn2-1" presStyleLbl="parChTrans1D3" presStyleIdx="0" presStyleCnt="6"/>
      <dgm:spPr/>
    </dgm:pt>
    <dgm:pt modelId="{35DDB9E5-CF44-40F2-8FB1-648020A173CE}" type="pres">
      <dgm:prSet presAssocID="{664B1601-55F4-4E4B-BF40-850FF79E9F0C}" presName="connTx" presStyleLbl="parChTrans1D3" presStyleIdx="0" presStyleCnt="6"/>
      <dgm:spPr/>
    </dgm:pt>
    <dgm:pt modelId="{F3CA7DA6-F505-454A-827E-82F904BA3612}" type="pres">
      <dgm:prSet presAssocID="{0708C050-F026-46C2-BC8A-33D6C6DB5835}" presName="root2" presStyleCnt="0"/>
      <dgm:spPr/>
    </dgm:pt>
    <dgm:pt modelId="{B070C1C9-2C30-442E-B352-4DE08BA8FC56}" type="pres">
      <dgm:prSet presAssocID="{0708C050-F026-46C2-BC8A-33D6C6DB5835}" presName="LevelTwoTextNode" presStyleLbl="node3" presStyleIdx="0" presStyleCnt="6" custScaleX="459496" custScaleY="121000" custLinFactNeighborX="-9544">
        <dgm:presLayoutVars>
          <dgm:chPref val="3"/>
        </dgm:presLayoutVars>
      </dgm:prSet>
      <dgm:spPr/>
    </dgm:pt>
    <dgm:pt modelId="{61999E9D-1EDC-4D02-B273-342A98EE1DDF}" type="pres">
      <dgm:prSet presAssocID="{0708C050-F026-46C2-BC8A-33D6C6DB5835}" presName="level3hierChild" presStyleCnt="0"/>
      <dgm:spPr/>
    </dgm:pt>
    <dgm:pt modelId="{AA483BA2-13FE-4E6C-AE6E-6CE9DE9F1A8F}" type="pres">
      <dgm:prSet presAssocID="{1769974B-9844-4E69-BAE7-FF4058B3610C}" presName="conn2-1" presStyleLbl="parChTrans1D3" presStyleIdx="1" presStyleCnt="6"/>
      <dgm:spPr/>
    </dgm:pt>
    <dgm:pt modelId="{F943BD9A-A8F4-4617-90EB-37DE6B343D62}" type="pres">
      <dgm:prSet presAssocID="{1769974B-9844-4E69-BAE7-FF4058B3610C}" presName="connTx" presStyleLbl="parChTrans1D3" presStyleIdx="1" presStyleCnt="6"/>
      <dgm:spPr/>
    </dgm:pt>
    <dgm:pt modelId="{A864648A-CDB1-473D-ABA5-4FF9D9DACC39}" type="pres">
      <dgm:prSet presAssocID="{21C59DE5-81BA-437A-8F87-8124813B08FD}" presName="root2" presStyleCnt="0"/>
      <dgm:spPr/>
    </dgm:pt>
    <dgm:pt modelId="{4EE7C833-4481-4EE3-9E25-E12F3F6DE686}" type="pres">
      <dgm:prSet presAssocID="{21C59DE5-81BA-437A-8F87-8124813B08FD}" presName="LevelTwoTextNode" presStyleLbl="node3" presStyleIdx="1" presStyleCnt="6" custScaleX="459496" custScaleY="121000" custLinFactNeighborX="-9544">
        <dgm:presLayoutVars>
          <dgm:chPref val="3"/>
        </dgm:presLayoutVars>
      </dgm:prSet>
      <dgm:spPr/>
    </dgm:pt>
    <dgm:pt modelId="{4B6FFF53-974F-470E-B5D2-1828AB264036}" type="pres">
      <dgm:prSet presAssocID="{21C59DE5-81BA-437A-8F87-8124813B08FD}" presName="level3hierChild" presStyleCnt="0"/>
      <dgm:spPr/>
    </dgm:pt>
    <dgm:pt modelId="{2CD932A6-E3B5-4C5E-832A-9A84FD7B2C86}" type="pres">
      <dgm:prSet presAssocID="{98DADA24-CB9A-428E-BC8C-B1FB3A17650F}" presName="conn2-1" presStyleLbl="parChTrans1D3" presStyleIdx="2" presStyleCnt="6"/>
      <dgm:spPr/>
    </dgm:pt>
    <dgm:pt modelId="{F83782FD-E28E-4C5C-9CCB-0B4696844D10}" type="pres">
      <dgm:prSet presAssocID="{98DADA24-CB9A-428E-BC8C-B1FB3A17650F}" presName="connTx" presStyleLbl="parChTrans1D3" presStyleIdx="2" presStyleCnt="6"/>
      <dgm:spPr/>
    </dgm:pt>
    <dgm:pt modelId="{B64914FD-68BB-44C9-8FC1-B71FF01E617C}" type="pres">
      <dgm:prSet presAssocID="{F0A54ABF-7973-459A-845E-B9FFEE33B302}" presName="root2" presStyleCnt="0"/>
      <dgm:spPr/>
    </dgm:pt>
    <dgm:pt modelId="{231DCF1F-AE3B-4429-88D6-F34C1D4E9A02}" type="pres">
      <dgm:prSet presAssocID="{F0A54ABF-7973-459A-845E-B9FFEE33B302}" presName="LevelTwoTextNode" presStyleLbl="node3" presStyleIdx="2" presStyleCnt="6" custScaleX="459496" custScaleY="121000" custLinFactNeighborX="-9544">
        <dgm:presLayoutVars>
          <dgm:chPref val="3"/>
        </dgm:presLayoutVars>
      </dgm:prSet>
      <dgm:spPr/>
    </dgm:pt>
    <dgm:pt modelId="{3DFABA4F-8114-4CDB-AC0D-C6BC43A5B5D0}" type="pres">
      <dgm:prSet presAssocID="{F0A54ABF-7973-459A-845E-B9FFEE33B302}" presName="level3hierChild" presStyleCnt="0"/>
      <dgm:spPr/>
    </dgm:pt>
    <dgm:pt modelId="{FED2DFF5-C282-40B8-87B7-F9FF37C07C88}" type="pres">
      <dgm:prSet presAssocID="{4A35E477-C8E2-45DC-85DC-F8E457060122}" presName="conn2-1" presStyleLbl="parChTrans1D2" presStyleIdx="1" presStyleCnt="2"/>
      <dgm:spPr/>
    </dgm:pt>
    <dgm:pt modelId="{6DCAA465-396D-4479-B165-A5A7624FA9F8}" type="pres">
      <dgm:prSet presAssocID="{4A35E477-C8E2-45DC-85DC-F8E457060122}" presName="connTx" presStyleLbl="parChTrans1D2" presStyleIdx="1" presStyleCnt="2"/>
      <dgm:spPr/>
    </dgm:pt>
    <dgm:pt modelId="{AFEC5C46-2B23-4FB4-8BD7-D56A66E5A767}" type="pres">
      <dgm:prSet presAssocID="{A55C62FC-64F9-4DA5-90E2-E250CFDEE607}" presName="root2" presStyleCnt="0"/>
      <dgm:spPr/>
    </dgm:pt>
    <dgm:pt modelId="{DB821F6A-46AA-4CF3-8DEA-2EF1613CA9E8}" type="pres">
      <dgm:prSet presAssocID="{A55C62FC-64F9-4DA5-90E2-E250CFDEE607}" presName="LevelTwoTextNode" presStyleLbl="node2" presStyleIdx="1" presStyleCnt="2" custScaleX="177156" custScaleY="235795" custLinFactNeighborX="-9930">
        <dgm:presLayoutVars>
          <dgm:chPref val="3"/>
        </dgm:presLayoutVars>
      </dgm:prSet>
      <dgm:spPr/>
    </dgm:pt>
    <dgm:pt modelId="{9C66D692-12E4-4EA5-BB54-5719A97CA6FB}" type="pres">
      <dgm:prSet presAssocID="{A55C62FC-64F9-4DA5-90E2-E250CFDEE607}" presName="level3hierChild" presStyleCnt="0"/>
      <dgm:spPr/>
    </dgm:pt>
    <dgm:pt modelId="{E00D9FBF-5C7F-4D78-8CC5-4474C8B4403C}" type="pres">
      <dgm:prSet presAssocID="{F00ECE80-E25A-4AC4-9848-351C33BBE49F}" presName="conn2-1" presStyleLbl="parChTrans1D3" presStyleIdx="3" presStyleCnt="6"/>
      <dgm:spPr/>
    </dgm:pt>
    <dgm:pt modelId="{C054F8F3-36F2-48C4-BBFA-FC60AAE3C466}" type="pres">
      <dgm:prSet presAssocID="{F00ECE80-E25A-4AC4-9848-351C33BBE49F}" presName="connTx" presStyleLbl="parChTrans1D3" presStyleIdx="3" presStyleCnt="6"/>
      <dgm:spPr/>
    </dgm:pt>
    <dgm:pt modelId="{60A0684D-53F7-4066-8D06-0026B23D46E3}" type="pres">
      <dgm:prSet presAssocID="{A18ED71B-702C-4E29-A8F1-E947840EF532}" presName="root2" presStyleCnt="0"/>
      <dgm:spPr/>
    </dgm:pt>
    <dgm:pt modelId="{B2DE514C-B6C3-44DE-A9E0-0A0AE189FB3F}" type="pres">
      <dgm:prSet presAssocID="{A18ED71B-702C-4E29-A8F1-E947840EF532}" presName="LevelTwoTextNode" presStyleLbl="node3" presStyleIdx="3" presStyleCnt="6" custScaleX="459496" custScaleY="121000" custLinFactNeighborX="-9544">
        <dgm:presLayoutVars>
          <dgm:chPref val="3"/>
        </dgm:presLayoutVars>
      </dgm:prSet>
      <dgm:spPr/>
    </dgm:pt>
    <dgm:pt modelId="{DB44D174-E92B-4A18-971A-ED75ED54FEEA}" type="pres">
      <dgm:prSet presAssocID="{A18ED71B-702C-4E29-A8F1-E947840EF532}" presName="level3hierChild" presStyleCnt="0"/>
      <dgm:spPr/>
    </dgm:pt>
    <dgm:pt modelId="{7ECE8C06-20FD-4231-A476-F77212DCCDA2}" type="pres">
      <dgm:prSet presAssocID="{74480792-7329-4487-9131-27F0505FF804}" presName="conn2-1" presStyleLbl="parChTrans1D3" presStyleIdx="4" presStyleCnt="6"/>
      <dgm:spPr/>
    </dgm:pt>
    <dgm:pt modelId="{5363862E-0C7C-45D6-B4E6-658E5EC9C2B0}" type="pres">
      <dgm:prSet presAssocID="{74480792-7329-4487-9131-27F0505FF804}" presName="connTx" presStyleLbl="parChTrans1D3" presStyleIdx="4" presStyleCnt="6"/>
      <dgm:spPr/>
    </dgm:pt>
    <dgm:pt modelId="{5A20EA16-8AE7-4170-934A-0DE3AD675608}" type="pres">
      <dgm:prSet presAssocID="{D5D72FCE-2D20-4210-A4A7-DB896164557C}" presName="root2" presStyleCnt="0"/>
      <dgm:spPr/>
    </dgm:pt>
    <dgm:pt modelId="{032289AE-075C-4E87-9770-B052CC086E21}" type="pres">
      <dgm:prSet presAssocID="{D5D72FCE-2D20-4210-A4A7-DB896164557C}" presName="LevelTwoTextNode" presStyleLbl="node3" presStyleIdx="4" presStyleCnt="6" custScaleX="459496" custScaleY="121000" custLinFactNeighborX="-9544">
        <dgm:presLayoutVars>
          <dgm:chPref val="3"/>
        </dgm:presLayoutVars>
      </dgm:prSet>
      <dgm:spPr/>
    </dgm:pt>
    <dgm:pt modelId="{170E411A-A526-427D-9733-6F4411F5C00F}" type="pres">
      <dgm:prSet presAssocID="{D5D72FCE-2D20-4210-A4A7-DB896164557C}" presName="level3hierChild" presStyleCnt="0"/>
      <dgm:spPr/>
    </dgm:pt>
    <dgm:pt modelId="{CB3F92E9-267D-4D37-9377-36BACF78EC40}" type="pres">
      <dgm:prSet presAssocID="{4FD43E59-B1AE-4F72-AF94-478D99FC7A27}" presName="conn2-1" presStyleLbl="parChTrans1D3" presStyleIdx="5" presStyleCnt="6"/>
      <dgm:spPr/>
    </dgm:pt>
    <dgm:pt modelId="{A4B3360D-FAE8-417F-8A57-855F0E928FF2}" type="pres">
      <dgm:prSet presAssocID="{4FD43E59-B1AE-4F72-AF94-478D99FC7A27}" presName="connTx" presStyleLbl="parChTrans1D3" presStyleIdx="5" presStyleCnt="6"/>
      <dgm:spPr/>
    </dgm:pt>
    <dgm:pt modelId="{FFD3D1A4-1081-469A-B209-071DB776ED88}" type="pres">
      <dgm:prSet presAssocID="{0B3A711C-2B11-4E74-A0A1-A11C1005D4B7}" presName="root2" presStyleCnt="0"/>
      <dgm:spPr/>
    </dgm:pt>
    <dgm:pt modelId="{8F689C1B-030B-4912-89ED-631774FBBDBE}" type="pres">
      <dgm:prSet presAssocID="{0B3A711C-2B11-4E74-A0A1-A11C1005D4B7}" presName="LevelTwoTextNode" presStyleLbl="node3" presStyleIdx="5" presStyleCnt="6" custScaleX="463942" custScaleY="121000" custLinFactNeighborX="-11383" custLinFactNeighborY="-1558">
        <dgm:presLayoutVars>
          <dgm:chPref val="3"/>
        </dgm:presLayoutVars>
      </dgm:prSet>
      <dgm:spPr/>
    </dgm:pt>
    <dgm:pt modelId="{37CAED07-77A3-474E-A98B-3E9B962EA758}" type="pres">
      <dgm:prSet presAssocID="{0B3A711C-2B11-4E74-A0A1-A11C1005D4B7}" presName="level3hierChild" presStyleCnt="0"/>
      <dgm:spPr/>
    </dgm:pt>
  </dgm:ptLst>
  <dgm:cxnLst>
    <dgm:cxn modelId="{5341160A-964B-44BE-98ED-FF292BFD517D}" type="presOf" srcId="{74480792-7329-4487-9131-27F0505FF804}" destId="{5363862E-0C7C-45D6-B4E6-658E5EC9C2B0}" srcOrd="1" destOrd="0" presId="urn:microsoft.com/office/officeart/2005/8/layout/hierarchy2"/>
    <dgm:cxn modelId="{570AA30C-E4B1-4D53-A733-E13899A06C00}" type="presOf" srcId="{A18ED71B-702C-4E29-A8F1-E947840EF532}" destId="{B2DE514C-B6C3-44DE-A9E0-0A0AE189FB3F}" srcOrd="0" destOrd="0" presId="urn:microsoft.com/office/officeart/2005/8/layout/hierarchy2"/>
    <dgm:cxn modelId="{1DAF7313-1180-448B-9E96-8397DD059901}" type="presOf" srcId="{664B1601-55F4-4E4B-BF40-850FF79E9F0C}" destId="{FAFC6993-603B-4694-A040-45FCA54A3AC2}" srcOrd="0" destOrd="0" presId="urn:microsoft.com/office/officeart/2005/8/layout/hierarchy2"/>
    <dgm:cxn modelId="{80F1A016-E8F6-4161-932D-F45E57A6CBF0}" srcId="{4772C0D0-E270-44E6-B5DD-68DB3EBA7441}" destId="{D90119A4-9865-4576-9474-B369088C7EB5}" srcOrd="0" destOrd="0" parTransId="{BCF8775C-756B-4CE2-9F89-E5F57ED5D9C2}" sibTransId="{D0A7173C-1C59-48CF-B267-628B6D7D27DD}"/>
    <dgm:cxn modelId="{52589420-1F76-4FE4-933E-30AE17FB43AB}" type="presOf" srcId="{4A35E477-C8E2-45DC-85DC-F8E457060122}" destId="{6DCAA465-396D-4479-B165-A5A7624FA9F8}" srcOrd="1" destOrd="0" presId="urn:microsoft.com/office/officeart/2005/8/layout/hierarchy2"/>
    <dgm:cxn modelId="{0F9DA928-D3EF-4F1B-BFE4-DE7C48497FC4}" type="presOf" srcId="{4A35E477-C8E2-45DC-85DC-F8E457060122}" destId="{FED2DFF5-C282-40B8-87B7-F9FF37C07C88}" srcOrd="0" destOrd="0" presId="urn:microsoft.com/office/officeart/2005/8/layout/hierarchy2"/>
    <dgm:cxn modelId="{0A080A32-CC2A-49B1-B349-38616307A0BC}" type="presOf" srcId="{D90119A4-9865-4576-9474-B369088C7EB5}" destId="{31CB327B-47BC-43AC-BA3F-13270C0CBE02}" srcOrd="0" destOrd="0" presId="urn:microsoft.com/office/officeart/2005/8/layout/hierarchy2"/>
    <dgm:cxn modelId="{3FA17B32-D0B9-452F-98E1-3C3EC83FF1F6}" type="presOf" srcId="{0B3A711C-2B11-4E74-A0A1-A11C1005D4B7}" destId="{8F689C1B-030B-4912-89ED-631774FBBDBE}" srcOrd="0" destOrd="0" presId="urn:microsoft.com/office/officeart/2005/8/layout/hierarchy2"/>
    <dgm:cxn modelId="{C383F733-F384-4F35-A3CE-C54753AE2808}" type="presOf" srcId="{F00ECE80-E25A-4AC4-9848-351C33BBE49F}" destId="{C054F8F3-36F2-48C4-BBFA-FC60AAE3C466}" srcOrd="1" destOrd="0" presId="urn:microsoft.com/office/officeart/2005/8/layout/hierarchy2"/>
    <dgm:cxn modelId="{3FBC3A3E-677B-431A-8B57-17F0F4307F7F}" type="presOf" srcId="{21C59DE5-81BA-437A-8F87-8124813B08FD}" destId="{4EE7C833-4481-4EE3-9E25-E12F3F6DE686}" srcOrd="0" destOrd="0" presId="urn:microsoft.com/office/officeart/2005/8/layout/hierarchy2"/>
    <dgm:cxn modelId="{25C3CB5C-309F-44C0-890F-0DBC84D27075}" type="presOf" srcId="{D5D72FCE-2D20-4210-A4A7-DB896164557C}" destId="{032289AE-075C-4E87-9770-B052CC086E21}" srcOrd="0" destOrd="0" presId="urn:microsoft.com/office/officeart/2005/8/layout/hierarchy2"/>
    <dgm:cxn modelId="{59AF6E5D-34AF-4FAE-BA08-3A68CEEE3CC7}" type="presOf" srcId="{1769974B-9844-4E69-BAE7-FF4058B3610C}" destId="{F943BD9A-A8F4-4617-90EB-37DE6B343D62}" srcOrd="1" destOrd="0" presId="urn:microsoft.com/office/officeart/2005/8/layout/hierarchy2"/>
    <dgm:cxn modelId="{6160A367-B685-441C-9F55-A08CD650583C}" srcId="{D90119A4-9865-4576-9474-B369088C7EB5}" destId="{A55C62FC-64F9-4DA5-90E2-E250CFDEE607}" srcOrd="1" destOrd="0" parTransId="{4A35E477-C8E2-45DC-85DC-F8E457060122}" sibTransId="{BBD34314-1D4D-4168-9F51-CE2A7EB9A01C}"/>
    <dgm:cxn modelId="{78A7F067-89DF-4B0B-AB3B-3134AF999133}" type="presOf" srcId="{9F09FD7E-E130-4DC8-AEF3-11A0053FA25B}" destId="{FDC69A16-AB5A-4942-B762-27CD58FB4867}" srcOrd="0" destOrd="0" presId="urn:microsoft.com/office/officeart/2005/8/layout/hierarchy2"/>
    <dgm:cxn modelId="{3DE78749-7AAF-47BC-A3AE-E2882492CBA7}" type="presOf" srcId="{4FD43E59-B1AE-4F72-AF94-478D99FC7A27}" destId="{CB3F92E9-267D-4D37-9377-36BACF78EC40}" srcOrd="0" destOrd="0" presId="urn:microsoft.com/office/officeart/2005/8/layout/hierarchy2"/>
    <dgm:cxn modelId="{79B6734B-4D9D-4A01-B09B-9DAD18AEBF54}" type="presOf" srcId="{74480792-7329-4487-9131-27F0505FF804}" destId="{7ECE8C06-20FD-4231-A476-F77212DCCDA2}" srcOrd="0" destOrd="0" presId="urn:microsoft.com/office/officeart/2005/8/layout/hierarchy2"/>
    <dgm:cxn modelId="{03A7A76C-6DE7-4422-A6F4-053250615F7C}" type="presOf" srcId="{F0A54ABF-7973-459A-845E-B9FFEE33B302}" destId="{231DCF1F-AE3B-4429-88D6-F34C1D4E9A02}" srcOrd="0" destOrd="0" presId="urn:microsoft.com/office/officeart/2005/8/layout/hierarchy2"/>
    <dgm:cxn modelId="{6F6B4A4D-04A5-4565-9326-8541722B42EB}" srcId="{A55C62FC-64F9-4DA5-90E2-E250CFDEE607}" destId="{0B3A711C-2B11-4E74-A0A1-A11C1005D4B7}" srcOrd="2" destOrd="0" parTransId="{4FD43E59-B1AE-4F72-AF94-478D99FC7A27}" sibTransId="{4FC839E5-575C-4076-A00C-667FB4C97193}"/>
    <dgm:cxn modelId="{81077E70-A4E4-48A2-919B-D4C182F80A81}" type="presOf" srcId="{E9D64BBE-588E-4E91-A877-FB340118EF2A}" destId="{1C574DC5-F508-49DF-B38C-946CF807134B}" srcOrd="1" destOrd="0" presId="urn:microsoft.com/office/officeart/2005/8/layout/hierarchy2"/>
    <dgm:cxn modelId="{5D82E952-C142-4F85-A14F-377B33EC58A8}" type="presOf" srcId="{1769974B-9844-4E69-BAE7-FF4058B3610C}" destId="{AA483BA2-13FE-4E6C-AE6E-6CE9DE9F1A8F}" srcOrd="0" destOrd="0" presId="urn:microsoft.com/office/officeart/2005/8/layout/hierarchy2"/>
    <dgm:cxn modelId="{84831956-2AB2-4CA9-8518-F0FED3B3288D}" srcId="{A55C62FC-64F9-4DA5-90E2-E250CFDEE607}" destId="{A18ED71B-702C-4E29-A8F1-E947840EF532}" srcOrd="0" destOrd="0" parTransId="{F00ECE80-E25A-4AC4-9848-351C33BBE49F}" sibTransId="{A04AED30-A37C-4361-9375-52F1C0ED1E8B}"/>
    <dgm:cxn modelId="{1E82258E-0C41-49EC-8A93-0D33CCED6209}" type="presOf" srcId="{4772C0D0-E270-44E6-B5DD-68DB3EBA7441}" destId="{2EE7D5F2-8EC8-4613-928B-1E846EEAAB09}" srcOrd="0" destOrd="0" presId="urn:microsoft.com/office/officeart/2005/8/layout/hierarchy2"/>
    <dgm:cxn modelId="{B6D95399-0AF7-4347-8A40-65DC313990A7}" type="presOf" srcId="{98DADA24-CB9A-428E-BC8C-B1FB3A17650F}" destId="{2CD932A6-E3B5-4C5E-832A-9A84FD7B2C86}" srcOrd="0" destOrd="0" presId="urn:microsoft.com/office/officeart/2005/8/layout/hierarchy2"/>
    <dgm:cxn modelId="{9D38A5A7-BB9A-4AE4-A83C-54D56C056202}" type="presOf" srcId="{4FD43E59-B1AE-4F72-AF94-478D99FC7A27}" destId="{A4B3360D-FAE8-417F-8A57-855F0E928FF2}" srcOrd="1" destOrd="0" presId="urn:microsoft.com/office/officeart/2005/8/layout/hierarchy2"/>
    <dgm:cxn modelId="{A4B2BEBC-4A1D-4DC0-B2A4-085F2894D47E}" type="presOf" srcId="{E9D64BBE-588E-4E91-A877-FB340118EF2A}" destId="{327E19AF-0795-452F-AE1A-E442C21EDEE3}" srcOrd="0" destOrd="0" presId="urn:microsoft.com/office/officeart/2005/8/layout/hierarchy2"/>
    <dgm:cxn modelId="{59668BC0-B2B8-43EE-B1CC-EFE125015403}" srcId="{9F09FD7E-E130-4DC8-AEF3-11A0053FA25B}" destId="{21C59DE5-81BA-437A-8F87-8124813B08FD}" srcOrd="1" destOrd="0" parTransId="{1769974B-9844-4E69-BAE7-FF4058B3610C}" sibTransId="{3AEFDE39-F60A-444D-951C-A5E272C85131}"/>
    <dgm:cxn modelId="{AD3D4EC3-9D07-41B2-B3EB-3D0BF9D362C9}" type="presOf" srcId="{A55C62FC-64F9-4DA5-90E2-E250CFDEE607}" destId="{DB821F6A-46AA-4CF3-8DEA-2EF1613CA9E8}" srcOrd="0" destOrd="0" presId="urn:microsoft.com/office/officeart/2005/8/layout/hierarchy2"/>
    <dgm:cxn modelId="{1E2507C5-EB29-419B-AA36-F5A0E2601877}" type="presOf" srcId="{98DADA24-CB9A-428E-BC8C-B1FB3A17650F}" destId="{F83782FD-E28E-4C5C-9CCB-0B4696844D10}" srcOrd="1" destOrd="0" presId="urn:microsoft.com/office/officeart/2005/8/layout/hierarchy2"/>
    <dgm:cxn modelId="{52B6D8C7-F6C9-4E31-AADD-5A70B4B8255D}" srcId="{9F09FD7E-E130-4DC8-AEF3-11A0053FA25B}" destId="{0708C050-F026-46C2-BC8A-33D6C6DB5835}" srcOrd="0" destOrd="0" parTransId="{664B1601-55F4-4E4B-BF40-850FF79E9F0C}" sibTransId="{A3A90490-3BBF-466E-BEAB-3B6D2A713C66}"/>
    <dgm:cxn modelId="{D5E264D2-AEA6-4010-83D9-D64A8633E625}" type="presOf" srcId="{0708C050-F026-46C2-BC8A-33D6C6DB5835}" destId="{B070C1C9-2C30-442E-B352-4DE08BA8FC56}" srcOrd="0" destOrd="0" presId="urn:microsoft.com/office/officeart/2005/8/layout/hierarchy2"/>
    <dgm:cxn modelId="{C6334AD2-EF0E-41CF-86A5-7BE2D51B9DEA}" type="presOf" srcId="{F00ECE80-E25A-4AC4-9848-351C33BBE49F}" destId="{E00D9FBF-5C7F-4D78-8CC5-4474C8B4403C}" srcOrd="0" destOrd="0" presId="urn:microsoft.com/office/officeart/2005/8/layout/hierarchy2"/>
    <dgm:cxn modelId="{B20BA4D2-72DC-4675-AA05-3EC261AC703D}" type="presOf" srcId="{664B1601-55F4-4E4B-BF40-850FF79E9F0C}" destId="{35DDB9E5-CF44-40F2-8FB1-648020A173CE}" srcOrd="1" destOrd="0" presId="urn:microsoft.com/office/officeart/2005/8/layout/hierarchy2"/>
    <dgm:cxn modelId="{BFB0AED3-5427-4C03-8878-DFBCB40D2378}" srcId="{A55C62FC-64F9-4DA5-90E2-E250CFDEE607}" destId="{D5D72FCE-2D20-4210-A4A7-DB896164557C}" srcOrd="1" destOrd="0" parTransId="{74480792-7329-4487-9131-27F0505FF804}" sibTransId="{30713326-66D8-4805-B070-A5E9048291AE}"/>
    <dgm:cxn modelId="{BE7859D7-8EE5-49DD-AB15-BCED82E2816C}" srcId="{D90119A4-9865-4576-9474-B369088C7EB5}" destId="{9F09FD7E-E130-4DC8-AEF3-11A0053FA25B}" srcOrd="0" destOrd="0" parTransId="{E9D64BBE-588E-4E91-A877-FB340118EF2A}" sibTransId="{69CAA565-657B-42CE-9D5E-A8AFBDBD096D}"/>
    <dgm:cxn modelId="{0602FCEF-BE2B-4963-8C9F-ED2F0051510B}" srcId="{9F09FD7E-E130-4DC8-AEF3-11A0053FA25B}" destId="{F0A54ABF-7973-459A-845E-B9FFEE33B302}" srcOrd="2" destOrd="0" parTransId="{98DADA24-CB9A-428E-BC8C-B1FB3A17650F}" sibTransId="{EB9E9591-99CF-4FF0-B9CA-DFC686D493B7}"/>
    <dgm:cxn modelId="{53C9FD24-20D1-4047-8B13-CB80FAEEFCFB}" type="presParOf" srcId="{2EE7D5F2-8EC8-4613-928B-1E846EEAAB09}" destId="{6C0548E4-793C-4C91-881D-AB20420C41DA}" srcOrd="0" destOrd="0" presId="urn:microsoft.com/office/officeart/2005/8/layout/hierarchy2"/>
    <dgm:cxn modelId="{898E7952-3075-4A0F-A15F-C785098D680D}" type="presParOf" srcId="{6C0548E4-793C-4C91-881D-AB20420C41DA}" destId="{31CB327B-47BC-43AC-BA3F-13270C0CBE02}" srcOrd="0" destOrd="0" presId="urn:microsoft.com/office/officeart/2005/8/layout/hierarchy2"/>
    <dgm:cxn modelId="{38B11B0E-73C3-400D-A27E-92D7D4A7FB83}" type="presParOf" srcId="{6C0548E4-793C-4C91-881D-AB20420C41DA}" destId="{710805FA-2075-440F-9934-231CB836E04E}" srcOrd="1" destOrd="0" presId="urn:microsoft.com/office/officeart/2005/8/layout/hierarchy2"/>
    <dgm:cxn modelId="{FBCC0D02-72CC-4BA9-8981-4E6B81089061}" type="presParOf" srcId="{710805FA-2075-440F-9934-231CB836E04E}" destId="{327E19AF-0795-452F-AE1A-E442C21EDEE3}" srcOrd="0" destOrd="0" presId="urn:microsoft.com/office/officeart/2005/8/layout/hierarchy2"/>
    <dgm:cxn modelId="{953AF6A0-CB56-4675-A03E-0326090D4567}" type="presParOf" srcId="{327E19AF-0795-452F-AE1A-E442C21EDEE3}" destId="{1C574DC5-F508-49DF-B38C-946CF807134B}" srcOrd="0" destOrd="0" presId="urn:microsoft.com/office/officeart/2005/8/layout/hierarchy2"/>
    <dgm:cxn modelId="{A945FB64-3509-4A14-936D-A1358754253D}" type="presParOf" srcId="{710805FA-2075-440F-9934-231CB836E04E}" destId="{AB04B38F-4261-4BAD-899E-FC499CCC0BA1}" srcOrd="1" destOrd="0" presId="urn:microsoft.com/office/officeart/2005/8/layout/hierarchy2"/>
    <dgm:cxn modelId="{58F6859A-6E6A-4DA8-BE9A-9B5E16317850}" type="presParOf" srcId="{AB04B38F-4261-4BAD-899E-FC499CCC0BA1}" destId="{FDC69A16-AB5A-4942-B762-27CD58FB4867}" srcOrd="0" destOrd="0" presId="urn:microsoft.com/office/officeart/2005/8/layout/hierarchy2"/>
    <dgm:cxn modelId="{735A460A-04CA-41E5-90DC-88614EB58846}" type="presParOf" srcId="{AB04B38F-4261-4BAD-899E-FC499CCC0BA1}" destId="{120C15A3-4608-4220-91DD-BA192A50F70B}" srcOrd="1" destOrd="0" presId="urn:microsoft.com/office/officeart/2005/8/layout/hierarchy2"/>
    <dgm:cxn modelId="{9BF8EF97-939E-4367-9F50-13BD71BEA51D}" type="presParOf" srcId="{120C15A3-4608-4220-91DD-BA192A50F70B}" destId="{FAFC6993-603B-4694-A040-45FCA54A3AC2}" srcOrd="0" destOrd="0" presId="urn:microsoft.com/office/officeart/2005/8/layout/hierarchy2"/>
    <dgm:cxn modelId="{50FC8CF3-A089-4EEB-8854-6F2BA397EF40}" type="presParOf" srcId="{FAFC6993-603B-4694-A040-45FCA54A3AC2}" destId="{35DDB9E5-CF44-40F2-8FB1-648020A173CE}" srcOrd="0" destOrd="0" presId="urn:microsoft.com/office/officeart/2005/8/layout/hierarchy2"/>
    <dgm:cxn modelId="{12480ED7-D2B6-40C4-9434-8A56314D99B7}" type="presParOf" srcId="{120C15A3-4608-4220-91DD-BA192A50F70B}" destId="{F3CA7DA6-F505-454A-827E-82F904BA3612}" srcOrd="1" destOrd="0" presId="urn:microsoft.com/office/officeart/2005/8/layout/hierarchy2"/>
    <dgm:cxn modelId="{20679D01-CC97-4B94-8456-1C2C46FA8496}" type="presParOf" srcId="{F3CA7DA6-F505-454A-827E-82F904BA3612}" destId="{B070C1C9-2C30-442E-B352-4DE08BA8FC56}" srcOrd="0" destOrd="0" presId="urn:microsoft.com/office/officeart/2005/8/layout/hierarchy2"/>
    <dgm:cxn modelId="{E5E5AEC2-14D7-42E1-A2C9-FA379EDB312C}" type="presParOf" srcId="{F3CA7DA6-F505-454A-827E-82F904BA3612}" destId="{61999E9D-1EDC-4D02-B273-342A98EE1DDF}" srcOrd="1" destOrd="0" presId="urn:microsoft.com/office/officeart/2005/8/layout/hierarchy2"/>
    <dgm:cxn modelId="{ADA4416C-B9DC-4CF4-93F2-42B480708CF7}" type="presParOf" srcId="{120C15A3-4608-4220-91DD-BA192A50F70B}" destId="{AA483BA2-13FE-4E6C-AE6E-6CE9DE9F1A8F}" srcOrd="2" destOrd="0" presId="urn:microsoft.com/office/officeart/2005/8/layout/hierarchy2"/>
    <dgm:cxn modelId="{7D585A2B-2E93-4C0E-8B91-CF1250C13FC7}" type="presParOf" srcId="{AA483BA2-13FE-4E6C-AE6E-6CE9DE9F1A8F}" destId="{F943BD9A-A8F4-4617-90EB-37DE6B343D62}" srcOrd="0" destOrd="0" presId="urn:microsoft.com/office/officeart/2005/8/layout/hierarchy2"/>
    <dgm:cxn modelId="{9F5B01C1-58C3-4B5D-A8CA-89F4A71BFD53}" type="presParOf" srcId="{120C15A3-4608-4220-91DD-BA192A50F70B}" destId="{A864648A-CDB1-473D-ABA5-4FF9D9DACC39}" srcOrd="3" destOrd="0" presId="urn:microsoft.com/office/officeart/2005/8/layout/hierarchy2"/>
    <dgm:cxn modelId="{727E234F-3718-492E-B5A7-F963D9AD0C43}" type="presParOf" srcId="{A864648A-CDB1-473D-ABA5-4FF9D9DACC39}" destId="{4EE7C833-4481-4EE3-9E25-E12F3F6DE686}" srcOrd="0" destOrd="0" presId="urn:microsoft.com/office/officeart/2005/8/layout/hierarchy2"/>
    <dgm:cxn modelId="{B45DA7BA-23EB-4740-9C67-15EA10B0646E}" type="presParOf" srcId="{A864648A-CDB1-473D-ABA5-4FF9D9DACC39}" destId="{4B6FFF53-974F-470E-B5D2-1828AB264036}" srcOrd="1" destOrd="0" presId="urn:microsoft.com/office/officeart/2005/8/layout/hierarchy2"/>
    <dgm:cxn modelId="{54A24084-4D01-42F2-9721-59228E220B74}" type="presParOf" srcId="{120C15A3-4608-4220-91DD-BA192A50F70B}" destId="{2CD932A6-E3B5-4C5E-832A-9A84FD7B2C86}" srcOrd="4" destOrd="0" presId="urn:microsoft.com/office/officeart/2005/8/layout/hierarchy2"/>
    <dgm:cxn modelId="{A38025D4-F29C-48BF-A8BF-30AA4BC94932}" type="presParOf" srcId="{2CD932A6-E3B5-4C5E-832A-9A84FD7B2C86}" destId="{F83782FD-E28E-4C5C-9CCB-0B4696844D10}" srcOrd="0" destOrd="0" presId="urn:microsoft.com/office/officeart/2005/8/layout/hierarchy2"/>
    <dgm:cxn modelId="{E7863B73-A887-4540-98D4-EB9F25582131}" type="presParOf" srcId="{120C15A3-4608-4220-91DD-BA192A50F70B}" destId="{B64914FD-68BB-44C9-8FC1-B71FF01E617C}" srcOrd="5" destOrd="0" presId="urn:microsoft.com/office/officeart/2005/8/layout/hierarchy2"/>
    <dgm:cxn modelId="{5AF41A8D-8E9D-4132-9468-1AC0771D0933}" type="presParOf" srcId="{B64914FD-68BB-44C9-8FC1-B71FF01E617C}" destId="{231DCF1F-AE3B-4429-88D6-F34C1D4E9A02}" srcOrd="0" destOrd="0" presId="urn:microsoft.com/office/officeart/2005/8/layout/hierarchy2"/>
    <dgm:cxn modelId="{AC1F17CF-D3C8-49AB-89C1-BFB4FAA1CDDE}" type="presParOf" srcId="{B64914FD-68BB-44C9-8FC1-B71FF01E617C}" destId="{3DFABA4F-8114-4CDB-AC0D-C6BC43A5B5D0}" srcOrd="1" destOrd="0" presId="urn:microsoft.com/office/officeart/2005/8/layout/hierarchy2"/>
    <dgm:cxn modelId="{D138DFF4-EB3F-47F1-8615-3D4E47879DF5}" type="presParOf" srcId="{710805FA-2075-440F-9934-231CB836E04E}" destId="{FED2DFF5-C282-40B8-87B7-F9FF37C07C88}" srcOrd="2" destOrd="0" presId="urn:microsoft.com/office/officeart/2005/8/layout/hierarchy2"/>
    <dgm:cxn modelId="{12E86CA8-23EF-47B4-9543-696F8239B1E9}" type="presParOf" srcId="{FED2DFF5-C282-40B8-87B7-F9FF37C07C88}" destId="{6DCAA465-396D-4479-B165-A5A7624FA9F8}" srcOrd="0" destOrd="0" presId="urn:microsoft.com/office/officeart/2005/8/layout/hierarchy2"/>
    <dgm:cxn modelId="{B4878FFD-633B-4EC5-A370-100DA4FDE46B}" type="presParOf" srcId="{710805FA-2075-440F-9934-231CB836E04E}" destId="{AFEC5C46-2B23-4FB4-8BD7-D56A66E5A767}" srcOrd="3" destOrd="0" presId="urn:microsoft.com/office/officeart/2005/8/layout/hierarchy2"/>
    <dgm:cxn modelId="{0FF30869-9274-461D-AB82-3E132E4DCC0F}" type="presParOf" srcId="{AFEC5C46-2B23-4FB4-8BD7-D56A66E5A767}" destId="{DB821F6A-46AA-4CF3-8DEA-2EF1613CA9E8}" srcOrd="0" destOrd="0" presId="urn:microsoft.com/office/officeart/2005/8/layout/hierarchy2"/>
    <dgm:cxn modelId="{8F100897-2453-4B2C-8BC6-340FDC5C9169}" type="presParOf" srcId="{AFEC5C46-2B23-4FB4-8BD7-D56A66E5A767}" destId="{9C66D692-12E4-4EA5-BB54-5719A97CA6FB}" srcOrd="1" destOrd="0" presId="urn:microsoft.com/office/officeart/2005/8/layout/hierarchy2"/>
    <dgm:cxn modelId="{1F8972A2-954B-4DC6-AD8A-0F50237235C9}" type="presParOf" srcId="{9C66D692-12E4-4EA5-BB54-5719A97CA6FB}" destId="{E00D9FBF-5C7F-4D78-8CC5-4474C8B4403C}" srcOrd="0" destOrd="0" presId="urn:microsoft.com/office/officeart/2005/8/layout/hierarchy2"/>
    <dgm:cxn modelId="{1BD9DD0B-1224-42A7-B334-E0C82A02400F}" type="presParOf" srcId="{E00D9FBF-5C7F-4D78-8CC5-4474C8B4403C}" destId="{C054F8F3-36F2-48C4-BBFA-FC60AAE3C466}" srcOrd="0" destOrd="0" presId="urn:microsoft.com/office/officeart/2005/8/layout/hierarchy2"/>
    <dgm:cxn modelId="{4A982960-8FDD-41FE-8881-9D608F2B37FA}" type="presParOf" srcId="{9C66D692-12E4-4EA5-BB54-5719A97CA6FB}" destId="{60A0684D-53F7-4066-8D06-0026B23D46E3}" srcOrd="1" destOrd="0" presId="urn:microsoft.com/office/officeart/2005/8/layout/hierarchy2"/>
    <dgm:cxn modelId="{BAC52E6D-839D-4AA2-9089-18F3EC59EA21}" type="presParOf" srcId="{60A0684D-53F7-4066-8D06-0026B23D46E3}" destId="{B2DE514C-B6C3-44DE-A9E0-0A0AE189FB3F}" srcOrd="0" destOrd="0" presId="urn:microsoft.com/office/officeart/2005/8/layout/hierarchy2"/>
    <dgm:cxn modelId="{7CB2F1CA-40BE-4C7D-A13E-1CE88750B1ED}" type="presParOf" srcId="{60A0684D-53F7-4066-8D06-0026B23D46E3}" destId="{DB44D174-E92B-4A18-971A-ED75ED54FEEA}" srcOrd="1" destOrd="0" presId="urn:microsoft.com/office/officeart/2005/8/layout/hierarchy2"/>
    <dgm:cxn modelId="{2C86B780-AC46-43F1-9617-C84FB4056070}" type="presParOf" srcId="{9C66D692-12E4-4EA5-BB54-5719A97CA6FB}" destId="{7ECE8C06-20FD-4231-A476-F77212DCCDA2}" srcOrd="2" destOrd="0" presId="urn:microsoft.com/office/officeart/2005/8/layout/hierarchy2"/>
    <dgm:cxn modelId="{F05B2A8B-4E5D-4292-894F-8570A4738E47}" type="presParOf" srcId="{7ECE8C06-20FD-4231-A476-F77212DCCDA2}" destId="{5363862E-0C7C-45D6-B4E6-658E5EC9C2B0}" srcOrd="0" destOrd="0" presId="urn:microsoft.com/office/officeart/2005/8/layout/hierarchy2"/>
    <dgm:cxn modelId="{F133E731-AD37-49C2-BD63-B8DB1E4AC003}" type="presParOf" srcId="{9C66D692-12E4-4EA5-BB54-5719A97CA6FB}" destId="{5A20EA16-8AE7-4170-934A-0DE3AD675608}" srcOrd="3" destOrd="0" presId="urn:microsoft.com/office/officeart/2005/8/layout/hierarchy2"/>
    <dgm:cxn modelId="{9E218FDE-8DA1-49B0-8609-8E0C06315886}" type="presParOf" srcId="{5A20EA16-8AE7-4170-934A-0DE3AD675608}" destId="{032289AE-075C-4E87-9770-B052CC086E21}" srcOrd="0" destOrd="0" presId="urn:microsoft.com/office/officeart/2005/8/layout/hierarchy2"/>
    <dgm:cxn modelId="{2D912BB8-BB47-44F3-9E06-1D87C785B314}" type="presParOf" srcId="{5A20EA16-8AE7-4170-934A-0DE3AD675608}" destId="{170E411A-A526-427D-9733-6F4411F5C00F}" srcOrd="1" destOrd="0" presId="urn:microsoft.com/office/officeart/2005/8/layout/hierarchy2"/>
    <dgm:cxn modelId="{E1A9B13B-A695-471C-9407-3FC03A6A4F1E}" type="presParOf" srcId="{9C66D692-12E4-4EA5-BB54-5719A97CA6FB}" destId="{CB3F92E9-267D-4D37-9377-36BACF78EC40}" srcOrd="4" destOrd="0" presId="urn:microsoft.com/office/officeart/2005/8/layout/hierarchy2"/>
    <dgm:cxn modelId="{116879FF-AFA6-41D8-A3E0-A26052C93AD8}" type="presParOf" srcId="{CB3F92E9-267D-4D37-9377-36BACF78EC40}" destId="{A4B3360D-FAE8-417F-8A57-855F0E928FF2}" srcOrd="0" destOrd="0" presId="urn:microsoft.com/office/officeart/2005/8/layout/hierarchy2"/>
    <dgm:cxn modelId="{570F9D05-E851-4FCE-9891-331DF068CF7D}" type="presParOf" srcId="{9C66D692-12E4-4EA5-BB54-5719A97CA6FB}" destId="{FFD3D1A4-1081-469A-B209-071DB776ED88}" srcOrd="5" destOrd="0" presId="urn:microsoft.com/office/officeart/2005/8/layout/hierarchy2"/>
    <dgm:cxn modelId="{0971D14F-6F4F-45C6-A478-AB0906AB01B3}" type="presParOf" srcId="{FFD3D1A4-1081-469A-B209-071DB776ED88}" destId="{8F689C1B-030B-4912-89ED-631774FBBDBE}" srcOrd="0" destOrd="0" presId="urn:microsoft.com/office/officeart/2005/8/layout/hierarchy2"/>
    <dgm:cxn modelId="{CE0ACCFC-7FF1-49A5-82D6-48CAE4C598AB}" type="presParOf" srcId="{FFD3D1A4-1081-469A-B209-071DB776ED88}" destId="{37CAED07-77A3-474E-A98B-3E9B962EA7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243E3A-8727-4111-A6E8-9CD80BA31ED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176171D-90F5-4C20-8359-15FF8C09E6FD}">
      <dgm:prSet phldrT="[テキスト]" custT="1"/>
      <dgm:spPr>
        <a:solidFill>
          <a:srgbClr val="E3CBFF"/>
        </a:solidFill>
      </dgm:spPr>
      <dgm:t>
        <a:bodyPr/>
        <a:lstStyle/>
        <a:p>
          <a:pPr algn="ctr"/>
          <a:r>
            <a:rPr kumimoji="1" lang="en-US" altLang="ja-JP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dirty="0"/>
            <a:t>と</a:t>
          </a:r>
          <a:br>
            <a:rPr kumimoji="1" lang="en-US" altLang="ja-JP" sz="2400" dirty="0"/>
          </a:br>
          <a:r>
            <a:rPr kumimoji="1" lang="ja-JP" altLang="en-US" sz="2400" dirty="0"/>
            <a:t>山田方谷の</a:t>
          </a:r>
          <a:br>
            <a:rPr kumimoji="1" lang="en-US" altLang="ja-JP" sz="2400" dirty="0"/>
          </a:br>
          <a:r>
            <a:rPr kumimoji="1" lang="ja-JP" altLang="en-US" sz="2800" b="1" dirty="0"/>
            <a:t>藩政改革</a:t>
          </a:r>
          <a:br>
            <a:rPr kumimoji="1" lang="en-US" altLang="ja-JP" sz="2400" dirty="0"/>
          </a:br>
          <a:r>
            <a:rPr kumimoji="1" lang="ja-JP" altLang="en-US" sz="2400" dirty="0"/>
            <a:t>との比較</a:t>
          </a:r>
          <a:endParaRPr kumimoji="1" lang="en-US" altLang="ja-JP" sz="2400" dirty="0"/>
        </a:p>
      </dgm:t>
    </dgm:pt>
    <dgm:pt modelId="{A2CE63D0-A96A-4DEC-A296-27D7BDEA1010}" type="par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4F839D60-7B21-4FCC-8733-9C5BCF21D481}" type="sib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36ABB479-F225-46EF-89AE-D1EBCEFA895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１．貧困をなくそう</a:t>
          </a:r>
        </a:p>
      </dgm:t>
    </dgm:pt>
    <dgm:pt modelId="{43139887-DEF7-451C-88AB-3D07378210C3}" type="par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36356C3-7D52-46D5-9887-4CD55408FB33}" type="sib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6D55047-C63E-48E0-A721-6514B0192F97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３．すべての人に健康と福祉を</a:t>
          </a:r>
        </a:p>
      </dgm:t>
    </dgm:pt>
    <dgm:pt modelId="{AEE85B74-AAAE-46BB-962E-4DBC874D3EFC}" type="par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00F57417-8446-4692-90D6-06A1D8B4AF50}" type="sib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BD6177D6-AE94-4CAB-9345-F1A0F53C7E2B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７．エネルギーをみんなにそしてクリーンに</a:t>
          </a:r>
        </a:p>
      </dgm:t>
    </dgm:pt>
    <dgm:pt modelId="{D319F1ED-43AE-4C1E-9FFA-A18AC17FD637}" type="par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21B896C2-262A-4DD0-ABAB-C0A8BE554570}" type="sib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1E55BDFA-5961-49A0-BE27-9E22C12D980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２．飢餓をゼロに</a:t>
          </a:r>
        </a:p>
      </dgm:t>
    </dgm:pt>
    <dgm:pt modelId="{E769ABEB-4983-428F-8ACB-113B005D0D0D}" type="par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0F4D8FF2-9C1A-482F-AD17-2415BBD99154}" type="sib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1E535911-AFF9-4B0E-B5C7-3B84D8406CC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４．質の高い教育をみんなに</a:t>
          </a:r>
        </a:p>
      </dgm:t>
    </dgm:pt>
    <dgm:pt modelId="{35AC7B04-5E41-4B85-8A3B-6052C86BBA0E}" type="par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52D1D85-20F0-4A8C-A55D-73636B9E88D2}" type="sib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097E52B-634F-4484-8F08-031CFD0BB4B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５．ジェンダー平等を実現しよう</a:t>
          </a:r>
        </a:p>
      </dgm:t>
    </dgm:pt>
    <dgm:pt modelId="{54590ACA-FBBC-44F0-8E7F-6A771944A277}" type="par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DA1E71B7-FB16-4FF9-9171-DBD06B4D1F8F}" type="sib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3A3CC75F-C5A9-411C-A40A-7689D5A5E37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６．安全な水とトイレを世界に</a:t>
          </a:r>
        </a:p>
      </dgm:t>
    </dgm:pt>
    <dgm:pt modelId="{0EAA066C-2ACE-41E3-B01B-53F65F4574B8}" type="par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EE8EACA-CB7D-48F9-B799-FC1CBF87F26A}" type="sib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5AD6A0E-2FB0-4749-AC54-741F22CDD6C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８．働きがいも経済成長も</a:t>
          </a:r>
        </a:p>
      </dgm:t>
    </dgm:pt>
    <dgm:pt modelId="{BF2ADBEC-25E9-49F0-A228-F88B5BAA5A96}" type="par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A159AD2F-8CEF-48EC-BA51-133C97DB7E63}" type="sib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DC762D2D-3957-4FC9-947C-ED40F95744E7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９．産業と技術革新の基盤を作ろう</a:t>
          </a:r>
        </a:p>
      </dgm:t>
    </dgm:pt>
    <dgm:pt modelId="{E4FB7EF0-03D5-4DAC-9E49-419774FFD6D1}" type="par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28E5506F-6A68-414B-BC83-AE3EA7654357}" type="sib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FEF4736C-A508-4A16-991E-C60764F0181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10</a:t>
          </a:r>
          <a:r>
            <a:rPr kumimoji="1" lang="ja-JP" altLang="en-US" sz="2400" dirty="0"/>
            <a:t>．人や国の不平等</a:t>
          </a:r>
          <a:r>
            <a:rPr kumimoji="1" lang="en-US" altLang="ja-JP" sz="2400" dirty="0"/>
            <a:t>〔</a:t>
          </a:r>
          <a:r>
            <a:rPr kumimoji="1" lang="ja-JP" altLang="en-US" sz="2400" dirty="0"/>
            <a:t>格差</a:t>
          </a:r>
          <a:r>
            <a:rPr kumimoji="1" lang="en-US" altLang="ja-JP" sz="2400" dirty="0"/>
            <a:t>〕</a:t>
          </a:r>
          <a:r>
            <a:rPr kumimoji="1" lang="ja-JP" altLang="en-US" sz="2400" dirty="0"/>
            <a:t>をなくそう</a:t>
          </a:r>
        </a:p>
      </dgm:t>
    </dgm:pt>
    <dgm:pt modelId="{E6B97331-86DB-4CA0-9E5D-E7A6BA5EF2EF}" type="par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010A9B4D-B788-47B7-8AAD-A44DC5241ED4}" type="sib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3DA56672-734B-406C-A594-5CD99F243ED9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11</a:t>
          </a:r>
          <a:r>
            <a:rPr kumimoji="1" lang="ja-JP" altLang="en-US" sz="2400" dirty="0"/>
            <a:t>．住み続けられるまちづくりを</a:t>
          </a:r>
        </a:p>
      </dgm:t>
    </dgm:pt>
    <dgm:pt modelId="{8FA7B00E-1A5F-47FA-A7A8-DB1068322C6C}" type="par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FF807417-07E1-49A7-AC16-97E7FF52BAFC}" type="sib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D2CC6D3B-8194-4CCC-87EE-B0B1AECAA272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12</a:t>
          </a:r>
          <a:r>
            <a:rPr kumimoji="1" lang="ja-JP" altLang="en-US" sz="2400" dirty="0"/>
            <a:t>．つくる責任つかう責任</a:t>
          </a:r>
        </a:p>
      </dgm:t>
    </dgm:pt>
    <dgm:pt modelId="{AFD0BD6D-7B20-427E-BA6A-A38765B02337}" type="par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5EEC39FB-C9CF-4285-B0B2-7AE4FEDE0078}" type="sib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16373365-31D3-466B-8E73-1B4680CEE3F1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13</a:t>
          </a:r>
          <a:r>
            <a:rPr kumimoji="1" lang="ja-JP" altLang="en-US" sz="2400" dirty="0"/>
            <a:t>．気候変動に具体的な対策を</a:t>
          </a:r>
        </a:p>
      </dgm:t>
    </dgm:pt>
    <dgm:pt modelId="{31EC7046-A440-46E0-A1D0-30F4AD3611F3}" type="par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CC219537-1EFB-49AE-832F-65E636CA6B24}" type="sib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63339A27-78D7-4F98-95DF-93C33F87B48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14</a:t>
          </a:r>
          <a:r>
            <a:rPr kumimoji="1" lang="ja-JP" altLang="en-US" sz="2400" dirty="0"/>
            <a:t>．海の豊かさを守ろう</a:t>
          </a:r>
        </a:p>
      </dgm:t>
    </dgm:pt>
    <dgm:pt modelId="{D7C796C1-1FA0-4890-A943-626FBD82D97B}" type="par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CB892D7A-4284-47F4-B8BA-6E9C97CCEFA0}" type="sib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9C2DFBB7-E762-4FE3-BA4B-052786D5100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15</a:t>
          </a:r>
          <a:r>
            <a:rPr kumimoji="1" lang="ja-JP" altLang="en-US" sz="2400" dirty="0"/>
            <a:t>．陸の豊かさも守ろう</a:t>
          </a:r>
        </a:p>
      </dgm:t>
    </dgm:pt>
    <dgm:pt modelId="{74DB9FE2-8B09-4AAF-BCB4-7BEB56A6C492}" type="par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F1C3414F-B3D2-4352-AE9E-C1BE344784DA}" type="sib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33D12141-7916-4143-B3C1-8589DB868B54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16</a:t>
          </a:r>
          <a:r>
            <a:rPr kumimoji="1" lang="ja-JP" altLang="en-US" sz="2400" dirty="0"/>
            <a:t>．平和と公正をすべての人に</a:t>
          </a:r>
        </a:p>
      </dgm:t>
    </dgm:pt>
    <dgm:pt modelId="{D71DD1BE-5C52-4B5C-AA30-E78EAD2425FA}" type="par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12C1453A-ABC7-4900-9D25-EE1C1FD5A9E5}" type="sib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08DDDBF5-9DA7-4A15-8723-20C378E4454A}">
      <dgm:prSet phldrT="[テキスト]" custT="1"/>
      <dgm:spPr/>
      <dgm:t>
        <a:bodyPr/>
        <a:lstStyle/>
        <a:p>
          <a:pPr algn="l"/>
          <a:r>
            <a:rPr kumimoji="1" lang="en-US" altLang="ja-JP" sz="2400" dirty="0"/>
            <a:t>17</a:t>
          </a:r>
          <a:r>
            <a:rPr kumimoji="1" lang="ja-JP" altLang="en-US" sz="2400" dirty="0"/>
            <a:t>．パートナーシップで目標を実現しよう</a:t>
          </a:r>
        </a:p>
      </dgm:t>
    </dgm:pt>
    <dgm:pt modelId="{4D7BDCB9-9FB1-4BF0-A6EF-5700C7854326}" type="par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D7F60F3D-E202-4EF2-98AB-B1C4F3B1EA91}" type="sib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D429E599-B4BC-43D4-AEFB-A4BD97584C1E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公共事業・減税</a:t>
          </a:r>
        </a:p>
      </dgm:t>
    </dgm:pt>
    <dgm:pt modelId="{4017F688-E5CD-412A-8C1F-E3106CA40B3D}" type="parTrans" cxnId="{BC781AB2-A2E0-4B68-A114-19175084CC20}">
      <dgm:prSet/>
      <dgm:spPr/>
      <dgm:t>
        <a:bodyPr/>
        <a:lstStyle/>
        <a:p>
          <a:endParaRPr kumimoji="1" lang="ja-JP" altLang="en-US"/>
        </a:p>
      </dgm:t>
    </dgm:pt>
    <dgm:pt modelId="{4AB0CF9B-D8BF-4DB3-A766-3A2779423CFB}" type="sibTrans" cxnId="{BC781AB2-A2E0-4B68-A114-19175084CC20}">
      <dgm:prSet/>
      <dgm:spPr/>
      <dgm:t>
        <a:bodyPr/>
        <a:lstStyle/>
        <a:p>
          <a:endParaRPr kumimoji="1" lang="ja-JP" altLang="en-US"/>
        </a:p>
      </dgm:t>
    </dgm:pt>
    <dgm:pt modelId="{6FC46AA3-6C38-4C05-A5A0-32254FAA9027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年貢米の放出</a:t>
          </a:r>
        </a:p>
      </dgm:t>
    </dgm:pt>
    <dgm:pt modelId="{9132213A-6092-4FDD-A082-6670929EBA31}" type="parTrans" cxnId="{B1506B3E-46BE-4E94-86E5-B5F75F58C2B9}">
      <dgm:prSet/>
      <dgm:spPr/>
      <dgm:t>
        <a:bodyPr/>
        <a:lstStyle/>
        <a:p>
          <a:endParaRPr kumimoji="1" lang="ja-JP" altLang="en-US"/>
        </a:p>
      </dgm:t>
    </dgm:pt>
    <dgm:pt modelId="{749EBEF2-0553-43AF-8334-83D5BE3645D0}" type="sibTrans" cxnId="{B1506B3E-46BE-4E94-86E5-B5F75F58C2B9}">
      <dgm:prSet/>
      <dgm:spPr/>
      <dgm:t>
        <a:bodyPr/>
        <a:lstStyle/>
        <a:p>
          <a:endParaRPr kumimoji="1" lang="ja-JP" altLang="en-US"/>
        </a:p>
      </dgm:t>
    </dgm:pt>
    <dgm:pt modelId="{2C6FB376-5CA7-4BA4-BFD8-DB2E98DD87D5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高等教育塾の運営</a:t>
          </a:r>
        </a:p>
      </dgm:t>
    </dgm:pt>
    <dgm:pt modelId="{15668950-4592-4CA8-A774-2802BA7D00A6}" type="parTrans" cxnId="{1FEB1B79-A283-40FF-B21A-C109145C0975}">
      <dgm:prSet/>
      <dgm:spPr/>
      <dgm:t>
        <a:bodyPr/>
        <a:lstStyle/>
        <a:p>
          <a:endParaRPr kumimoji="1" lang="ja-JP" altLang="en-US"/>
        </a:p>
      </dgm:t>
    </dgm:pt>
    <dgm:pt modelId="{D56442A1-565C-4CB2-BD3D-220ADF7476F7}" type="sibTrans" cxnId="{1FEB1B79-A283-40FF-B21A-C109145C0975}">
      <dgm:prSet/>
      <dgm:spPr/>
      <dgm:t>
        <a:bodyPr/>
        <a:lstStyle/>
        <a:p>
          <a:endParaRPr kumimoji="1" lang="ja-JP" altLang="en-US"/>
        </a:p>
      </dgm:t>
    </dgm:pt>
    <dgm:pt modelId="{670CD39E-DCE5-42BB-AB47-832DB6AAFF56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福西志計子の入門</a:t>
          </a:r>
        </a:p>
      </dgm:t>
    </dgm:pt>
    <dgm:pt modelId="{FC4E00A0-023B-45FE-91C2-3C636407C042}" type="parTrans" cxnId="{784DF159-BEB4-462A-AC3A-0C949381A538}">
      <dgm:prSet/>
      <dgm:spPr/>
      <dgm:t>
        <a:bodyPr/>
        <a:lstStyle/>
        <a:p>
          <a:endParaRPr kumimoji="1" lang="ja-JP" altLang="en-US"/>
        </a:p>
      </dgm:t>
    </dgm:pt>
    <dgm:pt modelId="{CD71E468-16D9-4956-BAB4-F867194AEF97}" type="sibTrans" cxnId="{784DF159-BEB4-462A-AC3A-0C949381A538}">
      <dgm:prSet/>
      <dgm:spPr/>
      <dgm:t>
        <a:bodyPr/>
        <a:lstStyle/>
        <a:p>
          <a:endParaRPr kumimoji="1" lang="ja-JP" altLang="en-US"/>
        </a:p>
      </dgm:t>
    </dgm:pt>
    <dgm:pt modelId="{130EF13C-F429-45D6-A556-821DC55935F7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新田の租税免除</a:t>
          </a:r>
        </a:p>
      </dgm:t>
    </dgm:pt>
    <dgm:pt modelId="{481A4B76-A1F2-4E76-9428-710938FE104C}" type="parTrans" cxnId="{B9E2D6D5-CB5D-4D50-AFD3-932AA964F1BF}">
      <dgm:prSet/>
      <dgm:spPr/>
      <dgm:t>
        <a:bodyPr/>
        <a:lstStyle/>
        <a:p>
          <a:endParaRPr kumimoji="1" lang="ja-JP" altLang="en-US"/>
        </a:p>
      </dgm:t>
    </dgm:pt>
    <dgm:pt modelId="{F1BFB9D8-6CB0-4F4A-87D3-C561AFAA92C6}" type="sibTrans" cxnId="{B9E2D6D5-CB5D-4D50-AFD3-932AA964F1BF}">
      <dgm:prSet/>
      <dgm:spPr/>
      <dgm:t>
        <a:bodyPr/>
        <a:lstStyle/>
        <a:p>
          <a:endParaRPr kumimoji="1" lang="ja-JP" altLang="en-US"/>
        </a:p>
      </dgm:t>
    </dgm:pt>
    <dgm:pt modelId="{FDE3A90A-4FC0-4184-BEF0-6205E81A4EFA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製鉄工場の建設</a:t>
          </a:r>
        </a:p>
      </dgm:t>
    </dgm:pt>
    <dgm:pt modelId="{5970EFDC-0C23-48C6-8671-40970EE94755}" type="parTrans" cxnId="{DAAF83D9-8681-4DBA-AD07-33BCDCC00C5E}">
      <dgm:prSet/>
      <dgm:spPr/>
      <dgm:t>
        <a:bodyPr/>
        <a:lstStyle/>
        <a:p>
          <a:endParaRPr kumimoji="1" lang="ja-JP" altLang="en-US"/>
        </a:p>
      </dgm:t>
    </dgm:pt>
    <dgm:pt modelId="{3EEED450-F0E3-49E0-A176-C51B02E910A0}" type="sibTrans" cxnId="{DAAF83D9-8681-4DBA-AD07-33BCDCC00C5E}">
      <dgm:prSet/>
      <dgm:spPr/>
      <dgm:t>
        <a:bodyPr/>
        <a:lstStyle/>
        <a:p>
          <a:endParaRPr kumimoji="1" lang="ja-JP" altLang="en-US"/>
        </a:p>
      </dgm:t>
    </dgm:pt>
    <dgm:pt modelId="{7C287CBA-F244-439C-BD82-2E686FBB090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農兵隊の組織</a:t>
          </a:r>
        </a:p>
      </dgm:t>
    </dgm:pt>
    <dgm:pt modelId="{C2E2E42A-11D5-4EEF-B4DF-7CAD157F4A78}" type="parTrans" cxnId="{5718BB31-CE6C-4C59-83B2-9C686548E2F7}">
      <dgm:prSet/>
      <dgm:spPr/>
      <dgm:t>
        <a:bodyPr/>
        <a:lstStyle/>
        <a:p>
          <a:endParaRPr kumimoji="1" lang="ja-JP" altLang="en-US"/>
        </a:p>
      </dgm:t>
    </dgm:pt>
    <dgm:pt modelId="{0D1230CF-E887-4331-943D-9760E746B48E}" type="sibTrans" cxnId="{5718BB31-CE6C-4C59-83B2-9C686548E2F7}">
      <dgm:prSet/>
      <dgm:spPr/>
      <dgm:t>
        <a:bodyPr/>
        <a:lstStyle/>
        <a:p>
          <a:endParaRPr kumimoji="1" lang="ja-JP" altLang="en-US"/>
        </a:p>
      </dgm:t>
    </dgm:pt>
    <dgm:pt modelId="{4348B31C-D958-451C-96E3-8FF616F95A2C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街並みの整備</a:t>
          </a:r>
        </a:p>
      </dgm:t>
    </dgm:pt>
    <dgm:pt modelId="{BE564EAB-3E37-47E3-B976-3D77DD5CD8CA}" type="parTrans" cxnId="{C369F49A-8EDA-4E1E-BDA4-CB98999F533A}">
      <dgm:prSet/>
      <dgm:spPr/>
      <dgm:t>
        <a:bodyPr/>
        <a:lstStyle/>
        <a:p>
          <a:endParaRPr kumimoji="1" lang="ja-JP" altLang="en-US"/>
        </a:p>
      </dgm:t>
    </dgm:pt>
    <dgm:pt modelId="{7AF0FDF8-3C7E-4843-A79C-71773A34716B}" type="sibTrans" cxnId="{C369F49A-8EDA-4E1E-BDA4-CB98999F533A}">
      <dgm:prSet/>
      <dgm:spPr/>
      <dgm:t>
        <a:bodyPr/>
        <a:lstStyle/>
        <a:p>
          <a:endParaRPr kumimoji="1" lang="ja-JP" altLang="en-US"/>
        </a:p>
      </dgm:t>
    </dgm:pt>
    <dgm:pt modelId="{5DB194B6-A00F-45D2-87CC-13F131B80D94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三本歯の備中鍬</a:t>
          </a:r>
        </a:p>
      </dgm:t>
    </dgm:pt>
    <dgm:pt modelId="{F948E99F-F6AE-4A62-B509-62204BEC1E7C}" type="parTrans" cxnId="{0E5D650C-6317-4BC8-9BBA-AA0840801434}">
      <dgm:prSet/>
      <dgm:spPr/>
      <dgm:t>
        <a:bodyPr/>
        <a:lstStyle/>
        <a:p>
          <a:endParaRPr kumimoji="1" lang="ja-JP" altLang="en-US"/>
        </a:p>
      </dgm:t>
    </dgm:pt>
    <dgm:pt modelId="{AB90086A-5ECE-4A7E-9858-9B0AED920727}" type="sibTrans" cxnId="{0E5D650C-6317-4BC8-9BBA-AA0840801434}">
      <dgm:prSet/>
      <dgm:spPr/>
      <dgm:t>
        <a:bodyPr/>
        <a:lstStyle/>
        <a:p>
          <a:endParaRPr kumimoji="1" lang="ja-JP" altLang="en-US"/>
        </a:p>
      </dgm:t>
    </dgm:pt>
    <dgm:pt modelId="{AE6CFA92-369A-42A1-8F2F-04260BAFE3F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治水工事</a:t>
          </a:r>
        </a:p>
      </dgm:t>
    </dgm:pt>
    <dgm:pt modelId="{02C2F12B-7CD4-402D-8AB2-518B45821C60}" type="parTrans" cxnId="{FF409178-1D22-4BA9-82EE-851B48023AE2}">
      <dgm:prSet/>
      <dgm:spPr/>
      <dgm:t>
        <a:bodyPr/>
        <a:lstStyle/>
        <a:p>
          <a:endParaRPr kumimoji="1" lang="ja-JP" altLang="en-US"/>
        </a:p>
      </dgm:t>
    </dgm:pt>
    <dgm:pt modelId="{2EBBC092-5241-4F57-9757-6706FFFE975B}" type="sibTrans" cxnId="{FF409178-1D22-4BA9-82EE-851B48023AE2}">
      <dgm:prSet/>
      <dgm:spPr/>
      <dgm:t>
        <a:bodyPr/>
        <a:lstStyle/>
        <a:p>
          <a:endParaRPr kumimoji="1" lang="ja-JP" altLang="en-US"/>
        </a:p>
      </dgm:t>
    </dgm:pt>
    <dgm:pt modelId="{AFBBDB96-9C5C-411E-8A2F-F773C539ED3E}">
      <dgm:prSet phldrT="[テキスト]" custT="1"/>
      <dgm:spPr/>
      <dgm:t>
        <a:bodyPr/>
        <a:lstStyle/>
        <a:p>
          <a:pPr algn="l"/>
          <a:r>
            <a:rPr kumimoji="1" lang="ja-JP" altLang="en-US" sz="2400" dirty="0"/>
            <a:t>藩の組織改革</a:t>
          </a:r>
        </a:p>
      </dgm:t>
    </dgm:pt>
    <dgm:pt modelId="{6149036B-E82D-4084-AFED-4FEFE919DDF3}" type="parTrans" cxnId="{1DDDDAFE-5287-4E95-AC22-8241C3220DCE}">
      <dgm:prSet/>
      <dgm:spPr/>
      <dgm:t>
        <a:bodyPr/>
        <a:lstStyle/>
        <a:p>
          <a:endParaRPr kumimoji="1" lang="ja-JP" altLang="en-US"/>
        </a:p>
      </dgm:t>
    </dgm:pt>
    <dgm:pt modelId="{40FF4F22-0C08-496F-8E1F-98A40001EDA0}" type="sibTrans" cxnId="{1DDDDAFE-5287-4E95-AC22-8241C3220DCE}">
      <dgm:prSet/>
      <dgm:spPr/>
      <dgm:t>
        <a:bodyPr/>
        <a:lstStyle/>
        <a:p>
          <a:endParaRPr kumimoji="1" lang="ja-JP" altLang="en-US"/>
        </a:p>
      </dgm:t>
    </dgm:pt>
    <dgm:pt modelId="{105316F5-D4D6-4306-A7D7-F22E1937CDEC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松山城の無血開城</a:t>
          </a:r>
        </a:p>
      </dgm:t>
    </dgm:pt>
    <dgm:pt modelId="{E296DF6D-606F-4109-B3BA-A44322D9401B}" type="parTrans" cxnId="{507C09BF-0952-4DD3-9B2E-21272918A518}">
      <dgm:prSet/>
      <dgm:spPr/>
      <dgm:t>
        <a:bodyPr/>
        <a:lstStyle/>
        <a:p>
          <a:endParaRPr kumimoji="1" lang="ja-JP" altLang="en-US"/>
        </a:p>
      </dgm:t>
    </dgm:pt>
    <dgm:pt modelId="{90A6DC1D-CCA3-4B9E-A24E-CB75C61E54E3}" type="sibTrans" cxnId="{507C09BF-0952-4DD3-9B2E-21272918A518}">
      <dgm:prSet/>
      <dgm:spPr/>
      <dgm:t>
        <a:bodyPr/>
        <a:lstStyle/>
        <a:p>
          <a:endParaRPr kumimoji="1" lang="ja-JP" altLang="en-US"/>
        </a:p>
      </dgm:t>
    </dgm:pt>
    <dgm:pt modelId="{07CA9963-08A6-405E-8A2A-BD5098000EE5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治山工事</a:t>
          </a:r>
        </a:p>
      </dgm:t>
    </dgm:pt>
    <dgm:pt modelId="{03BDF650-D6C2-4D2F-ADF8-083155D07101}" type="parTrans" cxnId="{536814E2-9B98-4F5D-A1AE-D731D4500D38}">
      <dgm:prSet/>
      <dgm:spPr/>
      <dgm:t>
        <a:bodyPr/>
        <a:lstStyle/>
        <a:p>
          <a:endParaRPr kumimoji="1" lang="ja-JP" altLang="en-US"/>
        </a:p>
      </dgm:t>
    </dgm:pt>
    <dgm:pt modelId="{2CA6BD55-B069-4B0B-BDBF-12656158493A}" type="sibTrans" cxnId="{536814E2-9B98-4F5D-A1AE-D731D4500D38}">
      <dgm:prSet/>
      <dgm:spPr/>
      <dgm:t>
        <a:bodyPr/>
        <a:lstStyle/>
        <a:p>
          <a:endParaRPr kumimoji="1" lang="ja-JP" altLang="en-US"/>
        </a:p>
      </dgm:t>
    </dgm:pt>
    <dgm:pt modelId="{42470337-B99D-42CC-9D2B-E41839798A4D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至誠惻怛</a:t>
          </a:r>
        </a:p>
      </dgm:t>
    </dgm:pt>
    <dgm:pt modelId="{FF50D7C8-5AA8-49BB-B610-5FCF511C61C3}" type="parTrans" cxnId="{91489816-6A96-4913-B17B-A5CFFD08248B}">
      <dgm:prSet/>
      <dgm:spPr/>
      <dgm:t>
        <a:bodyPr/>
        <a:lstStyle/>
        <a:p>
          <a:endParaRPr kumimoji="1" lang="ja-JP" altLang="en-US"/>
        </a:p>
      </dgm:t>
    </dgm:pt>
    <dgm:pt modelId="{512D7F82-1FBF-4469-BA72-393E0CE1F676}" type="sibTrans" cxnId="{91489816-6A96-4913-B17B-A5CFFD08248B}">
      <dgm:prSet/>
      <dgm:spPr/>
      <dgm:t>
        <a:bodyPr/>
        <a:lstStyle/>
        <a:p>
          <a:endParaRPr kumimoji="1" lang="ja-JP" altLang="en-US"/>
        </a:p>
      </dgm:t>
    </dgm:pt>
    <dgm:pt modelId="{0FCE2C65-736C-49B5-9FA1-D6D1E00500CC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循環型社会（所与）</a:t>
          </a:r>
        </a:p>
      </dgm:t>
    </dgm:pt>
    <dgm:pt modelId="{0CBB6E0E-4002-4F2D-A2D2-9FDDDDDE704E}" type="parTrans" cxnId="{BDB2CA0A-A82E-45DA-9CA3-1F6D70EFD391}">
      <dgm:prSet/>
      <dgm:spPr/>
      <dgm:t>
        <a:bodyPr/>
        <a:lstStyle/>
        <a:p>
          <a:endParaRPr kumimoji="1" lang="ja-JP" altLang="en-US"/>
        </a:p>
      </dgm:t>
    </dgm:pt>
    <dgm:pt modelId="{8C3D23D3-F9C7-4B9B-95DE-592AE40A13C0}" type="sibTrans" cxnId="{BDB2CA0A-A82E-45DA-9CA3-1F6D70EFD391}">
      <dgm:prSet/>
      <dgm:spPr/>
      <dgm:t>
        <a:bodyPr/>
        <a:lstStyle/>
        <a:p>
          <a:endParaRPr kumimoji="1" lang="ja-JP" altLang="en-US"/>
        </a:p>
      </dgm:t>
    </dgm:pt>
    <dgm:pt modelId="{5DFD9D08-BAC8-4B70-ABB4-9B0E1A5C88CF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循環型社会（所与）</a:t>
          </a:r>
        </a:p>
      </dgm:t>
    </dgm:pt>
    <dgm:pt modelId="{12AD31BE-CE52-48DC-A9AF-40799F8415C8}" type="parTrans" cxnId="{6D3D3AA1-8F0D-4222-8B45-F3EE9B713004}">
      <dgm:prSet/>
      <dgm:spPr/>
      <dgm:t>
        <a:bodyPr/>
        <a:lstStyle/>
        <a:p>
          <a:endParaRPr kumimoji="1" lang="ja-JP" altLang="en-US"/>
        </a:p>
      </dgm:t>
    </dgm:pt>
    <dgm:pt modelId="{08C70564-E5A0-4355-9F46-59F3F7C06E2D}" type="sibTrans" cxnId="{6D3D3AA1-8F0D-4222-8B45-F3EE9B713004}">
      <dgm:prSet/>
      <dgm:spPr/>
      <dgm:t>
        <a:bodyPr/>
        <a:lstStyle/>
        <a:p>
          <a:endParaRPr kumimoji="1" lang="ja-JP" altLang="en-US"/>
        </a:p>
      </dgm:t>
    </dgm:pt>
    <dgm:pt modelId="{A4F8AA02-72ED-42E4-830E-ED45B1F3C543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循環型社会（所与）</a:t>
          </a:r>
        </a:p>
      </dgm:t>
    </dgm:pt>
    <dgm:pt modelId="{D9178568-5E34-4B3A-AEA7-A0ABC5ADAE63}" type="parTrans" cxnId="{A791AB8D-EA1D-4E19-8101-2CC61FFC95BC}">
      <dgm:prSet/>
      <dgm:spPr/>
      <dgm:t>
        <a:bodyPr/>
        <a:lstStyle/>
        <a:p>
          <a:endParaRPr kumimoji="1" lang="ja-JP" altLang="en-US"/>
        </a:p>
      </dgm:t>
    </dgm:pt>
    <dgm:pt modelId="{9CAA9804-1919-4A39-95F7-F011200FE619}" type="sibTrans" cxnId="{A791AB8D-EA1D-4E19-8101-2CC61FFC95BC}">
      <dgm:prSet/>
      <dgm:spPr/>
      <dgm:t>
        <a:bodyPr/>
        <a:lstStyle/>
        <a:p>
          <a:endParaRPr kumimoji="1" lang="ja-JP" altLang="en-US"/>
        </a:p>
      </dgm:t>
    </dgm:pt>
    <dgm:pt modelId="{FD262A13-6D78-4AEB-B931-58DDD0DA51C2}" type="pres">
      <dgm:prSet presAssocID="{0B243E3A-8727-4111-A6E8-9CD80BA31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03A504-9DB1-4E40-A31D-F19958E282EA}" type="pres">
      <dgm:prSet presAssocID="{B176171D-90F5-4C20-8359-15FF8C09E6FD}" presName="root1" presStyleCnt="0"/>
      <dgm:spPr/>
    </dgm:pt>
    <dgm:pt modelId="{454E1ED0-DD24-488D-8C1E-7D094EAC4B79}" type="pres">
      <dgm:prSet presAssocID="{B176171D-90F5-4C20-8359-15FF8C09E6FD}" presName="LevelOneTextNode" presStyleLbl="node0" presStyleIdx="0" presStyleCnt="1" custScaleX="285311" custScaleY="740024" custLinFactX="-120987" custLinFactNeighborX="-200000" custLinFactNeighborY="-1776">
        <dgm:presLayoutVars>
          <dgm:chPref val="3"/>
        </dgm:presLayoutVars>
      </dgm:prSet>
      <dgm:spPr/>
    </dgm:pt>
    <dgm:pt modelId="{ADE5E70B-BCF0-4C12-A031-778AE3843D77}" type="pres">
      <dgm:prSet presAssocID="{B176171D-90F5-4C20-8359-15FF8C09E6FD}" presName="level2hierChild" presStyleCnt="0"/>
      <dgm:spPr/>
    </dgm:pt>
    <dgm:pt modelId="{B2CFD054-96D5-46ED-A41E-B31FAFAA9B33}" type="pres">
      <dgm:prSet presAssocID="{43139887-DEF7-451C-88AB-3D07378210C3}" presName="conn2-1" presStyleLbl="parChTrans1D2" presStyleIdx="0" presStyleCnt="17"/>
      <dgm:spPr/>
    </dgm:pt>
    <dgm:pt modelId="{CCE3CA6F-C149-4BD9-9AE3-E2D0ECF70A8D}" type="pres">
      <dgm:prSet presAssocID="{43139887-DEF7-451C-88AB-3D07378210C3}" presName="connTx" presStyleLbl="parChTrans1D2" presStyleIdx="0" presStyleCnt="17"/>
      <dgm:spPr/>
    </dgm:pt>
    <dgm:pt modelId="{DD2E80D8-8590-4932-9602-75069F01B2C3}" type="pres">
      <dgm:prSet presAssocID="{36ABB479-F225-46EF-89AE-D1EBCEFA895B}" presName="root2" presStyleCnt="0"/>
      <dgm:spPr/>
    </dgm:pt>
    <dgm:pt modelId="{CF1FEEF2-D772-4D58-9D8F-A93A8B713451}" type="pres">
      <dgm:prSet presAssocID="{36ABB479-F225-46EF-89AE-D1EBCEFA895B}" presName="LevelTwoTextNode" presStyleLbl="node2" presStyleIdx="0" presStyleCnt="17" custScaleX="984972" custLinFactNeighborX="3491">
        <dgm:presLayoutVars>
          <dgm:chPref val="3"/>
        </dgm:presLayoutVars>
      </dgm:prSet>
      <dgm:spPr/>
    </dgm:pt>
    <dgm:pt modelId="{35F425DB-0ACC-4519-A88C-93E2DCF8B9E9}" type="pres">
      <dgm:prSet presAssocID="{36ABB479-F225-46EF-89AE-D1EBCEFA895B}" presName="level3hierChild" presStyleCnt="0"/>
      <dgm:spPr/>
    </dgm:pt>
    <dgm:pt modelId="{0852F4CE-BF92-43E4-9AB0-9492BD90488A}" type="pres">
      <dgm:prSet presAssocID="{4017F688-E5CD-412A-8C1F-E3106CA40B3D}" presName="conn2-1" presStyleLbl="parChTrans1D3" presStyleIdx="0" presStyleCnt="17"/>
      <dgm:spPr/>
    </dgm:pt>
    <dgm:pt modelId="{6FDE13E2-C83F-4398-9D46-9078A113B569}" type="pres">
      <dgm:prSet presAssocID="{4017F688-E5CD-412A-8C1F-E3106CA40B3D}" presName="connTx" presStyleLbl="parChTrans1D3" presStyleIdx="0" presStyleCnt="17"/>
      <dgm:spPr/>
    </dgm:pt>
    <dgm:pt modelId="{6650F466-F814-4A35-BACE-EB9FB5274616}" type="pres">
      <dgm:prSet presAssocID="{D429E599-B4BC-43D4-AEFB-A4BD97584C1E}" presName="root2" presStyleCnt="0"/>
      <dgm:spPr/>
    </dgm:pt>
    <dgm:pt modelId="{ACE8A5AD-2096-4E7A-9A12-8631D182B1A7}" type="pres">
      <dgm:prSet presAssocID="{D429E599-B4BC-43D4-AEFB-A4BD97584C1E}" presName="LevelTwoTextNode" presStyleLbl="node3" presStyleIdx="0" presStyleCnt="17" custScaleX="459496">
        <dgm:presLayoutVars>
          <dgm:chPref val="3"/>
        </dgm:presLayoutVars>
      </dgm:prSet>
      <dgm:spPr/>
    </dgm:pt>
    <dgm:pt modelId="{4EB1723A-A4F7-465D-8A65-4714D4C1A9D8}" type="pres">
      <dgm:prSet presAssocID="{D429E599-B4BC-43D4-AEFB-A4BD97584C1E}" presName="level3hierChild" presStyleCnt="0"/>
      <dgm:spPr/>
    </dgm:pt>
    <dgm:pt modelId="{AA2572DD-DF15-4B33-9D2D-9B9668119341}" type="pres">
      <dgm:prSet presAssocID="{E769ABEB-4983-428F-8ACB-113B005D0D0D}" presName="conn2-1" presStyleLbl="parChTrans1D2" presStyleIdx="1" presStyleCnt="17"/>
      <dgm:spPr/>
    </dgm:pt>
    <dgm:pt modelId="{BECC82C7-2B85-4E6B-ACBF-FE335F157EE6}" type="pres">
      <dgm:prSet presAssocID="{E769ABEB-4983-428F-8ACB-113B005D0D0D}" presName="connTx" presStyleLbl="parChTrans1D2" presStyleIdx="1" presStyleCnt="17"/>
      <dgm:spPr/>
    </dgm:pt>
    <dgm:pt modelId="{5C61211B-B733-4BAD-B3FF-BACC3CBD974E}" type="pres">
      <dgm:prSet presAssocID="{1E55BDFA-5961-49A0-BE27-9E22C12D9806}" presName="root2" presStyleCnt="0"/>
      <dgm:spPr/>
    </dgm:pt>
    <dgm:pt modelId="{CF0740D2-075A-4FD4-9684-B89C934AE416}" type="pres">
      <dgm:prSet presAssocID="{1E55BDFA-5961-49A0-BE27-9E22C12D9806}" presName="LevelTwoTextNode" presStyleLbl="node2" presStyleIdx="1" presStyleCnt="17" custScaleX="984972" custLinFactNeighborX="3491">
        <dgm:presLayoutVars>
          <dgm:chPref val="3"/>
        </dgm:presLayoutVars>
      </dgm:prSet>
      <dgm:spPr/>
    </dgm:pt>
    <dgm:pt modelId="{C6BFD788-335B-4ED2-89B5-8E883BAD04FC}" type="pres">
      <dgm:prSet presAssocID="{1E55BDFA-5961-49A0-BE27-9E22C12D9806}" presName="level3hierChild" presStyleCnt="0"/>
      <dgm:spPr/>
    </dgm:pt>
    <dgm:pt modelId="{257E437E-4A4B-41D9-ABB3-600B16DCFA73}" type="pres">
      <dgm:prSet presAssocID="{9132213A-6092-4FDD-A082-6670929EBA31}" presName="conn2-1" presStyleLbl="parChTrans1D3" presStyleIdx="1" presStyleCnt="17"/>
      <dgm:spPr/>
    </dgm:pt>
    <dgm:pt modelId="{E24BAE19-9338-4597-805E-09C6F3E7B152}" type="pres">
      <dgm:prSet presAssocID="{9132213A-6092-4FDD-A082-6670929EBA31}" presName="connTx" presStyleLbl="parChTrans1D3" presStyleIdx="1" presStyleCnt="17"/>
      <dgm:spPr/>
    </dgm:pt>
    <dgm:pt modelId="{C6766811-0F28-4EE7-AA0F-52F3714F7BED}" type="pres">
      <dgm:prSet presAssocID="{6FC46AA3-6C38-4C05-A5A0-32254FAA9027}" presName="root2" presStyleCnt="0"/>
      <dgm:spPr/>
    </dgm:pt>
    <dgm:pt modelId="{7F6BE303-296F-4F0E-8B9B-C5C68D961D9E}" type="pres">
      <dgm:prSet presAssocID="{6FC46AA3-6C38-4C05-A5A0-32254FAA9027}" presName="LevelTwoTextNode" presStyleLbl="node3" presStyleIdx="1" presStyleCnt="17" custScaleX="459496">
        <dgm:presLayoutVars>
          <dgm:chPref val="3"/>
        </dgm:presLayoutVars>
      </dgm:prSet>
      <dgm:spPr/>
    </dgm:pt>
    <dgm:pt modelId="{74D556A7-7B6B-44CC-90F8-5DE04F24C99D}" type="pres">
      <dgm:prSet presAssocID="{6FC46AA3-6C38-4C05-A5A0-32254FAA9027}" presName="level3hierChild" presStyleCnt="0"/>
      <dgm:spPr/>
    </dgm:pt>
    <dgm:pt modelId="{2CFD3644-FB0E-4599-B96C-B6995ED306FF}" type="pres">
      <dgm:prSet presAssocID="{AEE85B74-AAAE-46BB-962E-4DBC874D3EFC}" presName="conn2-1" presStyleLbl="parChTrans1D2" presStyleIdx="2" presStyleCnt="17"/>
      <dgm:spPr/>
    </dgm:pt>
    <dgm:pt modelId="{CAFC0B17-83E3-4336-8BA2-EF065170EFFE}" type="pres">
      <dgm:prSet presAssocID="{AEE85B74-AAAE-46BB-962E-4DBC874D3EFC}" presName="connTx" presStyleLbl="parChTrans1D2" presStyleIdx="2" presStyleCnt="17"/>
      <dgm:spPr/>
    </dgm:pt>
    <dgm:pt modelId="{CB9A5929-5FC4-4A0B-A18F-F9325AF273DD}" type="pres">
      <dgm:prSet presAssocID="{26D55047-C63E-48E0-A721-6514B0192F97}" presName="root2" presStyleCnt="0"/>
      <dgm:spPr/>
    </dgm:pt>
    <dgm:pt modelId="{341E0E99-04E4-4E04-9DD1-B2AF9837E229}" type="pres">
      <dgm:prSet presAssocID="{26D55047-C63E-48E0-A721-6514B0192F97}" presName="LevelTwoTextNode" presStyleLbl="node2" presStyleIdx="2" presStyleCnt="17" custScaleX="984972" custLinFactNeighborX="3491">
        <dgm:presLayoutVars>
          <dgm:chPref val="3"/>
        </dgm:presLayoutVars>
      </dgm:prSet>
      <dgm:spPr/>
    </dgm:pt>
    <dgm:pt modelId="{52C50AEF-A632-4AFA-8BBE-ABBE8F1AC2F6}" type="pres">
      <dgm:prSet presAssocID="{26D55047-C63E-48E0-A721-6514B0192F97}" presName="level3hierChild" presStyleCnt="0"/>
      <dgm:spPr/>
    </dgm:pt>
    <dgm:pt modelId="{729C9A80-5702-4468-82BE-43162AC4D9B0}" type="pres">
      <dgm:prSet presAssocID="{FF50D7C8-5AA8-49BB-B610-5FCF511C61C3}" presName="conn2-1" presStyleLbl="parChTrans1D3" presStyleIdx="2" presStyleCnt="17"/>
      <dgm:spPr/>
    </dgm:pt>
    <dgm:pt modelId="{9966881F-142F-4A89-8BF0-556A79369778}" type="pres">
      <dgm:prSet presAssocID="{FF50D7C8-5AA8-49BB-B610-5FCF511C61C3}" presName="connTx" presStyleLbl="parChTrans1D3" presStyleIdx="2" presStyleCnt="17"/>
      <dgm:spPr/>
    </dgm:pt>
    <dgm:pt modelId="{9C22AACE-1086-4A3B-A26B-680D8CDBD6A4}" type="pres">
      <dgm:prSet presAssocID="{42470337-B99D-42CC-9D2B-E41839798A4D}" presName="root2" presStyleCnt="0"/>
      <dgm:spPr/>
    </dgm:pt>
    <dgm:pt modelId="{416E09BC-1F79-452E-B26D-6D77EE201D55}" type="pres">
      <dgm:prSet presAssocID="{42470337-B99D-42CC-9D2B-E41839798A4D}" presName="LevelTwoTextNode" presStyleLbl="node3" presStyleIdx="2" presStyleCnt="17" custScaleX="459496">
        <dgm:presLayoutVars>
          <dgm:chPref val="3"/>
        </dgm:presLayoutVars>
      </dgm:prSet>
      <dgm:spPr/>
    </dgm:pt>
    <dgm:pt modelId="{71A7F86A-9CF1-4D60-99A2-1F2039E92E20}" type="pres">
      <dgm:prSet presAssocID="{42470337-B99D-42CC-9D2B-E41839798A4D}" presName="level3hierChild" presStyleCnt="0"/>
      <dgm:spPr/>
    </dgm:pt>
    <dgm:pt modelId="{D703903A-9974-4EEA-969D-43967AA12409}" type="pres">
      <dgm:prSet presAssocID="{35AC7B04-5E41-4B85-8A3B-6052C86BBA0E}" presName="conn2-1" presStyleLbl="parChTrans1D2" presStyleIdx="3" presStyleCnt="17"/>
      <dgm:spPr/>
    </dgm:pt>
    <dgm:pt modelId="{3F620DB4-A59B-4C62-9BA8-D4F3C14F952C}" type="pres">
      <dgm:prSet presAssocID="{35AC7B04-5E41-4B85-8A3B-6052C86BBA0E}" presName="connTx" presStyleLbl="parChTrans1D2" presStyleIdx="3" presStyleCnt="17"/>
      <dgm:spPr/>
    </dgm:pt>
    <dgm:pt modelId="{24876C84-425E-4824-9717-E009C2EBA8E3}" type="pres">
      <dgm:prSet presAssocID="{1E535911-AFF9-4B0E-B5C7-3B84D8406CC7}" presName="root2" presStyleCnt="0"/>
      <dgm:spPr/>
    </dgm:pt>
    <dgm:pt modelId="{B6CF3503-288C-4377-B7F2-5EB561276A71}" type="pres">
      <dgm:prSet presAssocID="{1E535911-AFF9-4B0E-B5C7-3B84D8406CC7}" presName="LevelTwoTextNode" presStyleLbl="node2" presStyleIdx="3" presStyleCnt="17" custScaleX="984972" custLinFactNeighborX="2427">
        <dgm:presLayoutVars>
          <dgm:chPref val="3"/>
        </dgm:presLayoutVars>
      </dgm:prSet>
      <dgm:spPr/>
    </dgm:pt>
    <dgm:pt modelId="{147D5F24-E7C3-4297-B2B8-86C7F2B96966}" type="pres">
      <dgm:prSet presAssocID="{1E535911-AFF9-4B0E-B5C7-3B84D8406CC7}" presName="level3hierChild" presStyleCnt="0"/>
      <dgm:spPr/>
    </dgm:pt>
    <dgm:pt modelId="{4042D3F2-7199-4096-BC7D-94ACC548C0A6}" type="pres">
      <dgm:prSet presAssocID="{15668950-4592-4CA8-A774-2802BA7D00A6}" presName="conn2-1" presStyleLbl="parChTrans1D3" presStyleIdx="3" presStyleCnt="17"/>
      <dgm:spPr/>
    </dgm:pt>
    <dgm:pt modelId="{11B929DF-C0C8-48C9-B7F2-FCE7A7E7A9C3}" type="pres">
      <dgm:prSet presAssocID="{15668950-4592-4CA8-A774-2802BA7D00A6}" presName="connTx" presStyleLbl="parChTrans1D3" presStyleIdx="3" presStyleCnt="17"/>
      <dgm:spPr/>
    </dgm:pt>
    <dgm:pt modelId="{B62F273B-3DC5-479F-B51F-5C26FA0AC491}" type="pres">
      <dgm:prSet presAssocID="{2C6FB376-5CA7-4BA4-BFD8-DB2E98DD87D5}" presName="root2" presStyleCnt="0"/>
      <dgm:spPr/>
    </dgm:pt>
    <dgm:pt modelId="{7A410E50-A4D8-4B0F-AFB0-5C5C21BF8D56}" type="pres">
      <dgm:prSet presAssocID="{2C6FB376-5CA7-4BA4-BFD8-DB2E98DD87D5}" presName="LevelTwoTextNode" presStyleLbl="node3" presStyleIdx="3" presStyleCnt="17" custScaleX="459496">
        <dgm:presLayoutVars>
          <dgm:chPref val="3"/>
        </dgm:presLayoutVars>
      </dgm:prSet>
      <dgm:spPr/>
    </dgm:pt>
    <dgm:pt modelId="{2676654C-0ABA-40CB-B7F3-AC95A3CC7DF1}" type="pres">
      <dgm:prSet presAssocID="{2C6FB376-5CA7-4BA4-BFD8-DB2E98DD87D5}" presName="level3hierChild" presStyleCnt="0"/>
      <dgm:spPr/>
    </dgm:pt>
    <dgm:pt modelId="{599756A5-74D7-494D-A454-5B0F0DA074E0}" type="pres">
      <dgm:prSet presAssocID="{54590ACA-FBBC-44F0-8E7F-6A771944A277}" presName="conn2-1" presStyleLbl="parChTrans1D2" presStyleIdx="4" presStyleCnt="17"/>
      <dgm:spPr/>
    </dgm:pt>
    <dgm:pt modelId="{57D87CD3-30B8-44BA-8FC3-20E0F1184DCD}" type="pres">
      <dgm:prSet presAssocID="{54590ACA-FBBC-44F0-8E7F-6A771944A277}" presName="connTx" presStyleLbl="parChTrans1D2" presStyleIdx="4" presStyleCnt="17"/>
      <dgm:spPr/>
    </dgm:pt>
    <dgm:pt modelId="{69CC7749-F4B0-4CF8-BC1B-F4DA8EB9CC4D}" type="pres">
      <dgm:prSet presAssocID="{D097E52B-634F-4484-8F08-031CFD0BB4B3}" presName="root2" presStyleCnt="0"/>
      <dgm:spPr/>
    </dgm:pt>
    <dgm:pt modelId="{D522F9A0-3893-40CB-92B5-4F827AE80D79}" type="pres">
      <dgm:prSet presAssocID="{D097E52B-634F-4484-8F08-031CFD0BB4B3}" presName="LevelTwoTextNode" presStyleLbl="node2" presStyleIdx="4" presStyleCnt="17" custScaleX="984972" custLinFactNeighborX="3491">
        <dgm:presLayoutVars>
          <dgm:chPref val="3"/>
        </dgm:presLayoutVars>
      </dgm:prSet>
      <dgm:spPr/>
    </dgm:pt>
    <dgm:pt modelId="{C874CF1F-6179-4C76-A824-F038F1020C86}" type="pres">
      <dgm:prSet presAssocID="{D097E52B-634F-4484-8F08-031CFD0BB4B3}" presName="level3hierChild" presStyleCnt="0"/>
      <dgm:spPr/>
    </dgm:pt>
    <dgm:pt modelId="{87B9374C-933E-4CB7-87CD-EB811EC65507}" type="pres">
      <dgm:prSet presAssocID="{FC4E00A0-023B-45FE-91C2-3C636407C042}" presName="conn2-1" presStyleLbl="parChTrans1D3" presStyleIdx="4" presStyleCnt="17"/>
      <dgm:spPr/>
    </dgm:pt>
    <dgm:pt modelId="{BE28BAC5-8324-4709-8FE2-F3E2BC7C555A}" type="pres">
      <dgm:prSet presAssocID="{FC4E00A0-023B-45FE-91C2-3C636407C042}" presName="connTx" presStyleLbl="parChTrans1D3" presStyleIdx="4" presStyleCnt="17"/>
      <dgm:spPr/>
    </dgm:pt>
    <dgm:pt modelId="{82000D1B-3227-4A25-A439-9D0B9CBE9FB2}" type="pres">
      <dgm:prSet presAssocID="{670CD39E-DCE5-42BB-AB47-832DB6AAFF56}" presName="root2" presStyleCnt="0"/>
      <dgm:spPr/>
    </dgm:pt>
    <dgm:pt modelId="{EBCD8812-400D-4155-9C93-85F1CBBB78B7}" type="pres">
      <dgm:prSet presAssocID="{670CD39E-DCE5-42BB-AB47-832DB6AAFF56}" presName="LevelTwoTextNode" presStyleLbl="node3" presStyleIdx="4" presStyleCnt="17" custScaleX="459496">
        <dgm:presLayoutVars>
          <dgm:chPref val="3"/>
        </dgm:presLayoutVars>
      </dgm:prSet>
      <dgm:spPr/>
    </dgm:pt>
    <dgm:pt modelId="{74DDF847-5AC1-46DD-9290-0B8F47F9FB1B}" type="pres">
      <dgm:prSet presAssocID="{670CD39E-DCE5-42BB-AB47-832DB6AAFF56}" presName="level3hierChild" presStyleCnt="0"/>
      <dgm:spPr/>
    </dgm:pt>
    <dgm:pt modelId="{D47CFA51-9A36-4512-A9B9-526FA5AF2171}" type="pres">
      <dgm:prSet presAssocID="{0EAA066C-2ACE-41E3-B01B-53F65F4574B8}" presName="conn2-1" presStyleLbl="parChTrans1D2" presStyleIdx="5" presStyleCnt="17"/>
      <dgm:spPr/>
    </dgm:pt>
    <dgm:pt modelId="{FE8C8C98-516E-4E01-B5C9-0A69EDE74CDD}" type="pres">
      <dgm:prSet presAssocID="{0EAA066C-2ACE-41E3-B01B-53F65F4574B8}" presName="connTx" presStyleLbl="parChTrans1D2" presStyleIdx="5" presStyleCnt="17"/>
      <dgm:spPr/>
    </dgm:pt>
    <dgm:pt modelId="{E58FB7FD-74AE-4E73-8432-4396F623E1E5}" type="pres">
      <dgm:prSet presAssocID="{3A3CC75F-C5A9-411C-A40A-7689D5A5E37C}" presName="root2" presStyleCnt="0"/>
      <dgm:spPr/>
    </dgm:pt>
    <dgm:pt modelId="{EDA960BE-B5CF-4D6C-A1A8-C5C085619332}" type="pres">
      <dgm:prSet presAssocID="{3A3CC75F-C5A9-411C-A40A-7689D5A5E37C}" presName="LevelTwoTextNode" presStyleLbl="node2" presStyleIdx="5" presStyleCnt="17" custScaleX="984972" custLinFactNeighborX="392">
        <dgm:presLayoutVars>
          <dgm:chPref val="3"/>
        </dgm:presLayoutVars>
      </dgm:prSet>
      <dgm:spPr/>
    </dgm:pt>
    <dgm:pt modelId="{CFF4625E-E5B7-4AA2-82D3-CC6E5AFE919F}" type="pres">
      <dgm:prSet presAssocID="{3A3CC75F-C5A9-411C-A40A-7689D5A5E37C}" presName="level3hierChild" presStyleCnt="0"/>
      <dgm:spPr/>
    </dgm:pt>
    <dgm:pt modelId="{4D6284BB-3F8D-4E60-8569-54A643603DBF}" type="pres">
      <dgm:prSet presAssocID="{02C2F12B-7CD4-402D-8AB2-518B45821C60}" presName="conn2-1" presStyleLbl="parChTrans1D3" presStyleIdx="5" presStyleCnt="17"/>
      <dgm:spPr/>
    </dgm:pt>
    <dgm:pt modelId="{E8E845B0-022B-4318-8108-A9DEB7B48E58}" type="pres">
      <dgm:prSet presAssocID="{02C2F12B-7CD4-402D-8AB2-518B45821C60}" presName="connTx" presStyleLbl="parChTrans1D3" presStyleIdx="5" presStyleCnt="17"/>
      <dgm:spPr/>
    </dgm:pt>
    <dgm:pt modelId="{D49E64BE-ECF0-4AFE-A230-74CE9CFAE10F}" type="pres">
      <dgm:prSet presAssocID="{AE6CFA92-369A-42A1-8F2F-04260BAFE3F5}" presName="root2" presStyleCnt="0"/>
      <dgm:spPr/>
    </dgm:pt>
    <dgm:pt modelId="{B6089509-E165-4038-BC4D-8AD138B3C9ED}" type="pres">
      <dgm:prSet presAssocID="{AE6CFA92-369A-42A1-8F2F-04260BAFE3F5}" presName="LevelTwoTextNode" presStyleLbl="node3" presStyleIdx="5" presStyleCnt="17" custScaleX="459496">
        <dgm:presLayoutVars>
          <dgm:chPref val="3"/>
        </dgm:presLayoutVars>
      </dgm:prSet>
      <dgm:spPr/>
    </dgm:pt>
    <dgm:pt modelId="{50DEFFA7-A963-4967-950B-AB93C45EF2E9}" type="pres">
      <dgm:prSet presAssocID="{AE6CFA92-369A-42A1-8F2F-04260BAFE3F5}" presName="level3hierChild" presStyleCnt="0"/>
      <dgm:spPr/>
    </dgm:pt>
    <dgm:pt modelId="{0B01243A-BA80-4C55-B0E9-49F4B3C5CA1B}" type="pres">
      <dgm:prSet presAssocID="{D319F1ED-43AE-4C1E-9FFA-A18AC17FD637}" presName="conn2-1" presStyleLbl="parChTrans1D2" presStyleIdx="6" presStyleCnt="17"/>
      <dgm:spPr/>
    </dgm:pt>
    <dgm:pt modelId="{D30BD336-975B-4B24-824B-9D664CC1CEB2}" type="pres">
      <dgm:prSet presAssocID="{D319F1ED-43AE-4C1E-9FFA-A18AC17FD637}" presName="connTx" presStyleLbl="parChTrans1D2" presStyleIdx="6" presStyleCnt="17"/>
      <dgm:spPr/>
    </dgm:pt>
    <dgm:pt modelId="{03418EFF-1A84-4381-B5E4-ECB55D2EC3C9}" type="pres">
      <dgm:prSet presAssocID="{BD6177D6-AE94-4CAB-9345-F1A0F53C7E2B}" presName="root2" presStyleCnt="0"/>
      <dgm:spPr/>
    </dgm:pt>
    <dgm:pt modelId="{E706592E-F5E0-492A-8220-D4C19E2EC50E}" type="pres">
      <dgm:prSet presAssocID="{BD6177D6-AE94-4CAB-9345-F1A0F53C7E2B}" presName="LevelTwoTextNode" presStyleLbl="node2" presStyleIdx="6" presStyleCnt="17" custScaleX="984972" custLinFactNeighborX="1016">
        <dgm:presLayoutVars>
          <dgm:chPref val="3"/>
        </dgm:presLayoutVars>
      </dgm:prSet>
      <dgm:spPr/>
    </dgm:pt>
    <dgm:pt modelId="{0485469F-B3FB-4CB4-A87D-2C3572A6E214}" type="pres">
      <dgm:prSet presAssocID="{BD6177D6-AE94-4CAB-9345-F1A0F53C7E2B}" presName="level3hierChild" presStyleCnt="0"/>
      <dgm:spPr/>
    </dgm:pt>
    <dgm:pt modelId="{84DCCDBE-EFCD-4D09-A6DE-4C07AF40E622}" type="pres">
      <dgm:prSet presAssocID="{03BDF650-D6C2-4D2F-ADF8-083155D07101}" presName="conn2-1" presStyleLbl="parChTrans1D3" presStyleIdx="6" presStyleCnt="17"/>
      <dgm:spPr/>
    </dgm:pt>
    <dgm:pt modelId="{0A0FF669-2170-4BF2-9C09-37540F58BD38}" type="pres">
      <dgm:prSet presAssocID="{03BDF650-D6C2-4D2F-ADF8-083155D07101}" presName="connTx" presStyleLbl="parChTrans1D3" presStyleIdx="6" presStyleCnt="17"/>
      <dgm:spPr/>
    </dgm:pt>
    <dgm:pt modelId="{207F7DBC-AB73-4FFC-9A24-657B4E2F7D01}" type="pres">
      <dgm:prSet presAssocID="{07CA9963-08A6-405E-8A2A-BD5098000EE5}" presName="root2" presStyleCnt="0"/>
      <dgm:spPr/>
    </dgm:pt>
    <dgm:pt modelId="{88C741FD-4290-4AA1-9D55-8B859EFA03C8}" type="pres">
      <dgm:prSet presAssocID="{07CA9963-08A6-405E-8A2A-BD5098000EE5}" presName="LevelTwoTextNode" presStyleLbl="node3" presStyleIdx="6" presStyleCnt="17" custScaleX="459496">
        <dgm:presLayoutVars>
          <dgm:chPref val="3"/>
        </dgm:presLayoutVars>
      </dgm:prSet>
      <dgm:spPr/>
    </dgm:pt>
    <dgm:pt modelId="{AAEF243B-B1EA-4B72-A94C-4B93FF2010DC}" type="pres">
      <dgm:prSet presAssocID="{07CA9963-08A6-405E-8A2A-BD5098000EE5}" presName="level3hierChild" presStyleCnt="0"/>
      <dgm:spPr/>
    </dgm:pt>
    <dgm:pt modelId="{D2EC7B3C-368F-402C-B116-FCFB5C761FD9}" type="pres">
      <dgm:prSet presAssocID="{BF2ADBEC-25E9-49F0-A228-F88B5BAA5A96}" presName="conn2-1" presStyleLbl="parChTrans1D2" presStyleIdx="7" presStyleCnt="17"/>
      <dgm:spPr/>
    </dgm:pt>
    <dgm:pt modelId="{CD6FA477-5BA6-40D7-A872-C01F1D2F3FCE}" type="pres">
      <dgm:prSet presAssocID="{BF2ADBEC-25E9-49F0-A228-F88B5BAA5A96}" presName="connTx" presStyleLbl="parChTrans1D2" presStyleIdx="7" presStyleCnt="17"/>
      <dgm:spPr/>
    </dgm:pt>
    <dgm:pt modelId="{D181D6EB-11CE-4C88-BF83-B424C9359B28}" type="pres">
      <dgm:prSet presAssocID="{65AD6A0E-2FB0-4749-AC54-741F22CDD6CE}" presName="root2" presStyleCnt="0"/>
      <dgm:spPr/>
    </dgm:pt>
    <dgm:pt modelId="{7514999F-037F-42F8-8256-19F5DED0754B}" type="pres">
      <dgm:prSet presAssocID="{65AD6A0E-2FB0-4749-AC54-741F22CDD6CE}" presName="LevelTwoTextNode" presStyleLbl="node2" presStyleIdx="7" presStyleCnt="17" custScaleX="984972" custLinFactNeighborX="3491">
        <dgm:presLayoutVars>
          <dgm:chPref val="3"/>
        </dgm:presLayoutVars>
      </dgm:prSet>
      <dgm:spPr/>
    </dgm:pt>
    <dgm:pt modelId="{143C1C5F-1E2A-44C3-A9FB-24D9666E48B6}" type="pres">
      <dgm:prSet presAssocID="{65AD6A0E-2FB0-4749-AC54-741F22CDD6CE}" presName="level3hierChild" presStyleCnt="0"/>
      <dgm:spPr/>
    </dgm:pt>
    <dgm:pt modelId="{BDB7C2B5-8FD8-4A44-8BDB-FD15985C6773}" type="pres">
      <dgm:prSet presAssocID="{481A4B76-A1F2-4E76-9428-710938FE104C}" presName="conn2-1" presStyleLbl="parChTrans1D3" presStyleIdx="7" presStyleCnt="17"/>
      <dgm:spPr/>
    </dgm:pt>
    <dgm:pt modelId="{D4A9BF49-29EA-4259-B4CD-768FE787CA78}" type="pres">
      <dgm:prSet presAssocID="{481A4B76-A1F2-4E76-9428-710938FE104C}" presName="connTx" presStyleLbl="parChTrans1D3" presStyleIdx="7" presStyleCnt="17"/>
      <dgm:spPr/>
    </dgm:pt>
    <dgm:pt modelId="{4C713116-DB71-4AF9-91BB-5F3DBF24EE65}" type="pres">
      <dgm:prSet presAssocID="{130EF13C-F429-45D6-A556-821DC55935F7}" presName="root2" presStyleCnt="0"/>
      <dgm:spPr/>
    </dgm:pt>
    <dgm:pt modelId="{9236D6CA-957A-49AB-8852-55CBD5BE47AE}" type="pres">
      <dgm:prSet presAssocID="{130EF13C-F429-45D6-A556-821DC55935F7}" presName="LevelTwoTextNode" presStyleLbl="node3" presStyleIdx="7" presStyleCnt="17" custScaleX="459496">
        <dgm:presLayoutVars>
          <dgm:chPref val="3"/>
        </dgm:presLayoutVars>
      </dgm:prSet>
      <dgm:spPr/>
    </dgm:pt>
    <dgm:pt modelId="{E0597FA0-B684-412A-8968-7E64C089A8D9}" type="pres">
      <dgm:prSet presAssocID="{130EF13C-F429-45D6-A556-821DC55935F7}" presName="level3hierChild" presStyleCnt="0"/>
      <dgm:spPr/>
    </dgm:pt>
    <dgm:pt modelId="{85C20F1B-C9B5-44B9-BE90-AD471F247551}" type="pres">
      <dgm:prSet presAssocID="{E4FB7EF0-03D5-4DAC-9E49-419774FFD6D1}" presName="conn2-1" presStyleLbl="parChTrans1D2" presStyleIdx="8" presStyleCnt="17"/>
      <dgm:spPr/>
    </dgm:pt>
    <dgm:pt modelId="{C381E5BE-6357-4A61-97F4-B199873796EE}" type="pres">
      <dgm:prSet presAssocID="{E4FB7EF0-03D5-4DAC-9E49-419774FFD6D1}" presName="connTx" presStyleLbl="parChTrans1D2" presStyleIdx="8" presStyleCnt="17"/>
      <dgm:spPr/>
    </dgm:pt>
    <dgm:pt modelId="{DE4B7232-7A19-49F0-89DB-4DF1FFC40AE3}" type="pres">
      <dgm:prSet presAssocID="{DC762D2D-3957-4FC9-947C-ED40F95744E7}" presName="root2" presStyleCnt="0"/>
      <dgm:spPr/>
    </dgm:pt>
    <dgm:pt modelId="{E6F693BB-2E3E-436F-BA89-2514AF3F6F07}" type="pres">
      <dgm:prSet presAssocID="{DC762D2D-3957-4FC9-947C-ED40F95744E7}" presName="LevelTwoTextNode" presStyleLbl="node2" presStyleIdx="8" presStyleCnt="17" custScaleX="984972" custLinFactNeighborX="3491">
        <dgm:presLayoutVars>
          <dgm:chPref val="3"/>
        </dgm:presLayoutVars>
      </dgm:prSet>
      <dgm:spPr/>
    </dgm:pt>
    <dgm:pt modelId="{ED69B7A3-2D9E-45B5-BB57-7559D4AE0B60}" type="pres">
      <dgm:prSet presAssocID="{DC762D2D-3957-4FC9-947C-ED40F95744E7}" presName="level3hierChild" presStyleCnt="0"/>
      <dgm:spPr/>
    </dgm:pt>
    <dgm:pt modelId="{8469F428-72DC-4625-9BD0-F2D3D2CE8436}" type="pres">
      <dgm:prSet presAssocID="{5970EFDC-0C23-48C6-8671-40970EE94755}" presName="conn2-1" presStyleLbl="parChTrans1D3" presStyleIdx="8" presStyleCnt="17"/>
      <dgm:spPr/>
    </dgm:pt>
    <dgm:pt modelId="{E291D00D-C287-4A9F-B12A-88928B1CFE9B}" type="pres">
      <dgm:prSet presAssocID="{5970EFDC-0C23-48C6-8671-40970EE94755}" presName="connTx" presStyleLbl="parChTrans1D3" presStyleIdx="8" presStyleCnt="17"/>
      <dgm:spPr/>
    </dgm:pt>
    <dgm:pt modelId="{AB75D4B8-ED03-495B-B51C-0E0D9C88DFBD}" type="pres">
      <dgm:prSet presAssocID="{FDE3A90A-4FC0-4184-BEF0-6205E81A4EFA}" presName="root2" presStyleCnt="0"/>
      <dgm:spPr/>
    </dgm:pt>
    <dgm:pt modelId="{F1ED9537-763F-4508-B9F9-EB272DA1AAF1}" type="pres">
      <dgm:prSet presAssocID="{FDE3A90A-4FC0-4184-BEF0-6205E81A4EFA}" presName="LevelTwoTextNode" presStyleLbl="node3" presStyleIdx="8" presStyleCnt="17" custScaleX="459496">
        <dgm:presLayoutVars>
          <dgm:chPref val="3"/>
        </dgm:presLayoutVars>
      </dgm:prSet>
      <dgm:spPr/>
    </dgm:pt>
    <dgm:pt modelId="{FC034BCC-2D3F-4481-9123-57B18B2D658D}" type="pres">
      <dgm:prSet presAssocID="{FDE3A90A-4FC0-4184-BEF0-6205E81A4EFA}" presName="level3hierChild" presStyleCnt="0"/>
      <dgm:spPr/>
    </dgm:pt>
    <dgm:pt modelId="{B71B7F28-8EEF-42FA-8B14-436BA0ADA4BE}" type="pres">
      <dgm:prSet presAssocID="{E6B97331-86DB-4CA0-9E5D-E7A6BA5EF2EF}" presName="conn2-1" presStyleLbl="parChTrans1D2" presStyleIdx="9" presStyleCnt="17"/>
      <dgm:spPr/>
    </dgm:pt>
    <dgm:pt modelId="{1BBF7B3C-FECB-41A1-8F45-EBCBEACBCCED}" type="pres">
      <dgm:prSet presAssocID="{E6B97331-86DB-4CA0-9E5D-E7A6BA5EF2EF}" presName="connTx" presStyleLbl="parChTrans1D2" presStyleIdx="9" presStyleCnt="17"/>
      <dgm:spPr/>
    </dgm:pt>
    <dgm:pt modelId="{49505CE1-A9B1-4785-A53D-AA708F70F95C}" type="pres">
      <dgm:prSet presAssocID="{FEF4736C-A508-4A16-991E-C60764F01813}" presName="root2" presStyleCnt="0"/>
      <dgm:spPr/>
    </dgm:pt>
    <dgm:pt modelId="{D309861D-98C4-44FF-B7A0-28112D12F622}" type="pres">
      <dgm:prSet presAssocID="{FEF4736C-A508-4A16-991E-C60764F01813}" presName="LevelTwoTextNode" presStyleLbl="node2" presStyleIdx="9" presStyleCnt="17" custScaleX="984972" custLinFactNeighborX="3491">
        <dgm:presLayoutVars>
          <dgm:chPref val="3"/>
        </dgm:presLayoutVars>
      </dgm:prSet>
      <dgm:spPr/>
    </dgm:pt>
    <dgm:pt modelId="{A03B8231-EDD1-4007-911D-65B3EB2163FC}" type="pres">
      <dgm:prSet presAssocID="{FEF4736C-A508-4A16-991E-C60764F01813}" presName="level3hierChild" presStyleCnt="0"/>
      <dgm:spPr/>
    </dgm:pt>
    <dgm:pt modelId="{544D90B9-29DD-4911-BA38-04C9CFA26D9D}" type="pres">
      <dgm:prSet presAssocID="{C2E2E42A-11D5-4EEF-B4DF-7CAD157F4A78}" presName="conn2-1" presStyleLbl="parChTrans1D3" presStyleIdx="9" presStyleCnt="17"/>
      <dgm:spPr/>
    </dgm:pt>
    <dgm:pt modelId="{79566329-5670-40A8-A420-B6F7791DFCC7}" type="pres">
      <dgm:prSet presAssocID="{C2E2E42A-11D5-4EEF-B4DF-7CAD157F4A78}" presName="connTx" presStyleLbl="parChTrans1D3" presStyleIdx="9" presStyleCnt="17"/>
      <dgm:spPr/>
    </dgm:pt>
    <dgm:pt modelId="{AB01505F-DBC6-4DA0-871C-62B163FBF3C9}" type="pres">
      <dgm:prSet presAssocID="{7C287CBA-F244-439C-BD82-2E686FBB090B}" presName="root2" presStyleCnt="0"/>
      <dgm:spPr/>
    </dgm:pt>
    <dgm:pt modelId="{92851D04-99FE-4C5A-BA39-2562E36336C9}" type="pres">
      <dgm:prSet presAssocID="{7C287CBA-F244-439C-BD82-2E686FBB090B}" presName="LevelTwoTextNode" presStyleLbl="node3" presStyleIdx="9" presStyleCnt="17" custScaleX="459496">
        <dgm:presLayoutVars>
          <dgm:chPref val="3"/>
        </dgm:presLayoutVars>
      </dgm:prSet>
      <dgm:spPr/>
    </dgm:pt>
    <dgm:pt modelId="{E0F454E8-6E36-44C0-8F68-A92F81B848AC}" type="pres">
      <dgm:prSet presAssocID="{7C287CBA-F244-439C-BD82-2E686FBB090B}" presName="level3hierChild" presStyleCnt="0"/>
      <dgm:spPr/>
    </dgm:pt>
    <dgm:pt modelId="{60B160AF-1DE7-48D1-9277-80856D505833}" type="pres">
      <dgm:prSet presAssocID="{8FA7B00E-1A5F-47FA-A7A8-DB1068322C6C}" presName="conn2-1" presStyleLbl="parChTrans1D2" presStyleIdx="10" presStyleCnt="17"/>
      <dgm:spPr/>
    </dgm:pt>
    <dgm:pt modelId="{462CF823-FE93-4C00-94FA-4EEDAD9EA635}" type="pres">
      <dgm:prSet presAssocID="{8FA7B00E-1A5F-47FA-A7A8-DB1068322C6C}" presName="connTx" presStyleLbl="parChTrans1D2" presStyleIdx="10" presStyleCnt="17"/>
      <dgm:spPr/>
    </dgm:pt>
    <dgm:pt modelId="{EE3160CC-7129-4E6D-AA7B-D5B4BC29F48D}" type="pres">
      <dgm:prSet presAssocID="{3DA56672-734B-406C-A594-5CD99F243ED9}" presName="root2" presStyleCnt="0"/>
      <dgm:spPr/>
    </dgm:pt>
    <dgm:pt modelId="{831C0596-4138-4052-A1D1-10FDAD802736}" type="pres">
      <dgm:prSet presAssocID="{3DA56672-734B-406C-A594-5CD99F243ED9}" presName="LevelTwoTextNode" presStyleLbl="node2" presStyleIdx="10" presStyleCnt="17" custScaleX="984972" custLinFactNeighborX="3491">
        <dgm:presLayoutVars>
          <dgm:chPref val="3"/>
        </dgm:presLayoutVars>
      </dgm:prSet>
      <dgm:spPr/>
    </dgm:pt>
    <dgm:pt modelId="{553C700B-66B9-40AC-A621-ADA2D2F0B5C6}" type="pres">
      <dgm:prSet presAssocID="{3DA56672-734B-406C-A594-5CD99F243ED9}" presName="level3hierChild" presStyleCnt="0"/>
      <dgm:spPr/>
    </dgm:pt>
    <dgm:pt modelId="{FCB1BB3A-A3FA-4995-A7A6-B6BA654B53A5}" type="pres">
      <dgm:prSet presAssocID="{BE564EAB-3E37-47E3-B976-3D77DD5CD8CA}" presName="conn2-1" presStyleLbl="parChTrans1D3" presStyleIdx="10" presStyleCnt="17"/>
      <dgm:spPr/>
    </dgm:pt>
    <dgm:pt modelId="{CF4FE0B1-E8F1-44C4-8EFA-1BE40B70BC85}" type="pres">
      <dgm:prSet presAssocID="{BE564EAB-3E37-47E3-B976-3D77DD5CD8CA}" presName="connTx" presStyleLbl="parChTrans1D3" presStyleIdx="10" presStyleCnt="17"/>
      <dgm:spPr/>
    </dgm:pt>
    <dgm:pt modelId="{300F770D-2255-4825-9B94-E375E7897796}" type="pres">
      <dgm:prSet presAssocID="{4348B31C-D958-451C-96E3-8FF616F95A2C}" presName="root2" presStyleCnt="0"/>
      <dgm:spPr/>
    </dgm:pt>
    <dgm:pt modelId="{A5128FD2-4820-4A49-8261-4460C28CB6FE}" type="pres">
      <dgm:prSet presAssocID="{4348B31C-D958-451C-96E3-8FF616F95A2C}" presName="LevelTwoTextNode" presStyleLbl="node3" presStyleIdx="10" presStyleCnt="17" custScaleX="459496">
        <dgm:presLayoutVars>
          <dgm:chPref val="3"/>
        </dgm:presLayoutVars>
      </dgm:prSet>
      <dgm:spPr/>
    </dgm:pt>
    <dgm:pt modelId="{5FCAE737-4BB7-4C52-8191-7B01D34A9C1A}" type="pres">
      <dgm:prSet presAssocID="{4348B31C-D958-451C-96E3-8FF616F95A2C}" presName="level3hierChild" presStyleCnt="0"/>
      <dgm:spPr/>
    </dgm:pt>
    <dgm:pt modelId="{FDFBD0FA-09B4-47A8-9273-1E03E048ED53}" type="pres">
      <dgm:prSet presAssocID="{AFD0BD6D-7B20-427E-BA6A-A38765B02337}" presName="conn2-1" presStyleLbl="parChTrans1D2" presStyleIdx="11" presStyleCnt="17"/>
      <dgm:spPr/>
    </dgm:pt>
    <dgm:pt modelId="{D9170B7A-4DFD-4704-8ACF-7045A9A9F2CA}" type="pres">
      <dgm:prSet presAssocID="{AFD0BD6D-7B20-427E-BA6A-A38765B02337}" presName="connTx" presStyleLbl="parChTrans1D2" presStyleIdx="11" presStyleCnt="17"/>
      <dgm:spPr/>
    </dgm:pt>
    <dgm:pt modelId="{1BC79233-6ACA-4071-BA42-FC57F34E8720}" type="pres">
      <dgm:prSet presAssocID="{D2CC6D3B-8194-4CCC-87EE-B0B1AECAA272}" presName="root2" presStyleCnt="0"/>
      <dgm:spPr/>
    </dgm:pt>
    <dgm:pt modelId="{166D2FCF-E9BC-4703-A890-9F9B08A110C3}" type="pres">
      <dgm:prSet presAssocID="{D2CC6D3B-8194-4CCC-87EE-B0B1AECAA272}" presName="LevelTwoTextNode" presStyleLbl="node2" presStyleIdx="11" presStyleCnt="17" custScaleX="984972" custLinFactNeighborX="-3054">
        <dgm:presLayoutVars>
          <dgm:chPref val="3"/>
        </dgm:presLayoutVars>
      </dgm:prSet>
      <dgm:spPr/>
    </dgm:pt>
    <dgm:pt modelId="{41547A30-9DAA-48B6-AA53-978BDD749442}" type="pres">
      <dgm:prSet presAssocID="{D2CC6D3B-8194-4CCC-87EE-B0B1AECAA272}" presName="level3hierChild" presStyleCnt="0"/>
      <dgm:spPr/>
    </dgm:pt>
    <dgm:pt modelId="{C9BB96C3-B4E0-49FE-94E7-120DFFA09DDF}" type="pres">
      <dgm:prSet presAssocID="{F948E99F-F6AE-4A62-B509-62204BEC1E7C}" presName="conn2-1" presStyleLbl="parChTrans1D3" presStyleIdx="11" presStyleCnt="17"/>
      <dgm:spPr/>
    </dgm:pt>
    <dgm:pt modelId="{ADE16459-9AE4-410E-AC3C-474DAA96CC6E}" type="pres">
      <dgm:prSet presAssocID="{F948E99F-F6AE-4A62-B509-62204BEC1E7C}" presName="connTx" presStyleLbl="parChTrans1D3" presStyleIdx="11" presStyleCnt="17"/>
      <dgm:spPr/>
    </dgm:pt>
    <dgm:pt modelId="{88C46B8B-68C8-46F7-B082-9B5D0982DCEB}" type="pres">
      <dgm:prSet presAssocID="{5DB194B6-A00F-45D2-87CC-13F131B80D94}" presName="root2" presStyleCnt="0"/>
      <dgm:spPr/>
    </dgm:pt>
    <dgm:pt modelId="{6787B8CF-1346-41B3-BA64-8BD6941DA0D0}" type="pres">
      <dgm:prSet presAssocID="{5DB194B6-A00F-45D2-87CC-13F131B80D94}" presName="LevelTwoTextNode" presStyleLbl="node3" presStyleIdx="11" presStyleCnt="17" custScaleX="459496">
        <dgm:presLayoutVars>
          <dgm:chPref val="3"/>
        </dgm:presLayoutVars>
      </dgm:prSet>
      <dgm:spPr/>
    </dgm:pt>
    <dgm:pt modelId="{A51559B2-B669-45F9-90A2-0D5D1901B630}" type="pres">
      <dgm:prSet presAssocID="{5DB194B6-A00F-45D2-87CC-13F131B80D94}" presName="level3hierChild" presStyleCnt="0"/>
      <dgm:spPr/>
    </dgm:pt>
    <dgm:pt modelId="{794B99D3-4CC9-4BB1-B7D8-0046DBBD4FEA}" type="pres">
      <dgm:prSet presAssocID="{31EC7046-A440-46E0-A1D0-30F4AD3611F3}" presName="conn2-1" presStyleLbl="parChTrans1D2" presStyleIdx="12" presStyleCnt="17"/>
      <dgm:spPr/>
    </dgm:pt>
    <dgm:pt modelId="{3CC2DB11-1D37-4F93-9EA8-24B4AFC1F980}" type="pres">
      <dgm:prSet presAssocID="{31EC7046-A440-46E0-A1D0-30F4AD3611F3}" presName="connTx" presStyleLbl="parChTrans1D2" presStyleIdx="12" presStyleCnt="17"/>
      <dgm:spPr/>
    </dgm:pt>
    <dgm:pt modelId="{6C0F8E8A-3B92-4343-A268-9F36F5A69F3F}" type="pres">
      <dgm:prSet presAssocID="{16373365-31D3-466B-8E73-1B4680CEE3F1}" presName="root2" presStyleCnt="0"/>
      <dgm:spPr/>
    </dgm:pt>
    <dgm:pt modelId="{FA075705-4470-4205-AF4C-8A674D96BBEF}" type="pres">
      <dgm:prSet presAssocID="{16373365-31D3-466B-8E73-1B4680CEE3F1}" presName="LevelTwoTextNode" presStyleLbl="node2" presStyleIdx="12" presStyleCnt="17" custScaleX="984972" custLinFactNeighborX="3491">
        <dgm:presLayoutVars>
          <dgm:chPref val="3"/>
        </dgm:presLayoutVars>
      </dgm:prSet>
      <dgm:spPr/>
    </dgm:pt>
    <dgm:pt modelId="{99A569E5-3FF6-4272-9767-6AFA1B9A5959}" type="pres">
      <dgm:prSet presAssocID="{16373365-31D3-466B-8E73-1B4680CEE3F1}" presName="level3hierChild" presStyleCnt="0"/>
      <dgm:spPr/>
    </dgm:pt>
    <dgm:pt modelId="{EBF839C7-6314-4AEE-AA9B-2098FC840044}" type="pres">
      <dgm:prSet presAssocID="{0CBB6E0E-4002-4F2D-A2D2-9FDDDDDE704E}" presName="conn2-1" presStyleLbl="parChTrans1D3" presStyleIdx="12" presStyleCnt="17"/>
      <dgm:spPr/>
    </dgm:pt>
    <dgm:pt modelId="{0AAC4139-29DA-4C86-9404-3D13025E7166}" type="pres">
      <dgm:prSet presAssocID="{0CBB6E0E-4002-4F2D-A2D2-9FDDDDDE704E}" presName="connTx" presStyleLbl="parChTrans1D3" presStyleIdx="12" presStyleCnt="17"/>
      <dgm:spPr/>
    </dgm:pt>
    <dgm:pt modelId="{61B1816C-3BC7-4A55-91EC-3267533C2D8A}" type="pres">
      <dgm:prSet presAssocID="{0FCE2C65-736C-49B5-9FA1-D6D1E00500CC}" presName="root2" presStyleCnt="0"/>
      <dgm:spPr/>
    </dgm:pt>
    <dgm:pt modelId="{320FC184-DD8C-4D39-B3EA-077BB3A364D9}" type="pres">
      <dgm:prSet presAssocID="{0FCE2C65-736C-49B5-9FA1-D6D1E00500CC}" presName="LevelTwoTextNode" presStyleLbl="node3" presStyleIdx="12" presStyleCnt="17" custScaleX="459496">
        <dgm:presLayoutVars>
          <dgm:chPref val="3"/>
        </dgm:presLayoutVars>
      </dgm:prSet>
      <dgm:spPr/>
    </dgm:pt>
    <dgm:pt modelId="{695D4E0E-4AA1-49C6-A1F8-8241DABB89FB}" type="pres">
      <dgm:prSet presAssocID="{0FCE2C65-736C-49B5-9FA1-D6D1E00500CC}" presName="level3hierChild" presStyleCnt="0"/>
      <dgm:spPr/>
    </dgm:pt>
    <dgm:pt modelId="{D1D5C034-1871-4E60-82DC-453A888B5927}" type="pres">
      <dgm:prSet presAssocID="{D7C796C1-1FA0-4890-A943-626FBD82D97B}" presName="conn2-1" presStyleLbl="parChTrans1D2" presStyleIdx="13" presStyleCnt="17"/>
      <dgm:spPr/>
    </dgm:pt>
    <dgm:pt modelId="{D16DB69C-7D3C-44A1-A369-62892DFE85CF}" type="pres">
      <dgm:prSet presAssocID="{D7C796C1-1FA0-4890-A943-626FBD82D97B}" presName="connTx" presStyleLbl="parChTrans1D2" presStyleIdx="13" presStyleCnt="17"/>
      <dgm:spPr/>
    </dgm:pt>
    <dgm:pt modelId="{CAD0B418-9D08-4C68-9A28-14F7E1E6D5CC}" type="pres">
      <dgm:prSet presAssocID="{63339A27-78D7-4F98-95DF-93C33F87B480}" presName="root2" presStyleCnt="0"/>
      <dgm:spPr/>
    </dgm:pt>
    <dgm:pt modelId="{B4EC2474-4361-44D7-9944-AF0739394980}" type="pres">
      <dgm:prSet presAssocID="{63339A27-78D7-4F98-95DF-93C33F87B480}" presName="LevelTwoTextNode" presStyleLbl="node2" presStyleIdx="13" presStyleCnt="17" custScaleX="984972" custLinFactNeighborX="3491">
        <dgm:presLayoutVars>
          <dgm:chPref val="3"/>
        </dgm:presLayoutVars>
      </dgm:prSet>
      <dgm:spPr/>
    </dgm:pt>
    <dgm:pt modelId="{56CDF95E-BBEC-4A35-85DB-AEBC80946415}" type="pres">
      <dgm:prSet presAssocID="{63339A27-78D7-4F98-95DF-93C33F87B480}" presName="level3hierChild" presStyleCnt="0"/>
      <dgm:spPr/>
    </dgm:pt>
    <dgm:pt modelId="{D84A21F5-971D-49DD-BD73-BF762546E3DE}" type="pres">
      <dgm:prSet presAssocID="{12AD31BE-CE52-48DC-A9AF-40799F8415C8}" presName="conn2-1" presStyleLbl="parChTrans1D3" presStyleIdx="13" presStyleCnt="17"/>
      <dgm:spPr/>
    </dgm:pt>
    <dgm:pt modelId="{78416B5A-C297-4C21-9DBB-383ADA0ECBE8}" type="pres">
      <dgm:prSet presAssocID="{12AD31BE-CE52-48DC-A9AF-40799F8415C8}" presName="connTx" presStyleLbl="parChTrans1D3" presStyleIdx="13" presStyleCnt="17"/>
      <dgm:spPr/>
    </dgm:pt>
    <dgm:pt modelId="{05C4699A-E1CE-413A-9BAF-266ACD676FA3}" type="pres">
      <dgm:prSet presAssocID="{5DFD9D08-BAC8-4B70-ABB4-9B0E1A5C88CF}" presName="root2" presStyleCnt="0"/>
      <dgm:spPr/>
    </dgm:pt>
    <dgm:pt modelId="{9FD00361-5455-4870-B637-E783EF9F1972}" type="pres">
      <dgm:prSet presAssocID="{5DFD9D08-BAC8-4B70-ABB4-9B0E1A5C88CF}" presName="LevelTwoTextNode" presStyleLbl="node3" presStyleIdx="13" presStyleCnt="17" custScaleX="459496">
        <dgm:presLayoutVars>
          <dgm:chPref val="3"/>
        </dgm:presLayoutVars>
      </dgm:prSet>
      <dgm:spPr/>
    </dgm:pt>
    <dgm:pt modelId="{3BC83318-6C41-476C-AA3C-DB52B6A18A1E}" type="pres">
      <dgm:prSet presAssocID="{5DFD9D08-BAC8-4B70-ABB4-9B0E1A5C88CF}" presName="level3hierChild" presStyleCnt="0"/>
      <dgm:spPr/>
    </dgm:pt>
    <dgm:pt modelId="{9AAB3EEE-2115-4BF3-A076-EB4329C37097}" type="pres">
      <dgm:prSet presAssocID="{74DB9FE2-8B09-4AAF-BCB4-7BEB56A6C492}" presName="conn2-1" presStyleLbl="parChTrans1D2" presStyleIdx="14" presStyleCnt="17"/>
      <dgm:spPr/>
    </dgm:pt>
    <dgm:pt modelId="{073DC58A-ACF3-4C87-A3ED-A06BCC0F2441}" type="pres">
      <dgm:prSet presAssocID="{74DB9FE2-8B09-4AAF-BCB4-7BEB56A6C492}" presName="connTx" presStyleLbl="parChTrans1D2" presStyleIdx="14" presStyleCnt="17"/>
      <dgm:spPr/>
    </dgm:pt>
    <dgm:pt modelId="{2BEB9763-AB2C-40E8-993B-3E4C43BA2166}" type="pres">
      <dgm:prSet presAssocID="{9C2DFBB7-E762-4FE3-BA4B-052786D51008}" presName="root2" presStyleCnt="0"/>
      <dgm:spPr/>
    </dgm:pt>
    <dgm:pt modelId="{92A6743E-ED80-46B6-8DA0-27E54686A922}" type="pres">
      <dgm:prSet presAssocID="{9C2DFBB7-E762-4FE3-BA4B-052786D51008}" presName="LevelTwoTextNode" presStyleLbl="node2" presStyleIdx="14" presStyleCnt="17" custScaleX="984972" custLinFactNeighborX="3491">
        <dgm:presLayoutVars>
          <dgm:chPref val="3"/>
        </dgm:presLayoutVars>
      </dgm:prSet>
      <dgm:spPr/>
    </dgm:pt>
    <dgm:pt modelId="{9BF8AA11-105A-48E8-BDD7-5667D8110BBE}" type="pres">
      <dgm:prSet presAssocID="{9C2DFBB7-E762-4FE3-BA4B-052786D51008}" presName="level3hierChild" presStyleCnt="0"/>
      <dgm:spPr/>
    </dgm:pt>
    <dgm:pt modelId="{83456B7D-DD98-4D3C-9D86-BF395C12B137}" type="pres">
      <dgm:prSet presAssocID="{D9178568-5E34-4B3A-AEA7-A0ABC5ADAE63}" presName="conn2-1" presStyleLbl="parChTrans1D3" presStyleIdx="14" presStyleCnt="17"/>
      <dgm:spPr/>
    </dgm:pt>
    <dgm:pt modelId="{C61383CD-3BFA-4DC7-B523-862FCCD7442E}" type="pres">
      <dgm:prSet presAssocID="{D9178568-5E34-4B3A-AEA7-A0ABC5ADAE63}" presName="connTx" presStyleLbl="parChTrans1D3" presStyleIdx="14" presStyleCnt="17"/>
      <dgm:spPr/>
    </dgm:pt>
    <dgm:pt modelId="{020B4CB3-5FD3-4DE9-8028-041BF97F9C79}" type="pres">
      <dgm:prSet presAssocID="{A4F8AA02-72ED-42E4-830E-ED45B1F3C543}" presName="root2" presStyleCnt="0"/>
      <dgm:spPr/>
    </dgm:pt>
    <dgm:pt modelId="{30363284-055B-4E04-BB3E-8CB4D316BE88}" type="pres">
      <dgm:prSet presAssocID="{A4F8AA02-72ED-42E4-830E-ED45B1F3C543}" presName="LevelTwoTextNode" presStyleLbl="node3" presStyleIdx="14" presStyleCnt="17" custScaleX="459496">
        <dgm:presLayoutVars>
          <dgm:chPref val="3"/>
        </dgm:presLayoutVars>
      </dgm:prSet>
      <dgm:spPr/>
    </dgm:pt>
    <dgm:pt modelId="{E2AFFC36-689F-43E7-B8D7-5D1F2DD24D57}" type="pres">
      <dgm:prSet presAssocID="{A4F8AA02-72ED-42E4-830E-ED45B1F3C543}" presName="level3hierChild" presStyleCnt="0"/>
      <dgm:spPr/>
    </dgm:pt>
    <dgm:pt modelId="{F0A5F97F-0C4F-4D2E-8E33-7091C013C876}" type="pres">
      <dgm:prSet presAssocID="{D71DD1BE-5C52-4B5C-AA30-E78EAD2425FA}" presName="conn2-1" presStyleLbl="parChTrans1D2" presStyleIdx="15" presStyleCnt="17"/>
      <dgm:spPr/>
    </dgm:pt>
    <dgm:pt modelId="{A010ABBD-ADCA-486B-9760-6282FE508D21}" type="pres">
      <dgm:prSet presAssocID="{D71DD1BE-5C52-4B5C-AA30-E78EAD2425FA}" presName="connTx" presStyleLbl="parChTrans1D2" presStyleIdx="15" presStyleCnt="17"/>
      <dgm:spPr/>
    </dgm:pt>
    <dgm:pt modelId="{C9A16387-958B-46C8-A250-C4047B1675F8}" type="pres">
      <dgm:prSet presAssocID="{33D12141-7916-4143-B3C1-8589DB868B54}" presName="root2" presStyleCnt="0"/>
      <dgm:spPr/>
    </dgm:pt>
    <dgm:pt modelId="{3305B7A4-9D31-4AA0-A42C-93A8CEFEE09D}" type="pres">
      <dgm:prSet presAssocID="{33D12141-7916-4143-B3C1-8589DB868B54}" presName="LevelTwoTextNode" presStyleLbl="node2" presStyleIdx="15" presStyleCnt="17" custScaleX="984972" custLinFactNeighborX="3091">
        <dgm:presLayoutVars>
          <dgm:chPref val="3"/>
        </dgm:presLayoutVars>
      </dgm:prSet>
      <dgm:spPr/>
    </dgm:pt>
    <dgm:pt modelId="{8FBB80E3-7BFA-4102-B53B-18C1EB70AC2B}" type="pres">
      <dgm:prSet presAssocID="{33D12141-7916-4143-B3C1-8589DB868B54}" presName="level3hierChild" presStyleCnt="0"/>
      <dgm:spPr/>
    </dgm:pt>
    <dgm:pt modelId="{7D89B38C-E671-482B-A632-256680CC41C2}" type="pres">
      <dgm:prSet presAssocID="{E296DF6D-606F-4109-B3BA-A44322D9401B}" presName="conn2-1" presStyleLbl="parChTrans1D3" presStyleIdx="15" presStyleCnt="17"/>
      <dgm:spPr/>
    </dgm:pt>
    <dgm:pt modelId="{44C030E1-1FF1-4E6A-86F1-09B1F1C3197A}" type="pres">
      <dgm:prSet presAssocID="{E296DF6D-606F-4109-B3BA-A44322D9401B}" presName="connTx" presStyleLbl="parChTrans1D3" presStyleIdx="15" presStyleCnt="17"/>
      <dgm:spPr/>
    </dgm:pt>
    <dgm:pt modelId="{0232DD15-D28E-4113-8FE6-A0202CB3CB7F}" type="pres">
      <dgm:prSet presAssocID="{105316F5-D4D6-4306-A7D7-F22E1937CDEC}" presName="root2" presStyleCnt="0"/>
      <dgm:spPr/>
    </dgm:pt>
    <dgm:pt modelId="{F0650DB3-544B-4DA6-BB07-EE49DBBBC2EC}" type="pres">
      <dgm:prSet presAssocID="{105316F5-D4D6-4306-A7D7-F22E1937CDEC}" presName="LevelTwoTextNode" presStyleLbl="node3" presStyleIdx="15" presStyleCnt="17" custScaleX="459496" custLinFactNeighborX="16440">
        <dgm:presLayoutVars>
          <dgm:chPref val="3"/>
        </dgm:presLayoutVars>
      </dgm:prSet>
      <dgm:spPr/>
    </dgm:pt>
    <dgm:pt modelId="{76420383-E666-4EF1-9DA1-1BB3AA1A7E05}" type="pres">
      <dgm:prSet presAssocID="{105316F5-D4D6-4306-A7D7-F22E1937CDEC}" presName="level3hierChild" presStyleCnt="0"/>
      <dgm:spPr/>
    </dgm:pt>
    <dgm:pt modelId="{FFA094BA-CDB9-4FF1-8C4F-09062702D5DA}" type="pres">
      <dgm:prSet presAssocID="{4D7BDCB9-9FB1-4BF0-A6EF-5700C7854326}" presName="conn2-1" presStyleLbl="parChTrans1D2" presStyleIdx="16" presStyleCnt="17"/>
      <dgm:spPr/>
    </dgm:pt>
    <dgm:pt modelId="{387D13ED-5F53-43EF-8EA2-B775BBFD90A8}" type="pres">
      <dgm:prSet presAssocID="{4D7BDCB9-9FB1-4BF0-A6EF-5700C7854326}" presName="connTx" presStyleLbl="parChTrans1D2" presStyleIdx="16" presStyleCnt="17"/>
      <dgm:spPr/>
    </dgm:pt>
    <dgm:pt modelId="{792A17A3-8AC0-4BDA-B3CC-6EE0196DB388}" type="pres">
      <dgm:prSet presAssocID="{08DDDBF5-9DA7-4A15-8723-20C378E4454A}" presName="root2" presStyleCnt="0"/>
      <dgm:spPr/>
    </dgm:pt>
    <dgm:pt modelId="{C36325B7-9CF4-4697-A70C-6F0876577EB8}" type="pres">
      <dgm:prSet presAssocID="{08DDDBF5-9DA7-4A15-8723-20C378E4454A}" presName="LevelTwoTextNode" presStyleLbl="node2" presStyleIdx="16" presStyleCnt="17" custScaleX="997576" custScaleY="119784" custLinFactNeighborX="-8199">
        <dgm:presLayoutVars>
          <dgm:chPref val="3"/>
        </dgm:presLayoutVars>
      </dgm:prSet>
      <dgm:spPr/>
    </dgm:pt>
    <dgm:pt modelId="{2A68C149-49BA-4923-B567-F257D8C5D2B2}" type="pres">
      <dgm:prSet presAssocID="{08DDDBF5-9DA7-4A15-8723-20C378E4454A}" presName="level3hierChild" presStyleCnt="0"/>
      <dgm:spPr/>
    </dgm:pt>
    <dgm:pt modelId="{4C113729-09CC-43F3-B587-FA110D9E3171}" type="pres">
      <dgm:prSet presAssocID="{6149036B-E82D-4084-AFED-4FEFE919DDF3}" presName="conn2-1" presStyleLbl="parChTrans1D3" presStyleIdx="16" presStyleCnt="17"/>
      <dgm:spPr/>
    </dgm:pt>
    <dgm:pt modelId="{A698F123-8B6A-4B2F-B3FD-8647FAD2F632}" type="pres">
      <dgm:prSet presAssocID="{6149036B-E82D-4084-AFED-4FEFE919DDF3}" presName="connTx" presStyleLbl="parChTrans1D3" presStyleIdx="16" presStyleCnt="17"/>
      <dgm:spPr/>
    </dgm:pt>
    <dgm:pt modelId="{D1334B90-9375-43A9-B399-1FAA53AF3C73}" type="pres">
      <dgm:prSet presAssocID="{AFBBDB96-9C5C-411E-8A2F-F773C539ED3E}" presName="root2" presStyleCnt="0"/>
      <dgm:spPr/>
    </dgm:pt>
    <dgm:pt modelId="{8A6A3713-9A58-44EC-AF3F-5D491CBFC70C}" type="pres">
      <dgm:prSet presAssocID="{AFBBDB96-9C5C-411E-8A2F-F773C539ED3E}" presName="LevelTwoTextNode" presStyleLbl="node3" presStyleIdx="16" presStyleCnt="17" custScaleX="459496">
        <dgm:presLayoutVars>
          <dgm:chPref val="3"/>
        </dgm:presLayoutVars>
      </dgm:prSet>
      <dgm:spPr/>
    </dgm:pt>
    <dgm:pt modelId="{9126C845-055F-4825-A608-8F6736BEF9D9}" type="pres">
      <dgm:prSet presAssocID="{AFBBDB96-9C5C-411E-8A2F-F773C539ED3E}" presName="level3hierChild" presStyleCnt="0"/>
      <dgm:spPr/>
    </dgm:pt>
  </dgm:ptLst>
  <dgm:cxnLst>
    <dgm:cxn modelId="{2446C000-D800-4137-8077-B54BE60A92A4}" type="presOf" srcId="{D319F1ED-43AE-4C1E-9FFA-A18AC17FD637}" destId="{0B01243A-BA80-4C55-B0E9-49F4B3C5CA1B}" srcOrd="0" destOrd="0" presId="urn:microsoft.com/office/officeart/2005/8/layout/hierarchy2"/>
    <dgm:cxn modelId="{332A5701-337D-4DE1-9C2F-49244E7C742E}" type="presOf" srcId="{2C6FB376-5CA7-4BA4-BFD8-DB2E98DD87D5}" destId="{7A410E50-A4D8-4B0F-AFB0-5C5C21BF8D56}" srcOrd="0" destOrd="0" presId="urn:microsoft.com/office/officeart/2005/8/layout/hierarchy2"/>
    <dgm:cxn modelId="{5629D002-492D-43F2-BFF8-E59931635428}" type="presOf" srcId="{6FC46AA3-6C38-4C05-A5A0-32254FAA9027}" destId="{7F6BE303-296F-4F0E-8B9B-C5C68D961D9E}" srcOrd="0" destOrd="0" presId="urn:microsoft.com/office/officeart/2005/8/layout/hierarchy2"/>
    <dgm:cxn modelId="{F06BA503-F701-4692-8161-87650ADF27E6}" type="presOf" srcId="{4D7BDCB9-9FB1-4BF0-A6EF-5700C7854326}" destId="{FFA094BA-CDB9-4FF1-8C4F-09062702D5DA}" srcOrd="0" destOrd="0" presId="urn:microsoft.com/office/officeart/2005/8/layout/hierarchy2"/>
    <dgm:cxn modelId="{325D9405-D3BC-41BF-BF88-CDE29B3B1DF1}" type="presOf" srcId="{D097E52B-634F-4484-8F08-031CFD0BB4B3}" destId="{D522F9A0-3893-40CB-92B5-4F827AE80D79}" srcOrd="0" destOrd="0" presId="urn:microsoft.com/office/officeart/2005/8/layout/hierarchy2"/>
    <dgm:cxn modelId="{EF3DE107-CF6B-4F38-A5FF-5FD9CEDD4D1D}" type="presOf" srcId="{1E55BDFA-5961-49A0-BE27-9E22C12D9806}" destId="{CF0740D2-075A-4FD4-9684-B89C934AE416}" srcOrd="0" destOrd="0" presId="urn:microsoft.com/office/officeart/2005/8/layout/hierarchy2"/>
    <dgm:cxn modelId="{9DD41708-72CE-46C2-888E-D7496B3ED945}" type="presOf" srcId="{63339A27-78D7-4F98-95DF-93C33F87B480}" destId="{B4EC2474-4361-44D7-9944-AF0739394980}" srcOrd="0" destOrd="0" presId="urn:microsoft.com/office/officeart/2005/8/layout/hierarchy2"/>
    <dgm:cxn modelId="{CA304608-29D8-4B67-8A0B-9B869E540685}" type="presOf" srcId="{0EAA066C-2ACE-41E3-B01B-53F65F4574B8}" destId="{D47CFA51-9A36-4512-A9B9-526FA5AF2171}" srcOrd="0" destOrd="0" presId="urn:microsoft.com/office/officeart/2005/8/layout/hierarchy2"/>
    <dgm:cxn modelId="{288E7108-66BD-4CAA-B0DF-C84D0D56BBC3}" type="presOf" srcId="{9132213A-6092-4FDD-A082-6670929EBA31}" destId="{257E437E-4A4B-41D9-ABB3-600B16DCFA73}" srcOrd="0" destOrd="0" presId="urn:microsoft.com/office/officeart/2005/8/layout/hierarchy2"/>
    <dgm:cxn modelId="{15225409-78EB-4B36-A097-6E1BFDDEA8B0}" type="presOf" srcId="{6149036B-E82D-4084-AFED-4FEFE919DDF3}" destId="{A698F123-8B6A-4B2F-B3FD-8647FAD2F632}" srcOrd="1" destOrd="0" presId="urn:microsoft.com/office/officeart/2005/8/layout/hierarchy2"/>
    <dgm:cxn modelId="{BDB2CA0A-A82E-45DA-9CA3-1F6D70EFD391}" srcId="{16373365-31D3-466B-8E73-1B4680CEE3F1}" destId="{0FCE2C65-736C-49B5-9FA1-D6D1E00500CC}" srcOrd="0" destOrd="0" parTransId="{0CBB6E0E-4002-4F2D-A2D2-9FDDDDDE704E}" sibTransId="{8C3D23D3-F9C7-4B9B-95DE-592AE40A13C0}"/>
    <dgm:cxn modelId="{6540F40A-FD12-4AEB-BF99-AE58B5AA96C2}" type="presOf" srcId="{FDE3A90A-4FC0-4184-BEF0-6205E81A4EFA}" destId="{F1ED9537-763F-4508-B9F9-EB272DA1AAF1}" srcOrd="0" destOrd="0" presId="urn:microsoft.com/office/officeart/2005/8/layout/hierarchy2"/>
    <dgm:cxn modelId="{0E5D650C-6317-4BC8-9BBA-AA0840801434}" srcId="{D2CC6D3B-8194-4CCC-87EE-B0B1AECAA272}" destId="{5DB194B6-A00F-45D2-87CC-13F131B80D94}" srcOrd="0" destOrd="0" parTransId="{F948E99F-F6AE-4A62-B509-62204BEC1E7C}" sibTransId="{AB90086A-5ECE-4A7E-9858-9B0AED920727}"/>
    <dgm:cxn modelId="{C3381A0F-AF66-42F5-996E-BFF47530FF2C}" type="presOf" srcId="{481A4B76-A1F2-4E76-9428-710938FE104C}" destId="{D4A9BF49-29EA-4259-B4CD-768FE787CA78}" srcOrd="1" destOrd="0" presId="urn:microsoft.com/office/officeart/2005/8/layout/hierarchy2"/>
    <dgm:cxn modelId="{1E8BAC15-15A6-4AE9-AB5C-9045523984CA}" srcId="{B176171D-90F5-4C20-8359-15FF8C09E6FD}" destId="{36ABB479-F225-46EF-89AE-D1EBCEFA895B}" srcOrd="0" destOrd="0" parTransId="{43139887-DEF7-451C-88AB-3D07378210C3}" sibTransId="{236356C3-7D52-46D5-9887-4CD55408FB33}"/>
    <dgm:cxn modelId="{91489816-6A96-4913-B17B-A5CFFD08248B}" srcId="{26D55047-C63E-48E0-A721-6514B0192F97}" destId="{42470337-B99D-42CC-9D2B-E41839798A4D}" srcOrd="0" destOrd="0" parTransId="{FF50D7C8-5AA8-49BB-B610-5FCF511C61C3}" sibTransId="{512D7F82-1FBF-4469-BA72-393E0CE1F676}"/>
    <dgm:cxn modelId="{91F0031B-69E4-49FA-9516-91CE9E564F2A}" type="presOf" srcId="{5DFD9D08-BAC8-4B70-ABB4-9B0E1A5C88CF}" destId="{9FD00361-5455-4870-B637-E783EF9F1972}" srcOrd="0" destOrd="0" presId="urn:microsoft.com/office/officeart/2005/8/layout/hierarchy2"/>
    <dgm:cxn modelId="{F85DFB22-8876-4F48-83FF-7566A9166F1C}" type="presOf" srcId="{9C2DFBB7-E762-4FE3-BA4B-052786D51008}" destId="{92A6743E-ED80-46B6-8DA0-27E54686A922}" srcOrd="0" destOrd="0" presId="urn:microsoft.com/office/officeart/2005/8/layout/hierarchy2"/>
    <dgm:cxn modelId="{95029A24-1892-4158-892A-7D310E04C8DC}" type="presOf" srcId="{130EF13C-F429-45D6-A556-821DC55935F7}" destId="{9236D6CA-957A-49AB-8852-55CBD5BE47AE}" srcOrd="0" destOrd="0" presId="urn:microsoft.com/office/officeart/2005/8/layout/hierarchy2"/>
    <dgm:cxn modelId="{ADD12426-9A56-4CF9-B58D-762546A9C0C8}" type="presOf" srcId="{481A4B76-A1F2-4E76-9428-710938FE104C}" destId="{BDB7C2B5-8FD8-4A44-8BDB-FD15985C6773}" srcOrd="0" destOrd="0" presId="urn:microsoft.com/office/officeart/2005/8/layout/hierarchy2"/>
    <dgm:cxn modelId="{4E4AE928-176C-4C22-9852-284F0489C0E7}" srcId="{0B243E3A-8727-4111-A6E8-9CD80BA31ED8}" destId="{B176171D-90F5-4C20-8359-15FF8C09E6FD}" srcOrd="0" destOrd="0" parTransId="{A2CE63D0-A96A-4DEC-A296-27D7BDEA1010}" sibTransId="{4F839D60-7B21-4FCC-8733-9C5BCF21D481}"/>
    <dgm:cxn modelId="{8F522D2A-0EB4-4DD6-AA7D-AD238A45D155}" type="presOf" srcId="{4017F688-E5CD-412A-8C1F-E3106CA40B3D}" destId="{6FDE13E2-C83F-4398-9D46-9078A113B569}" srcOrd="1" destOrd="0" presId="urn:microsoft.com/office/officeart/2005/8/layout/hierarchy2"/>
    <dgm:cxn modelId="{C417EC2A-3BE9-422D-B088-B6B5768E1F58}" type="presOf" srcId="{02C2F12B-7CD4-402D-8AB2-518B45821C60}" destId="{4D6284BB-3F8D-4E60-8569-54A643603DBF}" srcOrd="0" destOrd="0" presId="urn:microsoft.com/office/officeart/2005/8/layout/hierarchy2"/>
    <dgm:cxn modelId="{57C14E2E-9872-4B81-837E-CB632D28C598}" type="presOf" srcId="{BE564EAB-3E37-47E3-B976-3D77DD5CD8CA}" destId="{CF4FE0B1-E8F1-44C4-8EFA-1BE40B70BC85}" srcOrd="1" destOrd="0" presId="urn:microsoft.com/office/officeart/2005/8/layout/hierarchy2"/>
    <dgm:cxn modelId="{748AC130-672C-4BD4-8D4D-C4C6F0757CB7}" srcId="{B176171D-90F5-4C20-8359-15FF8C09E6FD}" destId="{16373365-31D3-466B-8E73-1B4680CEE3F1}" srcOrd="12" destOrd="0" parTransId="{31EC7046-A440-46E0-A1D0-30F4AD3611F3}" sibTransId="{CC219537-1EFB-49AE-832F-65E636CA6B24}"/>
    <dgm:cxn modelId="{5718BB31-CE6C-4C59-83B2-9C686548E2F7}" srcId="{FEF4736C-A508-4A16-991E-C60764F01813}" destId="{7C287CBA-F244-439C-BD82-2E686FBB090B}" srcOrd="0" destOrd="0" parTransId="{C2E2E42A-11D5-4EEF-B4DF-7CAD157F4A78}" sibTransId="{0D1230CF-E887-4331-943D-9760E746B48E}"/>
    <dgm:cxn modelId="{40FBF633-2C8E-4736-B74F-C531A59440A3}" type="presOf" srcId="{E769ABEB-4983-428F-8ACB-113B005D0D0D}" destId="{AA2572DD-DF15-4B33-9D2D-9B9668119341}" srcOrd="0" destOrd="0" presId="urn:microsoft.com/office/officeart/2005/8/layout/hierarchy2"/>
    <dgm:cxn modelId="{ABF0B535-438D-42FA-86F2-E574E8F792CC}" type="presOf" srcId="{AFD0BD6D-7B20-427E-BA6A-A38765B02337}" destId="{FDFBD0FA-09B4-47A8-9273-1E03E048ED53}" srcOrd="0" destOrd="0" presId="urn:microsoft.com/office/officeart/2005/8/layout/hierarchy2"/>
    <dgm:cxn modelId="{8604F535-E605-4BA3-A20A-C026F9D48AB4}" srcId="{B176171D-90F5-4C20-8359-15FF8C09E6FD}" destId="{D097E52B-634F-4484-8F08-031CFD0BB4B3}" srcOrd="4" destOrd="0" parTransId="{54590ACA-FBBC-44F0-8E7F-6A771944A277}" sibTransId="{DA1E71B7-FB16-4FF9-9171-DBD06B4D1F8F}"/>
    <dgm:cxn modelId="{71745F37-31B6-41D1-A8B6-6F5BD3A166CE}" type="presOf" srcId="{D9178568-5E34-4B3A-AEA7-A0ABC5ADAE63}" destId="{83456B7D-DD98-4D3C-9D86-BF395C12B137}" srcOrd="0" destOrd="0" presId="urn:microsoft.com/office/officeart/2005/8/layout/hierarchy2"/>
    <dgm:cxn modelId="{A5173939-78E8-4C6E-B2B4-4126952A398C}" type="presOf" srcId="{D319F1ED-43AE-4C1E-9FFA-A18AC17FD637}" destId="{D30BD336-975B-4B24-824B-9D664CC1CEB2}" srcOrd="1" destOrd="0" presId="urn:microsoft.com/office/officeart/2005/8/layout/hierarchy2"/>
    <dgm:cxn modelId="{12364D39-128C-4A5D-8426-BBB12ECA0263}" type="presOf" srcId="{74DB9FE2-8B09-4AAF-BCB4-7BEB56A6C492}" destId="{9AAB3EEE-2115-4BF3-A076-EB4329C37097}" srcOrd="0" destOrd="0" presId="urn:microsoft.com/office/officeart/2005/8/layout/hierarchy2"/>
    <dgm:cxn modelId="{D2C6073B-DD9E-4B21-AD22-DDE93033E097}" type="presOf" srcId="{5DB194B6-A00F-45D2-87CC-13F131B80D94}" destId="{6787B8CF-1346-41B3-BA64-8BD6941DA0D0}" srcOrd="0" destOrd="0" presId="urn:microsoft.com/office/officeart/2005/8/layout/hierarchy2"/>
    <dgm:cxn modelId="{B1506B3E-46BE-4E94-86E5-B5F75F58C2B9}" srcId="{1E55BDFA-5961-49A0-BE27-9E22C12D9806}" destId="{6FC46AA3-6C38-4C05-A5A0-32254FAA9027}" srcOrd="0" destOrd="0" parTransId="{9132213A-6092-4FDD-A082-6670929EBA31}" sibTransId="{749EBEF2-0553-43AF-8334-83D5BE3645D0}"/>
    <dgm:cxn modelId="{1E94D83F-54B3-401E-B055-3B7D68C25587}" type="presOf" srcId="{7C287CBA-F244-439C-BD82-2E686FBB090B}" destId="{92851D04-99FE-4C5A-BA39-2562E36336C9}" srcOrd="0" destOrd="0" presId="urn:microsoft.com/office/officeart/2005/8/layout/hierarchy2"/>
    <dgm:cxn modelId="{83B3485D-BF07-4A04-8F30-E4929A4B61C1}" type="presOf" srcId="{0EAA066C-2ACE-41E3-B01B-53F65F4574B8}" destId="{FE8C8C98-516E-4E01-B5C9-0A69EDE74CDD}" srcOrd="1" destOrd="0" presId="urn:microsoft.com/office/officeart/2005/8/layout/hierarchy2"/>
    <dgm:cxn modelId="{2D2BF05D-558C-4A3C-B74D-6B086F0A33B9}" type="presOf" srcId="{BD6177D6-AE94-4CAB-9345-F1A0F53C7E2B}" destId="{E706592E-F5E0-492A-8220-D4C19E2EC50E}" srcOrd="0" destOrd="0" presId="urn:microsoft.com/office/officeart/2005/8/layout/hierarchy2"/>
    <dgm:cxn modelId="{71C0C95F-6648-40E3-A447-970075BA1A54}" type="presOf" srcId="{AFBBDB96-9C5C-411E-8A2F-F773C539ED3E}" destId="{8A6A3713-9A58-44EC-AF3F-5D491CBFC70C}" srcOrd="0" destOrd="0" presId="urn:microsoft.com/office/officeart/2005/8/layout/hierarchy2"/>
    <dgm:cxn modelId="{A4584841-7612-44C8-95C4-94A7D8F43C39}" type="presOf" srcId="{6149036B-E82D-4084-AFED-4FEFE919DDF3}" destId="{4C113729-09CC-43F3-B587-FA110D9E3171}" srcOrd="0" destOrd="0" presId="urn:microsoft.com/office/officeart/2005/8/layout/hierarchy2"/>
    <dgm:cxn modelId="{FA924C61-E1B7-4BCE-B05A-F41474623B08}" type="presOf" srcId="{C2E2E42A-11D5-4EEF-B4DF-7CAD157F4A78}" destId="{79566329-5670-40A8-A420-B6F7791DFCC7}" srcOrd="1" destOrd="0" presId="urn:microsoft.com/office/officeart/2005/8/layout/hierarchy2"/>
    <dgm:cxn modelId="{8A671843-FA18-4E37-AE2E-12397529D437}" type="presOf" srcId="{36ABB479-F225-46EF-89AE-D1EBCEFA895B}" destId="{CF1FEEF2-D772-4D58-9D8F-A93A8B713451}" srcOrd="0" destOrd="0" presId="urn:microsoft.com/office/officeart/2005/8/layout/hierarchy2"/>
    <dgm:cxn modelId="{20F87244-201F-48A4-8697-74D45D694837}" type="presOf" srcId="{3A3CC75F-C5A9-411C-A40A-7689D5A5E37C}" destId="{EDA960BE-B5CF-4D6C-A1A8-C5C085619332}" srcOrd="0" destOrd="0" presId="urn:microsoft.com/office/officeart/2005/8/layout/hierarchy2"/>
    <dgm:cxn modelId="{31817C44-E686-4F5A-9B1D-64FCEC980C64}" type="presOf" srcId="{D7C796C1-1FA0-4890-A943-626FBD82D97B}" destId="{D16DB69C-7D3C-44A1-A369-62892DFE85CF}" srcOrd="1" destOrd="0" presId="urn:microsoft.com/office/officeart/2005/8/layout/hierarchy2"/>
    <dgm:cxn modelId="{D240F644-47F2-4D18-BA15-147C9EA07836}" type="presOf" srcId="{4348B31C-D958-451C-96E3-8FF616F95A2C}" destId="{A5128FD2-4820-4A49-8261-4460C28CB6FE}" srcOrd="0" destOrd="0" presId="urn:microsoft.com/office/officeart/2005/8/layout/hierarchy2"/>
    <dgm:cxn modelId="{56C9A845-C08B-4C40-B661-1D60EB5A347B}" type="presOf" srcId="{E4FB7EF0-03D5-4DAC-9E49-419774FFD6D1}" destId="{85C20F1B-C9B5-44B9-BE90-AD471F247551}" srcOrd="0" destOrd="0" presId="urn:microsoft.com/office/officeart/2005/8/layout/hierarchy2"/>
    <dgm:cxn modelId="{63521146-457B-4C73-98B5-88E04BBD8EF2}" type="presOf" srcId="{E296DF6D-606F-4109-B3BA-A44322D9401B}" destId="{44C030E1-1FF1-4E6A-86F1-09B1F1C3197A}" srcOrd="1" destOrd="0" presId="urn:microsoft.com/office/officeart/2005/8/layout/hierarchy2"/>
    <dgm:cxn modelId="{11EB1166-9647-4218-9718-75C197CA7A60}" type="presOf" srcId="{FC4E00A0-023B-45FE-91C2-3C636407C042}" destId="{BE28BAC5-8324-4709-8FE2-F3E2BC7C555A}" srcOrd="1" destOrd="0" presId="urn:microsoft.com/office/officeart/2005/8/layout/hierarchy2"/>
    <dgm:cxn modelId="{A605B566-5F8A-40EB-AAA3-3C9D80F67589}" type="presOf" srcId="{15668950-4592-4CA8-A774-2802BA7D00A6}" destId="{11B929DF-C0C8-48C9-B7F2-FCE7A7E7A9C3}" srcOrd="1" destOrd="0" presId="urn:microsoft.com/office/officeart/2005/8/layout/hierarchy2"/>
    <dgm:cxn modelId="{D2DF3747-18E8-440A-8E33-6F776EF3CB9B}" type="presOf" srcId="{35AC7B04-5E41-4B85-8A3B-6052C86BBA0E}" destId="{D703903A-9974-4EEA-969D-43967AA12409}" srcOrd="0" destOrd="0" presId="urn:microsoft.com/office/officeart/2005/8/layout/hierarchy2"/>
    <dgm:cxn modelId="{63188A48-7131-43E9-BC85-C98BEC3A9384}" srcId="{B176171D-90F5-4C20-8359-15FF8C09E6FD}" destId="{D2CC6D3B-8194-4CCC-87EE-B0B1AECAA272}" srcOrd="11" destOrd="0" parTransId="{AFD0BD6D-7B20-427E-BA6A-A38765B02337}" sibTransId="{5EEC39FB-C9CF-4285-B0B2-7AE4FEDE0078}"/>
    <dgm:cxn modelId="{0258C148-3AAB-4ACD-A62C-A06D0823E7CE}" type="presOf" srcId="{74DB9FE2-8B09-4AAF-BCB4-7BEB56A6C492}" destId="{073DC58A-ACF3-4C87-A3ED-A06BCC0F2441}" srcOrd="1" destOrd="0" presId="urn:microsoft.com/office/officeart/2005/8/layout/hierarchy2"/>
    <dgm:cxn modelId="{F2869D49-43F9-45DB-AA98-D1A12A8125C3}" srcId="{B176171D-90F5-4C20-8359-15FF8C09E6FD}" destId="{65AD6A0E-2FB0-4749-AC54-741F22CDD6CE}" srcOrd="7" destOrd="0" parTransId="{BF2ADBEC-25E9-49F0-A228-F88B5BAA5A96}" sibTransId="{A159AD2F-8CEF-48EC-BA51-133C97DB7E63}"/>
    <dgm:cxn modelId="{58F0F869-1CF6-499C-8725-D34368890547}" type="presOf" srcId="{FF50D7C8-5AA8-49BB-B610-5FCF511C61C3}" destId="{729C9A80-5702-4468-82BE-43162AC4D9B0}" srcOrd="0" destOrd="0" presId="urn:microsoft.com/office/officeart/2005/8/layout/hierarchy2"/>
    <dgm:cxn modelId="{7876156D-C7EC-44F5-9334-2F0968B3768E}" type="presOf" srcId="{26D55047-C63E-48E0-A721-6514B0192F97}" destId="{341E0E99-04E4-4E04-9DD1-B2AF9837E229}" srcOrd="0" destOrd="0" presId="urn:microsoft.com/office/officeart/2005/8/layout/hierarchy2"/>
    <dgm:cxn modelId="{17D46C4D-6833-4DCD-A939-DA6F2B8A64D9}" type="presOf" srcId="{42470337-B99D-42CC-9D2B-E41839798A4D}" destId="{416E09BC-1F79-452E-B26D-6D77EE201D55}" srcOrd="0" destOrd="0" presId="urn:microsoft.com/office/officeart/2005/8/layout/hierarchy2"/>
    <dgm:cxn modelId="{E0A6446E-EEF8-45A2-AF26-D6D524E6F343}" type="presOf" srcId="{4D7BDCB9-9FB1-4BF0-A6EF-5700C7854326}" destId="{387D13ED-5F53-43EF-8EA2-B775BBFD90A8}" srcOrd="1" destOrd="0" presId="urn:microsoft.com/office/officeart/2005/8/layout/hierarchy2"/>
    <dgm:cxn modelId="{6D851151-C53D-4679-A6BB-3061855D2F73}" type="presOf" srcId="{8FA7B00E-1A5F-47FA-A7A8-DB1068322C6C}" destId="{462CF823-FE93-4C00-94FA-4EEDAD9EA635}" srcOrd="1" destOrd="0" presId="urn:microsoft.com/office/officeart/2005/8/layout/hierarchy2"/>
    <dgm:cxn modelId="{B1F1F851-61F7-4CAF-84AA-8821563EE19B}" type="presOf" srcId="{D7C796C1-1FA0-4890-A943-626FBD82D97B}" destId="{D1D5C034-1871-4E60-82DC-453A888B5927}" srcOrd="0" destOrd="0" presId="urn:microsoft.com/office/officeart/2005/8/layout/hierarchy2"/>
    <dgm:cxn modelId="{11A58775-27E6-4C6A-A377-3F0DD2D80313}" srcId="{B176171D-90F5-4C20-8359-15FF8C09E6FD}" destId="{33D12141-7916-4143-B3C1-8589DB868B54}" srcOrd="15" destOrd="0" parTransId="{D71DD1BE-5C52-4B5C-AA30-E78EAD2425FA}" sibTransId="{12C1453A-ABC7-4900-9D25-EE1C1FD5A9E5}"/>
    <dgm:cxn modelId="{6BBA5A56-0848-4033-AF84-084F3FFB8FFC}" type="presOf" srcId="{0FCE2C65-736C-49B5-9FA1-D6D1E00500CC}" destId="{320FC184-DD8C-4D39-B3EA-077BB3A364D9}" srcOrd="0" destOrd="0" presId="urn:microsoft.com/office/officeart/2005/8/layout/hierarchy2"/>
    <dgm:cxn modelId="{FF409178-1D22-4BA9-82EE-851B48023AE2}" srcId="{3A3CC75F-C5A9-411C-A40A-7689D5A5E37C}" destId="{AE6CFA92-369A-42A1-8F2F-04260BAFE3F5}" srcOrd="0" destOrd="0" parTransId="{02C2F12B-7CD4-402D-8AB2-518B45821C60}" sibTransId="{2EBBC092-5241-4F57-9757-6706FFFE975B}"/>
    <dgm:cxn modelId="{1FEB1B79-A283-40FF-B21A-C109145C0975}" srcId="{1E535911-AFF9-4B0E-B5C7-3B84D8406CC7}" destId="{2C6FB376-5CA7-4BA4-BFD8-DB2E98DD87D5}" srcOrd="0" destOrd="0" parTransId="{15668950-4592-4CA8-A774-2802BA7D00A6}" sibTransId="{D56442A1-565C-4CB2-BD3D-220ADF7476F7}"/>
    <dgm:cxn modelId="{FA5B2D79-4304-49DB-92DF-4A70D68A067D}" type="presOf" srcId="{E769ABEB-4983-428F-8ACB-113B005D0D0D}" destId="{BECC82C7-2B85-4E6B-ACBF-FE335F157EE6}" srcOrd="1" destOrd="0" presId="urn:microsoft.com/office/officeart/2005/8/layout/hierarchy2"/>
    <dgm:cxn modelId="{C9F17F79-011B-4C7B-8E81-371009FF0470}" type="presOf" srcId="{65AD6A0E-2FB0-4749-AC54-741F22CDD6CE}" destId="{7514999F-037F-42F8-8256-19F5DED0754B}" srcOrd="0" destOrd="0" presId="urn:microsoft.com/office/officeart/2005/8/layout/hierarchy2"/>
    <dgm:cxn modelId="{9033D459-5293-494F-B7B4-54A6F657B6DF}" type="presOf" srcId="{BF2ADBEC-25E9-49F0-A228-F88B5BAA5A96}" destId="{CD6FA477-5BA6-40D7-A872-C01F1D2F3FCE}" srcOrd="1" destOrd="0" presId="urn:microsoft.com/office/officeart/2005/8/layout/hierarchy2"/>
    <dgm:cxn modelId="{784DF159-BEB4-462A-AC3A-0C949381A538}" srcId="{D097E52B-634F-4484-8F08-031CFD0BB4B3}" destId="{670CD39E-DCE5-42BB-AB47-832DB6AAFF56}" srcOrd="0" destOrd="0" parTransId="{FC4E00A0-023B-45FE-91C2-3C636407C042}" sibTransId="{CD71E468-16D9-4956-BAB4-F867194AEF97}"/>
    <dgm:cxn modelId="{4AD0F959-1284-472E-89F6-95294C96D1F9}" srcId="{B176171D-90F5-4C20-8359-15FF8C09E6FD}" destId="{FEF4736C-A508-4A16-991E-C60764F01813}" srcOrd="9" destOrd="0" parTransId="{E6B97331-86DB-4CA0-9E5D-E7A6BA5EF2EF}" sibTransId="{010A9B4D-B788-47B7-8AAD-A44DC5241ED4}"/>
    <dgm:cxn modelId="{32B42E7B-8E40-446A-8012-C9B136AB060E}" type="presOf" srcId="{12AD31BE-CE52-48DC-A9AF-40799F8415C8}" destId="{78416B5A-C297-4C21-9DBB-383ADA0ECBE8}" srcOrd="1" destOrd="0" presId="urn:microsoft.com/office/officeart/2005/8/layout/hierarchy2"/>
    <dgm:cxn modelId="{7DE5327C-45D0-44C9-AAD4-2226C6178EBE}" type="presOf" srcId="{FEF4736C-A508-4A16-991E-C60764F01813}" destId="{D309861D-98C4-44FF-B7A0-28112D12F622}" srcOrd="0" destOrd="0" presId="urn:microsoft.com/office/officeart/2005/8/layout/hierarchy2"/>
    <dgm:cxn modelId="{4AFD0F89-B1BF-4221-8286-F48F8B3213CA}" type="presOf" srcId="{5970EFDC-0C23-48C6-8671-40970EE94755}" destId="{8469F428-72DC-4625-9BD0-F2D3D2CE8436}" srcOrd="0" destOrd="0" presId="urn:microsoft.com/office/officeart/2005/8/layout/hierarchy2"/>
    <dgm:cxn modelId="{BF50D089-1E27-4AC2-BEBA-A62F550EF00F}" type="presOf" srcId="{03BDF650-D6C2-4D2F-ADF8-083155D07101}" destId="{0A0FF669-2170-4BF2-9C09-37540F58BD38}" srcOrd="1" destOrd="0" presId="urn:microsoft.com/office/officeart/2005/8/layout/hierarchy2"/>
    <dgm:cxn modelId="{A791AB8D-EA1D-4E19-8101-2CC61FFC95BC}" srcId="{9C2DFBB7-E762-4FE3-BA4B-052786D51008}" destId="{A4F8AA02-72ED-42E4-830E-ED45B1F3C543}" srcOrd="0" destOrd="0" parTransId="{D9178568-5E34-4B3A-AEA7-A0ABC5ADAE63}" sibTransId="{9CAA9804-1919-4A39-95F7-F011200FE619}"/>
    <dgm:cxn modelId="{1088518F-EA96-4BF3-A4AD-C5EFA817B7A4}" srcId="{B176171D-90F5-4C20-8359-15FF8C09E6FD}" destId="{08DDDBF5-9DA7-4A15-8723-20C378E4454A}" srcOrd="16" destOrd="0" parTransId="{4D7BDCB9-9FB1-4BF0-A6EF-5700C7854326}" sibTransId="{D7F60F3D-E202-4EF2-98AB-B1C4F3B1EA91}"/>
    <dgm:cxn modelId="{A6EDF48F-BBAF-4407-8772-62C3B3D9FAA1}" type="presOf" srcId="{35AC7B04-5E41-4B85-8A3B-6052C86BBA0E}" destId="{3F620DB4-A59B-4C62-9BA8-D4F3C14F952C}" srcOrd="1" destOrd="0" presId="urn:microsoft.com/office/officeart/2005/8/layout/hierarchy2"/>
    <dgm:cxn modelId="{8E1A8F90-3C72-4BA6-9B66-6B221333E0E2}" type="presOf" srcId="{31EC7046-A440-46E0-A1D0-30F4AD3611F3}" destId="{3CC2DB11-1D37-4F93-9EA8-24B4AFC1F980}" srcOrd="1" destOrd="0" presId="urn:microsoft.com/office/officeart/2005/8/layout/hierarchy2"/>
    <dgm:cxn modelId="{F9895691-C3C2-458C-94AE-9722592A90F7}" type="presOf" srcId="{AEE85B74-AAAE-46BB-962E-4DBC874D3EFC}" destId="{CAFC0B17-83E3-4336-8BA2-EF065170EFFE}" srcOrd="1" destOrd="0" presId="urn:microsoft.com/office/officeart/2005/8/layout/hierarchy2"/>
    <dgm:cxn modelId="{F36E2C92-9A79-4B71-9CAB-6CAF5590C343}" type="presOf" srcId="{C2E2E42A-11D5-4EEF-B4DF-7CAD157F4A78}" destId="{544D90B9-29DD-4911-BA38-04C9CFA26D9D}" srcOrd="0" destOrd="0" presId="urn:microsoft.com/office/officeart/2005/8/layout/hierarchy2"/>
    <dgm:cxn modelId="{6DEF2695-D183-4A9F-8D04-938CD704A772}" type="presOf" srcId="{43139887-DEF7-451C-88AB-3D07378210C3}" destId="{CCE3CA6F-C149-4BD9-9AE3-E2D0ECF70A8D}" srcOrd="1" destOrd="0" presId="urn:microsoft.com/office/officeart/2005/8/layout/hierarchy2"/>
    <dgm:cxn modelId="{0BA2B198-D7B5-4E1A-BBCD-FE3A668F95F7}" type="presOf" srcId="{D71DD1BE-5C52-4B5C-AA30-E78EAD2425FA}" destId="{F0A5F97F-0C4F-4D2E-8E33-7091C013C876}" srcOrd="0" destOrd="0" presId="urn:microsoft.com/office/officeart/2005/8/layout/hierarchy2"/>
    <dgm:cxn modelId="{C369F49A-8EDA-4E1E-BDA4-CB98999F533A}" srcId="{3DA56672-734B-406C-A594-5CD99F243ED9}" destId="{4348B31C-D958-451C-96E3-8FF616F95A2C}" srcOrd="0" destOrd="0" parTransId="{BE564EAB-3E37-47E3-B976-3D77DD5CD8CA}" sibTransId="{7AF0FDF8-3C7E-4843-A79C-71773A34716B}"/>
    <dgm:cxn modelId="{AAFF669B-4C14-4F9A-943A-7554F3F161EA}" type="presOf" srcId="{D2CC6D3B-8194-4CCC-87EE-B0B1AECAA272}" destId="{166D2FCF-E9BC-4703-A890-9F9B08A110C3}" srcOrd="0" destOrd="0" presId="urn:microsoft.com/office/officeart/2005/8/layout/hierarchy2"/>
    <dgm:cxn modelId="{AF83A79B-5796-4A64-B1AF-83D07A512135}" srcId="{B176171D-90F5-4C20-8359-15FF8C09E6FD}" destId="{9C2DFBB7-E762-4FE3-BA4B-052786D51008}" srcOrd="14" destOrd="0" parTransId="{74DB9FE2-8B09-4AAF-BCB4-7BEB56A6C492}" sibTransId="{F1C3414F-B3D2-4352-AE9E-C1BE344784DA}"/>
    <dgm:cxn modelId="{6D3D3AA1-8F0D-4222-8B45-F3EE9B713004}" srcId="{63339A27-78D7-4F98-95DF-93C33F87B480}" destId="{5DFD9D08-BAC8-4B70-ABB4-9B0E1A5C88CF}" srcOrd="0" destOrd="0" parTransId="{12AD31BE-CE52-48DC-A9AF-40799F8415C8}" sibTransId="{08C70564-E5A0-4355-9F46-59F3F7C06E2D}"/>
    <dgm:cxn modelId="{D9A8F5A1-39A3-4382-AC5E-9E8C76E3C871}" type="presOf" srcId="{31EC7046-A440-46E0-A1D0-30F4AD3611F3}" destId="{794B99D3-4CC9-4BB1-B7D8-0046DBBD4FEA}" srcOrd="0" destOrd="0" presId="urn:microsoft.com/office/officeart/2005/8/layout/hierarchy2"/>
    <dgm:cxn modelId="{DAFB1FA3-EFC4-4B69-8691-67D14FE03E63}" type="presOf" srcId="{E6B97331-86DB-4CA0-9E5D-E7A6BA5EF2EF}" destId="{1BBF7B3C-FECB-41A1-8F45-EBCBEACBCCED}" srcOrd="1" destOrd="0" presId="urn:microsoft.com/office/officeart/2005/8/layout/hierarchy2"/>
    <dgm:cxn modelId="{ED4D27A3-1FD7-4362-B703-569D6CFECCEA}" type="presOf" srcId="{3DA56672-734B-406C-A594-5CD99F243ED9}" destId="{831C0596-4138-4052-A1D1-10FDAD802736}" srcOrd="0" destOrd="0" presId="urn:microsoft.com/office/officeart/2005/8/layout/hierarchy2"/>
    <dgm:cxn modelId="{662B29A4-B865-4698-988F-498929DA473A}" type="presOf" srcId="{E296DF6D-606F-4109-B3BA-A44322D9401B}" destId="{7D89B38C-E671-482B-A632-256680CC41C2}" srcOrd="0" destOrd="0" presId="urn:microsoft.com/office/officeart/2005/8/layout/hierarchy2"/>
    <dgm:cxn modelId="{46DBD7A7-FD3B-421A-AE03-A402AF37B200}" type="presOf" srcId="{105316F5-D4D6-4306-A7D7-F22E1937CDEC}" destId="{F0650DB3-544B-4DA6-BB07-EE49DBBBC2EC}" srcOrd="0" destOrd="0" presId="urn:microsoft.com/office/officeart/2005/8/layout/hierarchy2"/>
    <dgm:cxn modelId="{9E486FA9-4DAA-41FB-AD3E-484294D4FD65}" type="presOf" srcId="{5970EFDC-0C23-48C6-8671-40970EE94755}" destId="{E291D00D-C287-4A9F-B12A-88928B1CFE9B}" srcOrd="1" destOrd="0" presId="urn:microsoft.com/office/officeart/2005/8/layout/hierarchy2"/>
    <dgm:cxn modelId="{1A4C88AC-E65A-4024-98F5-BECD7835C497}" type="presOf" srcId="{BE564EAB-3E37-47E3-B976-3D77DD5CD8CA}" destId="{FCB1BB3A-A3FA-4995-A7A6-B6BA654B53A5}" srcOrd="0" destOrd="0" presId="urn:microsoft.com/office/officeart/2005/8/layout/hierarchy2"/>
    <dgm:cxn modelId="{69C9FEAF-672A-4A4F-8D63-0CE677BA990B}" type="presOf" srcId="{D429E599-B4BC-43D4-AEFB-A4BD97584C1E}" destId="{ACE8A5AD-2096-4E7A-9A12-8631D182B1A7}" srcOrd="0" destOrd="0" presId="urn:microsoft.com/office/officeart/2005/8/layout/hierarchy2"/>
    <dgm:cxn modelId="{BC781AB2-A2E0-4B68-A114-19175084CC20}" srcId="{36ABB479-F225-46EF-89AE-D1EBCEFA895B}" destId="{D429E599-B4BC-43D4-AEFB-A4BD97584C1E}" srcOrd="0" destOrd="0" parTransId="{4017F688-E5CD-412A-8C1F-E3106CA40B3D}" sibTransId="{4AB0CF9B-D8BF-4DB3-A766-3A2779423CFB}"/>
    <dgm:cxn modelId="{658D6CB2-3DB5-4A2C-A82A-2A4E025E35AC}" srcId="{B176171D-90F5-4C20-8359-15FF8C09E6FD}" destId="{1E55BDFA-5961-49A0-BE27-9E22C12D9806}" srcOrd="1" destOrd="0" parTransId="{E769ABEB-4983-428F-8ACB-113B005D0D0D}" sibTransId="{0F4D8FF2-9C1A-482F-AD17-2415BBD99154}"/>
    <dgm:cxn modelId="{5B4837B4-A100-4838-83CA-421D83E16A21}" type="presOf" srcId="{54590ACA-FBBC-44F0-8E7F-6A771944A277}" destId="{57D87CD3-30B8-44BA-8FC3-20E0F1184DCD}" srcOrd="1" destOrd="0" presId="urn:microsoft.com/office/officeart/2005/8/layout/hierarchy2"/>
    <dgm:cxn modelId="{44D464B7-8400-43B0-91FB-86CB07BAC06F}" srcId="{B176171D-90F5-4C20-8359-15FF8C09E6FD}" destId="{1E535911-AFF9-4B0E-B5C7-3B84D8406CC7}" srcOrd="3" destOrd="0" parTransId="{35AC7B04-5E41-4B85-8A3B-6052C86BBA0E}" sibTransId="{D52D1D85-20F0-4A8C-A55D-73636B9E88D2}"/>
    <dgm:cxn modelId="{F38A41BA-FEB3-4DE4-83B5-0CA60CA452AF}" type="presOf" srcId="{0CBB6E0E-4002-4F2D-A2D2-9FDDDDDE704E}" destId="{EBF839C7-6314-4AEE-AA9B-2098FC840044}" srcOrd="0" destOrd="0" presId="urn:microsoft.com/office/officeart/2005/8/layout/hierarchy2"/>
    <dgm:cxn modelId="{2873C4BA-D842-4625-A3B3-577AC6A99831}" srcId="{B176171D-90F5-4C20-8359-15FF8C09E6FD}" destId="{26D55047-C63E-48E0-A721-6514B0192F97}" srcOrd="2" destOrd="0" parTransId="{AEE85B74-AAAE-46BB-962E-4DBC874D3EFC}" sibTransId="{00F57417-8446-4692-90D6-06A1D8B4AF50}"/>
    <dgm:cxn modelId="{B22760BD-868D-48F3-B5C1-9BD24E58D271}" type="presOf" srcId="{B176171D-90F5-4C20-8359-15FF8C09E6FD}" destId="{454E1ED0-DD24-488D-8C1E-7D094EAC4B79}" srcOrd="0" destOrd="0" presId="urn:microsoft.com/office/officeart/2005/8/layout/hierarchy2"/>
    <dgm:cxn modelId="{F97AD2BD-1E96-4C6A-95D4-2B2E6B5EF5F1}" type="presOf" srcId="{0CBB6E0E-4002-4F2D-A2D2-9FDDDDDE704E}" destId="{0AAC4139-29DA-4C86-9404-3D13025E7166}" srcOrd="1" destOrd="0" presId="urn:microsoft.com/office/officeart/2005/8/layout/hierarchy2"/>
    <dgm:cxn modelId="{A27E5FBE-2596-410A-968D-C63A03F93523}" type="presOf" srcId="{FC4E00A0-023B-45FE-91C2-3C636407C042}" destId="{87B9374C-933E-4CB7-87CD-EB811EC65507}" srcOrd="0" destOrd="0" presId="urn:microsoft.com/office/officeart/2005/8/layout/hierarchy2"/>
    <dgm:cxn modelId="{507C09BF-0952-4DD3-9B2E-21272918A518}" srcId="{33D12141-7916-4143-B3C1-8589DB868B54}" destId="{105316F5-D4D6-4306-A7D7-F22E1937CDEC}" srcOrd="0" destOrd="0" parTransId="{E296DF6D-606F-4109-B3BA-A44322D9401B}" sibTransId="{90A6DC1D-CCA3-4B9E-A24E-CB75C61E54E3}"/>
    <dgm:cxn modelId="{49D5DBC0-1544-4D66-B227-7BC6866CA377}" type="presOf" srcId="{12AD31BE-CE52-48DC-A9AF-40799F8415C8}" destId="{D84A21F5-971D-49DD-BD73-BF762546E3DE}" srcOrd="0" destOrd="0" presId="urn:microsoft.com/office/officeart/2005/8/layout/hierarchy2"/>
    <dgm:cxn modelId="{D91CCAC1-3F5A-403C-965A-8BCD7E86F3A5}" type="presOf" srcId="{16373365-31D3-466B-8E73-1B4680CEE3F1}" destId="{FA075705-4470-4205-AF4C-8A674D96BBEF}" srcOrd="0" destOrd="0" presId="urn:microsoft.com/office/officeart/2005/8/layout/hierarchy2"/>
    <dgm:cxn modelId="{FA23BAC5-FCF5-4369-B87A-6935FB5ED928}" type="presOf" srcId="{54590ACA-FBBC-44F0-8E7F-6A771944A277}" destId="{599756A5-74D7-494D-A454-5B0F0DA074E0}" srcOrd="0" destOrd="0" presId="urn:microsoft.com/office/officeart/2005/8/layout/hierarchy2"/>
    <dgm:cxn modelId="{E40A39C6-D26F-4932-A6F8-EA01E3FDEB17}" type="presOf" srcId="{D71DD1BE-5C52-4B5C-AA30-E78EAD2425FA}" destId="{A010ABBD-ADCA-486B-9760-6282FE508D21}" srcOrd="1" destOrd="0" presId="urn:microsoft.com/office/officeart/2005/8/layout/hierarchy2"/>
    <dgm:cxn modelId="{1F5F8CC7-E420-4F8F-B79B-ACD416D9DC15}" type="presOf" srcId="{1E535911-AFF9-4B0E-B5C7-3B84D8406CC7}" destId="{B6CF3503-288C-4377-B7F2-5EB561276A71}" srcOrd="0" destOrd="0" presId="urn:microsoft.com/office/officeart/2005/8/layout/hierarchy2"/>
    <dgm:cxn modelId="{072429CB-8426-416F-B972-9AF1FB115684}" type="presOf" srcId="{D9178568-5E34-4B3A-AEA7-A0ABC5ADAE63}" destId="{C61383CD-3BFA-4DC7-B523-862FCCD7442E}" srcOrd="1" destOrd="0" presId="urn:microsoft.com/office/officeart/2005/8/layout/hierarchy2"/>
    <dgm:cxn modelId="{1DA58ED0-802D-43F5-BB73-AE7D73AE5E95}" srcId="{B176171D-90F5-4C20-8359-15FF8C09E6FD}" destId="{3DA56672-734B-406C-A594-5CD99F243ED9}" srcOrd="10" destOrd="0" parTransId="{8FA7B00E-1A5F-47FA-A7A8-DB1068322C6C}" sibTransId="{FF807417-07E1-49A7-AC16-97E7FF52BAFC}"/>
    <dgm:cxn modelId="{C9C1CCD1-08AF-4AA2-BEC4-96E393948484}" type="presOf" srcId="{670CD39E-DCE5-42BB-AB47-832DB6AAFF56}" destId="{EBCD8812-400D-4155-9C93-85F1CBBB78B7}" srcOrd="0" destOrd="0" presId="urn:microsoft.com/office/officeart/2005/8/layout/hierarchy2"/>
    <dgm:cxn modelId="{B3E26DD3-2B95-4E4A-A57E-D9C4230606B3}" type="presOf" srcId="{F948E99F-F6AE-4A62-B509-62204BEC1E7C}" destId="{C9BB96C3-B4E0-49FE-94E7-120DFFA09DDF}" srcOrd="0" destOrd="0" presId="urn:microsoft.com/office/officeart/2005/8/layout/hierarchy2"/>
    <dgm:cxn modelId="{AD1039D4-5729-4938-BA9C-2FC8F87B0566}" type="presOf" srcId="{02C2F12B-7CD4-402D-8AB2-518B45821C60}" destId="{E8E845B0-022B-4318-8108-A9DEB7B48E58}" srcOrd="1" destOrd="0" presId="urn:microsoft.com/office/officeart/2005/8/layout/hierarchy2"/>
    <dgm:cxn modelId="{C4760BD5-440E-4685-8883-C7EED8665922}" type="presOf" srcId="{AEE85B74-AAAE-46BB-962E-4DBC874D3EFC}" destId="{2CFD3644-FB0E-4599-B96C-B6995ED306FF}" srcOrd="0" destOrd="0" presId="urn:microsoft.com/office/officeart/2005/8/layout/hierarchy2"/>
    <dgm:cxn modelId="{B9E2D6D5-CB5D-4D50-AFD3-932AA964F1BF}" srcId="{65AD6A0E-2FB0-4749-AC54-741F22CDD6CE}" destId="{130EF13C-F429-45D6-A556-821DC55935F7}" srcOrd="0" destOrd="0" parTransId="{481A4B76-A1F2-4E76-9428-710938FE104C}" sibTransId="{F1BFB9D8-6CB0-4F4A-87D3-C561AFAA92C6}"/>
    <dgm:cxn modelId="{1994E8D5-D81E-40D0-B4FD-324BAE61EE6D}" type="presOf" srcId="{DC762D2D-3957-4FC9-947C-ED40F95744E7}" destId="{E6F693BB-2E3E-436F-BA89-2514AF3F6F07}" srcOrd="0" destOrd="0" presId="urn:microsoft.com/office/officeart/2005/8/layout/hierarchy2"/>
    <dgm:cxn modelId="{60F33ED7-9AB4-4090-BE45-761016DAE171}" type="presOf" srcId="{E6B97331-86DB-4CA0-9E5D-E7A6BA5EF2EF}" destId="{B71B7F28-8EEF-42FA-8B14-436BA0ADA4BE}" srcOrd="0" destOrd="0" presId="urn:microsoft.com/office/officeart/2005/8/layout/hierarchy2"/>
    <dgm:cxn modelId="{DAAF83D9-8681-4DBA-AD07-33BCDCC00C5E}" srcId="{DC762D2D-3957-4FC9-947C-ED40F95744E7}" destId="{FDE3A90A-4FC0-4184-BEF0-6205E81A4EFA}" srcOrd="0" destOrd="0" parTransId="{5970EFDC-0C23-48C6-8671-40970EE94755}" sibTransId="{3EEED450-F0E3-49E0-A176-C51B02E910A0}"/>
    <dgm:cxn modelId="{C6B80BDA-43FF-4FA5-81DA-6B8773011D00}" type="presOf" srcId="{AE6CFA92-369A-42A1-8F2F-04260BAFE3F5}" destId="{B6089509-E165-4038-BC4D-8AD138B3C9ED}" srcOrd="0" destOrd="0" presId="urn:microsoft.com/office/officeart/2005/8/layout/hierarchy2"/>
    <dgm:cxn modelId="{6B5523DB-5995-4E56-80AE-C3A922205CDD}" type="presOf" srcId="{FF50D7C8-5AA8-49BB-B610-5FCF511C61C3}" destId="{9966881F-142F-4A89-8BF0-556A79369778}" srcOrd="1" destOrd="0" presId="urn:microsoft.com/office/officeart/2005/8/layout/hierarchy2"/>
    <dgm:cxn modelId="{19CA6FDC-0BC9-4711-8D98-0FD9ED98CCC6}" type="presOf" srcId="{43139887-DEF7-451C-88AB-3D07378210C3}" destId="{B2CFD054-96D5-46ED-A41E-B31FAFAA9B33}" srcOrd="0" destOrd="0" presId="urn:microsoft.com/office/officeart/2005/8/layout/hierarchy2"/>
    <dgm:cxn modelId="{C37A76DE-A684-405A-8632-B24C60E40340}" type="presOf" srcId="{BF2ADBEC-25E9-49F0-A228-F88B5BAA5A96}" destId="{D2EC7B3C-368F-402C-B116-FCFB5C761FD9}" srcOrd="0" destOrd="0" presId="urn:microsoft.com/office/officeart/2005/8/layout/hierarchy2"/>
    <dgm:cxn modelId="{A47DF4DF-1F3C-4206-B03B-6E57A1510D2D}" srcId="{B176171D-90F5-4C20-8359-15FF8C09E6FD}" destId="{3A3CC75F-C5A9-411C-A40A-7689D5A5E37C}" srcOrd="5" destOrd="0" parTransId="{0EAA066C-2ACE-41E3-B01B-53F65F4574B8}" sibTransId="{6EE8EACA-CB7D-48F9-B799-FC1CBF87F26A}"/>
    <dgm:cxn modelId="{79B8EEE0-809F-4325-8EC1-F763FDBC2DCB}" type="presOf" srcId="{0B243E3A-8727-4111-A6E8-9CD80BA31ED8}" destId="{FD262A13-6D78-4AEB-B931-58DDD0DA51C2}" srcOrd="0" destOrd="0" presId="urn:microsoft.com/office/officeart/2005/8/layout/hierarchy2"/>
    <dgm:cxn modelId="{536814E2-9B98-4F5D-A1AE-D731D4500D38}" srcId="{BD6177D6-AE94-4CAB-9345-F1A0F53C7E2B}" destId="{07CA9963-08A6-405E-8A2A-BD5098000EE5}" srcOrd="0" destOrd="0" parTransId="{03BDF650-D6C2-4D2F-ADF8-083155D07101}" sibTransId="{2CA6BD55-B069-4B0B-BDBF-12656158493A}"/>
    <dgm:cxn modelId="{C37D8AE2-7075-4178-8487-1AD12CE79487}" type="presOf" srcId="{03BDF650-D6C2-4D2F-ADF8-083155D07101}" destId="{84DCCDBE-EFCD-4D09-A6DE-4C07AF40E622}" srcOrd="0" destOrd="0" presId="urn:microsoft.com/office/officeart/2005/8/layout/hierarchy2"/>
    <dgm:cxn modelId="{72420DE3-A6B3-4610-AC0D-4B13971EA085}" type="presOf" srcId="{9132213A-6092-4FDD-A082-6670929EBA31}" destId="{E24BAE19-9338-4597-805E-09C6F3E7B152}" srcOrd="1" destOrd="0" presId="urn:microsoft.com/office/officeart/2005/8/layout/hierarchy2"/>
    <dgm:cxn modelId="{C4EA18E3-844C-4988-9379-9AA533B62B1B}" type="presOf" srcId="{15668950-4592-4CA8-A774-2802BA7D00A6}" destId="{4042D3F2-7199-4096-BC7D-94ACC548C0A6}" srcOrd="0" destOrd="0" presId="urn:microsoft.com/office/officeart/2005/8/layout/hierarchy2"/>
    <dgm:cxn modelId="{916C43E6-87EC-434C-B586-D31D733007D7}" srcId="{B176171D-90F5-4C20-8359-15FF8C09E6FD}" destId="{63339A27-78D7-4F98-95DF-93C33F87B480}" srcOrd="13" destOrd="0" parTransId="{D7C796C1-1FA0-4890-A943-626FBD82D97B}" sibTransId="{CB892D7A-4284-47F4-B8BA-6E9C97CCEFA0}"/>
    <dgm:cxn modelId="{A38E87E7-263B-4645-B521-F36A53014067}" srcId="{B176171D-90F5-4C20-8359-15FF8C09E6FD}" destId="{DC762D2D-3957-4FC9-947C-ED40F95744E7}" srcOrd="8" destOrd="0" parTransId="{E4FB7EF0-03D5-4DAC-9E49-419774FFD6D1}" sibTransId="{28E5506F-6A68-414B-BC83-AE3EA7654357}"/>
    <dgm:cxn modelId="{11DC58EC-B315-4ABC-A51B-BF83BB33E1DB}" type="presOf" srcId="{F948E99F-F6AE-4A62-B509-62204BEC1E7C}" destId="{ADE16459-9AE4-410E-AC3C-474DAA96CC6E}" srcOrd="1" destOrd="0" presId="urn:microsoft.com/office/officeart/2005/8/layout/hierarchy2"/>
    <dgm:cxn modelId="{FCA3FEEF-F2AF-491F-90D3-6D7E4F72062F}" type="presOf" srcId="{33D12141-7916-4143-B3C1-8589DB868B54}" destId="{3305B7A4-9D31-4AA0-A42C-93A8CEFEE09D}" srcOrd="0" destOrd="0" presId="urn:microsoft.com/office/officeart/2005/8/layout/hierarchy2"/>
    <dgm:cxn modelId="{0B0B19F0-11C2-4B62-BEF2-B954F004D9C7}" srcId="{B176171D-90F5-4C20-8359-15FF8C09E6FD}" destId="{BD6177D6-AE94-4CAB-9345-F1A0F53C7E2B}" srcOrd="6" destOrd="0" parTransId="{D319F1ED-43AE-4C1E-9FFA-A18AC17FD637}" sibTransId="{21B896C2-262A-4DD0-ABAB-C0A8BE554570}"/>
    <dgm:cxn modelId="{E583A5F0-7954-4D18-8B4C-390234FE169C}" type="presOf" srcId="{AFD0BD6D-7B20-427E-BA6A-A38765B02337}" destId="{D9170B7A-4DFD-4704-8ACF-7045A9A9F2CA}" srcOrd="1" destOrd="0" presId="urn:microsoft.com/office/officeart/2005/8/layout/hierarchy2"/>
    <dgm:cxn modelId="{5C8724F1-4417-4CF0-83F0-7F2A0DDA7390}" type="presOf" srcId="{07CA9963-08A6-405E-8A2A-BD5098000EE5}" destId="{88C741FD-4290-4AA1-9D55-8B859EFA03C8}" srcOrd="0" destOrd="0" presId="urn:microsoft.com/office/officeart/2005/8/layout/hierarchy2"/>
    <dgm:cxn modelId="{8F3248F3-0F61-4AA4-AF12-722C53075063}" type="presOf" srcId="{A4F8AA02-72ED-42E4-830E-ED45B1F3C543}" destId="{30363284-055B-4E04-BB3E-8CB4D316BE88}" srcOrd="0" destOrd="0" presId="urn:microsoft.com/office/officeart/2005/8/layout/hierarchy2"/>
    <dgm:cxn modelId="{F63DC1F3-11A3-4DCB-94B0-CACF45637B36}" type="presOf" srcId="{4017F688-E5CD-412A-8C1F-E3106CA40B3D}" destId="{0852F4CE-BF92-43E4-9AB0-9492BD90488A}" srcOrd="0" destOrd="0" presId="urn:microsoft.com/office/officeart/2005/8/layout/hierarchy2"/>
    <dgm:cxn modelId="{5C9FDEF7-E42F-41BF-99A5-03C910CB88A1}" type="presOf" srcId="{8FA7B00E-1A5F-47FA-A7A8-DB1068322C6C}" destId="{60B160AF-1DE7-48D1-9277-80856D505833}" srcOrd="0" destOrd="0" presId="urn:microsoft.com/office/officeart/2005/8/layout/hierarchy2"/>
    <dgm:cxn modelId="{1AEAF3FA-796A-483E-88BC-FAD69925D80B}" type="presOf" srcId="{08DDDBF5-9DA7-4A15-8723-20C378E4454A}" destId="{C36325B7-9CF4-4697-A70C-6F0876577EB8}" srcOrd="0" destOrd="0" presId="urn:microsoft.com/office/officeart/2005/8/layout/hierarchy2"/>
    <dgm:cxn modelId="{006976FC-9F4D-4D8F-B787-DDD43BCE6B46}" type="presOf" srcId="{E4FB7EF0-03D5-4DAC-9E49-419774FFD6D1}" destId="{C381E5BE-6357-4A61-97F4-B199873796EE}" srcOrd="1" destOrd="0" presId="urn:microsoft.com/office/officeart/2005/8/layout/hierarchy2"/>
    <dgm:cxn modelId="{1DDDDAFE-5287-4E95-AC22-8241C3220DCE}" srcId="{08DDDBF5-9DA7-4A15-8723-20C378E4454A}" destId="{AFBBDB96-9C5C-411E-8A2F-F773C539ED3E}" srcOrd="0" destOrd="0" parTransId="{6149036B-E82D-4084-AFED-4FEFE919DDF3}" sibTransId="{40FF4F22-0C08-496F-8E1F-98A40001EDA0}"/>
    <dgm:cxn modelId="{05BEF0EC-CBF0-4DD0-A745-7D96767A528D}" type="presParOf" srcId="{FD262A13-6D78-4AEB-B931-58DDD0DA51C2}" destId="{1103A504-9DB1-4E40-A31D-F19958E282EA}" srcOrd="0" destOrd="0" presId="urn:microsoft.com/office/officeart/2005/8/layout/hierarchy2"/>
    <dgm:cxn modelId="{E68EE0DF-1973-4D11-B4C4-91263D44793B}" type="presParOf" srcId="{1103A504-9DB1-4E40-A31D-F19958E282EA}" destId="{454E1ED0-DD24-488D-8C1E-7D094EAC4B79}" srcOrd="0" destOrd="0" presId="urn:microsoft.com/office/officeart/2005/8/layout/hierarchy2"/>
    <dgm:cxn modelId="{615CA00A-1C4F-4FF8-984F-A8C566FFF419}" type="presParOf" srcId="{1103A504-9DB1-4E40-A31D-F19958E282EA}" destId="{ADE5E70B-BCF0-4C12-A031-778AE3843D77}" srcOrd="1" destOrd="0" presId="urn:microsoft.com/office/officeart/2005/8/layout/hierarchy2"/>
    <dgm:cxn modelId="{06676F15-2F0D-4EA0-AE8B-83FBF0BAFB0F}" type="presParOf" srcId="{ADE5E70B-BCF0-4C12-A031-778AE3843D77}" destId="{B2CFD054-96D5-46ED-A41E-B31FAFAA9B33}" srcOrd="0" destOrd="0" presId="urn:microsoft.com/office/officeart/2005/8/layout/hierarchy2"/>
    <dgm:cxn modelId="{09A19AE0-1793-48CA-9AF8-23048D3BE0D6}" type="presParOf" srcId="{B2CFD054-96D5-46ED-A41E-B31FAFAA9B33}" destId="{CCE3CA6F-C149-4BD9-9AE3-E2D0ECF70A8D}" srcOrd="0" destOrd="0" presId="urn:microsoft.com/office/officeart/2005/8/layout/hierarchy2"/>
    <dgm:cxn modelId="{F027F3C3-FD95-4043-8242-55278D74946B}" type="presParOf" srcId="{ADE5E70B-BCF0-4C12-A031-778AE3843D77}" destId="{DD2E80D8-8590-4932-9602-75069F01B2C3}" srcOrd="1" destOrd="0" presId="urn:microsoft.com/office/officeart/2005/8/layout/hierarchy2"/>
    <dgm:cxn modelId="{C8F5154F-D716-4460-AD00-EADE373AD517}" type="presParOf" srcId="{DD2E80D8-8590-4932-9602-75069F01B2C3}" destId="{CF1FEEF2-D772-4D58-9D8F-A93A8B713451}" srcOrd="0" destOrd="0" presId="urn:microsoft.com/office/officeart/2005/8/layout/hierarchy2"/>
    <dgm:cxn modelId="{71E46E63-33E0-4C92-AA4B-BCE62A8A56B3}" type="presParOf" srcId="{DD2E80D8-8590-4932-9602-75069F01B2C3}" destId="{35F425DB-0ACC-4519-A88C-93E2DCF8B9E9}" srcOrd="1" destOrd="0" presId="urn:microsoft.com/office/officeart/2005/8/layout/hierarchy2"/>
    <dgm:cxn modelId="{21F988EC-AAC5-47C0-BBF9-C2E7E1E12E88}" type="presParOf" srcId="{35F425DB-0ACC-4519-A88C-93E2DCF8B9E9}" destId="{0852F4CE-BF92-43E4-9AB0-9492BD90488A}" srcOrd="0" destOrd="0" presId="urn:microsoft.com/office/officeart/2005/8/layout/hierarchy2"/>
    <dgm:cxn modelId="{467FD3FE-41F7-4977-B713-B951EA40B30B}" type="presParOf" srcId="{0852F4CE-BF92-43E4-9AB0-9492BD90488A}" destId="{6FDE13E2-C83F-4398-9D46-9078A113B569}" srcOrd="0" destOrd="0" presId="urn:microsoft.com/office/officeart/2005/8/layout/hierarchy2"/>
    <dgm:cxn modelId="{6D0E9138-A01F-4A88-8D5F-A8F0CBDDE418}" type="presParOf" srcId="{35F425DB-0ACC-4519-A88C-93E2DCF8B9E9}" destId="{6650F466-F814-4A35-BACE-EB9FB5274616}" srcOrd="1" destOrd="0" presId="urn:microsoft.com/office/officeart/2005/8/layout/hierarchy2"/>
    <dgm:cxn modelId="{9420A2AF-BCAE-4662-99CD-427AF9707BA1}" type="presParOf" srcId="{6650F466-F814-4A35-BACE-EB9FB5274616}" destId="{ACE8A5AD-2096-4E7A-9A12-8631D182B1A7}" srcOrd="0" destOrd="0" presId="urn:microsoft.com/office/officeart/2005/8/layout/hierarchy2"/>
    <dgm:cxn modelId="{9D16900A-99C8-4CCD-A78F-16B92619FE20}" type="presParOf" srcId="{6650F466-F814-4A35-BACE-EB9FB5274616}" destId="{4EB1723A-A4F7-465D-8A65-4714D4C1A9D8}" srcOrd="1" destOrd="0" presId="urn:microsoft.com/office/officeart/2005/8/layout/hierarchy2"/>
    <dgm:cxn modelId="{0B1A15FD-0FF8-41DD-BF37-4DC56C61F48A}" type="presParOf" srcId="{ADE5E70B-BCF0-4C12-A031-778AE3843D77}" destId="{AA2572DD-DF15-4B33-9D2D-9B9668119341}" srcOrd="2" destOrd="0" presId="urn:microsoft.com/office/officeart/2005/8/layout/hierarchy2"/>
    <dgm:cxn modelId="{2CAA5368-380E-4639-A37D-4819FDC2DAB2}" type="presParOf" srcId="{AA2572DD-DF15-4B33-9D2D-9B9668119341}" destId="{BECC82C7-2B85-4E6B-ACBF-FE335F157EE6}" srcOrd="0" destOrd="0" presId="urn:microsoft.com/office/officeart/2005/8/layout/hierarchy2"/>
    <dgm:cxn modelId="{6D117F4C-74B6-4C7B-B9FF-B0A390C9CA28}" type="presParOf" srcId="{ADE5E70B-BCF0-4C12-A031-778AE3843D77}" destId="{5C61211B-B733-4BAD-B3FF-BACC3CBD974E}" srcOrd="3" destOrd="0" presId="urn:microsoft.com/office/officeart/2005/8/layout/hierarchy2"/>
    <dgm:cxn modelId="{17FEBED8-A386-40EF-AB11-43EFD09D5591}" type="presParOf" srcId="{5C61211B-B733-4BAD-B3FF-BACC3CBD974E}" destId="{CF0740D2-075A-4FD4-9684-B89C934AE416}" srcOrd="0" destOrd="0" presId="urn:microsoft.com/office/officeart/2005/8/layout/hierarchy2"/>
    <dgm:cxn modelId="{34FC6262-0105-4466-9662-C9648A2D1F9B}" type="presParOf" srcId="{5C61211B-B733-4BAD-B3FF-BACC3CBD974E}" destId="{C6BFD788-335B-4ED2-89B5-8E883BAD04FC}" srcOrd="1" destOrd="0" presId="urn:microsoft.com/office/officeart/2005/8/layout/hierarchy2"/>
    <dgm:cxn modelId="{6832F2B8-29C1-47DE-82A6-2B601AFACC77}" type="presParOf" srcId="{C6BFD788-335B-4ED2-89B5-8E883BAD04FC}" destId="{257E437E-4A4B-41D9-ABB3-600B16DCFA73}" srcOrd="0" destOrd="0" presId="urn:microsoft.com/office/officeart/2005/8/layout/hierarchy2"/>
    <dgm:cxn modelId="{3A44FB23-54DC-478B-8160-AE5EC7099957}" type="presParOf" srcId="{257E437E-4A4B-41D9-ABB3-600B16DCFA73}" destId="{E24BAE19-9338-4597-805E-09C6F3E7B152}" srcOrd="0" destOrd="0" presId="urn:microsoft.com/office/officeart/2005/8/layout/hierarchy2"/>
    <dgm:cxn modelId="{598DB993-032F-4D43-9874-6EAFD905094C}" type="presParOf" srcId="{C6BFD788-335B-4ED2-89B5-8E883BAD04FC}" destId="{C6766811-0F28-4EE7-AA0F-52F3714F7BED}" srcOrd="1" destOrd="0" presId="urn:microsoft.com/office/officeart/2005/8/layout/hierarchy2"/>
    <dgm:cxn modelId="{B22E4E09-CCDD-4CE2-9A44-50076E9C7F81}" type="presParOf" srcId="{C6766811-0F28-4EE7-AA0F-52F3714F7BED}" destId="{7F6BE303-296F-4F0E-8B9B-C5C68D961D9E}" srcOrd="0" destOrd="0" presId="urn:microsoft.com/office/officeart/2005/8/layout/hierarchy2"/>
    <dgm:cxn modelId="{99BC8DB2-E7E1-4370-BC7F-DAF35D2129CE}" type="presParOf" srcId="{C6766811-0F28-4EE7-AA0F-52F3714F7BED}" destId="{74D556A7-7B6B-44CC-90F8-5DE04F24C99D}" srcOrd="1" destOrd="0" presId="urn:microsoft.com/office/officeart/2005/8/layout/hierarchy2"/>
    <dgm:cxn modelId="{6F342E41-C04E-413E-8775-A7E19DC6E91D}" type="presParOf" srcId="{ADE5E70B-BCF0-4C12-A031-778AE3843D77}" destId="{2CFD3644-FB0E-4599-B96C-B6995ED306FF}" srcOrd="4" destOrd="0" presId="urn:microsoft.com/office/officeart/2005/8/layout/hierarchy2"/>
    <dgm:cxn modelId="{BC65B74C-9DE3-4315-AC21-692252E29B6B}" type="presParOf" srcId="{2CFD3644-FB0E-4599-B96C-B6995ED306FF}" destId="{CAFC0B17-83E3-4336-8BA2-EF065170EFFE}" srcOrd="0" destOrd="0" presId="urn:microsoft.com/office/officeart/2005/8/layout/hierarchy2"/>
    <dgm:cxn modelId="{9CE8C07D-E43F-425B-A206-3BF4A029E134}" type="presParOf" srcId="{ADE5E70B-BCF0-4C12-A031-778AE3843D77}" destId="{CB9A5929-5FC4-4A0B-A18F-F9325AF273DD}" srcOrd="5" destOrd="0" presId="urn:microsoft.com/office/officeart/2005/8/layout/hierarchy2"/>
    <dgm:cxn modelId="{FEB396DB-EBCD-44B1-9DF1-2E81285227C2}" type="presParOf" srcId="{CB9A5929-5FC4-4A0B-A18F-F9325AF273DD}" destId="{341E0E99-04E4-4E04-9DD1-B2AF9837E229}" srcOrd="0" destOrd="0" presId="urn:microsoft.com/office/officeart/2005/8/layout/hierarchy2"/>
    <dgm:cxn modelId="{4B0084F2-1FCF-4905-8F96-AB2461784B82}" type="presParOf" srcId="{CB9A5929-5FC4-4A0B-A18F-F9325AF273DD}" destId="{52C50AEF-A632-4AFA-8BBE-ABBE8F1AC2F6}" srcOrd="1" destOrd="0" presId="urn:microsoft.com/office/officeart/2005/8/layout/hierarchy2"/>
    <dgm:cxn modelId="{3175A619-C7BC-4C02-89A5-AE19EC7887F4}" type="presParOf" srcId="{52C50AEF-A632-4AFA-8BBE-ABBE8F1AC2F6}" destId="{729C9A80-5702-4468-82BE-43162AC4D9B0}" srcOrd="0" destOrd="0" presId="urn:microsoft.com/office/officeart/2005/8/layout/hierarchy2"/>
    <dgm:cxn modelId="{FDB53D36-160E-4625-86C1-BEB2ACC9C4B0}" type="presParOf" srcId="{729C9A80-5702-4468-82BE-43162AC4D9B0}" destId="{9966881F-142F-4A89-8BF0-556A79369778}" srcOrd="0" destOrd="0" presId="urn:microsoft.com/office/officeart/2005/8/layout/hierarchy2"/>
    <dgm:cxn modelId="{382460E4-014B-48C8-90C9-CF1938EA61D9}" type="presParOf" srcId="{52C50AEF-A632-4AFA-8BBE-ABBE8F1AC2F6}" destId="{9C22AACE-1086-4A3B-A26B-680D8CDBD6A4}" srcOrd="1" destOrd="0" presId="urn:microsoft.com/office/officeart/2005/8/layout/hierarchy2"/>
    <dgm:cxn modelId="{2F4AA676-BE47-462D-848B-41B5FCE2C466}" type="presParOf" srcId="{9C22AACE-1086-4A3B-A26B-680D8CDBD6A4}" destId="{416E09BC-1F79-452E-B26D-6D77EE201D55}" srcOrd="0" destOrd="0" presId="urn:microsoft.com/office/officeart/2005/8/layout/hierarchy2"/>
    <dgm:cxn modelId="{178529DB-D15F-4E9D-8F1D-62DF9FD2B17C}" type="presParOf" srcId="{9C22AACE-1086-4A3B-A26B-680D8CDBD6A4}" destId="{71A7F86A-9CF1-4D60-99A2-1F2039E92E20}" srcOrd="1" destOrd="0" presId="urn:microsoft.com/office/officeart/2005/8/layout/hierarchy2"/>
    <dgm:cxn modelId="{67B2C318-ADC3-4587-8416-BE67AFF16DF5}" type="presParOf" srcId="{ADE5E70B-BCF0-4C12-A031-778AE3843D77}" destId="{D703903A-9974-4EEA-969D-43967AA12409}" srcOrd="6" destOrd="0" presId="urn:microsoft.com/office/officeart/2005/8/layout/hierarchy2"/>
    <dgm:cxn modelId="{0141F301-4BE4-42E8-8B4C-0D86E9814539}" type="presParOf" srcId="{D703903A-9974-4EEA-969D-43967AA12409}" destId="{3F620DB4-A59B-4C62-9BA8-D4F3C14F952C}" srcOrd="0" destOrd="0" presId="urn:microsoft.com/office/officeart/2005/8/layout/hierarchy2"/>
    <dgm:cxn modelId="{02A932B0-C3FD-4464-AB9F-D1C9BF3DCE6A}" type="presParOf" srcId="{ADE5E70B-BCF0-4C12-A031-778AE3843D77}" destId="{24876C84-425E-4824-9717-E009C2EBA8E3}" srcOrd="7" destOrd="0" presId="urn:microsoft.com/office/officeart/2005/8/layout/hierarchy2"/>
    <dgm:cxn modelId="{7B1F36B7-6401-4D34-8E03-B39BA331DDD1}" type="presParOf" srcId="{24876C84-425E-4824-9717-E009C2EBA8E3}" destId="{B6CF3503-288C-4377-B7F2-5EB561276A71}" srcOrd="0" destOrd="0" presId="urn:microsoft.com/office/officeart/2005/8/layout/hierarchy2"/>
    <dgm:cxn modelId="{F5C1649D-8444-4F4F-84A9-66628878F5DA}" type="presParOf" srcId="{24876C84-425E-4824-9717-E009C2EBA8E3}" destId="{147D5F24-E7C3-4297-B2B8-86C7F2B96966}" srcOrd="1" destOrd="0" presId="urn:microsoft.com/office/officeart/2005/8/layout/hierarchy2"/>
    <dgm:cxn modelId="{47CF4C6C-716C-4583-AEF1-ACD3F64238CC}" type="presParOf" srcId="{147D5F24-E7C3-4297-B2B8-86C7F2B96966}" destId="{4042D3F2-7199-4096-BC7D-94ACC548C0A6}" srcOrd="0" destOrd="0" presId="urn:microsoft.com/office/officeart/2005/8/layout/hierarchy2"/>
    <dgm:cxn modelId="{094C8672-0297-4AAB-A503-C22C920E6506}" type="presParOf" srcId="{4042D3F2-7199-4096-BC7D-94ACC548C0A6}" destId="{11B929DF-C0C8-48C9-B7F2-FCE7A7E7A9C3}" srcOrd="0" destOrd="0" presId="urn:microsoft.com/office/officeart/2005/8/layout/hierarchy2"/>
    <dgm:cxn modelId="{FF9F6A2C-4560-4FE6-B76E-97CAD35B7538}" type="presParOf" srcId="{147D5F24-E7C3-4297-B2B8-86C7F2B96966}" destId="{B62F273B-3DC5-479F-B51F-5C26FA0AC491}" srcOrd="1" destOrd="0" presId="urn:microsoft.com/office/officeart/2005/8/layout/hierarchy2"/>
    <dgm:cxn modelId="{061DB57B-2195-4B82-8C3C-2AEC0BBAB83C}" type="presParOf" srcId="{B62F273B-3DC5-479F-B51F-5C26FA0AC491}" destId="{7A410E50-A4D8-4B0F-AFB0-5C5C21BF8D56}" srcOrd="0" destOrd="0" presId="urn:microsoft.com/office/officeart/2005/8/layout/hierarchy2"/>
    <dgm:cxn modelId="{0D1B68B2-7C41-4BD1-9189-496F59FC174D}" type="presParOf" srcId="{B62F273B-3DC5-479F-B51F-5C26FA0AC491}" destId="{2676654C-0ABA-40CB-B7F3-AC95A3CC7DF1}" srcOrd="1" destOrd="0" presId="urn:microsoft.com/office/officeart/2005/8/layout/hierarchy2"/>
    <dgm:cxn modelId="{B2797FE9-C238-4C2F-BC6B-93D446C0F8EE}" type="presParOf" srcId="{ADE5E70B-BCF0-4C12-A031-778AE3843D77}" destId="{599756A5-74D7-494D-A454-5B0F0DA074E0}" srcOrd="8" destOrd="0" presId="urn:microsoft.com/office/officeart/2005/8/layout/hierarchy2"/>
    <dgm:cxn modelId="{7205B035-8D9C-4412-A62F-C75876B1F4A9}" type="presParOf" srcId="{599756A5-74D7-494D-A454-5B0F0DA074E0}" destId="{57D87CD3-30B8-44BA-8FC3-20E0F1184DCD}" srcOrd="0" destOrd="0" presId="urn:microsoft.com/office/officeart/2005/8/layout/hierarchy2"/>
    <dgm:cxn modelId="{F3BCA473-15E3-41FD-860A-06A93100E360}" type="presParOf" srcId="{ADE5E70B-BCF0-4C12-A031-778AE3843D77}" destId="{69CC7749-F4B0-4CF8-BC1B-F4DA8EB9CC4D}" srcOrd="9" destOrd="0" presId="urn:microsoft.com/office/officeart/2005/8/layout/hierarchy2"/>
    <dgm:cxn modelId="{DA22EC70-126B-48B0-A9C5-516A41F337A8}" type="presParOf" srcId="{69CC7749-F4B0-4CF8-BC1B-F4DA8EB9CC4D}" destId="{D522F9A0-3893-40CB-92B5-4F827AE80D79}" srcOrd="0" destOrd="0" presId="urn:microsoft.com/office/officeart/2005/8/layout/hierarchy2"/>
    <dgm:cxn modelId="{71A18A0B-0F34-49CD-A14D-E236F59DDE61}" type="presParOf" srcId="{69CC7749-F4B0-4CF8-BC1B-F4DA8EB9CC4D}" destId="{C874CF1F-6179-4C76-A824-F038F1020C86}" srcOrd="1" destOrd="0" presId="urn:microsoft.com/office/officeart/2005/8/layout/hierarchy2"/>
    <dgm:cxn modelId="{1E1A86FF-B19F-4AB0-B89E-65AA420F6F4E}" type="presParOf" srcId="{C874CF1F-6179-4C76-A824-F038F1020C86}" destId="{87B9374C-933E-4CB7-87CD-EB811EC65507}" srcOrd="0" destOrd="0" presId="urn:microsoft.com/office/officeart/2005/8/layout/hierarchy2"/>
    <dgm:cxn modelId="{AB124B7C-A75C-48D4-A652-0DD2EC121604}" type="presParOf" srcId="{87B9374C-933E-4CB7-87CD-EB811EC65507}" destId="{BE28BAC5-8324-4709-8FE2-F3E2BC7C555A}" srcOrd="0" destOrd="0" presId="urn:microsoft.com/office/officeart/2005/8/layout/hierarchy2"/>
    <dgm:cxn modelId="{5CC6B36B-1861-4736-AD12-6B97D66B31A3}" type="presParOf" srcId="{C874CF1F-6179-4C76-A824-F038F1020C86}" destId="{82000D1B-3227-4A25-A439-9D0B9CBE9FB2}" srcOrd="1" destOrd="0" presId="urn:microsoft.com/office/officeart/2005/8/layout/hierarchy2"/>
    <dgm:cxn modelId="{13BF3E49-070C-444B-89A0-0FA265A58782}" type="presParOf" srcId="{82000D1B-3227-4A25-A439-9D0B9CBE9FB2}" destId="{EBCD8812-400D-4155-9C93-85F1CBBB78B7}" srcOrd="0" destOrd="0" presId="urn:microsoft.com/office/officeart/2005/8/layout/hierarchy2"/>
    <dgm:cxn modelId="{D30FB2E0-1078-4992-A919-A00784A6B1ED}" type="presParOf" srcId="{82000D1B-3227-4A25-A439-9D0B9CBE9FB2}" destId="{74DDF847-5AC1-46DD-9290-0B8F47F9FB1B}" srcOrd="1" destOrd="0" presId="urn:microsoft.com/office/officeart/2005/8/layout/hierarchy2"/>
    <dgm:cxn modelId="{F458500C-308E-447A-98EF-77AEED5487A3}" type="presParOf" srcId="{ADE5E70B-BCF0-4C12-A031-778AE3843D77}" destId="{D47CFA51-9A36-4512-A9B9-526FA5AF2171}" srcOrd="10" destOrd="0" presId="urn:microsoft.com/office/officeart/2005/8/layout/hierarchy2"/>
    <dgm:cxn modelId="{09359EF8-C4FA-4454-8B62-E94E0B5BCA21}" type="presParOf" srcId="{D47CFA51-9A36-4512-A9B9-526FA5AF2171}" destId="{FE8C8C98-516E-4E01-B5C9-0A69EDE74CDD}" srcOrd="0" destOrd="0" presId="urn:microsoft.com/office/officeart/2005/8/layout/hierarchy2"/>
    <dgm:cxn modelId="{3447C925-758F-49A1-8D7A-4D0C06CD242E}" type="presParOf" srcId="{ADE5E70B-BCF0-4C12-A031-778AE3843D77}" destId="{E58FB7FD-74AE-4E73-8432-4396F623E1E5}" srcOrd="11" destOrd="0" presId="urn:microsoft.com/office/officeart/2005/8/layout/hierarchy2"/>
    <dgm:cxn modelId="{7D612E45-E351-4B00-ABE2-5C635B5C8FF2}" type="presParOf" srcId="{E58FB7FD-74AE-4E73-8432-4396F623E1E5}" destId="{EDA960BE-B5CF-4D6C-A1A8-C5C085619332}" srcOrd="0" destOrd="0" presId="urn:microsoft.com/office/officeart/2005/8/layout/hierarchy2"/>
    <dgm:cxn modelId="{75EC9AD9-8D8A-4809-B7FC-43A143061F8D}" type="presParOf" srcId="{E58FB7FD-74AE-4E73-8432-4396F623E1E5}" destId="{CFF4625E-E5B7-4AA2-82D3-CC6E5AFE919F}" srcOrd="1" destOrd="0" presId="urn:microsoft.com/office/officeart/2005/8/layout/hierarchy2"/>
    <dgm:cxn modelId="{4B48058F-05D9-4D41-B409-CBF538FEC37A}" type="presParOf" srcId="{CFF4625E-E5B7-4AA2-82D3-CC6E5AFE919F}" destId="{4D6284BB-3F8D-4E60-8569-54A643603DBF}" srcOrd="0" destOrd="0" presId="urn:microsoft.com/office/officeart/2005/8/layout/hierarchy2"/>
    <dgm:cxn modelId="{94759A80-4943-4A55-A0D1-2F1C10FF9B0F}" type="presParOf" srcId="{4D6284BB-3F8D-4E60-8569-54A643603DBF}" destId="{E8E845B0-022B-4318-8108-A9DEB7B48E58}" srcOrd="0" destOrd="0" presId="urn:microsoft.com/office/officeart/2005/8/layout/hierarchy2"/>
    <dgm:cxn modelId="{C85A1BD1-09A6-422A-972D-F8A1F6FB2822}" type="presParOf" srcId="{CFF4625E-E5B7-4AA2-82D3-CC6E5AFE919F}" destId="{D49E64BE-ECF0-4AFE-A230-74CE9CFAE10F}" srcOrd="1" destOrd="0" presId="urn:microsoft.com/office/officeart/2005/8/layout/hierarchy2"/>
    <dgm:cxn modelId="{8F3C6455-1C68-4EEF-817F-DE5054FBF6F1}" type="presParOf" srcId="{D49E64BE-ECF0-4AFE-A230-74CE9CFAE10F}" destId="{B6089509-E165-4038-BC4D-8AD138B3C9ED}" srcOrd="0" destOrd="0" presId="urn:microsoft.com/office/officeart/2005/8/layout/hierarchy2"/>
    <dgm:cxn modelId="{04847330-4E9B-4FB2-B3A6-7B0B37E8D5FA}" type="presParOf" srcId="{D49E64BE-ECF0-4AFE-A230-74CE9CFAE10F}" destId="{50DEFFA7-A963-4967-950B-AB93C45EF2E9}" srcOrd="1" destOrd="0" presId="urn:microsoft.com/office/officeart/2005/8/layout/hierarchy2"/>
    <dgm:cxn modelId="{0B9F270C-0C04-4659-BA4F-D3A39822AA2D}" type="presParOf" srcId="{ADE5E70B-BCF0-4C12-A031-778AE3843D77}" destId="{0B01243A-BA80-4C55-B0E9-49F4B3C5CA1B}" srcOrd="12" destOrd="0" presId="urn:microsoft.com/office/officeart/2005/8/layout/hierarchy2"/>
    <dgm:cxn modelId="{29E0A191-DE86-4169-8591-32994D4E02A5}" type="presParOf" srcId="{0B01243A-BA80-4C55-B0E9-49F4B3C5CA1B}" destId="{D30BD336-975B-4B24-824B-9D664CC1CEB2}" srcOrd="0" destOrd="0" presId="urn:microsoft.com/office/officeart/2005/8/layout/hierarchy2"/>
    <dgm:cxn modelId="{2766E056-9CED-435F-9860-0351823E27EB}" type="presParOf" srcId="{ADE5E70B-BCF0-4C12-A031-778AE3843D77}" destId="{03418EFF-1A84-4381-B5E4-ECB55D2EC3C9}" srcOrd="13" destOrd="0" presId="urn:microsoft.com/office/officeart/2005/8/layout/hierarchy2"/>
    <dgm:cxn modelId="{DE313C02-7AE1-484D-B6A8-3E7F9D927C10}" type="presParOf" srcId="{03418EFF-1A84-4381-B5E4-ECB55D2EC3C9}" destId="{E706592E-F5E0-492A-8220-D4C19E2EC50E}" srcOrd="0" destOrd="0" presId="urn:microsoft.com/office/officeart/2005/8/layout/hierarchy2"/>
    <dgm:cxn modelId="{097B1B4B-BF50-4B7B-A226-295342AF0EE4}" type="presParOf" srcId="{03418EFF-1A84-4381-B5E4-ECB55D2EC3C9}" destId="{0485469F-B3FB-4CB4-A87D-2C3572A6E214}" srcOrd="1" destOrd="0" presId="urn:microsoft.com/office/officeart/2005/8/layout/hierarchy2"/>
    <dgm:cxn modelId="{8EE473E0-528D-4D0C-B32A-8464742AD72F}" type="presParOf" srcId="{0485469F-B3FB-4CB4-A87D-2C3572A6E214}" destId="{84DCCDBE-EFCD-4D09-A6DE-4C07AF40E622}" srcOrd="0" destOrd="0" presId="urn:microsoft.com/office/officeart/2005/8/layout/hierarchy2"/>
    <dgm:cxn modelId="{3F6F8D2B-7B9F-47F9-BC1B-09A7ED18CAAA}" type="presParOf" srcId="{84DCCDBE-EFCD-4D09-A6DE-4C07AF40E622}" destId="{0A0FF669-2170-4BF2-9C09-37540F58BD38}" srcOrd="0" destOrd="0" presId="urn:microsoft.com/office/officeart/2005/8/layout/hierarchy2"/>
    <dgm:cxn modelId="{77BC9EF5-75CD-4644-8F12-C32AFC7F31C0}" type="presParOf" srcId="{0485469F-B3FB-4CB4-A87D-2C3572A6E214}" destId="{207F7DBC-AB73-4FFC-9A24-657B4E2F7D01}" srcOrd="1" destOrd="0" presId="urn:microsoft.com/office/officeart/2005/8/layout/hierarchy2"/>
    <dgm:cxn modelId="{2932F27E-73E5-4843-A02B-222690B7FB7C}" type="presParOf" srcId="{207F7DBC-AB73-4FFC-9A24-657B4E2F7D01}" destId="{88C741FD-4290-4AA1-9D55-8B859EFA03C8}" srcOrd="0" destOrd="0" presId="urn:microsoft.com/office/officeart/2005/8/layout/hierarchy2"/>
    <dgm:cxn modelId="{D7429A2C-63B1-42FF-A0D2-65250C47CB14}" type="presParOf" srcId="{207F7DBC-AB73-4FFC-9A24-657B4E2F7D01}" destId="{AAEF243B-B1EA-4B72-A94C-4B93FF2010DC}" srcOrd="1" destOrd="0" presId="urn:microsoft.com/office/officeart/2005/8/layout/hierarchy2"/>
    <dgm:cxn modelId="{9A67EAC1-38DB-4E88-8BA3-CA4DAB9A05E1}" type="presParOf" srcId="{ADE5E70B-BCF0-4C12-A031-778AE3843D77}" destId="{D2EC7B3C-368F-402C-B116-FCFB5C761FD9}" srcOrd="14" destOrd="0" presId="urn:microsoft.com/office/officeart/2005/8/layout/hierarchy2"/>
    <dgm:cxn modelId="{0775AAF4-0814-48FC-B4DD-037C5FCDA3B8}" type="presParOf" srcId="{D2EC7B3C-368F-402C-B116-FCFB5C761FD9}" destId="{CD6FA477-5BA6-40D7-A872-C01F1D2F3FCE}" srcOrd="0" destOrd="0" presId="urn:microsoft.com/office/officeart/2005/8/layout/hierarchy2"/>
    <dgm:cxn modelId="{80493CA8-48CD-4CB1-A03D-96E087E76F4C}" type="presParOf" srcId="{ADE5E70B-BCF0-4C12-A031-778AE3843D77}" destId="{D181D6EB-11CE-4C88-BF83-B424C9359B28}" srcOrd="15" destOrd="0" presId="urn:microsoft.com/office/officeart/2005/8/layout/hierarchy2"/>
    <dgm:cxn modelId="{FC0D418E-10B0-41BB-92C4-675BA38A5B4F}" type="presParOf" srcId="{D181D6EB-11CE-4C88-BF83-B424C9359B28}" destId="{7514999F-037F-42F8-8256-19F5DED0754B}" srcOrd="0" destOrd="0" presId="urn:microsoft.com/office/officeart/2005/8/layout/hierarchy2"/>
    <dgm:cxn modelId="{4A2452D0-BDDB-464E-AD88-702D11EC85FC}" type="presParOf" srcId="{D181D6EB-11CE-4C88-BF83-B424C9359B28}" destId="{143C1C5F-1E2A-44C3-A9FB-24D9666E48B6}" srcOrd="1" destOrd="0" presId="urn:microsoft.com/office/officeart/2005/8/layout/hierarchy2"/>
    <dgm:cxn modelId="{317A5F54-FFAF-46D2-BBF1-B7BE27BD4A34}" type="presParOf" srcId="{143C1C5F-1E2A-44C3-A9FB-24D9666E48B6}" destId="{BDB7C2B5-8FD8-4A44-8BDB-FD15985C6773}" srcOrd="0" destOrd="0" presId="urn:microsoft.com/office/officeart/2005/8/layout/hierarchy2"/>
    <dgm:cxn modelId="{45948869-0E55-4AF9-82A0-B0C9B8888369}" type="presParOf" srcId="{BDB7C2B5-8FD8-4A44-8BDB-FD15985C6773}" destId="{D4A9BF49-29EA-4259-B4CD-768FE787CA78}" srcOrd="0" destOrd="0" presId="urn:microsoft.com/office/officeart/2005/8/layout/hierarchy2"/>
    <dgm:cxn modelId="{FC29703B-BCF3-488F-B316-E98121DFD2A9}" type="presParOf" srcId="{143C1C5F-1E2A-44C3-A9FB-24D9666E48B6}" destId="{4C713116-DB71-4AF9-91BB-5F3DBF24EE65}" srcOrd="1" destOrd="0" presId="urn:microsoft.com/office/officeart/2005/8/layout/hierarchy2"/>
    <dgm:cxn modelId="{8B659935-A170-49B3-82F0-DF50B28F9444}" type="presParOf" srcId="{4C713116-DB71-4AF9-91BB-5F3DBF24EE65}" destId="{9236D6CA-957A-49AB-8852-55CBD5BE47AE}" srcOrd="0" destOrd="0" presId="urn:microsoft.com/office/officeart/2005/8/layout/hierarchy2"/>
    <dgm:cxn modelId="{8B81EB98-199D-4FA1-9E32-B8E111F0F6EF}" type="presParOf" srcId="{4C713116-DB71-4AF9-91BB-5F3DBF24EE65}" destId="{E0597FA0-B684-412A-8968-7E64C089A8D9}" srcOrd="1" destOrd="0" presId="urn:microsoft.com/office/officeart/2005/8/layout/hierarchy2"/>
    <dgm:cxn modelId="{22E86FC4-9858-416D-92C2-A4396FE71409}" type="presParOf" srcId="{ADE5E70B-BCF0-4C12-A031-778AE3843D77}" destId="{85C20F1B-C9B5-44B9-BE90-AD471F247551}" srcOrd="16" destOrd="0" presId="urn:microsoft.com/office/officeart/2005/8/layout/hierarchy2"/>
    <dgm:cxn modelId="{0533CD0E-9662-421E-A858-5D170CB397CD}" type="presParOf" srcId="{85C20F1B-C9B5-44B9-BE90-AD471F247551}" destId="{C381E5BE-6357-4A61-97F4-B199873796EE}" srcOrd="0" destOrd="0" presId="urn:microsoft.com/office/officeart/2005/8/layout/hierarchy2"/>
    <dgm:cxn modelId="{E947CAD7-1BD1-42FF-AAF1-BEBF8E4980E3}" type="presParOf" srcId="{ADE5E70B-BCF0-4C12-A031-778AE3843D77}" destId="{DE4B7232-7A19-49F0-89DB-4DF1FFC40AE3}" srcOrd="17" destOrd="0" presId="urn:microsoft.com/office/officeart/2005/8/layout/hierarchy2"/>
    <dgm:cxn modelId="{402FF7F7-2A0F-4437-8C2C-CEF4FF19EEAC}" type="presParOf" srcId="{DE4B7232-7A19-49F0-89DB-4DF1FFC40AE3}" destId="{E6F693BB-2E3E-436F-BA89-2514AF3F6F07}" srcOrd="0" destOrd="0" presId="urn:microsoft.com/office/officeart/2005/8/layout/hierarchy2"/>
    <dgm:cxn modelId="{2F352383-BFA8-475A-A9D4-A4FFA9FB7BFC}" type="presParOf" srcId="{DE4B7232-7A19-49F0-89DB-4DF1FFC40AE3}" destId="{ED69B7A3-2D9E-45B5-BB57-7559D4AE0B60}" srcOrd="1" destOrd="0" presId="urn:microsoft.com/office/officeart/2005/8/layout/hierarchy2"/>
    <dgm:cxn modelId="{1592DF46-C65A-4B68-A9BD-420D834D25E2}" type="presParOf" srcId="{ED69B7A3-2D9E-45B5-BB57-7559D4AE0B60}" destId="{8469F428-72DC-4625-9BD0-F2D3D2CE8436}" srcOrd="0" destOrd="0" presId="urn:microsoft.com/office/officeart/2005/8/layout/hierarchy2"/>
    <dgm:cxn modelId="{CE99120B-7F64-4BF1-885A-DD4EB5601F16}" type="presParOf" srcId="{8469F428-72DC-4625-9BD0-F2D3D2CE8436}" destId="{E291D00D-C287-4A9F-B12A-88928B1CFE9B}" srcOrd="0" destOrd="0" presId="urn:microsoft.com/office/officeart/2005/8/layout/hierarchy2"/>
    <dgm:cxn modelId="{22E148BC-652C-4EC6-B746-DA88539E484A}" type="presParOf" srcId="{ED69B7A3-2D9E-45B5-BB57-7559D4AE0B60}" destId="{AB75D4B8-ED03-495B-B51C-0E0D9C88DFBD}" srcOrd="1" destOrd="0" presId="urn:microsoft.com/office/officeart/2005/8/layout/hierarchy2"/>
    <dgm:cxn modelId="{AA316993-87A0-4EE4-9362-A1AC10399085}" type="presParOf" srcId="{AB75D4B8-ED03-495B-B51C-0E0D9C88DFBD}" destId="{F1ED9537-763F-4508-B9F9-EB272DA1AAF1}" srcOrd="0" destOrd="0" presId="urn:microsoft.com/office/officeart/2005/8/layout/hierarchy2"/>
    <dgm:cxn modelId="{51D95429-7136-4AC3-9E9B-42F894D56A91}" type="presParOf" srcId="{AB75D4B8-ED03-495B-B51C-0E0D9C88DFBD}" destId="{FC034BCC-2D3F-4481-9123-57B18B2D658D}" srcOrd="1" destOrd="0" presId="urn:microsoft.com/office/officeart/2005/8/layout/hierarchy2"/>
    <dgm:cxn modelId="{1E8C5B2A-7B3D-4240-8F17-371B2FA4731F}" type="presParOf" srcId="{ADE5E70B-BCF0-4C12-A031-778AE3843D77}" destId="{B71B7F28-8EEF-42FA-8B14-436BA0ADA4BE}" srcOrd="18" destOrd="0" presId="urn:microsoft.com/office/officeart/2005/8/layout/hierarchy2"/>
    <dgm:cxn modelId="{463A0B05-4285-4EB7-823C-9E9045663F4D}" type="presParOf" srcId="{B71B7F28-8EEF-42FA-8B14-436BA0ADA4BE}" destId="{1BBF7B3C-FECB-41A1-8F45-EBCBEACBCCED}" srcOrd="0" destOrd="0" presId="urn:microsoft.com/office/officeart/2005/8/layout/hierarchy2"/>
    <dgm:cxn modelId="{F04CB970-3EB1-4D19-9D86-78D6AA971EF8}" type="presParOf" srcId="{ADE5E70B-BCF0-4C12-A031-778AE3843D77}" destId="{49505CE1-A9B1-4785-A53D-AA708F70F95C}" srcOrd="19" destOrd="0" presId="urn:microsoft.com/office/officeart/2005/8/layout/hierarchy2"/>
    <dgm:cxn modelId="{820D041D-4D19-4281-A247-6AFAC4EFF611}" type="presParOf" srcId="{49505CE1-A9B1-4785-A53D-AA708F70F95C}" destId="{D309861D-98C4-44FF-B7A0-28112D12F622}" srcOrd="0" destOrd="0" presId="urn:microsoft.com/office/officeart/2005/8/layout/hierarchy2"/>
    <dgm:cxn modelId="{62A7958F-DAAD-4541-8C47-2382D0594611}" type="presParOf" srcId="{49505CE1-A9B1-4785-A53D-AA708F70F95C}" destId="{A03B8231-EDD1-4007-911D-65B3EB2163FC}" srcOrd="1" destOrd="0" presId="urn:microsoft.com/office/officeart/2005/8/layout/hierarchy2"/>
    <dgm:cxn modelId="{C6D6A972-0BB3-4E85-9887-11080D7D3875}" type="presParOf" srcId="{A03B8231-EDD1-4007-911D-65B3EB2163FC}" destId="{544D90B9-29DD-4911-BA38-04C9CFA26D9D}" srcOrd="0" destOrd="0" presId="urn:microsoft.com/office/officeart/2005/8/layout/hierarchy2"/>
    <dgm:cxn modelId="{F5A405BC-2611-4B8E-8020-AB5B2F9D6328}" type="presParOf" srcId="{544D90B9-29DD-4911-BA38-04C9CFA26D9D}" destId="{79566329-5670-40A8-A420-B6F7791DFCC7}" srcOrd="0" destOrd="0" presId="urn:microsoft.com/office/officeart/2005/8/layout/hierarchy2"/>
    <dgm:cxn modelId="{8B41DE9F-256E-4CC0-9D34-C7820CBA1EA0}" type="presParOf" srcId="{A03B8231-EDD1-4007-911D-65B3EB2163FC}" destId="{AB01505F-DBC6-4DA0-871C-62B163FBF3C9}" srcOrd="1" destOrd="0" presId="urn:microsoft.com/office/officeart/2005/8/layout/hierarchy2"/>
    <dgm:cxn modelId="{DD2A7DFE-7026-47DA-BB03-B16A5C729625}" type="presParOf" srcId="{AB01505F-DBC6-4DA0-871C-62B163FBF3C9}" destId="{92851D04-99FE-4C5A-BA39-2562E36336C9}" srcOrd="0" destOrd="0" presId="urn:microsoft.com/office/officeart/2005/8/layout/hierarchy2"/>
    <dgm:cxn modelId="{D9DB23FF-038C-4625-8831-C46327C8954A}" type="presParOf" srcId="{AB01505F-DBC6-4DA0-871C-62B163FBF3C9}" destId="{E0F454E8-6E36-44C0-8F68-A92F81B848AC}" srcOrd="1" destOrd="0" presId="urn:microsoft.com/office/officeart/2005/8/layout/hierarchy2"/>
    <dgm:cxn modelId="{1514A17C-58ED-4F54-8B8B-003DC2074B86}" type="presParOf" srcId="{ADE5E70B-BCF0-4C12-A031-778AE3843D77}" destId="{60B160AF-1DE7-48D1-9277-80856D505833}" srcOrd="20" destOrd="0" presId="urn:microsoft.com/office/officeart/2005/8/layout/hierarchy2"/>
    <dgm:cxn modelId="{DADAD835-DBA8-4E7F-9126-B68C17AAA7B1}" type="presParOf" srcId="{60B160AF-1DE7-48D1-9277-80856D505833}" destId="{462CF823-FE93-4C00-94FA-4EEDAD9EA635}" srcOrd="0" destOrd="0" presId="urn:microsoft.com/office/officeart/2005/8/layout/hierarchy2"/>
    <dgm:cxn modelId="{94292329-E541-42F4-ABBC-07C39FFD7C2B}" type="presParOf" srcId="{ADE5E70B-BCF0-4C12-A031-778AE3843D77}" destId="{EE3160CC-7129-4E6D-AA7B-D5B4BC29F48D}" srcOrd="21" destOrd="0" presId="urn:microsoft.com/office/officeart/2005/8/layout/hierarchy2"/>
    <dgm:cxn modelId="{990E2965-BF5D-41B5-9595-9DF0189FF9A8}" type="presParOf" srcId="{EE3160CC-7129-4E6D-AA7B-D5B4BC29F48D}" destId="{831C0596-4138-4052-A1D1-10FDAD802736}" srcOrd="0" destOrd="0" presId="urn:microsoft.com/office/officeart/2005/8/layout/hierarchy2"/>
    <dgm:cxn modelId="{2EE34856-738E-4DF2-87D0-DC20AAD598D0}" type="presParOf" srcId="{EE3160CC-7129-4E6D-AA7B-D5B4BC29F48D}" destId="{553C700B-66B9-40AC-A621-ADA2D2F0B5C6}" srcOrd="1" destOrd="0" presId="urn:microsoft.com/office/officeart/2005/8/layout/hierarchy2"/>
    <dgm:cxn modelId="{496A18D3-5365-49CE-AAE3-0D1B2DE3F29D}" type="presParOf" srcId="{553C700B-66B9-40AC-A621-ADA2D2F0B5C6}" destId="{FCB1BB3A-A3FA-4995-A7A6-B6BA654B53A5}" srcOrd="0" destOrd="0" presId="urn:microsoft.com/office/officeart/2005/8/layout/hierarchy2"/>
    <dgm:cxn modelId="{D852BCB7-6216-4724-87CA-22980CCE50F9}" type="presParOf" srcId="{FCB1BB3A-A3FA-4995-A7A6-B6BA654B53A5}" destId="{CF4FE0B1-E8F1-44C4-8EFA-1BE40B70BC85}" srcOrd="0" destOrd="0" presId="urn:microsoft.com/office/officeart/2005/8/layout/hierarchy2"/>
    <dgm:cxn modelId="{CE0635FE-5C0D-4167-9AAA-A5704B3B46B8}" type="presParOf" srcId="{553C700B-66B9-40AC-A621-ADA2D2F0B5C6}" destId="{300F770D-2255-4825-9B94-E375E7897796}" srcOrd="1" destOrd="0" presId="urn:microsoft.com/office/officeart/2005/8/layout/hierarchy2"/>
    <dgm:cxn modelId="{98745231-6C47-4BCD-924D-4A703B096C82}" type="presParOf" srcId="{300F770D-2255-4825-9B94-E375E7897796}" destId="{A5128FD2-4820-4A49-8261-4460C28CB6FE}" srcOrd="0" destOrd="0" presId="urn:microsoft.com/office/officeart/2005/8/layout/hierarchy2"/>
    <dgm:cxn modelId="{68BADBDE-756F-46AD-9DEC-A7676F29E0B0}" type="presParOf" srcId="{300F770D-2255-4825-9B94-E375E7897796}" destId="{5FCAE737-4BB7-4C52-8191-7B01D34A9C1A}" srcOrd="1" destOrd="0" presId="urn:microsoft.com/office/officeart/2005/8/layout/hierarchy2"/>
    <dgm:cxn modelId="{EA1B974F-A39D-42AA-A37D-3C84ADEDFE79}" type="presParOf" srcId="{ADE5E70B-BCF0-4C12-A031-778AE3843D77}" destId="{FDFBD0FA-09B4-47A8-9273-1E03E048ED53}" srcOrd="22" destOrd="0" presId="urn:microsoft.com/office/officeart/2005/8/layout/hierarchy2"/>
    <dgm:cxn modelId="{7AE29412-09F6-40CF-A172-47F9AF45E386}" type="presParOf" srcId="{FDFBD0FA-09B4-47A8-9273-1E03E048ED53}" destId="{D9170B7A-4DFD-4704-8ACF-7045A9A9F2CA}" srcOrd="0" destOrd="0" presId="urn:microsoft.com/office/officeart/2005/8/layout/hierarchy2"/>
    <dgm:cxn modelId="{024BE266-8E45-4AD2-BF60-BCB2D5E771FC}" type="presParOf" srcId="{ADE5E70B-BCF0-4C12-A031-778AE3843D77}" destId="{1BC79233-6ACA-4071-BA42-FC57F34E8720}" srcOrd="23" destOrd="0" presId="urn:microsoft.com/office/officeart/2005/8/layout/hierarchy2"/>
    <dgm:cxn modelId="{9D624500-69B3-4121-90E9-D0B139572900}" type="presParOf" srcId="{1BC79233-6ACA-4071-BA42-FC57F34E8720}" destId="{166D2FCF-E9BC-4703-A890-9F9B08A110C3}" srcOrd="0" destOrd="0" presId="urn:microsoft.com/office/officeart/2005/8/layout/hierarchy2"/>
    <dgm:cxn modelId="{58EED968-03F2-466F-AC73-71A7662ED2B6}" type="presParOf" srcId="{1BC79233-6ACA-4071-BA42-FC57F34E8720}" destId="{41547A30-9DAA-48B6-AA53-978BDD749442}" srcOrd="1" destOrd="0" presId="urn:microsoft.com/office/officeart/2005/8/layout/hierarchy2"/>
    <dgm:cxn modelId="{FF32F2B6-E801-40E2-99AF-5644E1B9CFE6}" type="presParOf" srcId="{41547A30-9DAA-48B6-AA53-978BDD749442}" destId="{C9BB96C3-B4E0-49FE-94E7-120DFFA09DDF}" srcOrd="0" destOrd="0" presId="urn:microsoft.com/office/officeart/2005/8/layout/hierarchy2"/>
    <dgm:cxn modelId="{60FA39B8-A097-43BE-AFCE-7B57073E5338}" type="presParOf" srcId="{C9BB96C3-B4E0-49FE-94E7-120DFFA09DDF}" destId="{ADE16459-9AE4-410E-AC3C-474DAA96CC6E}" srcOrd="0" destOrd="0" presId="urn:microsoft.com/office/officeart/2005/8/layout/hierarchy2"/>
    <dgm:cxn modelId="{D89FE091-DD14-4229-9A61-66ADC436EF9A}" type="presParOf" srcId="{41547A30-9DAA-48B6-AA53-978BDD749442}" destId="{88C46B8B-68C8-46F7-B082-9B5D0982DCEB}" srcOrd="1" destOrd="0" presId="urn:microsoft.com/office/officeart/2005/8/layout/hierarchy2"/>
    <dgm:cxn modelId="{E7E0AC0F-D376-4E4C-A819-95E06351C7A2}" type="presParOf" srcId="{88C46B8B-68C8-46F7-B082-9B5D0982DCEB}" destId="{6787B8CF-1346-41B3-BA64-8BD6941DA0D0}" srcOrd="0" destOrd="0" presId="urn:microsoft.com/office/officeart/2005/8/layout/hierarchy2"/>
    <dgm:cxn modelId="{F58ECD94-A7D3-4602-B6B5-DA42B2C89F57}" type="presParOf" srcId="{88C46B8B-68C8-46F7-B082-9B5D0982DCEB}" destId="{A51559B2-B669-45F9-90A2-0D5D1901B630}" srcOrd="1" destOrd="0" presId="urn:microsoft.com/office/officeart/2005/8/layout/hierarchy2"/>
    <dgm:cxn modelId="{AC6ABFCC-1287-4771-83CF-E08556123C7C}" type="presParOf" srcId="{ADE5E70B-BCF0-4C12-A031-778AE3843D77}" destId="{794B99D3-4CC9-4BB1-B7D8-0046DBBD4FEA}" srcOrd="24" destOrd="0" presId="urn:microsoft.com/office/officeart/2005/8/layout/hierarchy2"/>
    <dgm:cxn modelId="{6FCFA417-0796-4489-9ABB-0A5555AA8F71}" type="presParOf" srcId="{794B99D3-4CC9-4BB1-B7D8-0046DBBD4FEA}" destId="{3CC2DB11-1D37-4F93-9EA8-24B4AFC1F980}" srcOrd="0" destOrd="0" presId="urn:microsoft.com/office/officeart/2005/8/layout/hierarchy2"/>
    <dgm:cxn modelId="{CEF268C3-9A01-4B07-9C7F-2B50A4810D9B}" type="presParOf" srcId="{ADE5E70B-BCF0-4C12-A031-778AE3843D77}" destId="{6C0F8E8A-3B92-4343-A268-9F36F5A69F3F}" srcOrd="25" destOrd="0" presId="urn:microsoft.com/office/officeart/2005/8/layout/hierarchy2"/>
    <dgm:cxn modelId="{B90B3DF7-D1E7-4966-BCCF-DA7763A539EB}" type="presParOf" srcId="{6C0F8E8A-3B92-4343-A268-9F36F5A69F3F}" destId="{FA075705-4470-4205-AF4C-8A674D96BBEF}" srcOrd="0" destOrd="0" presId="urn:microsoft.com/office/officeart/2005/8/layout/hierarchy2"/>
    <dgm:cxn modelId="{D97E3C93-BDA4-4C4C-88FD-81B01962CAF9}" type="presParOf" srcId="{6C0F8E8A-3B92-4343-A268-9F36F5A69F3F}" destId="{99A569E5-3FF6-4272-9767-6AFA1B9A5959}" srcOrd="1" destOrd="0" presId="urn:microsoft.com/office/officeart/2005/8/layout/hierarchy2"/>
    <dgm:cxn modelId="{D01BCECC-22DE-429F-BD8E-50112D33B401}" type="presParOf" srcId="{99A569E5-3FF6-4272-9767-6AFA1B9A5959}" destId="{EBF839C7-6314-4AEE-AA9B-2098FC840044}" srcOrd="0" destOrd="0" presId="urn:microsoft.com/office/officeart/2005/8/layout/hierarchy2"/>
    <dgm:cxn modelId="{28EDFDE7-361A-4ABE-AD9C-D0170149087C}" type="presParOf" srcId="{EBF839C7-6314-4AEE-AA9B-2098FC840044}" destId="{0AAC4139-29DA-4C86-9404-3D13025E7166}" srcOrd="0" destOrd="0" presId="urn:microsoft.com/office/officeart/2005/8/layout/hierarchy2"/>
    <dgm:cxn modelId="{3562FC45-746A-445F-A993-E6B9784EBDCB}" type="presParOf" srcId="{99A569E5-3FF6-4272-9767-6AFA1B9A5959}" destId="{61B1816C-3BC7-4A55-91EC-3267533C2D8A}" srcOrd="1" destOrd="0" presId="urn:microsoft.com/office/officeart/2005/8/layout/hierarchy2"/>
    <dgm:cxn modelId="{4BBF8B4F-2553-496A-AC77-33D54344B1B7}" type="presParOf" srcId="{61B1816C-3BC7-4A55-91EC-3267533C2D8A}" destId="{320FC184-DD8C-4D39-B3EA-077BB3A364D9}" srcOrd="0" destOrd="0" presId="urn:microsoft.com/office/officeart/2005/8/layout/hierarchy2"/>
    <dgm:cxn modelId="{788E0DB0-EF96-4EBE-9B84-C818F078B610}" type="presParOf" srcId="{61B1816C-3BC7-4A55-91EC-3267533C2D8A}" destId="{695D4E0E-4AA1-49C6-A1F8-8241DABB89FB}" srcOrd="1" destOrd="0" presId="urn:microsoft.com/office/officeart/2005/8/layout/hierarchy2"/>
    <dgm:cxn modelId="{422BA1C4-88A7-410D-8640-C8107D7E79D7}" type="presParOf" srcId="{ADE5E70B-BCF0-4C12-A031-778AE3843D77}" destId="{D1D5C034-1871-4E60-82DC-453A888B5927}" srcOrd="26" destOrd="0" presId="urn:microsoft.com/office/officeart/2005/8/layout/hierarchy2"/>
    <dgm:cxn modelId="{4445ED3C-0DAE-4B70-B309-43B8466E76BE}" type="presParOf" srcId="{D1D5C034-1871-4E60-82DC-453A888B5927}" destId="{D16DB69C-7D3C-44A1-A369-62892DFE85CF}" srcOrd="0" destOrd="0" presId="urn:microsoft.com/office/officeart/2005/8/layout/hierarchy2"/>
    <dgm:cxn modelId="{B5C26D0E-CB67-4E95-B7EA-E060A483A96A}" type="presParOf" srcId="{ADE5E70B-BCF0-4C12-A031-778AE3843D77}" destId="{CAD0B418-9D08-4C68-9A28-14F7E1E6D5CC}" srcOrd="27" destOrd="0" presId="urn:microsoft.com/office/officeart/2005/8/layout/hierarchy2"/>
    <dgm:cxn modelId="{58FBAC2B-2ACE-453A-8A4D-E1C5CAF9DEB7}" type="presParOf" srcId="{CAD0B418-9D08-4C68-9A28-14F7E1E6D5CC}" destId="{B4EC2474-4361-44D7-9944-AF0739394980}" srcOrd="0" destOrd="0" presId="urn:microsoft.com/office/officeart/2005/8/layout/hierarchy2"/>
    <dgm:cxn modelId="{3F069995-7562-4900-87ED-CA9655AB8751}" type="presParOf" srcId="{CAD0B418-9D08-4C68-9A28-14F7E1E6D5CC}" destId="{56CDF95E-BBEC-4A35-85DB-AEBC80946415}" srcOrd="1" destOrd="0" presId="urn:microsoft.com/office/officeart/2005/8/layout/hierarchy2"/>
    <dgm:cxn modelId="{767CAF13-5652-47F4-9959-8FC6FF6B1CF4}" type="presParOf" srcId="{56CDF95E-BBEC-4A35-85DB-AEBC80946415}" destId="{D84A21F5-971D-49DD-BD73-BF762546E3DE}" srcOrd="0" destOrd="0" presId="urn:microsoft.com/office/officeart/2005/8/layout/hierarchy2"/>
    <dgm:cxn modelId="{12C9304C-8E7F-40A5-B2B9-9A0F2F4F1EAE}" type="presParOf" srcId="{D84A21F5-971D-49DD-BD73-BF762546E3DE}" destId="{78416B5A-C297-4C21-9DBB-383ADA0ECBE8}" srcOrd="0" destOrd="0" presId="urn:microsoft.com/office/officeart/2005/8/layout/hierarchy2"/>
    <dgm:cxn modelId="{98A916D4-D494-469B-B29F-B1A804C41151}" type="presParOf" srcId="{56CDF95E-BBEC-4A35-85DB-AEBC80946415}" destId="{05C4699A-E1CE-413A-9BAF-266ACD676FA3}" srcOrd="1" destOrd="0" presId="urn:microsoft.com/office/officeart/2005/8/layout/hierarchy2"/>
    <dgm:cxn modelId="{2288AF37-FABE-45B2-86E2-7B06B55ECB93}" type="presParOf" srcId="{05C4699A-E1CE-413A-9BAF-266ACD676FA3}" destId="{9FD00361-5455-4870-B637-E783EF9F1972}" srcOrd="0" destOrd="0" presId="urn:microsoft.com/office/officeart/2005/8/layout/hierarchy2"/>
    <dgm:cxn modelId="{FA3115FA-B451-477F-B79D-1B6762BB5D75}" type="presParOf" srcId="{05C4699A-E1CE-413A-9BAF-266ACD676FA3}" destId="{3BC83318-6C41-476C-AA3C-DB52B6A18A1E}" srcOrd="1" destOrd="0" presId="urn:microsoft.com/office/officeart/2005/8/layout/hierarchy2"/>
    <dgm:cxn modelId="{0A2984BA-112C-47E4-B9B2-2A9512CAFF24}" type="presParOf" srcId="{ADE5E70B-BCF0-4C12-A031-778AE3843D77}" destId="{9AAB3EEE-2115-4BF3-A076-EB4329C37097}" srcOrd="28" destOrd="0" presId="urn:microsoft.com/office/officeart/2005/8/layout/hierarchy2"/>
    <dgm:cxn modelId="{36B3E1A1-C860-4E7A-A627-ED43E33B593D}" type="presParOf" srcId="{9AAB3EEE-2115-4BF3-A076-EB4329C37097}" destId="{073DC58A-ACF3-4C87-A3ED-A06BCC0F2441}" srcOrd="0" destOrd="0" presId="urn:microsoft.com/office/officeart/2005/8/layout/hierarchy2"/>
    <dgm:cxn modelId="{5D5A2C51-1B43-43BE-824F-6E0D6B8B5B43}" type="presParOf" srcId="{ADE5E70B-BCF0-4C12-A031-778AE3843D77}" destId="{2BEB9763-AB2C-40E8-993B-3E4C43BA2166}" srcOrd="29" destOrd="0" presId="urn:microsoft.com/office/officeart/2005/8/layout/hierarchy2"/>
    <dgm:cxn modelId="{87582ED4-9996-4BB9-A8DD-CE25F8D93EA0}" type="presParOf" srcId="{2BEB9763-AB2C-40E8-993B-3E4C43BA2166}" destId="{92A6743E-ED80-46B6-8DA0-27E54686A922}" srcOrd="0" destOrd="0" presId="urn:microsoft.com/office/officeart/2005/8/layout/hierarchy2"/>
    <dgm:cxn modelId="{8775B350-EA87-490F-916B-27FBABF7F44C}" type="presParOf" srcId="{2BEB9763-AB2C-40E8-993B-3E4C43BA2166}" destId="{9BF8AA11-105A-48E8-BDD7-5667D8110BBE}" srcOrd="1" destOrd="0" presId="urn:microsoft.com/office/officeart/2005/8/layout/hierarchy2"/>
    <dgm:cxn modelId="{BEA0CB07-E022-4B8D-8C67-21D248332458}" type="presParOf" srcId="{9BF8AA11-105A-48E8-BDD7-5667D8110BBE}" destId="{83456B7D-DD98-4D3C-9D86-BF395C12B137}" srcOrd="0" destOrd="0" presId="urn:microsoft.com/office/officeart/2005/8/layout/hierarchy2"/>
    <dgm:cxn modelId="{11EE71B1-5A4E-44F9-9A34-02CADA264C00}" type="presParOf" srcId="{83456B7D-DD98-4D3C-9D86-BF395C12B137}" destId="{C61383CD-3BFA-4DC7-B523-862FCCD7442E}" srcOrd="0" destOrd="0" presId="urn:microsoft.com/office/officeart/2005/8/layout/hierarchy2"/>
    <dgm:cxn modelId="{41314002-49CA-4F12-9542-35B2D4827EE7}" type="presParOf" srcId="{9BF8AA11-105A-48E8-BDD7-5667D8110BBE}" destId="{020B4CB3-5FD3-4DE9-8028-041BF97F9C79}" srcOrd="1" destOrd="0" presId="urn:microsoft.com/office/officeart/2005/8/layout/hierarchy2"/>
    <dgm:cxn modelId="{95923CC4-0427-492F-A3FE-E4FCDE8CA9EE}" type="presParOf" srcId="{020B4CB3-5FD3-4DE9-8028-041BF97F9C79}" destId="{30363284-055B-4E04-BB3E-8CB4D316BE88}" srcOrd="0" destOrd="0" presId="urn:microsoft.com/office/officeart/2005/8/layout/hierarchy2"/>
    <dgm:cxn modelId="{46E1CCEE-CFEA-4AF8-9C17-96BBD26AB97D}" type="presParOf" srcId="{020B4CB3-5FD3-4DE9-8028-041BF97F9C79}" destId="{E2AFFC36-689F-43E7-B8D7-5D1F2DD24D57}" srcOrd="1" destOrd="0" presId="urn:microsoft.com/office/officeart/2005/8/layout/hierarchy2"/>
    <dgm:cxn modelId="{F52D7A8B-AC07-47FD-A1D9-75EACE867E6A}" type="presParOf" srcId="{ADE5E70B-BCF0-4C12-A031-778AE3843D77}" destId="{F0A5F97F-0C4F-4D2E-8E33-7091C013C876}" srcOrd="30" destOrd="0" presId="urn:microsoft.com/office/officeart/2005/8/layout/hierarchy2"/>
    <dgm:cxn modelId="{A3F9DAF6-F29C-4224-A50E-00DA5BB6D116}" type="presParOf" srcId="{F0A5F97F-0C4F-4D2E-8E33-7091C013C876}" destId="{A010ABBD-ADCA-486B-9760-6282FE508D21}" srcOrd="0" destOrd="0" presId="urn:microsoft.com/office/officeart/2005/8/layout/hierarchy2"/>
    <dgm:cxn modelId="{489631A7-5910-4373-9EAE-2A00B7FAA05E}" type="presParOf" srcId="{ADE5E70B-BCF0-4C12-A031-778AE3843D77}" destId="{C9A16387-958B-46C8-A250-C4047B1675F8}" srcOrd="31" destOrd="0" presId="urn:microsoft.com/office/officeart/2005/8/layout/hierarchy2"/>
    <dgm:cxn modelId="{DE3BA857-EE99-4468-A25B-72C151BC285A}" type="presParOf" srcId="{C9A16387-958B-46C8-A250-C4047B1675F8}" destId="{3305B7A4-9D31-4AA0-A42C-93A8CEFEE09D}" srcOrd="0" destOrd="0" presId="urn:microsoft.com/office/officeart/2005/8/layout/hierarchy2"/>
    <dgm:cxn modelId="{F15BD17E-1B30-4A35-8171-FFB11FCEC492}" type="presParOf" srcId="{C9A16387-958B-46C8-A250-C4047B1675F8}" destId="{8FBB80E3-7BFA-4102-B53B-18C1EB70AC2B}" srcOrd="1" destOrd="0" presId="urn:microsoft.com/office/officeart/2005/8/layout/hierarchy2"/>
    <dgm:cxn modelId="{A059AC0D-4BEA-4844-B9A0-4CCB7DC80913}" type="presParOf" srcId="{8FBB80E3-7BFA-4102-B53B-18C1EB70AC2B}" destId="{7D89B38C-E671-482B-A632-256680CC41C2}" srcOrd="0" destOrd="0" presId="urn:microsoft.com/office/officeart/2005/8/layout/hierarchy2"/>
    <dgm:cxn modelId="{0FFBF618-DBB3-4481-90E1-B1BE9D955528}" type="presParOf" srcId="{7D89B38C-E671-482B-A632-256680CC41C2}" destId="{44C030E1-1FF1-4E6A-86F1-09B1F1C3197A}" srcOrd="0" destOrd="0" presId="urn:microsoft.com/office/officeart/2005/8/layout/hierarchy2"/>
    <dgm:cxn modelId="{BA59B5DB-2BAD-4C75-A551-448862E077AC}" type="presParOf" srcId="{8FBB80E3-7BFA-4102-B53B-18C1EB70AC2B}" destId="{0232DD15-D28E-4113-8FE6-A0202CB3CB7F}" srcOrd="1" destOrd="0" presId="urn:microsoft.com/office/officeart/2005/8/layout/hierarchy2"/>
    <dgm:cxn modelId="{7972587E-C709-4E07-A881-1DA7324A564A}" type="presParOf" srcId="{0232DD15-D28E-4113-8FE6-A0202CB3CB7F}" destId="{F0650DB3-544B-4DA6-BB07-EE49DBBBC2EC}" srcOrd="0" destOrd="0" presId="urn:microsoft.com/office/officeart/2005/8/layout/hierarchy2"/>
    <dgm:cxn modelId="{200D19F5-4FC7-4DC3-BF0D-D8DFDDAEC2AE}" type="presParOf" srcId="{0232DD15-D28E-4113-8FE6-A0202CB3CB7F}" destId="{76420383-E666-4EF1-9DA1-1BB3AA1A7E05}" srcOrd="1" destOrd="0" presId="urn:microsoft.com/office/officeart/2005/8/layout/hierarchy2"/>
    <dgm:cxn modelId="{FEEFF5C9-4EE0-4C1B-BEA2-968817AE1C3C}" type="presParOf" srcId="{ADE5E70B-BCF0-4C12-A031-778AE3843D77}" destId="{FFA094BA-CDB9-4FF1-8C4F-09062702D5DA}" srcOrd="32" destOrd="0" presId="urn:microsoft.com/office/officeart/2005/8/layout/hierarchy2"/>
    <dgm:cxn modelId="{C4B323AD-0390-4B91-9E46-B4CDB5A01787}" type="presParOf" srcId="{FFA094BA-CDB9-4FF1-8C4F-09062702D5DA}" destId="{387D13ED-5F53-43EF-8EA2-B775BBFD90A8}" srcOrd="0" destOrd="0" presId="urn:microsoft.com/office/officeart/2005/8/layout/hierarchy2"/>
    <dgm:cxn modelId="{E45B0988-E188-4DD4-963E-AB2D0706B58C}" type="presParOf" srcId="{ADE5E70B-BCF0-4C12-A031-778AE3843D77}" destId="{792A17A3-8AC0-4BDA-B3CC-6EE0196DB388}" srcOrd="33" destOrd="0" presId="urn:microsoft.com/office/officeart/2005/8/layout/hierarchy2"/>
    <dgm:cxn modelId="{FA0DD3B9-D391-43EF-BAC8-5FB85A04C5A4}" type="presParOf" srcId="{792A17A3-8AC0-4BDA-B3CC-6EE0196DB388}" destId="{C36325B7-9CF4-4697-A70C-6F0876577EB8}" srcOrd="0" destOrd="0" presId="urn:microsoft.com/office/officeart/2005/8/layout/hierarchy2"/>
    <dgm:cxn modelId="{7CFF357A-97E4-4972-9BFC-00732F27E1FA}" type="presParOf" srcId="{792A17A3-8AC0-4BDA-B3CC-6EE0196DB388}" destId="{2A68C149-49BA-4923-B567-F257D8C5D2B2}" srcOrd="1" destOrd="0" presId="urn:microsoft.com/office/officeart/2005/8/layout/hierarchy2"/>
    <dgm:cxn modelId="{5B5E2915-C2B9-4D44-BE95-F4F7F0084AA3}" type="presParOf" srcId="{2A68C149-49BA-4923-B567-F257D8C5D2B2}" destId="{4C113729-09CC-43F3-B587-FA110D9E3171}" srcOrd="0" destOrd="0" presId="urn:microsoft.com/office/officeart/2005/8/layout/hierarchy2"/>
    <dgm:cxn modelId="{2F76F788-5557-4DCB-BE00-F16C6014F1C6}" type="presParOf" srcId="{4C113729-09CC-43F3-B587-FA110D9E3171}" destId="{A698F123-8B6A-4B2F-B3FD-8647FAD2F632}" srcOrd="0" destOrd="0" presId="urn:microsoft.com/office/officeart/2005/8/layout/hierarchy2"/>
    <dgm:cxn modelId="{9EF6F9C2-59A2-468B-8C69-51C721AF8EF5}" type="presParOf" srcId="{2A68C149-49BA-4923-B567-F257D8C5D2B2}" destId="{D1334B90-9375-43A9-B399-1FAA53AF3C73}" srcOrd="1" destOrd="0" presId="urn:microsoft.com/office/officeart/2005/8/layout/hierarchy2"/>
    <dgm:cxn modelId="{010FA836-33F6-4AAD-B650-75A616B2344A}" type="presParOf" srcId="{D1334B90-9375-43A9-B399-1FAA53AF3C73}" destId="{8A6A3713-9A58-44EC-AF3F-5D491CBFC70C}" srcOrd="0" destOrd="0" presId="urn:microsoft.com/office/officeart/2005/8/layout/hierarchy2"/>
    <dgm:cxn modelId="{C9A592F4-A7AD-4791-8549-CB527B2AB959}" type="presParOf" srcId="{D1334B90-9375-43A9-B399-1FAA53AF3C73}" destId="{9126C845-055F-4825-A608-8F6736BEF9D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243E3A-8727-4111-A6E8-9CD80BA31ED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176171D-90F5-4C20-8359-15FF8C09E6FD}">
      <dgm:prSet phldrT="[テキスト]" custT="1"/>
      <dgm:spPr>
        <a:solidFill>
          <a:srgbClr val="E3CBFF"/>
        </a:solidFill>
      </dgm:spPr>
      <dgm:t>
        <a:bodyPr/>
        <a:lstStyle/>
        <a:p>
          <a:pPr algn="ctr"/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5P</a:t>
          </a:r>
          <a:r>
            <a:rPr kumimoji="1" lang="ja-JP" altLang="en-US" sz="2400" dirty="0"/>
            <a:t>による</a:t>
          </a:r>
          <a:br>
            <a:rPr kumimoji="1" lang="en-US" altLang="ja-JP" sz="2400" dirty="0"/>
          </a:br>
          <a:r>
            <a:rPr kumimoji="1" lang="en-US" altLang="ja-JP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dirty="0"/>
            <a:t>の</a:t>
          </a:r>
          <a:br>
            <a:rPr kumimoji="1" lang="en-US" altLang="ja-JP" sz="2400" dirty="0"/>
          </a:br>
          <a:r>
            <a:rPr kumimoji="1" lang="ja-JP" altLang="en-US" sz="2400" dirty="0"/>
            <a:t>順序に</a:t>
          </a:r>
          <a:br>
            <a:rPr kumimoji="1" lang="en-US" altLang="ja-JP" sz="2400" dirty="0"/>
          </a:br>
          <a:r>
            <a:rPr kumimoji="1" lang="ja-JP" altLang="en-US" sz="2400" dirty="0"/>
            <a:t>従った</a:t>
          </a:r>
          <a:br>
            <a:rPr kumimoji="1" lang="en-US" altLang="ja-JP" sz="2400" dirty="0"/>
          </a:br>
          <a:r>
            <a:rPr kumimoji="1" lang="ja-JP" altLang="en-US" sz="2400" dirty="0"/>
            <a:t>理解</a:t>
          </a:r>
          <a:endParaRPr kumimoji="1" lang="en-US" altLang="ja-JP" sz="2400" dirty="0"/>
        </a:p>
      </dgm:t>
    </dgm:pt>
    <dgm:pt modelId="{A2CE63D0-A96A-4DEC-A296-27D7BDEA1010}" type="par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4F839D60-7B21-4FCC-8733-9C5BCF21D481}" type="sib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2259E3C0-5953-4038-BAE5-F2F6E047EBA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dirty="0"/>
            <a:t>People</a:t>
          </a:r>
          <a:endParaRPr kumimoji="1" lang="ja-JP" altLang="en-US" sz="2400" dirty="0"/>
        </a:p>
      </dgm:t>
    </dgm:pt>
    <dgm:pt modelId="{5044DB07-A528-4245-8150-B16D1CCEADCA}" type="par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8E3CD2CD-346B-4FB0-8A70-305DDBB93A63}" type="sib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36ABB479-F225-46EF-89AE-D1EBCEFA895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１．貧困をなくそう</a:t>
          </a:r>
        </a:p>
      </dgm:t>
    </dgm:pt>
    <dgm:pt modelId="{43139887-DEF7-451C-88AB-3D07378210C3}" type="par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36356C3-7D52-46D5-9887-4CD55408FB33}" type="sib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6D55047-C63E-48E0-A721-6514B0192F97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３．すべての人に健康と福祉を</a:t>
          </a:r>
        </a:p>
      </dgm:t>
    </dgm:pt>
    <dgm:pt modelId="{AEE85B74-AAAE-46BB-962E-4DBC874D3EFC}" type="par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00F57417-8446-4692-90D6-06A1D8B4AF50}" type="sib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612AA07F-B4FD-4F78-A7C1-5F6C9350D6A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2400" dirty="0"/>
            <a:t>Prosperity</a:t>
          </a:r>
          <a:endParaRPr kumimoji="1" lang="ja-JP" altLang="en-US" sz="2400" dirty="0"/>
        </a:p>
      </dgm:t>
    </dgm:pt>
    <dgm:pt modelId="{536D2645-8E36-4078-82AB-7B5B30A60078}" type="par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3CA60F74-F648-4C08-B204-92D80DFC3112}" type="sib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BD6177D6-AE94-4CAB-9345-F1A0F53C7E2B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７．エネルギーをみんなにそしてクリーンに</a:t>
          </a:r>
        </a:p>
      </dgm:t>
    </dgm:pt>
    <dgm:pt modelId="{D319F1ED-43AE-4C1E-9FFA-A18AC17FD637}" type="par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21B896C2-262A-4DD0-ABAB-C0A8BE554570}" type="sib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B93B7547-7A15-4765-A4E9-DB4DDF91D95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dirty="0"/>
            <a:t>Planet</a:t>
          </a:r>
          <a:endParaRPr kumimoji="1" lang="ja-JP" altLang="en-US" sz="2400" dirty="0"/>
        </a:p>
      </dgm:t>
    </dgm:pt>
    <dgm:pt modelId="{0650E242-547D-4986-A9FB-7A0FAE6F46BA}" type="par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D5030E86-B2E2-4A93-8C04-BE8315DD5CBC}" type="sib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EDDA0690-6F7D-4001-8B6F-1E5AC4BEAE6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dirty="0"/>
            <a:t>Peace</a:t>
          </a:r>
          <a:endParaRPr kumimoji="1" lang="ja-JP" altLang="en-US" sz="2400" dirty="0"/>
        </a:p>
      </dgm:t>
    </dgm:pt>
    <dgm:pt modelId="{21FB7123-6606-4D92-B8E1-AFD79C5F5A8F}" type="parTrans" cxnId="{4D240D21-FB67-483E-A9D1-7264BDD608E6}">
      <dgm:prSet/>
      <dgm:spPr/>
      <dgm:t>
        <a:bodyPr/>
        <a:lstStyle/>
        <a:p>
          <a:endParaRPr kumimoji="1" lang="ja-JP" altLang="en-US"/>
        </a:p>
      </dgm:t>
    </dgm:pt>
    <dgm:pt modelId="{6E18B718-37E6-43E4-BCA5-6AD32F697DA6}" type="sibTrans" cxnId="{4D240D21-FB67-483E-A9D1-7264BDD608E6}">
      <dgm:prSet/>
      <dgm:spPr/>
      <dgm:t>
        <a:bodyPr/>
        <a:lstStyle/>
        <a:p>
          <a:endParaRPr kumimoji="1" lang="ja-JP" altLang="en-US"/>
        </a:p>
      </dgm:t>
    </dgm:pt>
    <dgm:pt modelId="{426B250F-7F0E-4F82-A819-BF5DC04EC913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dirty="0"/>
            <a:t>Partnership</a:t>
          </a:r>
          <a:endParaRPr kumimoji="1" lang="ja-JP" altLang="en-US" sz="2400" dirty="0"/>
        </a:p>
      </dgm:t>
    </dgm:pt>
    <dgm:pt modelId="{F99CD728-F087-49A8-9CF7-79444240C1B6}" type="parTrans" cxnId="{EC5242EC-452F-4935-AB43-2961F15140AE}">
      <dgm:prSet/>
      <dgm:spPr/>
      <dgm:t>
        <a:bodyPr/>
        <a:lstStyle/>
        <a:p>
          <a:endParaRPr kumimoji="1" lang="ja-JP" altLang="en-US"/>
        </a:p>
      </dgm:t>
    </dgm:pt>
    <dgm:pt modelId="{1819882C-E99B-4060-A494-CE3F3A499652}" type="sibTrans" cxnId="{EC5242EC-452F-4935-AB43-2961F15140AE}">
      <dgm:prSet/>
      <dgm:spPr/>
      <dgm:t>
        <a:bodyPr/>
        <a:lstStyle/>
        <a:p>
          <a:endParaRPr kumimoji="1" lang="ja-JP" altLang="en-US"/>
        </a:p>
      </dgm:t>
    </dgm:pt>
    <dgm:pt modelId="{1E55BDFA-5961-49A0-BE27-9E22C12D980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２．飢餓をゼロに</a:t>
          </a:r>
        </a:p>
      </dgm:t>
    </dgm:pt>
    <dgm:pt modelId="{E769ABEB-4983-428F-8ACB-113B005D0D0D}" type="par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0F4D8FF2-9C1A-482F-AD17-2415BBD99154}" type="sib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1E535911-AFF9-4B0E-B5C7-3B84D8406CC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４．質の高い教育をみんなに</a:t>
          </a:r>
        </a:p>
      </dgm:t>
    </dgm:pt>
    <dgm:pt modelId="{35AC7B04-5E41-4B85-8A3B-6052C86BBA0E}" type="par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52D1D85-20F0-4A8C-A55D-73636B9E88D2}" type="sibTrans" cxnId="{44D464B7-8400-43B0-91FB-86CB07BAC06F}">
      <dgm:prSet/>
      <dgm:spPr/>
      <dgm:t>
        <a:bodyPr/>
        <a:lstStyle/>
        <a:p>
          <a:endParaRPr kumimoji="1" lang="ja-JP" altLang="en-US"/>
        </a:p>
      </dgm:t>
    </dgm:pt>
    <dgm:pt modelId="{D097E52B-634F-4484-8F08-031CFD0BB4B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５．ジェンダー平等を実現しよう</a:t>
          </a:r>
        </a:p>
      </dgm:t>
    </dgm:pt>
    <dgm:pt modelId="{54590ACA-FBBC-44F0-8E7F-6A771944A277}" type="par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DA1E71B7-FB16-4FF9-9171-DBD06B4D1F8F}" type="sibTrans" cxnId="{8604F535-E605-4BA3-A20A-C026F9D48AB4}">
      <dgm:prSet/>
      <dgm:spPr/>
      <dgm:t>
        <a:bodyPr/>
        <a:lstStyle/>
        <a:p>
          <a:endParaRPr kumimoji="1" lang="ja-JP" altLang="en-US"/>
        </a:p>
      </dgm:t>
    </dgm:pt>
    <dgm:pt modelId="{3A3CC75F-C5A9-411C-A40A-7689D5A5E37C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６．安全な水とトイレを世界に</a:t>
          </a:r>
        </a:p>
      </dgm:t>
    </dgm:pt>
    <dgm:pt modelId="{0EAA066C-2ACE-41E3-B01B-53F65F4574B8}" type="par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EE8EACA-CB7D-48F9-B799-FC1CBF87F26A}" type="sibTrans" cxnId="{A47DF4DF-1F3C-4206-B03B-6E57A1510D2D}">
      <dgm:prSet/>
      <dgm:spPr/>
      <dgm:t>
        <a:bodyPr/>
        <a:lstStyle/>
        <a:p>
          <a:endParaRPr kumimoji="1" lang="ja-JP" altLang="en-US"/>
        </a:p>
      </dgm:t>
    </dgm:pt>
    <dgm:pt modelId="{65AD6A0E-2FB0-4749-AC54-741F22CDD6C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８．働きがいも経済成長も</a:t>
          </a:r>
        </a:p>
      </dgm:t>
    </dgm:pt>
    <dgm:pt modelId="{BF2ADBEC-25E9-49F0-A228-F88B5BAA5A96}" type="par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A159AD2F-8CEF-48EC-BA51-133C97DB7E63}" type="sib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DC762D2D-3957-4FC9-947C-ED40F95744E7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９．産業と技術革新の基盤を作ろう</a:t>
          </a:r>
        </a:p>
      </dgm:t>
    </dgm:pt>
    <dgm:pt modelId="{E4FB7EF0-03D5-4DAC-9E49-419774FFD6D1}" type="par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28E5506F-6A68-414B-BC83-AE3EA7654357}" type="sibTrans" cxnId="{A38E87E7-263B-4645-B521-F36A53014067}">
      <dgm:prSet/>
      <dgm:spPr/>
      <dgm:t>
        <a:bodyPr/>
        <a:lstStyle/>
        <a:p>
          <a:endParaRPr kumimoji="1" lang="ja-JP" altLang="en-US"/>
        </a:p>
      </dgm:t>
    </dgm:pt>
    <dgm:pt modelId="{FEF4736C-A508-4A16-991E-C60764F0181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10</a:t>
          </a:r>
          <a:r>
            <a:rPr kumimoji="1" lang="ja-JP" altLang="en-US" sz="2400" dirty="0"/>
            <a:t>．人や国の不平等</a:t>
          </a:r>
          <a:r>
            <a:rPr kumimoji="1" lang="en-US" altLang="ja-JP" sz="2400" dirty="0"/>
            <a:t>〔</a:t>
          </a:r>
          <a:r>
            <a:rPr kumimoji="1" lang="ja-JP" altLang="en-US" sz="2400" dirty="0"/>
            <a:t>格差</a:t>
          </a:r>
          <a:r>
            <a:rPr kumimoji="1" lang="en-US" altLang="ja-JP" sz="2400" dirty="0"/>
            <a:t>〕</a:t>
          </a:r>
          <a:r>
            <a:rPr kumimoji="1" lang="ja-JP" altLang="en-US" sz="2400" dirty="0"/>
            <a:t>をなくそう</a:t>
          </a:r>
        </a:p>
      </dgm:t>
    </dgm:pt>
    <dgm:pt modelId="{E6B97331-86DB-4CA0-9E5D-E7A6BA5EF2EF}" type="par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010A9B4D-B788-47B7-8AAD-A44DC5241ED4}" type="sib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3DA56672-734B-406C-A594-5CD99F243ED9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11</a:t>
          </a:r>
          <a:r>
            <a:rPr kumimoji="1" lang="ja-JP" altLang="en-US" sz="2400" dirty="0"/>
            <a:t>．住み続けられるまちづくりを</a:t>
          </a:r>
        </a:p>
      </dgm:t>
    </dgm:pt>
    <dgm:pt modelId="{8FA7B00E-1A5F-47FA-A7A8-DB1068322C6C}" type="par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FF807417-07E1-49A7-AC16-97E7FF52BAFC}" type="sib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D2CC6D3B-8194-4CCC-87EE-B0B1AECAA272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12</a:t>
          </a:r>
          <a:r>
            <a:rPr kumimoji="1" lang="ja-JP" altLang="en-US" sz="2400" dirty="0"/>
            <a:t>．つくる責任つかう責任</a:t>
          </a:r>
        </a:p>
      </dgm:t>
    </dgm:pt>
    <dgm:pt modelId="{AFD0BD6D-7B20-427E-BA6A-A38765B02337}" type="par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5EEC39FB-C9CF-4285-B0B2-7AE4FEDE0078}" type="sib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16373365-31D3-466B-8E73-1B4680CEE3F1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13</a:t>
          </a:r>
          <a:r>
            <a:rPr kumimoji="1" lang="ja-JP" altLang="en-US" sz="2400" dirty="0"/>
            <a:t>．気候変動に具体的な対策を</a:t>
          </a:r>
        </a:p>
      </dgm:t>
    </dgm:pt>
    <dgm:pt modelId="{31EC7046-A440-46E0-A1D0-30F4AD3611F3}" type="par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CC219537-1EFB-49AE-832F-65E636CA6B24}" type="sibTrans" cxnId="{748AC130-672C-4BD4-8D4D-C4C6F0757CB7}">
      <dgm:prSet/>
      <dgm:spPr/>
      <dgm:t>
        <a:bodyPr/>
        <a:lstStyle/>
        <a:p>
          <a:endParaRPr kumimoji="1" lang="ja-JP" altLang="en-US"/>
        </a:p>
      </dgm:t>
    </dgm:pt>
    <dgm:pt modelId="{63339A27-78D7-4F98-95DF-93C33F87B480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14</a:t>
          </a:r>
          <a:r>
            <a:rPr kumimoji="1" lang="ja-JP" altLang="en-US" sz="2400" dirty="0"/>
            <a:t>．海の豊かさを守ろう</a:t>
          </a:r>
        </a:p>
      </dgm:t>
    </dgm:pt>
    <dgm:pt modelId="{D7C796C1-1FA0-4890-A943-626FBD82D97B}" type="par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CB892D7A-4284-47F4-B8BA-6E9C97CCEFA0}" type="sibTrans" cxnId="{916C43E6-87EC-434C-B586-D31D733007D7}">
      <dgm:prSet/>
      <dgm:spPr/>
      <dgm:t>
        <a:bodyPr/>
        <a:lstStyle/>
        <a:p>
          <a:endParaRPr kumimoji="1" lang="ja-JP" altLang="en-US"/>
        </a:p>
      </dgm:t>
    </dgm:pt>
    <dgm:pt modelId="{9C2DFBB7-E762-4FE3-BA4B-052786D5100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15</a:t>
          </a:r>
          <a:r>
            <a:rPr kumimoji="1" lang="ja-JP" altLang="en-US" sz="2400" dirty="0"/>
            <a:t>．陸の豊かさも守ろう</a:t>
          </a:r>
        </a:p>
      </dgm:t>
    </dgm:pt>
    <dgm:pt modelId="{74DB9FE2-8B09-4AAF-BCB4-7BEB56A6C492}" type="par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F1C3414F-B3D2-4352-AE9E-C1BE344784DA}" type="sibTrans" cxnId="{AF83A79B-5796-4A64-B1AF-83D07A512135}">
      <dgm:prSet/>
      <dgm:spPr/>
      <dgm:t>
        <a:bodyPr/>
        <a:lstStyle/>
        <a:p>
          <a:endParaRPr kumimoji="1" lang="ja-JP" altLang="en-US"/>
        </a:p>
      </dgm:t>
    </dgm:pt>
    <dgm:pt modelId="{33D12141-7916-4143-B3C1-8589DB868B54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16</a:t>
          </a:r>
          <a:r>
            <a:rPr kumimoji="1" lang="ja-JP" altLang="en-US" sz="2400" dirty="0"/>
            <a:t>．平和と公正をすべての人に</a:t>
          </a:r>
        </a:p>
      </dgm:t>
    </dgm:pt>
    <dgm:pt modelId="{D71DD1BE-5C52-4B5C-AA30-E78EAD2425FA}" type="par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12C1453A-ABC7-4900-9D25-EE1C1FD5A9E5}" type="sibTrans" cxnId="{11A58775-27E6-4C6A-A377-3F0DD2D80313}">
      <dgm:prSet/>
      <dgm:spPr/>
      <dgm:t>
        <a:bodyPr/>
        <a:lstStyle/>
        <a:p>
          <a:endParaRPr kumimoji="1" lang="ja-JP" altLang="en-US"/>
        </a:p>
      </dgm:t>
    </dgm:pt>
    <dgm:pt modelId="{08DDDBF5-9DA7-4A15-8723-20C378E4454A}">
      <dgm:prSet phldrT="[テキスト]" custT="1"/>
      <dgm:spPr/>
      <dgm:t>
        <a:bodyPr/>
        <a:lstStyle/>
        <a:p>
          <a:pPr algn="l"/>
          <a:r>
            <a:rPr kumimoji="1" lang="en-US" altLang="ja-JP" sz="2400" dirty="0"/>
            <a:t>17</a:t>
          </a:r>
          <a:r>
            <a:rPr kumimoji="1" lang="ja-JP" altLang="en-US" sz="2400" dirty="0"/>
            <a:t>．パートナーシップで目標を実現しよう</a:t>
          </a:r>
        </a:p>
      </dgm:t>
    </dgm:pt>
    <dgm:pt modelId="{4D7BDCB9-9FB1-4BF0-A6EF-5700C7854326}" type="par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D7F60F3D-E202-4EF2-98AB-B1C4F3B1EA91}" type="sib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FD262A13-6D78-4AEB-B931-58DDD0DA51C2}" type="pres">
      <dgm:prSet presAssocID="{0B243E3A-8727-4111-A6E8-9CD80BA31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03A504-9DB1-4E40-A31D-F19958E282EA}" type="pres">
      <dgm:prSet presAssocID="{B176171D-90F5-4C20-8359-15FF8C09E6FD}" presName="root1" presStyleCnt="0"/>
      <dgm:spPr/>
    </dgm:pt>
    <dgm:pt modelId="{454E1ED0-DD24-488D-8C1E-7D094EAC4B79}" type="pres">
      <dgm:prSet presAssocID="{B176171D-90F5-4C20-8359-15FF8C09E6FD}" presName="LevelOneTextNode" presStyleLbl="node0" presStyleIdx="0" presStyleCnt="1" custScaleX="285311" custScaleY="740024" custLinFactX="-120987" custLinFactNeighborX="-200000" custLinFactNeighborY="-1776">
        <dgm:presLayoutVars>
          <dgm:chPref val="3"/>
        </dgm:presLayoutVars>
      </dgm:prSet>
      <dgm:spPr/>
    </dgm:pt>
    <dgm:pt modelId="{ADE5E70B-BCF0-4C12-A031-778AE3843D77}" type="pres">
      <dgm:prSet presAssocID="{B176171D-90F5-4C20-8359-15FF8C09E6FD}" presName="level2hierChild" presStyleCnt="0"/>
      <dgm:spPr/>
    </dgm:pt>
    <dgm:pt modelId="{0A6E024E-33BD-442D-BABB-29FB0A636F07}" type="pres">
      <dgm:prSet presAssocID="{5044DB07-A528-4245-8150-B16D1CCEADCA}" presName="conn2-1" presStyleLbl="parChTrans1D2" presStyleIdx="0" presStyleCnt="5"/>
      <dgm:spPr/>
    </dgm:pt>
    <dgm:pt modelId="{5FE8D8CA-1877-487B-A492-3E419C8625AA}" type="pres">
      <dgm:prSet presAssocID="{5044DB07-A528-4245-8150-B16D1CCEADCA}" presName="connTx" presStyleLbl="parChTrans1D2" presStyleIdx="0" presStyleCnt="5"/>
      <dgm:spPr/>
    </dgm:pt>
    <dgm:pt modelId="{30093DC2-11A0-4217-9FA3-7A06337E2DCE}" type="pres">
      <dgm:prSet presAssocID="{2259E3C0-5953-4038-BAE5-F2F6E047EBA1}" presName="root2" presStyleCnt="0"/>
      <dgm:spPr/>
    </dgm:pt>
    <dgm:pt modelId="{003919AF-BF75-476B-9344-C4AC150FE34E}" type="pres">
      <dgm:prSet presAssocID="{2259E3C0-5953-4038-BAE5-F2F6E047EBA1}" presName="LevelTwoTextNode" presStyleLbl="node2" presStyleIdx="0" presStyleCnt="5" custScaleX="313842" custLinFactNeighborX="-74485">
        <dgm:presLayoutVars>
          <dgm:chPref val="3"/>
        </dgm:presLayoutVars>
      </dgm:prSet>
      <dgm:spPr/>
    </dgm:pt>
    <dgm:pt modelId="{606CCC91-966F-42AA-A8EB-E50986828A91}" type="pres">
      <dgm:prSet presAssocID="{2259E3C0-5953-4038-BAE5-F2F6E047EBA1}" presName="level3hierChild" presStyleCnt="0"/>
      <dgm:spPr/>
    </dgm:pt>
    <dgm:pt modelId="{B2CFD054-96D5-46ED-A41E-B31FAFAA9B33}" type="pres">
      <dgm:prSet presAssocID="{43139887-DEF7-451C-88AB-3D07378210C3}" presName="conn2-1" presStyleLbl="parChTrans1D3" presStyleIdx="0" presStyleCnt="17"/>
      <dgm:spPr/>
    </dgm:pt>
    <dgm:pt modelId="{CCE3CA6F-C149-4BD9-9AE3-E2D0ECF70A8D}" type="pres">
      <dgm:prSet presAssocID="{43139887-DEF7-451C-88AB-3D07378210C3}" presName="connTx" presStyleLbl="parChTrans1D3" presStyleIdx="0" presStyleCnt="17"/>
      <dgm:spPr/>
    </dgm:pt>
    <dgm:pt modelId="{DD2E80D8-8590-4932-9602-75069F01B2C3}" type="pres">
      <dgm:prSet presAssocID="{36ABB479-F225-46EF-89AE-D1EBCEFA895B}" presName="root2" presStyleCnt="0"/>
      <dgm:spPr/>
    </dgm:pt>
    <dgm:pt modelId="{CF1FEEF2-D772-4D58-9D8F-A93A8B713451}" type="pres">
      <dgm:prSet presAssocID="{36ABB479-F225-46EF-89AE-D1EBCEFA895B}" presName="LevelTwoTextNode" presStyleLbl="node3" presStyleIdx="0" presStyleCnt="17" custScaleX="984972" custLinFactX="10330" custLinFactNeighborX="100000">
        <dgm:presLayoutVars>
          <dgm:chPref val="3"/>
        </dgm:presLayoutVars>
      </dgm:prSet>
      <dgm:spPr/>
    </dgm:pt>
    <dgm:pt modelId="{35F425DB-0ACC-4519-A88C-93E2DCF8B9E9}" type="pres">
      <dgm:prSet presAssocID="{36ABB479-F225-46EF-89AE-D1EBCEFA895B}" presName="level3hierChild" presStyleCnt="0"/>
      <dgm:spPr/>
    </dgm:pt>
    <dgm:pt modelId="{AA2572DD-DF15-4B33-9D2D-9B9668119341}" type="pres">
      <dgm:prSet presAssocID="{E769ABEB-4983-428F-8ACB-113B005D0D0D}" presName="conn2-1" presStyleLbl="parChTrans1D3" presStyleIdx="1" presStyleCnt="17"/>
      <dgm:spPr/>
    </dgm:pt>
    <dgm:pt modelId="{BECC82C7-2B85-4E6B-ACBF-FE335F157EE6}" type="pres">
      <dgm:prSet presAssocID="{E769ABEB-4983-428F-8ACB-113B005D0D0D}" presName="connTx" presStyleLbl="parChTrans1D3" presStyleIdx="1" presStyleCnt="17"/>
      <dgm:spPr/>
    </dgm:pt>
    <dgm:pt modelId="{5C61211B-B733-4BAD-B3FF-BACC3CBD974E}" type="pres">
      <dgm:prSet presAssocID="{1E55BDFA-5961-49A0-BE27-9E22C12D9806}" presName="root2" presStyleCnt="0"/>
      <dgm:spPr/>
    </dgm:pt>
    <dgm:pt modelId="{CF0740D2-075A-4FD4-9684-B89C934AE416}" type="pres">
      <dgm:prSet presAssocID="{1E55BDFA-5961-49A0-BE27-9E22C12D9806}" presName="LevelTwoTextNode" presStyleLbl="node3" presStyleIdx="1" presStyleCnt="17" custScaleX="984972" custLinFactX="10330" custLinFactNeighborX="100000">
        <dgm:presLayoutVars>
          <dgm:chPref val="3"/>
        </dgm:presLayoutVars>
      </dgm:prSet>
      <dgm:spPr/>
    </dgm:pt>
    <dgm:pt modelId="{C6BFD788-335B-4ED2-89B5-8E883BAD04FC}" type="pres">
      <dgm:prSet presAssocID="{1E55BDFA-5961-49A0-BE27-9E22C12D9806}" presName="level3hierChild" presStyleCnt="0"/>
      <dgm:spPr/>
    </dgm:pt>
    <dgm:pt modelId="{2CFD3644-FB0E-4599-B96C-B6995ED306FF}" type="pres">
      <dgm:prSet presAssocID="{AEE85B74-AAAE-46BB-962E-4DBC874D3EFC}" presName="conn2-1" presStyleLbl="parChTrans1D3" presStyleIdx="2" presStyleCnt="17"/>
      <dgm:spPr/>
    </dgm:pt>
    <dgm:pt modelId="{CAFC0B17-83E3-4336-8BA2-EF065170EFFE}" type="pres">
      <dgm:prSet presAssocID="{AEE85B74-AAAE-46BB-962E-4DBC874D3EFC}" presName="connTx" presStyleLbl="parChTrans1D3" presStyleIdx="2" presStyleCnt="17"/>
      <dgm:spPr/>
    </dgm:pt>
    <dgm:pt modelId="{CB9A5929-5FC4-4A0B-A18F-F9325AF273DD}" type="pres">
      <dgm:prSet presAssocID="{26D55047-C63E-48E0-A721-6514B0192F97}" presName="root2" presStyleCnt="0"/>
      <dgm:spPr/>
    </dgm:pt>
    <dgm:pt modelId="{341E0E99-04E4-4E04-9DD1-B2AF9837E229}" type="pres">
      <dgm:prSet presAssocID="{26D55047-C63E-48E0-A721-6514B0192F97}" presName="LevelTwoTextNode" presStyleLbl="node3" presStyleIdx="2" presStyleCnt="17" custScaleX="984972" custLinFactX="10330" custLinFactNeighborX="100000">
        <dgm:presLayoutVars>
          <dgm:chPref val="3"/>
        </dgm:presLayoutVars>
      </dgm:prSet>
      <dgm:spPr/>
    </dgm:pt>
    <dgm:pt modelId="{52C50AEF-A632-4AFA-8BBE-ABBE8F1AC2F6}" type="pres">
      <dgm:prSet presAssocID="{26D55047-C63E-48E0-A721-6514B0192F97}" presName="level3hierChild" presStyleCnt="0"/>
      <dgm:spPr/>
    </dgm:pt>
    <dgm:pt modelId="{D703903A-9974-4EEA-969D-43967AA12409}" type="pres">
      <dgm:prSet presAssocID="{35AC7B04-5E41-4B85-8A3B-6052C86BBA0E}" presName="conn2-1" presStyleLbl="parChTrans1D3" presStyleIdx="3" presStyleCnt="17"/>
      <dgm:spPr/>
    </dgm:pt>
    <dgm:pt modelId="{3F620DB4-A59B-4C62-9BA8-D4F3C14F952C}" type="pres">
      <dgm:prSet presAssocID="{35AC7B04-5E41-4B85-8A3B-6052C86BBA0E}" presName="connTx" presStyleLbl="parChTrans1D3" presStyleIdx="3" presStyleCnt="17"/>
      <dgm:spPr/>
    </dgm:pt>
    <dgm:pt modelId="{24876C84-425E-4824-9717-E009C2EBA8E3}" type="pres">
      <dgm:prSet presAssocID="{1E535911-AFF9-4B0E-B5C7-3B84D8406CC7}" presName="root2" presStyleCnt="0"/>
      <dgm:spPr/>
    </dgm:pt>
    <dgm:pt modelId="{B6CF3503-288C-4377-B7F2-5EB561276A71}" type="pres">
      <dgm:prSet presAssocID="{1E535911-AFF9-4B0E-B5C7-3B84D8406CC7}" presName="LevelTwoTextNode" presStyleLbl="node3" presStyleIdx="3" presStyleCnt="17" custScaleX="984972" custLinFactNeighborX="97056">
        <dgm:presLayoutVars>
          <dgm:chPref val="3"/>
        </dgm:presLayoutVars>
      </dgm:prSet>
      <dgm:spPr/>
    </dgm:pt>
    <dgm:pt modelId="{147D5F24-E7C3-4297-B2B8-86C7F2B96966}" type="pres">
      <dgm:prSet presAssocID="{1E535911-AFF9-4B0E-B5C7-3B84D8406CC7}" presName="level3hierChild" presStyleCnt="0"/>
      <dgm:spPr/>
    </dgm:pt>
    <dgm:pt modelId="{599756A5-74D7-494D-A454-5B0F0DA074E0}" type="pres">
      <dgm:prSet presAssocID="{54590ACA-FBBC-44F0-8E7F-6A771944A277}" presName="conn2-1" presStyleLbl="parChTrans1D3" presStyleIdx="4" presStyleCnt="17"/>
      <dgm:spPr/>
    </dgm:pt>
    <dgm:pt modelId="{57D87CD3-30B8-44BA-8FC3-20E0F1184DCD}" type="pres">
      <dgm:prSet presAssocID="{54590ACA-FBBC-44F0-8E7F-6A771944A277}" presName="connTx" presStyleLbl="parChTrans1D3" presStyleIdx="4" presStyleCnt="17"/>
      <dgm:spPr/>
    </dgm:pt>
    <dgm:pt modelId="{69CC7749-F4B0-4CF8-BC1B-F4DA8EB9CC4D}" type="pres">
      <dgm:prSet presAssocID="{D097E52B-634F-4484-8F08-031CFD0BB4B3}" presName="root2" presStyleCnt="0"/>
      <dgm:spPr/>
    </dgm:pt>
    <dgm:pt modelId="{D522F9A0-3893-40CB-92B5-4F827AE80D79}" type="pres">
      <dgm:prSet presAssocID="{D097E52B-634F-4484-8F08-031CFD0BB4B3}" presName="LevelTwoTextNode" presStyleLbl="node3" presStyleIdx="4" presStyleCnt="17" custScaleX="984972" custLinFactX="10330" custLinFactNeighborX="100000">
        <dgm:presLayoutVars>
          <dgm:chPref val="3"/>
        </dgm:presLayoutVars>
      </dgm:prSet>
      <dgm:spPr/>
    </dgm:pt>
    <dgm:pt modelId="{C874CF1F-6179-4C76-A824-F038F1020C86}" type="pres">
      <dgm:prSet presAssocID="{D097E52B-634F-4484-8F08-031CFD0BB4B3}" presName="level3hierChild" presStyleCnt="0"/>
      <dgm:spPr/>
    </dgm:pt>
    <dgm:pt modelId="{D47CFA51-9A36-4512-A9B9-526FA5AF2171}" type="pres">
      <dgm:prSet presAssocID="{0EAA066C-2ACE-41E3-B01B-53F65F4574B8}" presName="conn2-1" presStyleLbl="parChTrans1D3" presStyleIdx="5" presStyleCnt="17"/>
      <dgm:spPr/>
    </dgm:pt>
    <dgm:pt modelId="{FE8C8C98-516E-4E01-B5C9-0A69EDE74CDD}" type="pres">
      <dgm:prSet presAssocID="{0EAA066C-2ACE-41E3-B01B-53F65F4574B8}" presName="connTx" presStyleLbl="parChTrans1D3" presStyleIdx="5" presStyleCnt="17"/>
      <dgm:spPr/>
    </dgm:pt>
    <dgm:pt modelId="{E58FB7FD-74AE-4E73-8432-4396F623E1E5}" type="pres">
      <dgm:prSet presAssocID="{3A3CC75F-C5A9-411C-A40A-7689D5A5E37C}" presName="root2" presStyleCnt="0"/>
      <dgm:spPr/>
    </dgm:pt>
    <dgm:pt modelId="{EDA960BE-B5CF-4D6C-A1A8-C5C085619332}" type="pres">
      <dgm:prSet presAssocID="{3A3CC75F-C5A9-411C-A40A-7689D5A5E37C}" presName="LevelTwoTextNode" presStyleLbl="node3" presStyleIdx="5" presStyleCnt="17" custScaleX="984972" custLinFactNeighborX="97056">
        <dgm:presLayoutVars>
          <dgm:chPref val="3"/>
        </dgm:presLayoutVars>
      </dgm:prSet>
      <dgm:spPr/>
    </dgm:pt>
    <dgm:pt modelId="{CFF4625E-E5B7-4AA2-82D3-CC6E5AFE919F}" type="pres">
      <dgm:prSet presAssocID="{3A3CC75F-C5A9-411C-A40A-7689D5A5E37C}" presName="level3hierChild" presStyleCnt="0"/>
      <dgm:spPr/>
    </dgm:pt>
    <dgm:pt modelId="{7E94FB9C-EE56-436D-8F3E-5567DC73F1BD}" type="pres">
      <dgm:prSet presAssocID="{536D2645-8E36-4078-82AB-7B5B30A60078}" presName="conn2-1" presStyleLbl="parChTrans1D2" presStyleIdx="1" presStyleCnt="5"/>
      <dgm:spPr/>
    </dgm:pt>
    <dgm:pt modelId="{E4ADC613-B9E4-4863-B110-4037E83B70CB}" type="pres">
      <dgm:prSet presAssocID="{536D2645-8E36-4078-82AB-7B5B30A60078}" presName="connTx" presStyleLbl="parChTrans1D2" presStyleIdx="1" presStyleCnt="5"/>
      <dgm:spPr/>
    </dgm:pt>
    <dgm:pt modelId="{D60A28F1-15D5-4AB3-B5DD-388D2DBBC4E2}" type="pres">
      <dgm:prSet presAssocID="{612AA07F-B4FD-4F78-A7C1-5F6C9350D6A8}" presName="root2" presStyleCnt="0"/>
      <dgm:spPr/>
    </dgm:pt>
    <dgm:pt modelId="{4688101F-9C5D-44B0-81BE-1F64DD1B9F4F}" type="pres">
      <dgm:prSet presAssocID="{612AA07F-B4FD-4F78-A7C1-5F6C9350D6A8}" presName="LevelTwoTextNode" presStyleLbl="node2" presStyleIdx="1" presStyleCnt="5" custScaleX="313842" custLinFactNeighborX="-74485">
        <dgm:presLayoutVars>
          <dgm:chPref val="3"/>
        </dgm:presLayoutVars>
      </dgm:prSet>
      <dgm:spPr/>
    </dgm:pt>
    <dgm:pt modelId="{3D101BF2-3871-4412-BB33-430A65F30F68}" type="pres">
      <dgm:prSet presAssocID="{612AA07F-B4FD-4F78-A7C1-5F6C9350D6A8}" presName="level3hierChild" presStyleCnt="0"/>
      <dgm:spPr/>
    </dgm:pt>
    <dgm:pt modelId="{CDAE1E3C-9E19-4364-AE64-3A16D27CBDEC}" type="pres">
      <dgm:prSet presAssocID="{D319F1ED-43AE-4C1E-9FFA-A18AC17FD637}" presName="conn2-1" presStyleLbl="parChTrans1D3" presStyleIdx="6" presStyleCnt="17"/>
      <dgm:spPr/>
    </dgm:pt>
    <dgm:pt modelId="{0DE954FA-B521-4B8B-9F29-94E35CDA601D}" type="pres">
      <dgm:prSet presAssocID="{D319F1ED-43AE-4C1E-9FFA-A18AC17FD637}" presName="connTx" presStyleLbl="parChTrans1D3" presStyleIdx="6" presStyleCnt="17"/>
      <dgm:spPr/>
    </dgm:pt>
    <dgm:pt modelId="{5AEEA4C5-260E-404B-BF28-EFEF2D01B853}" type="pres">
      <dgm:prSet presAssocID="{BD6177D6-AE94-4CAB-9345-F1A0F53C7E2B}" presName="root2" presStyleCnt="0"/>
      <dgm:spPr/>
    </dgm:pt>
    <dgm:pt modelId="{834A3C4C-ED6C-4912-B55C-0F7445627632}" type="pres">
      <dgm:prSet presAssocID="{BD6177D6-AE94-4CAB-9345-F1A0F53C7E2B}" presName="LevelTwoTextNode" presStyleLbl="node3" presStyleIdx="6" presStyleCnt="17" custScaleX="984972" custLinFactX="10330" custLinFactNeighborX="100000">
        <dgm:presLayoutVars>
          <dgm:chPref val="3"/>
        </dgm:presLayoutVars>
      </dgm:prSet>
      <dgm:spPr/>
    </dgm:pt>
    <dgm:pt modelId="{CB0EAD65-1F16-4B34-B76E-37D8F8C7AC06}" type="pres">
      <dgm:prSet presAssocID="{BD6177D6-AE94-4CAB-9345-F1A0F53C7E2B}" presName="level3hierChild" presStyleCnt="0"/>
      <dgm:spPr/>
    </dgm:pt>
    <dgm:pt modelId="{D2EC7B3C-368F-402C-B116-FCFB5C761FD9}" type="pres">
      <dgm:prSet presAssocID="{BF2ADBEC-25E9-49F0-A228-F88B5BAA5A96}" presName="conn2-1" presStyleLbl="parChTrans1D3" presStyleIdx="7" presStyleCnt="17"/>
      <dgm:spPr/>
    </dgm:pt>
    <dgm:pt modelId="{CD6FA477-5BA6-40D7-A872-C01F1D2F3FCE}" type="pres">
      <dgm:prSet presAssocID="{BF2ADBEC-25E9-49F0-A228-F88B5BAA5A96}" presName="connTx" presStyleLbl="parChTrans1D3" presStyleIdx="7" presStyleCnt="17"/>
      <dgm:spPr/>
    </dgm:pt>
    <dgm:pt modelId="{D181D6EB-11CE-4C88-BF83-B424C9359B28}" type="pres">
      <dgm:prSet presAssocID="{65AD6A0E-2FB0-4749-AC54-741F22CDD6CE}" presName="root2" presStyleCnt="0"/>
      <dgm:spPr/>
    </dgm:pt>
    <dgm:pt modelId="{7514999F-037F-42F8-8256-19F5DED0754B}" type="pres">
      <dgm:prSet presAssocID="{65AD6A0E-2FB0-4749-AC54-741F22CDD6CE}" presName="LevelTwoTextNode" presStyleLbl="node3" presStyleIdx="7" presStyleCnt="17" custScaleX="984972" custLinFactX="10330" custLinFactNeighborX="100000">
        <dgm:presLayoutVars>
          <dgm:chPref val="3"/>
        </dgm:presLayoutVars>
      </dgm:prSet>
      <dgm:spPr/>
    </dgm:pt>
    <dgm:pt modelId="{143C1C5F-1E2A-44C3-A9FB-24D9666E48B6}" type="pres">
      <dgm:prSet presAssocID="{65AD6A0E-2FB0-4749-AC54-741F22CDD6CE}" presName="level3hierChild" presStyleCnt="0"/>
      <dgm:spPr/>
    </dgm:pt>
    <dgm:pt modelId="{85C20F1B-C9B5-44B9-BE90-AD471F247551}" type="pres">
      <dgm:prSet presAssocID="{E4FB7EF0-03D5-4DAC-9E49-419774FFD6D1}" presName="conn2-1" presStyleLbl="parChTrans1D3" presStyleIdx="8" presStyleCnt="17"/>
      <dgm:spPr/>
    </dgm:pt>
    <dgm:pt modelId="{C381E5BE-6357-4A61-97F4-B199873796EE}" type="pres">
      <dgm:prSet presAssocID="{E4FB7EF0-03D5-4DAC-9E49-419774FFD6D1}" presName="connTx" presStyleLbl="parChTrans1D3" presStyleIdx="8" presStyleCnt="17"/>
      <dgm:spPr/>
    </dgm:pt>
    <dgm:pt modelId="{DE4B7232-7A19-49F0-89DB-4DF1FFC40AE3}" type="pres">
      <dgm:prSet presAssocID="{DC762D2D-3957-4FC9-947C-ED40F95744E7}" presName="root2" presStyleCnt="0"/>
      <dgm:spPr/>
    </dgm:pt>
    <dgm:pt modelId="{E6F693BB-2E3E-436F-BA89-2514AF3F6F07}" type="pres">
      <dgm:prSet presAssocID="{DC762D2D-3957-4FC9-947C-ED40F95744E7}" presName="LevelTwoTextNode" presStyleLbl="node3" presStyleIdx="8" presStyleCnt="17" custScaleX="984972" custLinFactX="10330" custLinFactNeighborX="100000">
        <dgm:presLayoutVars>
          <dgm:chPref val="3"/>
        </dgm:presLayoutVars>
      </dgm:prSet>
      <dgm:spPr/>
    </dgm:pt>
    <dgm:pt modelId="{ED69B7A3-2D9E-45B5-BB57-7559D4AE0B60}" type="pres">
      <dgm:prSet presAssocID="{DC762D2D-3957-4FC9-947C-ED40F95744E7}" presName="level3hierChild" presStyleCnt="0"/>
      <dgm:spPr/>
    </dgm:pt>
    <dgm:pt modelId="{B71B7F28-8EEF-42FA-8B14-436BA0ADA4BE}" type="pres">
      <dgm:prSet presAssocID="{E6B97331-86DB-4CA0-9E5D-E7A6BA5EF2EF}" presName="conn2-1" presStyleLbl="parChTrans1D3" presStyleIdx="9" presStyleCnt="17"/>
      <dgm:spPr/>
    </dgm:pt>
    <dgm:pt modelId="{1BBF7B3C-FECB-41A1-8F45-EBCBEACBCCED}" type="pres">
      <dgm:prSet presAssocID="{E6B97331-86DB-4CA0-9E5D-E7A6BA5EF2EF}" presName="connTx" presStyleLbl="parChTrans1D3" presStyleIdx="9" presStyleCnt="17"/>
      <dgm:spPr/>
    </dgm:pt>
    <dgm:pt modelId="{49505CE1-A9B1-4785-A53D-AA708F70F95C}" type="pres">
      <dgm:prSet presAssocID="{FEF4736C-A508-4A16-991E-C60764F01813}" presName="root2" presStyleCnt="0"/>
      <dgm:spPr/>
    </dgm:pt>
    <dgm:pt modelId="{D309861D-98C4-44FF-B7A0-28112D12F622}" type="pres">
      <dgm:prSet presAssocID="{FEF4736C-A508-4A16-991E-C60764F01813}" presName="LevelTwoTextNode" presStyleLbl="node3" presStyleIdx="9" presStyleCnt="17" custScaleX="984972" custLinFactX="10330" custLinFactNeighborX="100000">
        <dgm:presLayoutVars>
          <dgm:chPref val="3"/>
        </dgm:presLayoutVars>
      </dgm:prSet>
      <dgm:spPr/>
    </dgm:pt>
    <dgm:pt modelId="{A03B8231-EDD1-4007-911D-65B3EB2163FC}" type="pres">
      <dgm:prSet presAssocID="{FEF4736C-A508-4A16-991E-C60764F01813}" presName="level3hierChild" presStyleCnt="0"/>
      <dgm:spPr/>
    </dgm:pt>
    <dgm:pt modelId="{60B160AF-1DE7-48D1-9277-80856D505833}" type="pres">
      <dgm:prSet presAssocID="{8FA7B00E-1A5F-47FA-A7A8-DB1068322C6C}" presName="conn2-1" presStyleLbl="parChTrans1D3" presStyleIdx="10" presStyleCnt="17"/>
      <dgm:spPr/>
    </dgm:pt>
    <dgm:pt modelId="{462CF823-FE93-4C00-94FA-4EEDAD9EA635}" type="pres">
      <dgm:prSet presAssocID="{8FA7B00E-1A5F-47FA-A7A8-DB1068322C6C}" presName="connTx" presStyleLbl="parChTrans1D3" presStyleIdx="10" presStyleCnt="17"/>
      <dgm:spPr/>
    </dgm:pt>
    <dgm:pt modelId="{EE3160CC-7129-4E6D-AA7B-D5B4BC29F48D}" type="pres">
      <dgm:prSet presAssocID="{3DA56672-734B-406C-A594-5CD99F243ED9}" presName="root2" presStyleCnt="0"/>
      <dgm:spPr/>
    </dgm:pt>
    <dgm:pt modelId="{831C0596-4138-4052-A1D1-10FDAD802736}" type="pres">
      <dgm:prSet presAssocID="{3DA56672-734B-406C-A594-5CD99F243ED9}" presName="LevelTwoTextNode" presStyleLbl="node3" presStyleIdx="10" presStyleCnt="17" custScaleX="984972" custLinFactX="10330" custLinFactNeighborX="100000">
        <dgm:presLayoutVars>
          <dgm:chPref val="3"/>
        </dgm:presLayoutVars>
      </dgm:prSet>
      <dgm:spPr/>
    </dgm:pt>
    <dgm:pt modelId="{553C700B-66B9-40AC-A621-ADA2D2F0B5C6}" type="pres">
      <dgm:prSet presAssocID="{3DA56672-734B-406C-A594-5CD99F243ED9}" presName="level3hierChild" presStyleCnt="0"/>
      <dgm:spPr/>
    </dgm:pt>
    <dgm:pt modelId="{B5BC8713-D7C8-4890-B09E-91066D4D07F5}" type="pres">
      <dgm:prSet presAssocID="{0650E242-547D-4986-A9FB-7A0FAE6F46BA}" presName="conn2-1" presStyleLbl="parChTrans1D2" presStyleIdx="2" presStyleCnt="5"/>
      <dgm:spPr/>
    </dgm:pt>
    <dgm:pt modelId="{82C95915-7380-46CF-9423-D09F64F766F9}" type="pres">
      <dgm:prSet presAssocID="{0650E242-547D-4986-A9FB-7A0FAE6F46BA}" presName="connTx" presStyleLbl="parChTrans1D2" presStyleIdx="2" presStyleCnt="5"/>
      <dgm:spPr/>
    </dgm:pt>
    <dgm:pt modelId="{39B31382-E6E3-4275-BCB6-E88C219C530E}" type="pres">
      <dgm:prSet presAssocID="{B93B7547-7A15-4765-A4E9-DB4DDF91D958}" presName="root2" presStyleCnt="0"/>
      <dgm:spPr/>
    </dgm:pt>
    <dgm:pt modelId="{808856FE-0B2A-49A1-B544-74527A37F453}" type="pres">
      <dgm:prSet presAssocID="{B93B7547-7A15-4765-A4E9-DB4DDF91D958}" presName="LevelTwoTextNode" presStyleLbl="node2" presStyleIdx="2" presStyleCnt="5" custScaleX="313842" custLinFactNeighborX="-74485">
        <dgm:presLayoutVars>
          <dgm:chPref val="3"/>
        </dgm:presLayoutVars>
      </dgm:prSet>
      <dgm:spPr/>
    </dgm:pt>
    <dgm:pt modelId="{420BB17C-38F1-4454-9628-D2AE2897AF20}" type="pres">
      <dgm:prSet presAssocID="{B93B7547-7A15-4765-A4E9-DB4DDF91D958}" presName="level3hierChild" presStyleCnt="0"/>
      <dgm:spPr/>
    </dgm:pt>
    <dgm:pt modelId="{39F22B11-60C5-4705-89CD-67AA4B198AEC}" type="pres">
      <dgm:prSet presAssocID="{AFD0BD6D-7B20-427E-BA6A-A38765B02337}" presName="conn2-1" presStyleLbl="parChTrans1D3" presStyleIdx="11" presStyleCnt="17"/>
      <dgm:spPr/>
    </dgm:pt>
    <dgm:pt modelId="{9CC04842-1507-41BC-ADAF-2C651A3C7A43}" type="pres">
      <dgm:prSet presAssocID="{AFD0BD6D-7B20-427E-BA6A-A38765B02337}" presName="connTx" presStyleLbl="parChTrans1D3" presStyleIdx="11" presStyleCnt="17"/>
      <dgm:spPr/>
    </dgm:pt>
    <dgm:pt modelId="{47FBCD6F-9929-4838-A987-905ACEDEE18A}" type="pres">
      <dgm:prSet presAssocID="{D2CC6D3B-8194-4CCC-87EE-B0B1AECAA272}" presName="root2" presStyleCnt="0"/>
      <dgm:spPr/>
    </dgm:pt>
    <dgm:pt modelId="{08F02F36-FE82-48A1-9442-78F4F28B2919}" type="pres">
      <dgm:prSet presAssocID="{D2CC6D3B-8194-4CCC-87EE-B0B1AECAA272}" presName="LevelTwoTextNode" presStyleLbl="node3" presStyleIdx="11" presStyleCnt="17" custScaleX="984972" custLinFactX="10330" custLinFactNeighborX="100000">
        <dgm:presLayoutVars>
          <dgm:chPref val="3"/>
        </dgm:presLayoutVars>
      </dgm:prSet>
      <dgm:spPr/>
    </dgm:pt>
    <dgm:pt modelId="{1E16BA1D-0110-450C-B05C-3DE7281B9FD2}" type="pres">
      <dgm:prSet presAssocID="{D2CC6D3B-8194-4CCC-87EE-B0B1AECAA272}" presName="level3hierChild" presStyleCnt="0"/>
      <dgm:spPr/>
    </dgm:pt>
    <dgm:pt modelId="{794B99D3-4CC9-4BB1-B7D8-0046DBBD4FEA}" type="pres">
      <dgm:prSet presAssocID="{31EC7046-A440-46E0-A1D0-30F4AD3611F3}" presName="conn2-1" presStyleLbl="parChTrans1D3" presStyleIdx="12" presStyleCnt="17"/>
      <dgm:spPr/>
    </dgm:pt>
    <dgm:pt modelId="{3CC2DB11-1D37-4F93-9EA8-24B4AFC1F980}" type="pres">
      <dgm:prSet presAssocID="{31EC7046-A440-46E0-A1D0-30F4AD3611F3}" presName="connTx" presStyleLbl="parChTrans1D3" presStyleIdx="12" presStyleCnt="17"/>
      <dgm:spPr/>
    </dgm:pt>
    <dgm:pt modelId="{6C0F8E8A-3B92-4343-A268-9F36F5A69F3F}" type="pres">
      <dgm:prSet presAssocID="{16373365-31D3-466B-8E73-1B4680CEE3F1}" presName="root2" presStyleCnt="0"/>
      <dgm:spPr/>
    </dgm:pt>
    <dgm:pt modelId="{FA075705-4470-4205-AF4C-8A674D96BBEF}" type="pres">
      <dgm:prSet presAssocID="{16373365-31D3-466B-8E73-1B4680CEE3F1}" presName="LevelTwoTextNode" presStyleLbl="node3" presStyleIdx="12" presStyleCnt="17" custScaleX="984972" custLinFactX="10330" custLinFactNeighborX="100000">
        <dgm:presLayoutVars>
          <dgm:chPref val="3"/>
        </dgm:presLayoutVars>
      </dgm:prSet>
      <dgm:spPr/>
    </dgm:pt>
    <dgm:pt modelId="{99A569E5-3FF6-4272-9767-6AFA1B9A5959}" type="pres">
      <dgm:prSet presAssocID="{16373365-31D3-466B-8E73-1B4680CEE3F1}" presName="level3hierChild" presStyleCnt="0"/>
      <dgm:spPr/>
    </dgm:pt>
    <dgm:pt modelId="{D1D5C034-1871-4E60-82DC-453A888B5927}" type="pres">
      <dgm:prSet presAssocID="{D7C796C1-1FA0-4890-A943-626FBD82D97B}" presName="conn2-1" presStyleLbl="parChTrans1D3" presStyleIdx="13" presStyleCnt="17"/>
      <dgm:spPr/>
    </dgm:pt>
    <dgm:pt modelId="{D16DB69C-7D3C-44A1-A369-62892DFE85CF}" type="pres">
      <dgm:prSet presAssocID="{D7C796C1-1FA0-4890-A943-626FBD82D97B}" presName="connTx" presStyleLbl="parChTrans1D3" presStyleIdx="13" presStyleCnt="17"/>
      <dgm:spPr/>
    </dgm:pt>
    <dgm:pt modelId="{CAD0B418-9D08-4C68-9A28-14F7E1E6D5CC}" type="pres">
      <dgm:prSet presAssocID="{63339A27-78D7-4F98-95DF-93C33F87B480}" presName="root2" presStyleCnt="0"/>
      <dgm:spPr/>
    </dgm:pt>
    <dgm:pt modelId="{B4EC2474-4361-44D7-9944-AF0739394980}" type="pres">
      <dgm:prSet presAssocID="{63339A27-78D7-4F98-95DF-93C33F87B480}" presName="LevelTwoTextNode" presStyleLbl="node3" presStyleIdx="13" presStyleCnt="17" custScaleX="984972" custLinFactX="10330" custLinFactNeighborX="100000">
        <dgm:presLayoutVars>
          <dgm:chPref val="3"/>
        </dgm:presLayoutVars>
      </dgm:prSet>
      <dgm:spPr/>
    </dgm:pt>
    <dgm:pt modelId="{56CDF95E-BBEC-4A35-85DB-AEBC80946415}" type="pres">
      <dgm:prSet presAssocID="{63339A27-78D7-4F98-95DF-93C33F87B480}" presName="level3hierChild" presStyleCnt="0"/>
      <dgm:spPr/>
    </dgm:pt>
    <dgm:pt modelId="{9AAB3EEE-2115-4BF3-A076-EB4329C37097}" type="pres">
      <dgm:prSet presAssocID="{74DB9FE2-8B09-4AAF-BCB4-7BEB56A6C492}" presName="conn2-1" presStyleLbl="parChTrans1D3" presStyleIdx="14" presStyleCnt="17"/>
      <dgm:spPr/>
    </dgm:pt>
    <dgm:pt modelId="{073DC58A-ACF3-4C87-A3ED-A06BCC0F2441}" type="pres">
      <dgm:prSet presAssocID="{74DB9FE2-8B09-4AAF-BCB4-7BEB56A6C492}" presName="connTx" presStyleLbl="parChTrans1D3" presStyleIdx="14" presStyleCnt="17"/>
      <dgm:spPr/>
    </dgm:pt>
    <dgm:pt modelId="{2BEB9763-AB2C-40E8-993B-3E4C43BA2166}" type="pres">
      <dgm:prSet presAssocID="{9C2DFBB7-E762-4FE3-BA4B-052786D51008}" presName="root2" presStyleCnt="0"/>
      <dgm:spPr/>
    </dgm:pt>
    <dgm:pt modelId="{92A6743E-ED80-46B6-8DA0-27E54686A922}" type="pres">
      <dgm:prSet presAssocID="{9C2DFBB7-E762-4FE3-BA4B-052786D51008}" presName="LevelTwoTextNode" presStyleLbl="node3" presStyleIdx="14" presStyleCnt="17" custScaleX="984972" custLinFactX="10330" custLinFactNeighborX="100000">
        <dgm:presLayoutVars>
          <dgm:chPref val="3"/>
        </dgm:presLayoutVars>
      </dgm:prSet>
      <dgm:spPr/>
    </dgm:pt>
    <dgm:pt modelId="{9BF8AA11-105A-48E8-BDD7-5667D8110BBE}" type="pres">
      <dgm:prSet presAssocID="{9C2DFBB7-E762-4FE3-BA4B-052786D51008}" presName="level3hierChild" presStyleCnt="0"/>
      <dgm:spPr/>
    </dgm:pt>
    <dgm:pt modelId="{BCCA81A0-D285-4F04-AE8E-D134F2915D4D}" type="pres">
      <dgm:prSet presAssocID="{21FB7123-6606-4D92-B8E1-AFD79C5F5A8F}" presName="conn2-1" presStyleLbl="parChTrans1D2" presStyleIdx="3" presStyleCnt="5"/>
      <dgm:spPr/>
    </dgm:pt>
    <dgm:pt modelId="{DEF6A7E8-63D7-4950-A845-4566F18567ED}" type="pres">
      <dgm:prSet presAssocID="{21FB7123-6606-4D92-B8E1-AFD79C5F5A8F}" presName="connTx" presStyleLbl="parChTrans1D2" presStyleIdx="3" presStyleCnt="5"/>
      <dgm:spPr/>
    </dgm:pt>
    <dgm:pt modelId="{ADD589E7-3E00-4ACD-B480-1DC83CA87E18}" type="pres">
      <dgm:prSet presAssocID="{EDDA0690-6F7D-4001-8B6F-1E5AC4BEAE68}" presName="root2" presStyleCnt="0"/>
      <dgm:spPr/>
    </dgm:pt>
    <dgm:pt modelId="{D9C84F13-1FA4-439F-AF35-E6519E0BA9A7}" type="pres">
      <dgm:prSet presAssocID="{EDDA0690-6F7D-4001-8B6F-1E5AC4BEAE68}" presName="LevelTwoTextNode" presStyleLbl="node2" presStyleIdx="3" presStyleCnt="5" custScaleX="313842" custLinFactNeighborX="-74485">
        <dgm:presLayoutVars>
          <dgm:chPref val="3"/>
        </dgm:presLayoutVars>
      </dgm:prSet>
      <dgm:spPr/>
    </dgm:pt>
    <dgm:pt modelId="{4C34C581-9063-4B42-ABFA-0C6E5065F472}" type="pres">
      <dgm:prSet presAssocID="{EDDA0690-6F7D-4001-8B6F-1E5AC4BEAE68}" presName="level3hierChild" presStyleCnt="0"/>
      <dgm:spPr/>
    </dgm:pt>
    <dgm:pt modelId="{EEA3851D-8A72-429B-A598-573E4B43366C}" type="pres">
      <dgm:prSet presAssocID="{D71DD1BE-5C52-4B5C-AA30-E78EAD2425FA}" presName="conn2-1" presStyleLbl="parChTrans1D3" presStyleIdx="15" presStyleCnt="17"/>
      <dgm:spPr/>
    </dgm:pt>
    <dgm:pt modelId="{8DE9A65A-A03F-4528-B253-1F6535AD08DD}" type="pres">
      <dgm:prSet presAssocID="{D71DD1BE-5C52-4B5C-AA30-E78EAD2425FA}" presName="connTx" presStyleLbl="parChTrans1D3" presStyleIdx="15" presStyleCnt="17"/>
      <dgm:spPr/>
    </dgm:pt>
    <dgm:pt modelId="{73EEC558-60AA-4DFE-80F8-979F4F5D9B3C}" type="pres">
      <dgm:prSet presAssocID="{33D12141-7916-4143-B3C1-8589DB868B54}" presName="root2" presStyleCnt="0"/>
      <dgm:spPr/>
    </dgm:pt>
    <dgm:pt modelId="{D7A62673-3923-47AE-9F5A-69DB201F653F}" type="pres">
      <dgm:prSet presAssocID="{33D12141-7916-4143-B3C1-8589DB868B54}" presName="LevelTwoTextNode" presStyleLbl="node3" presStyleIdx="15" presStyleCnt="17" custScaleX="984972" custLinFactX="10330" custLinFactNeighborX="100000">
        <dgm:presLayoutVars>
          <dgm:chPref val="3"/>
        </dgm:presLayoutVars>
      </dgm:prSet>
      <dgm:spPr/>
    </dgm:pt>
    <dgm:pt modelId="{F30C1E78-BD82-4091-9BCD-C6F17C67DDA7}" type="pres">
      <dgm:prSet presAssocID="{33D12141-7916-4143-B3C1-8589DB868B54}" presName="level3hierChild" presStyleCnt="0"/>
      <dgm:spPr/>
    </dgm:pt>
    <dgm:pt modelId="{417C385D-E476-4BD6-B12F-1ACFCC838704}" type="pres">
      <dgm:prSet presAssocID="{F99CD728-F087-49A8-9CF7-79444240C1B6}" presName="conn2-1" presStyleLbl="parChTrans1D2" presStyleIdx="4" presStyleCnt="5"/>
      <dgm:spPr/>
    </dgm:pt>
    <dgm:pt modelId="{658ED9E0-643D-4EB1-BCE8-A9BC7548ABAD}" type="pres">
      <dgm:prSet presAssocID="{F99CD728-F087-49A8-9CF7-79444240C1B6}" presName="connTx" presStyleLbl="parChTrans1D2" presStyleIdx="4" presStyleCnt="5"/>
      <dgm:spPr/>
    </dgm:pt>
    <dgm:pt modelId="{1E817C35-8D0C-4843-9F57-976409CB0BB8}" type="pres">
      <dgm:prSet presAssocID="{426B250F-7F0E-4F82-A819-BF5DC04EC913}" presName="root2" presStyleCnt="0"/>
      <dgm:spPr/>
    </dgm:pt>
    <dgm:pt modelId="{D4A15DC9-9111-42D4-A605-155F6F12F9B7}" type="pres">
      <dgm:prSet presAssocID="{426B250F-7F0E-4F82-A819-BF5DC04EC913}" presName="LevelTwoTextNode" presStyleLbl="node2" presStyleIdx="4" presStyleCnt="5" custScaleX="313842" custLinFactNeighborX="-74485">
        <dgm:presLayoutVars>
          <dgm:chPref val="3"/>
        </dgm:presLayoutVars>
      </dgm:prSet>
      <dgm:spPr/>
    </dgm:pt>
    <dgm:pt modelId="{44684555-A724-47CC-84F3-446A3A1903C8}" type="pres">
      <dgm:prSet presAssocID="{426B250F-7F0E-4F82-A819-BF5DC04EC913}" presName="level3hierChild" presStyleCnt="0"/>
      <dgm:spPr/>
    </dgm:pt>
    <dgm:pt modelId="{C9FF5DD2-1EAA-4608-A25B-FCF3079DB870}" type="pres">
      <dgm:prSet presAssocID="{4D7BDCB9-9FB1-4BF0-A6EF-5700C7854326}" presName="conn2-1" presStyleLbl="parChTrans1D3" presStyleIdx="16" presStyleCnt="17"/>
      <dgm:spPr/>
    </dgm:pt>
    <dgm:pt modelId="{A10DB5AB-AB8B-4162-89F3-2ECD7BE4C943}" type="pres">
      <dgm:prSet presAssocID="{4D7BDCB9-9FB1-4BF0-A6EF-5700C7854326}" presName="connTx" presStyleLbl="parChTrans1D3" presStyleIdx="16" presStyleCnt="17"/>
      <dgm:spPr/>
    </dgm:pt>
    <dgm:pt modelId="{7BD5379E-1F6B-45BA-9664-8473392AA42A}" type="pres">
      <dgm:prSet presAssocID="{08DDDBF5-9DA7-4A15-8723-20C378E4454A}" presName="root2" presStyleCnt="0"/>
      <dgm:spPr/>
    </dgm:pt>
    <dgm:pt modelId="{A763E564-D3B3-4F76-959B-4ECBD0C2D550}" type="pres">
      <dgm:prSet presAssocID="{08DDDBF5-9DA7-4A15-8723-20C378E4454A}" presName="LevelTwoTextNode" presStyleLbl="node3" presStyleIdx="16" presStyleCnt="17" custScaleX="984972" custLinFactX="10330" custLinFactNeighborX="100000">
        <dgm:presLayoutVars>
          <dgm:chPref val="3"/>
        </dgm:presLayoutVars>
      </dgm:prSet>
      <dgm:spPr/>
    </dgm:pt>
    <dgm:pt modelId="{FDC850AC-B2B0-4E47-9DBB-EA7C104CCC6A}" type="pres">
      <dgm:prSet presAssocID="{08DDDBF5-9DA7-4A15-8723-20C378E4454A}" presName="level3hierChild" presStyleCnt="0"/>
      <dgm:spPr/>
    </dgm:pt>
  </dgm:ptLst>
  <dgm:cxnLst>
    <dgm:cxn modelId="{76F13302-626B-41B2-8532-02C770D4D4DC}" type="presOf" srcId="{3A3CC75F-C5A9-411C-A40A-7689D5A5E37C}" destId="{EDA960BE-B5CF-4D6C-A1A8-C5C085619332}" srcOrd="0" destOrd="0" presId="urn:microsoft.com/office/officeart/2005/8/layout/hierarchy2"/>
    <dgm:cxn modelId="{8529BB07-A983-451D-A75F-7D9DF6D07EE9}" type="presOf" srcId="{F99CD728-F087-49A8-9CF7-79444240C1B6}" destId="{417C385D-E476-4BD6-B12F-1ACFCC838704}" srcOrd="0" destOrd="0" presId="urn:microsoft.com/office/officeart/2005/8/layout/hierarchy2"/>
    <dgm:cxn modelId="{80BF390B-444D-4686-A0BE-0D915E01D452}" type="presOf" srcId="{74DB9FE2-8B09-4AAF-BCB4-7BEB56A6C492}" destId="{9AAB3EEE-2115-4BF3-A076-EB4329C37097}" srcOrd="0" destOrd="0" presId="urn:microsoft.com/office/officeart/2005/8/layout/hierarchy2"/>
    <dgm:cxn modelId="{1E8BAC15-15A6-4AE9-AB5C-9045523984CA}" srcId="{2259E3C0-5953-4038-BAE5-F2F6E047EBA1}" destId="{36ABB479-F225-46EF-89AE-D1EBCEFA895B}" srcOrd="0" destOrd="0" parTransId="{43139887-DEF7-451C-88AB-3D07378210C3}" sibTransId="{236356C3-7D52-46D5-9887-4CD55408FB33}"/>
    <dgm:cxn modelId="{9F3B6516-19BB-4751-98CE-1A42F5BFC9ED}" type="presOf" srcId="{BF2ADBEC-25E9-49F0-A228-F88B5BAA5A96}" destId="{D2EC7B3C-368F-402C-B116-FCFB5C761FD9}" srcOrd="0" destOrd="0" presId="urn:microsoft.com/office/officeart/2005/8/layout/hierarchy2"/>
    <dgm:cxn modelId="{A1919E18-7781-4BC4-AD87-D67EF877D90C}" type="presOf" srcId="{33D12141-7916-4143-B3C1-8589DB868B54}" destId="{D7A62673-3923-47AE-9F5A-69DB201F653F}" srcOrd="0" destOrd="0" presId="urn:microsoft.com/office/officeart/2005/8/layout/hierarchy2"/>
    <dgm:cxn modelId="{15F4A81F-1450-45FC-B564-A8D2579C79DF}" type="presOf" srcId="{63339A27-78D7-4F98-95DF-93C33F87B480}" destId="{B4EC2474-4361-44D7-9944-AF0739394980}" srcOrd="0" destOrd="0" presId="urn:microsoft.com/office/officeart/2005/8/layout/hierarchy2"/>
    <dgm:cxn modelId="{4D240D21-FB67-483E-A9D1-7264BDD608E6}" srcId="{B176171D-90F5-4C20-8359-15FF8C09E6FD}" destId="{EDDA0690-6F7D-4001-8B6F-1E5AC4BEAE68}" srcOrd="3" destOrd="0" parTransId="{21FB7123-6606-4D92-B8E1-AFD79C5F5A8F}" sibTransId="{6E18B718-37E6-43E4-BCA5-6AD32F697DA6}"/>
    <dgm:cxn modelId="{BA476A25-B709-424B-B4B9-B6BE47B0EBCF}" srcId="{B176171D-90F5-4C20-8359-15FF8C09E6FD}" destId="{B93B7547-7A15-4765-A4E9-DB4DDF91D958}" srcOrd="2" destOrd="0" parTransId="{0650E242-547D-4986-A9FB-7A0FAE6F46BA}" sibTransId="{D5030E86-B2E2-4A93-8C04-BE8315DD5CBC}"/>
    <dgm:cxn modelId="{348F2E27-7836-4389-A9F5-486723E0FCCF}" type="presOf" srcId="{35AC7B04-5E41-4B85-8A3B-6052C86BBA0E}" destId="{3F620DB4-A59B-4C62-9BA8-D4F3C14F952C}" srcOrd="1" destOrd="0" presId="urn:microsoft.com/office/officeart/2005/8/layout/hierarchy2"/>
    <dgm:cxn modelId="{E6D3A327-4111-4FDD-A742-2B4C42BC5965}" type="presOf" srcId="{1E535911-AFF9-4B0E-B5C7-3B84D8406CC7}" destId="{B6CF3503-288C-4377-B7F2-5EB561276A71}" srcOrd="0" destOrd="0" presId="urn:microsoft.com/office/officeart/2005/8/layout/hierarchy2"/>
    <dgm:cxn modelId="{4E4AE928-176C-4C22-9852-284F0489C0E7}" srcId="{0B243E3A-8727-4111-A6E8-9CD80BA31ED8}" destId="{B176171D-90F5-4C20-8359-15FF8C09E6FD}" srcOrd="0" destOrd="0" parTransId="{A2CE63D0-A96A-4DEC-A296-27D7BDEA1010}" sibTransId="{4F839D60-7B21-4FCC-8733-9C5BCF21D481}"/>
    <dgm:cxn modelId="{BDF0542F-2405-42D7-9842-6FC91567BF80}" srcId="{B176171D-90F5-4C20-8359-15FF8C09E6FD}" destId="{612AA07F-B4FD-4F78-A7C1-5F6C9350D6A8}" srcOrd="1" destOrd="0" parTransId="{536D2645-8E36-4078-82AB-7B5B30A60078}" sibTransId="{3CA60F74-F648-4C08-B204-92D80DFC3112}"/>
    <dgm:cxn modelId="{B93DA330-CB05-47BB-9ED4-E74F818C26EB}" type="presOf" srcId="{0650E242-547D-4986-A9FB-7A0FAE6F46BA}" destId="{82C95915-7380-46CF-9423-D09F64F766F9}" srcOrd="1" destOrd="0" presId="urn:microsoft.com/office/officeart/2005/8/layout/hierarchy2"/>
    <dgm:cxn modelId="{748AC130-672C-4BD4-8D4D-C4C6F0757CB7}" srcId="{B93B7547-7A15-4765-A4E9-DB4DDF91D958}" destId="{16373365-31D3-466B-8E73-1B4680CEE3F1}" srcOrd="1" destOrd="0" parTransId="{31EC7046-A440-46E0-A1D0-30F4AD3611F3}" sibTransId="{CC219537-1EFB-49AE-832F-65E636CA6B24}"/>
    <dgm:cxn modelId="{8AB3E334-B1B7-46EE-9FE7-5318F9F33474}" type="presOf" srcId="{B93B7547-7A15-4765-A4E9-DB4DDF91D958}" destId="{808856FE-0B2A-49A1-B544-74527A37F453}" srcOrd="0" destOrd="0" presId="urn:microsoft.com/office/officeart/2005/8/layout/hierarchy2"/>
    <dgm:cxn modelId="{8604F535-E605-4BA3-A20A-C026F9D48AB4}" srcId="{2259E3C0-5953-4038-BAE5-F2F6E047EBA1}" destId="{D097E52B-634F-4484-8F08-031CFD0BB4B3}" srcOrd="4" destOrd="0" parTransId="{54590ACA-FBBC-44F0-8E7F-6A771944A277}" sibTransId="{DA1E71B7-FB16-4FF9-9171-DBD06B4D1F8F}"/>
    <dgm:cxn modelId="{F061BE36-A020-4AEB-BD50-49E47346FF07}" type="presOf" srcId="{E4FB7EF0-03D5-4DAC-9E49-419774FFD6D1}" destId="{C381E5BE-6357-4A61-97F4-B199873796EE}" srcOrd="1" destOrd="0" presId="urn:microsoft.com/office/officeart/2005/8/layout/hierarchy2"/>
    <dgm:cxn modelId="{47BD7B40-6A82-45D5-9E85-0277648A3CD7}" type="presOf" srcId="{E769ABEB-4983-428F-8ACB-113B005D0D0D}" destId="{BECC82C7-2B85-4E6B-ACBF-FE335F157EE6}" srcOrd="1" destOrd="0" presId="urn:microsoft.com/office/officeart/2005/8/layout/hierarchy2"/>
    <dgm:cxn modelId="{75A9C240-4364-4FCF-8B45-5D400C275569}" type="presOf" srcId="{0EAA066C-2ACE-41E3-B01B-53F65F4574B8}" destId="{FE8C8C98-516E-4E01-B5C9-0A69EDE74CDD}" srcOrd="1" destOrd="0" presId="urn:microsoft.com/office/officeart/2005/8/layout/hierarchy2"/>
    <dgm:cxn modelId="{BB4AF340-D25F-4520-ABC8-695EE64264CD}" type="presOf" srcId="{08DDDBF5-9DA7-4A15-8723-20C378E4454A}" destId="{A763E564-D3B3-4F76-959B-4ECBD0C2D550}" srcOrd="0" destOrd="0" presId="urn:microsoft.com/office/officeart/2005/8/layout/hierarchy2"/>
    <dgm:cxn modelId="{B300365C-0545-4836-A563-04C948AF3360}" type="presOf" srcId="{4D7BDCB9-9FB1-4BF0-A6EF-5700C7854326}" destId="{C9FF5DD2-1EAA-4608-A25B-FCF3079DB870}" srcOrd="0" destOrd="0" presId="urn:microsoft.com/office/officeart/2005/8/layout/hierarchy2"/>
    <dgm:cxn modelId="{6FD5DC62-A093-4C21-AD62-142CCE61BC5F}" type="presOf" srcId="{8FA7B00E-1A5F-47FA-A7A8-DB1068322C6C}" destId="{462CF823-FE93-4C00-94FA-4EEDAD9EA635}" srcOrd="1" destOrd="0" presId="urn:microsoft.com/office/officeart/2005/8/layout/hierarchy2"/>
    <dgm:cxn modelId="{D230A665-3D4F-43FA-AB52-CF9164F1FD3F}" type="presOf" srcId="{21FB7123-6606-4D92-B8E1-AFD79C5F5A8F}" destId="{DEF6A7E8-63D7-4950-A845-4566F18567ED}" srcOrd="1" destOrd="0" presId="urn:microsoft.com/office/officeart/2005/8/layout/hierarchy2"/>
    <dgm:cxn modelId="{63188A48-7131-43E9-BC85-C98BEC3A9384}" srcId="{B93B7547-7A15-4765-A4E9-DB4DDF91D958}" destId="{D2CC6D3B-8194-4CCC-87EE-B0B1AECAA272}" srcOrd="0" destOrd="0" parTransId="{AFD0BD6D-7B20-427E-BA6A-A38765B02337}" sibTransId="{5EEC39FB-C9CF-4285-B0B2-7AE4FEDE0078}"/>
    <dgm:cxn modelId="{F832F048-127D-43DE-9226-7563501AC290}" type="presOf" srcId="{F99CD728-F087-49A8-9CF7-79444240C1B6}" destId="{658ED9E0-643D-4EB1-BCE8-A9BC7548ABAD}" srcOrd="1" destOrd="0" presId="urn:microsoft.com/office/officeart/2005/8/layout/hierarchy2"/>
    <dgm:cxn modelId="{F2869D49-43F9-45DB-AA98-D1A12A8125C3}" srcId="{612AA07F-B4FD-4F78-A7C1-5F6C9350D6A8}" destId="{65AD6A0E-2FB0-4749-AC54-741F22CDD6CE}" srcOrd="1" destOrd="0" parTransId="{BF2ADBEC-25E9-49F0-A228-F88B5BAA5A96}" sibTransId="{A159AD2F-8CEF-48EC-BA51-133C97DB7E63}"/>
    <dgm:cxn modelId="{541DF569-FC30-4CF8-B229-92E93D094C99}" type="presOf" srcId="{74DB9FE2-8B09-4AAF-BCB4-7BEB56A6C492}" destId="{073DC58A-ACF3-4C87-A3ED-A06BCC0F2441}" srcOrd="1" destOrd="0" presId="urn:microsoft.com/office/officeart/2005/8/layout/hierarchy2"/>
    <dgm:cxn modelId="{C68BAE6C-F051-4EEE-8642-BD39E76683FD}" type="presOf" srcId="{AEE85B74-AAAE-46BB-962E-4DBC874D3EFC}" destId="{CAFC0B17-83E3-4336-8BA2-EF065170EFFE}" srcOrd="1" destOrd="0" presId="urn:microsoft.com/office/officeart/2005/8/layout/hierarchy2"/>
    <dgm:cxn modelId="{C8E4AC6F-5967-4FF1-A00D-D30FBB3F590F}" type="presOf" srcId="{612AA07F-B4FD-4F78-A7C1-5F6C9350D6A8}" destId="{4688101F-9C5D-44B0-81BE-1F64DD1B9F4F}" srcOrd="0" destOrd="0" presId="urn:microsoft.com/office/officeart/2005/8/layout/hierarchy2"/>
    <dgm:cxn modelId="{79C6C96F-FA22-4E97-9E83-5333F5BADB33}" type="presOf" srcId="{D319F1ED-43AE-4C1E-9FFA-A18AC17FD637}" destId="{CDAE1E3C-9E19-4364-AE64-3A16D27CBDEC}" srcOrd="0" destOrd="0" presId="urn:microsoft.com/office/officeart/2005/8/layout/hierarchy2"/>
    <dgm:cxn modelId="{5D317970-A994-4387-8FBC-BC487FAEFE78}" type="presOf" srcId="{36ABB479-F225-46EF-89AE-D1EBCEFA895B}" destId="{CF1FEEF2-D772-4D58-9D8F-A93A8B713451}" srcOrd="0" destOrd="0" presId="urn:microsoft.com/office/officeart/2005/8/layout/hierarchy2"/>
    <dgm:cxn modelId="{1D9F2071-9192-4553-BBF0-34DD4747E45A}" type="presOf" srcId="{35AC7B04-5E41-4B85-8A3B-6052C86BBA0E}" destId="{D703903A-9974-4EEA-969D-43967AA12409}" srcOrd="0" destOrd="0" presId="urn:microsoft.com/office/officeart/2005/8/layout/hierarchy2"/>
    <dgm:cxn modelId="{11A58775-27E6-4C6A-A377-3F0DD2D80313}" srcId="{EDDA0690-6F7D-4001-8B6F-1E5AC4BEAE68}" destId="{33D12141-7916-4143-B3C1-8589DB868B54}" srcOrd="0" destOrd="0" parTransId="{D71DD1BE-5C52-4B5C-AA30-E78EAD2425FA}" sibTransId="{12C1453A-ABC7-4900-9D25-EE1C1FD5A9E5}"/>
    <dgm:cxn modelId="{84F4E855-F80E-4D89-BD5D-D2B29FEA635F}" type="presOf" srcId="{AEE85B74-AAAE-46BB-962E-4DBC874D3EFC}" destId="{2CFD3644-FB0E-4599-B96C-B6995ED306FF}" srcOrd="0" destOrd="0" presId="urn:microsoft.com/office/officeart/2005/8/layout/hierarchy2"/>
    <dgm:cxn modelId="{E6420A76-8152-45A0-9D1A-61A34F2827F0}" type="presOf" srcId="{43139887-DEF7-451C-88AB-3D07378210C3}" destId="{B2CFD054-96D5-46ED-A41E-B31FAFAA9B33}" srcOrd="0" destOrd="0" presId="urn:microsoft.com/office/officeart/2005/8/layout/hierarchy2"/>
    <dgm:cxn modelId="{6381A056-B380-4832-98F8-9ED3E7848A00}" type="presOf" srcId="{E769ABEB-4983-428F-8ACB-113B005D0D0D}" destId="{AA2572DD-DF15-4B33-9D2D-9B9668119341}" srcOrd="0" destOrd="0" presId="urn:microsoft.com/office/officeart/2005/8/layout/hierarchy2"/>
    <dgm:cxn modelId="{5F99CC57-01EA-46A7-8B20-00B982E06AA5}" type="presOf" srcId="{3DA56672-734B-406C-A594-5CD99F243ED9}" destId="{831C0596-4138-4052-A1D1-10FDAD802736}" srcOrd="0" destOrd="0" presId="urn:microsoft.com/office/officeart/2005/8/layout/hierarchy2"/>
    <dgm:cxn modelId="{1504BA59-A9A4-4265-8CC9-2089B81A68E8}" type="presOf" srcId="{5044DB07-A528-4245-8150-B16D1CCEADCA}" destId="{5FE8D8CA-1877-487B-A492-3E419C8625AA}" srcOrd="1" destOrd="0" presId="urn:microsoft.com/office/officeart/2005/8/layout/hierarchy2"/>
    <dgm:cxn modelId="{4AD0F959-1284-472E-89F6-95294C96D1F9}" srcId="{612AA07F-B4FD-4F78-A7C1-5F6C9350D6A8}" destId="{FEF4736C-A508-4A16-991E-C60764F01813}" srcOrd="3" destOrd="0" parTransId="{E6B97331-86DB-4CA0-9E5D-E7A6BA5EF2EF}" sibTransId="{010A9B4D-B788-47B7-8AAD-A44DC5241ED4}"/>
    <dgm:cxn modelId="{22E41780-4455-438A-B23D-BEB42BEC3F6A}" type="presOf" srcId="{16373365-31D3-466B-8E73-1B4680CEE3F1}" destId="{FA075705-4470-4205-AF4C-8A674D96BBEF}" srcOrd="0" destOrd="0" presId="urn:microsoft.com/office/officeart/2005/8/layout/hierarchy2"/>
    <dgm:cxn modelId="{97BB7981-F9E2-496B-A13B-913B5EF657DC}" type="presOf" srcId="{FEF4736C-A508-4A16-991E-C60764F01813}" destId="{D309861D-98C4-44FF-B7A0-28112D12F622}" srcOrd="0" destOrd="0" presId="urn:microsoft.com/office/officeart/2005/8/layout/hierarchy2"/>
    <dgm:cxn modelId="{C423E081-FD76-4B92-8306-0BD6DB79F0E8}" type="presOf" srcId="{D097E52B-634F-4484-8F08-031CFD0BB4B3}" destId="{D522F9A0-3893-40CB-92B5-4F827AE80D79}" srcOrd="0" destOrd="0" presId="urn:microsoft.com/office/officeart/2005/8/layout/hierarchy2"/>
    <dgm:cxn modelId="{C0A72285-FAB0-4D1F-9A53-D0B028EBC50E}" type="presOf" srcId="{536D2645-8E36-4078-82AB-7B5B30A60078}" destId="{E4ADC613-B9E4-4863-B110-4037E83B70CB}" srcOrd="1" destOrd="0" presId="urn:microsoft.com/office/officeart/2005/8/layout/hierarchy2"/>
    <dgm:cxn modelId="{8AB93386-C5EF-4ACA-AAD0-5758A9D35597}" type="presOf" srcId="{BD6177D6-AE94-4CAB-9345-F1A0F53C7E2B}" destId="{834A3C4C-ED6C-4912-B55C-0F7445627632}" srcOrd="0" destOrd="0" presId="urn:microsoft.com/office/officeart/2005/8/layout/hierarchy2"/>
    <dgm:cxn modelId="{885E1E8D-FF07-4342-BB22-3FFD1A19292E}" type="presOf" srcId="{31EC7046-A440-46E0-A1D0-30F4AD3611F3}" destId="{3CC2DB11-1D37-4F93-9EA8-24B4AFC1F980}" srcOrd="1" destOrd="0" presId="urn:microsoft.com/office/officeart/2005/8/layout/hierarchy2"/>
    <dgm:cxn modelId="{1088518F-EA96-4BF3-A4AD-C5EFA817B7A4}" srcId="{426B250F-7F0E-4F82-A819-BF5DC04EC913}" destId="{08DDDBF5-9DA7-4A15-8723-20C378E4454A}" srcOrd="0" destOrd="0" parTransId="{4D7BDCB9-9FB1-4BF0-A6EF-5700C7854326}" sibTransId="{D7F60F3D-E202-4EF2-98AB-B1C4F3B1EA91}"/>
    <dgm:cxn modelId="{2A671A9B-1E3F-4ADF-8A89-328A2E128945}" type="presOf" srcId="{43139887-DEF7-451C-88AB-3D07378210C3}" destId="{CCE3CA6F-C149-4BD9-9AE3-E2D0ECF70A8D}" srcOrd="1" destOrd="0" presId="urn:microsoft.com/office/officeart/2005/8/layout/hierarchy2"/>
    <dgm:cxn modelId="{AF83A79B-5796-4A64-B1AF-83D07A512135}" srcId="{B93B7547-7A15-4765-A4E9-DB4DDF91D958}" destId="{9C2DFBB7-E762-4FE3-BA4B-052786D51008}" srcOrd="3" destOrd="0" parTransId="{74DB9FE2-8B09-4AAF-BCB4-7BEB56A6C492}" sibTransId="{F1C3414F-B3D2-4352-AE9E-C1BE344784DA}"/>
    <dgm:cxn modelId="{31A596A4-6C90-474B-B582-B7225C9CA631}" type="presOf" srcId="{65AD6A0E-2FB0-4749-AC54-741F22CDD6CE}" destId="{7514999F-037F-42F8-8256-19F5DED0754B}" srcOrd="0" destOrd="0" presId="urn:microsoft.com/office/officeart/2005/8/layout/hierarchy2"/>
    <dgm:cxn modelId="{D01E24A5-B106-4A4A-9170-B6C8D964D99E}" type="presOf" srcId="{E6B97331-86DB-4CA0-9E5D-E7A6BA5EF2EF}" destId="{1BBF7B3C-FECB-41A1-8F45-EBCBEACBCCED}" srcOrd="1" destOrd="0" presId="urn:microsoft.com/office/officeart/2005/8/layout/hierarchy2"/>
    <dgm:cxn modelId="{037C3AA5-496C-43FB-AF3C-79C98651373A}" type="presOf" srcId="{D319F1ED-43AE-4C1E-9FFA-A18AC17FD637}" destId="{0DE954FA-B521-4B8B-9F29-94E35CDA601D}" srcOrd="1" destOrd="0" presId="urn:microsoft.com/office/officeart/2005/8/layout/hierarchy2"/>
    <dgm:cxn modelId="{D3DCCCA9-FF71-47AE-9E9F-1CA8200EB391}" type="presOf" srcId="{BF2ADBEC-25E9-49F0-A228-F88B5BAA5A96}" destId="{CD6FA477-5BA6-40D7-A872-C01F1D2F3FCE}" srcOrd="1" destOrd="0" presId="urn:microsoft.com/office/officeart/2005/8/layout/hierarchy2"/>
    <dgm:cxn modelId="{5D7923AD-FA4E-4D34-B78A-C359E54E0CF0}" srcId="{B176171D-90F5-4C20-8359-15FF8C09E6FD}" destId="{2259E3C0-5953-4038-BAE5-F2F6E047EBA1}" srcOrd="0" destOrd="0" parTransId="{5044DB07-A528-4245-8150-B16D1CCEADCA}" sibTransId="{8E3CD2CD-346B-4FB0-8A70-305DDBB93A63}"/>
    <dgm:cxn modelId="{56B155B0-B5C4-439E-B966-1788C1766A48}" type="presOf" srcId="{426B250F-7F0E-4F82-A819-BF5DC04EC913}" destId="{D4A15DC9-9111-42D4-A605-155F6F12F9B7}" srcOrd="0" destOrd="0" presId="urn:microsoft.com/office/officeart/2005/8/layout/hierarchy2"/>
    <dgm:cxn modelId="{047EE5B0-5ABE-46E1-8A0F-750065930AC7}" type="presOf" srcId="{DC762D2D-3957-4FC9-947C-ED40F95744E7}" destId="{E6F693BB-2E3E-436F-BA89-2514AF3F6F07}" srcOrd="0" destOrd="0" presId="urn:microsoft.com/office/officeart/2005/8/layout/hierarchy2"/>
    <dgm:cxn modelId="{658D6CB2-3DB5-4A2C-A82A-2A4E025E35AC}" srcId="{2259E3C0-5953-4038-BAE5-F2F6E047EBA1}" destId="{1E55BDFA-5961-49A0-BE27-9E22C12D9806}" srcOrd="1" destOrd="0" parTransId="{E769ABEB-4983-428F-8ACB-113B005D0D0D}" sibTransId="{0F4D8FF2-9C1A-482F-AD17-2415BBD99154}"/>
    <dgm:cxn modelId="{6E6272B4-EF22-448C-BB7A-D0B1EF93EDB0}" type="presOf" srcId="{0650E242-547D-4986-A9FB-7A0FAE6F46BA}" destId="{B5BC8713-D7C8-4890-B09E-91066D4D07F5}" srcOrd="0" destOrd="0" presId="urn:microsoft.com/office/officeart/2005/8/layout/hierarchy2"/>
    <dgm:cxn modelId="{44D464B7-8400-43B0-91FB-86CB07BAC06F}" srcId="{2259E3C0-5953-4038-BAE5-F2F6E047EBA1}" destId="{1E535911-AFF9-4B0E-B5C7-3B84D8406CC7}" srcOrd="3" destOrd="0" parTransId="{35AC7B04-5E41-4B85-8A3B-6052C86BBA0E}" sibTransId="{D52D1D85-20F0-4A8C-A55D-73636B9E88D2}"/>
    <dgm:cxn modelId="{3EECCFB7-F087-40DD-A570-BC3C4F080DDE}" type="presOf" srcId="{21FB7123-6606-4D92-B8E1-AFD79C5F5A8F}" destId="{BCCA81A0-D285-4F04-AE8E-D134F2915D4D}" srcOrd="0" destOrd="0" presId="urn:microsoft.com/office/officeart/2005/8/layout/hierarchy2"/>
    <dgm:cxn modelId="{F95ABBB9-4F40-4362-BAA4-7B4D285B2C3F}" type="presOf" srcId="{D2CC6D3B-8194-4CCC-87EE-B0B1AECAA272}" destId="{08F02F36-FE82-48A1-9442-78F4F28B2919}" srcOrd="0" destOrd="0" presId="urn:microsoft.com/office/officeart/2005/8/layout/hierarchy2"/>
    <dgm:cxn modelId="{2873C4BA-D842-4625-A3B3-577AC6A99831}" srcId="{2259E3C0-5953-4038-BAE5-F2F6E047EBA1}" destId="{26D55047-C63E-48E0-A721-6514B0192F97}" srcOrd="2" destOrd="0" parTransId="{AEE85B74-AAAE-46BB-962E-4DBC874D3EFC}" sibTransId="{00F57417-8446-4692-90D6-06A1D8B4AF50}"/>
    <dgm:cxn modelId="{CE621EBC-B076-4A17-951A-5C60D0317880}" type="presOf" srcId="{D71DD1BE-5C52-4B5C-AA30-E78EAD2425FA}" destId="{EEA3851D-8A72-429B-A598-573E4B43366C}" srcOrd="0" destOrd="0" presId="urn:microsoft.com/office/officeart/2005/8/layout/hierarchy2"/>
    <dgm:cxn modelId="{B22760BD-868D-48F3-B5C1-9BD24E58D271}" type="presOf" srcId="{B176171D-90F5-4C20-8359-15FF8C09E6FD}" destId="{454E1ED0-DD24-488D-8C1E-7D094EAC4B79}" srcOrd="0" destOrd="0" presId="urn:microsoft.com/office/officeart/2005/8/layout/hierarchy2"/>
    <dgm:cxn modelId="{63DFA3C3-6D30-44E1-9696-789684D56712}" type="presOf" srcId="{0EAA066C-2ACE-41E3-B01B-53F65F4574B8}" destId="{D47CFA51-9A36-4512-A9B9-526FA5AF2171}" srcOrd="0" destOrd="0" presId="urn:microsoft.com/office/officeart/2005/8/layout/hierarchy2"/>
    <dgm:cxn modelId="{A24103C7-E916-4F67-8AF3-4B24E62B747D}" type="presOf" srcId="{54590ACA-FBBC-44F0-8E7F-6A771944A277}" destId="{57D87CD3-30B8-44BA-8FC3-20E0F1184DCD}" srcOrd="1" destOrd="0" presId="urn:microsoft.com/office/officeart/2005/8/layout/hierarchy2"/>
    <dgm:cxn modelId="{681643C7-2979-4A35-A904-34877ABC2F9F}" type="presOf" srcId="{AFD0BD6D-7B20-427E-BA6A-A38765B02337}" destId="{9CC04842-1507-41BC-ADAF-2C651A3C7A43}" srcOrd="1" destOrd="0" presId="urn:microsoft.com/office/officeart/2005/8/layout/hierarchy2"/>
    <dgm:cxn modelId="{022CB5C7-DC2D-43D5-A25D-04E9B7121DAF}" type="presOf" srcId="{4D7BDCB9-9FB1-4BF0-A6EF-5700C7854326}" destId="{A10DB5AB-AB8B-4162-89F3-2ECD7BE4C943}" srcOrd="1" destOrd="0" presId="urn:microsoft.com/office/officeart/2005/8/layout/hierarchy2"/>
    <dgm:cxn modelId="{372BD2C9-D999-4BCF-8C60-B9EAAC6589AA}" type="presOf" srcId="{D7C796C1-1FA0-4890-A943-626FBD82D97B}" destId="{D16DB69C-7D3C-44A1-A369-62892DFE85CF}" srcOrd="1" destOrd="0" presId="urn:microsoft.com/office/officeart/2005/8/layout/hierarchy2"/>
    <dgm:cxn modelId="{DCEC2ECF-536E-45E2-8486-D1389BB1B23C}" type="presOf" srcId="{D71DD1BE-5C52-4B5C-AA30-E78EAD2425FA}" destId="{8DE9A65A-A03F-4528-B253-1F6535AD08DD}" srcOrd="1" destOrd="0" presId="urn:microsoft.com/office/officeart/2005/8/layout/hierarchy2"/>
    <dgm:cxn modelId="{1DA58ED0-802D-43F5-BB73-AE7D73AE5E95}" srcId="{612AA07F-B4FD-4F78-A7C1-5F6C9350D6A8}" destId="{3DA56672-734B-406C-A594-5CD99F243ED9}" srcOrd="4" destOrd="0" parTransId="{8FA7B00E-1A5F-47FA-A7A8-DB1068322C6C}" sibTransId="{FF807417-07E1-49A7-AC16-97E7FF52BAFC}"/>
    <dgm:cxn modelId="{305D77D1-613C-4517-A59B-D2733DA538E3}" type="presOf" srcId="{31EC7046-A440-46E0-A1D0-30F4AD3611F3}" destId="{794B99D3-4CC9-4BB1-B7D8-0046DBBD4FEA}" srcOrd="0" destOrd="0" presId="urn:microsoft.com/office/officeart/2005/8/layout/hierarchy2"/>
    <dgm:cxn modelId="{896282D9-3DB7-460B-812F-8C9602289332}" type="presOf" srcId="{E4FB7EF0-03D5-4DAC-9E49-419774FFD6D1}" destId="{85C20F1B-C9B5-44B9-BE90-AD471F247551}" srcOrd="0" destOrd="0" presId="urn:microsoft.com/office/officeart/2005/8/layout/hierarchy2"/>
    <dgm:cxn modelId="{C577C0DC-FC6E-4C8B-AD7D-5319DB873BB3}" type="presOf" srcId="{E6B97331-86DB-4CA0-9E5D-E7A6BA5EF2EF}" destId="{B71B7F28-8EEF-42FA-8B14-436BA0ADA4BE}" srcOrd="0" destOrd="0" presId="urn:microsoft.com/office/officeart/2005/8/layout/hierarchy2"/>
    <dgm:cxn modelId="{58134DDF-0CE9-4D25-ABC4-ED7926791FC6}" type="presOf" srcId="{EDDA0690-6F7D-4001-8B6F-1E5AC4BEAE68}" destId="{D9C84F13-1FA4-439F-AF35-E6519E0BA9A7}" srcOrd="0" destOrd="0" presId="urn:microsoft.com/office/officeart/2005/8/layout/hierarchy2"/>
    <dgm:cxn modelId="{A47DF4DF-1F3C-4206-B03B-6E57A1510D2D}" srcId="{2259E3C0-5953-4038-BAE5-F2F6E047EBA1}" destId="{3A3CC75F-C5A9-411C-A40A-7689D5A5E37C}" srcOrd="5" destOrd="0" parTransId="{0EAA066C-2ACE-41E3-B01B-53F65F4574B8}" sibTransId="{6EE8EACA-CB7D-48F9-B799-FC1CBF87F26A}"/>
    <dgm:cxn modelId="{E6A9EDE0-884E-47DC-8CC7-2D23ED938B75}" type="presOf" srcId="{D7C796C1-1FA0-4890-A943-626FBD82D97B}" destId="{D1D5C034-1871-4E60-82DC-453A888B5927}" srcOrd="0" destOrd="0" presId="urn:microsoft.com/office/officeart/2005/8/layout/hierarchy2"/>
    <dgm:cxn modelId="{79B8EEE0-809F-4325-8EC1-F763FDBC2DCB}" type="presOf" srcId="{0B243E3A-8727-4111-A6E8-9CD80BA31ED8}" destId="{FD262A13-6D78-4AEB-B931-58DDD0DA51C2}" srcOrd="0" destOrd="0" presId="urn:microsoft.com/office/officeart/2005/8/layout/hierarchy2"/>
    <dgm:cxn modelId="{8ECAEDE2-17D7-463A-8E9F-AF05F7FA07D4}" type="presOf" srcId="{54590ACA-FBBC-44F0-8E7F-6A771944A277}" destId="{599756A5-74D7-494D-A454-5B0F0DA074E0}" srcOrd="0" destOrd="0" presId="urn:microsoft.com/office/officeart/2005/8/layout/hierarchy2"/>
    <dgm:cxn modelId="{916C43E6-87EC-434C-B586-D31D733007D7}" srcId="{B93B7547-7A15-4765-A4E9-DB4DDF91D958}" destId="{63339A27-78D7-4F98-95DF-93C33F87B480}" srcOrd="2" destOrd="0" parTransId="{D7C796C1-1FA0-4890-A943-626FBD82D97B}" sibTransId="{CB892D7A-4284-47F4-B8BA-6E9C97CCEFA0}"/>
    <dgm:cxn modelId="{CAA17CE7-D029-45E7-BF0C-6710ABD76E41}" type="presOf" srcId="{536D2645-8E36-4078-82AB-7B5B30A60078}" destId="{7E94FB9C-EE56-436D-8F3E-5567DC73F1BD}" srcOrd="0" destOrd="0" presId="urn:microsoft.com/office/officeart/2005/8/layout/hierarchy2"/>
    <dgm:cxn modelId="{A38E87E7-263B-4645-B521-F36A53014067}" srcId="{612AA07F-B4FD-4F78-A7C1-5F6C9350D6A8}" destId="{DC762D2D-3957-4FC9-947C-ED40F95744E7}" srcOrd="2" destOrd="0" parTransId="{E4FB7EF0-03D5-4DAC-9E49-419774FFD6D1}" sibTransId="{28E5506F-6A68-414B-BC83-AE3EA7654357}"/>
    <dgm:cxn modelId="{57099FEB-39BD-4EF7-8B02-FEE286B6F71E}" type="presOf" srcId="{1E55BDFA-5961-49A0-BE27-9E22C12D9806}" destId="{CF0740D2-075A-4FD4-9684-B89C934AE416}" srcOrd="0" destOrd="0" presId="urn:microsoft.com/office/officeart/2005/8/layout/hierarchy2"/>
    <dgm:cxn modelId="{1339D4EB-8027-4FBE-9577-499637FED6DF}" type="presOf" srcId="{8FA7B00E-1A5F-47FA-A7A8-DB1068322C6C}" destId="{60B160AF-1DE7-48D1-9277-80856D505833}" srcOrd="0" destOrd="0" presId="urn:microsoft.com/office/officeart/2005/8/layout/hierarchy2"/>
    <dgm:cxn modelId="{409315EC-7841-472F-AC49-9D615C1BB6D5}" type="presOf" srcId="{AFD0BD6D-7B20-427E-BA6A-A38765B02337}" destId="{39F22B11-60C5-4705-89CD-67AA4B198AEC}" srcOrd="0" destOrd="0" presId="urn:microsoft.com/office/officeart/2005/8/layout/hierarchy2"/>
    <dgm:cxn modelId="{EC5242EC-452F-4935-AB43-2961F15140AE}" srcId="{B176171D-90F5-4C20-8359-15FF8C09E6FD}" destId="{426B250F-7F0E-4F82-A819-BF5DC04EC913}" srcOrd="4" destOrd="0" parTransId="{F99CD728-F087-49A8-9CF7-79444240C1B6}" sibTransId="{1819882C-E99B-4060-A494-CE3F3A499652}"/>
    <dgm:cxn modelId="{532305ED-7AE4-41C7-9FEC-D74DC1AFC4BC}" type="presOf" srcId="{26D55047-C63E-48E0-A721-6514B0192F97}" destId="{341E0E99-04E4-4E04-9DD1-B2AF9837E229}" srcOrd="0" destOrd="0" presId="urn:microsoft.com/office/officeart/2005/8/layout/hierarchy2"/>
    <dgm:cxn modelId="{9D53B5EE-7B36-4980-8182-3936A336F1B5}" type="presOf" srcId="{5044DB07-A528-4245-8150-B16D1CCEADCA}" destId="{0A6E024E-33BD-442D-BABB-29FB0A636F07}" srcOrd="0" destOrd="0" presId="urn:microsoft.com/office/officeart/2005/8/layout/hierarchy2"/>
    <dgm:cxn modelId="{0B0B19F0-11C2-4B62-BEF2-B954F004D9C7}" srcId="{612AA07F-B4FD-4F78-A7C1-5F6C9350D6A8}" destId="{BD6177D6-AE94-4CAB-9345-F1A0F53C7E2B}" srcOrd="0" destOrd="0" parTransId="{D319F1ED-43AE-4C1E-9FFA-A18AC17FD637}" sibTransId="{21B896C2-262A-4DD0-ABAB-C0A8BE554570}"/>
    <dgm:cxn modelId="{B209B1F3-B319-4D2E-AC89-11FF4267322E}" type="presOf" srcId="{9C2DFBB7-E762-4FE3-BA4B-052786D51008}" destId="{92A6743E-ED80-46B6-8DA0-27E54686A922}" srcOrd="0" destOrd="0" presId="urn:microsoft.com/office/officeart/2005/8/layout/hierarchy2"/>
    <dgm:cxn modelId="{7E0987F7-85F5-4619-A18B-55CAED558BC9}" type="presOf" srcId="{2259E3C0-5953-4038-BAE5-F2F6E047EBA1}" destId="{003919AF-BF75-476B-9344-C4AC150FE34E}" srcOrd="0" destOrd="0" presId="urn:microsoft.com/office/officeart/2005/8/layout/hierarchy2"/>
    <dgm:cxn modelId="{05BEF0EC-CBF0-4DD0-A745-7D96767A528D}" type="presParOf" srcId="{FD262A13-6D78-4AEB-B931-58DDD0DA51C2}" destId="{1103A504-9DB1-4E40-A31D-F19958E282EA}" srcOrd="0" destOrd="0" presId="urn:microsoft.com/office/officeart/2005/8/layout/hierarchy2"/>
    <dgm:cxn modelId="{E68EE0DF-1973-4D11-B4C4-91263D44793B}" type="presParOf" srcId="{1103A504-9DB1-4E40-A31D-F19958E282EA}" destId="{454E1ED0-DD24-488D-8C1E-7D094EAC4B79}" srcOrd="0" destOrd="0" presId="urn:microsoft.com/office/officeart/2005/8/layout/hierarchy2"/>
    <dgm:cxn modelId="{615CA00A-1C4F-4FF8-984F-A8C566FFF419}" type="presParOf" srcId="{1103A504-9DB1-4E40-A31D-F19958E282EA}" destId="{ADE5E70B-BCF0-4C12-A031-778AE3843D77}" srcOrd="1" destOrd="0" presId="urn:microsoft.com/office/officeart/2005/8/layout/hierarchy2"/>
    <dgm:cxn modelId="{DB7DE862-11F7-4A67-9C41-225C61BA4426}" type="presParOf" srcId="{ADE5E70B-BCF0-4C12-A031-778AE3843D77}" destId="{0A6E024E-33BD-442D-BABB-29FB0A636F07}" srcOrd="0" destOrd="0" presId="urn:microsoft.com/office/officeart/2005/8/layout/hierarchy2"/>
    <dgm:cxn modelId="{B96D9ACD-B7C1-4232-854A-9FE37AFF1022}" type="presParOf" srcId="{0A6E024E-33BD-442D-BABB-29FB0A636F07}" destId="{5FE8D8CA-1877-487B-A492-3E419C8625AA}" srcOrd="0" destOrd="0" presId="urn:microsoft.com/office/officeart/2005/8/layout/hierarchy2"/>
    <dgm:cxn modelId="{520340D2-0381-428C-9D9F-0DCFFDD17D22}" type="presParOf" srcId="{ADE5E70B-BCF0-4C12-A031-778AE3843D77}" destId="{30093DC2-11A0-4217-9FA3-7A06337E2DCE}" srcOrd="1" destOrd="0" presId="urn:microsoft.com/office/officeart/2005/8/layout/hierarchy2"/>
    <dgm:cxn modelId="{57A7E500-E62D-45E6-84BA-1D8D6B77678D}" type="presParOf" srcId="{30093DC2-11A0-4217-9FA3-7A06337E2DCE}" destId="{003919AF-BF75-476B-9344-C4AC150FE34E}" srcOrd="0" destOrd="0" presId="urn:microsoft.com/office/officeart/2005/8/layout/hierarchy2"/>
    <dgm:cxn modelId="{F5674EC1-D874-4575-870B-37B6ACB39D32}" type="presParOf" srcId="{30093DC2-11A0-4217-9FA3-7A06337E2DCE}" destId="{606CCC91-966F-42AA-A8EB-E50986828A91}" srcOrd="1" destOrd="0" presId="urn:microsoft.com/office/officeart/2005/8/layout/hierarchy2"/>
    <dgm:cxn modelId="{8DEB0B0E-6C7A-45A8-86F6-30DAFE2E3B00}" type="presParOf" srcId="{606CCC91-966F-42AA-A8EB-E50986828A91}" destId="{B2CFD054-96D5-46ED-A41E-B31FAFAA9B33}" srcOrd="0" destOrd="0" presId="urn:microsoft.com/office/officeart/2005/8/layout/hierarchy2"/>
    <dgm:cxn modelId="{B60F2107-4023-474E-A918-FB1B10B2A078}" type="presParOf" srcId="{B2CFD054-96D5-46ED-A41E-B31FAFAA9B33}" destId="{CCE3CA6F-C149-4BD9-9AE3-E2D0ECF70A8D}" srcOrd="0" destOrd="0" presId="urn:microsoft.com/office/officeart/2005/8/layout/hierarchy2"/>
    <dgm:cxn modelId="{D3C987F4-A475-45AA-8E8A-94EC09F9D20F}" type="presParOf" srcId="{606CCC91-966F-42AA-A8EB-E50986828A91}" destId="{DD2E80D8-8590-4932-9602-75069F01B2C3}" srcOrd="1" destOrd="0" presId="urn:microsoft.com/office/officeart/2005/8/layout/hierarchy2"/>
    <dgm:cxn modelId="{16F3E409-93A6-49E1-B8C7-036A52A75515}" type="presParOf" srcId="{DD2E80D8-8590-4932-9602-75069F01B2C3}" destId="{CF1FEEF2-D772-4D58-9D8F-A93A8B713451}" srcOrd="0" destOrd="0" presId="urn:microsoft.com/office/officeart/2005/8/layout/hierarchy2"/>
    <dgm:cxn modelId="{FB3E89C4-8429-4720-B674-B23368FF223C}" type="presParOf" srcId="{DD2E80D8-8590-4932-9602-75069F01B2C3}" destId="{35F425DB-0ACC-4519-A88C-93E2DCF8B9E9}" srcOrd="1" destOrd="0" presId="urn:microsoft.com/office/officeart/2005/8/layout/hierarchy2"/>
    <dgm:cxn modelId="{428B04F1-C7D7-4124-ACBE-E6EFDCBF1186}" type="presParOf" srcId="{606CCC91-966F-42AA-A8EB-E50986828A91}" destId="{AA2572DD-DF15-4B33-9D2D-9B9668119341}" srcOrd="2" destOrd="0" presId="urn:microsoft.com/office/officeart/2005/8/layout/hierarchy2"/>
    <dgm:cxn modelId="{04B7B4D8-466C-446F-A572-E07B02D0D3D5}" type="presParOf" srcId="{AA2572DD-DF15-4B33-9D2D-9B9668119341}" destId="{BECC82C7-2B85-4E6B-ACBF-FE335F157EE6}" srcOrd="0" destOrd="0" presId="urn:microsoft.com/office/officeart/2005/8/layout/hierarchy2"/>
    <dgm:cxn modelId="{85F5D66E-BB95-4C83-A52A-3225BAA6EB91}" type="presParOf" srcId="{606CCC91-966F-42AA-A8EB-E50986828A91}" destId="{5C61211B-B733-4BAD-B3FF-BACC3CBD974E}" srcOrd="3" destOrd="0" presId="urn:microsoft.com/office/officeart/2005/8/layout/hierarchy2"/>
    <dgm:cxn modelId="{D5948B8A-88D4-4539-947F-A4E44BD5521B}" type="presParOf" srcId="{5C61211B-B733-4BAD-B3FF-BACC3CBD974E}" destId="{CF0740D2-075A-4FD4-9684-B89C934AE416}" srcOrd="0" destOrd="0" presId="urn:microsoft.com/office/officeart/2005/8/layout/hierarchy2"/>
    <dgm:cxn modelId="{2CFFFCBB-D085-4B55-9B6A-C680EA6C552F}" type="presParOf" srcId="{5C61211B-B733-4BAD-B3FF-BACC3CBD974E}" destId="{C6BFD788-335B-4ED2-89B5-8E883BAD04FC}" srcOrd="1" destOrd="0" presId="urn:microsoft.com/office/officeart/2005/8/layout/hierarchy2"/>
    <dgm:cxn modelId="{C96EBA8D-C0C0-405B-9500-208ABF7D225A}" type="presParOf" srcId="{606CCC91-966F-42AA-A8EB-E50986828A91}" destId="{2CFD3644-FB0E-4599-B96C-B6995ED306FF}" srcOrd="4" destOrd="0" presId="urn:microsoft.com/office/officeart/2005/8/layout/hierarchy2"/>
    <dgm:cxn modelId="{B1C7FA26-23A3-42CF-B5DE-02539F23F902}" type="presParOf" srcId="{2CFD3644-FB0E-4599-B96C-B6995ED306FF}" destId="{CAFC0B17-83E3-4336-8BA2-EF065170EFFE}" srcOrd="0" destOrd="0" presId="urn:microsoft.com/office/officeart/2005/8/layout/hierarchy2"/>
    <dgm:cxn modelId="{946697D6-2903-4A53-AD51-9C5E69BEFD41}" type="presParOf" srcId="{606CCC91-966F-42AA-A8EB-E50986828A91}" destId="{CB9A5929-5FC4-4A0B-A18F-F9325AF273DD}" srcOrd="5" destOrd="0" presId="urn:microsoft.com/office/officeart/2005/8/layout/hierarchy2"/>
    <dgm:cxn modelId="{25872BA2-67FE-4A7B-BD30-53C7A49B3AC3}" type="presParOf" srcId="{CB9A5929-5FC4-4A0B-A18F-F9325AF273DD}" destId="{341E0E99-04E4-4E04-9DD1-B2AF9837E229}" srcOrd="0" destOrd="0" presId="urn:microsoft.com/office/officeart/2005/8/layout/hierarchy2"/>
    <dgm:cxn modelId="{ADFF73DC-1190-4E50-A224-2B41C60DECB6}" type="presParOf" srcId="{CB9A5929-5FC4-4A0B-A18F-F9325AF273DD}" destId="{52C50AEF-A632-4AFA-8BBE-ABBE8F1AC2F6}" srcOrd="1" destOrd="0" presId="urn:microsoft.com/office/officeart/2005/8/layout/hierarchy2"/>
    <dgm:cxn modelId="{97E5FEDB-5F1E-44AB-8232-2EAD1CFCF2D2}" type="presParOf" srcId="{606CCC91-966F-42AA-A8EB-E50986828A91}" destId="{D703903A-9974-4EEA-969D-43967AA12409}" srcOrd="6" destOrd="0" presId="urn:microsoft.com/office/officeart/2005/8/layout/hierarchy2"/>
    <dgm:cxn modelId="{A1F14793-D9A5-4105-A066-A4056A60FEA6}" type="presParOf" srcId="{D703903A-9974-4EEA-969D-43967AA12409}" destId="{3F620DB4-A59B-4C62-9BA8-D4F3C14F952C}" srcOrd="0" destOrd="0" presId="urn:microsoft.com/office/officeart/2005/8/layout/hierarchy2"/>
    <dgm:cxn modelId="{83175B46-6240-44CE-8FFE-9EAA988A94A6}" type="presParOf" srcId="{606CCC91-966F-42AA-A8EB-E50986828A91}" destId="{24876C84-425E-4824-9717-E009C2EBA8E3}" srcOrd="7" destOrd="0" presId="urn:microsoft.com/office/officeart/2005/8/layout/hierarchy2"/>
    <dgm:cxn modelId="{E21431A0-856C-4DA0-9DA4-60CE39846C88}" type="presParOf" srcId="{24876C84-425E-4824-9717-E009C2EBA8E3}" destId="{B6CF3503-288C-4377-B7F2-5EB561276A71}" srcOrd="0" destOrd="0" presId="urn:microsoft.com/office/officeart/2005/8/layout/hierarchy2"/>
    <dgm:cxn modelId="{65EA0334-6FA2-4484-A615-B440C65DE0E3}" type="presParOf" srcId="{24876C84-425E-4824-9717-E009C2EBA8E3}" destId="{147D5F24-E7C3-4297-B2B8-86C7F2B96966}" srcOrd="1" destOrd="0" presId="urn:microsoft.com/office/officeart/2005/8/layout/hierarchy2"/>
    <dgm:cxn modelId="{6AF89E48-629E-4482-88DB-2A9C5C407E27}" type="presParOf" srcId="{606CCC91-966F-42AA-A8EB-E50986828A91}" destId="{599756A5-74D7-494D-A454-5B0F0DA074E0}" srcOrd="8" destOrd="0" presId="urn:microsoft.com/office/officeart/2005/8/layout/hierarchy2"/>
    <dgm:cxn modelId="{F053F5D7-6AD9-447E-93D5-12E29CF635EF}" type="presParOf" srcId="{599756A5-74D7-494D-A454-5B0F0DA074E0}" destId="{57D87CD3-30B8-44BA-8FC3-20E0F1184DCD}" srcOrd="0" destOrd="0" presId="urn:microsoft.com/office/officeart/2005/8/layout/hierarchy2"/>
    <dgm:cxn modelId="{847149AF-1A5F-43CA-83F4-C0BE13AAA0BF}" type="presParOf" srcId="{606CCC91-966F-42AA-A8EB-E50986828A91}" destId="{69CC7749-F4B0-4CF8-BC1B-F4DA8EB9CC4D}" srcOrd="9" destOrd="0" presId="urn:microsoft.com/office/officeart/2005/8/layout/hierarchy2"/>
    <dgm:cxn modelId="{0387496C-2D44-47D1-977A-0628ACF940C8}" type="presParOf" srcId="{69CC7749-F4B0-4CF8-BC1B-F4DA8EB9CC4D}" destId="{D522F9A0-3893-40CB-92B5-4F827AE80D79}" srcOrd="0" destOrd="0" presId="urn:microsoft.com/office/officeart/2005/8/layout/hierarchy2"/>
    <dgm:cxn modelId="{A6263083-99BB-4011-9980-172D8C346A6C}" type="presParOf" srcId="{69CC7749-F4B0-4CF8-BC1B-F4DA8EB9CC4D}" destId="{C874CF1F-6179-4C76-A824-F038F1020C86}" srcOrd="1" destOrd="0" presId="urn:microsoft.com/office/officeart/2005/8/layout/hierarchy2"/>
    <dgm:cxn modelId="{22A7695D-5407-4FF7-BCB4-3A4E146E7EA9}" type="presParOf" srcId="{606CCC91-966F-42AA-A8EB-E50986828A91}" destId="{D47CFA51-9A36-4512-A9B9-526FA5AF2171}" srcOrd="10" destOrd="0" presId="urn:microsoft.com/office/officeart/2005/8/layout/hierarchy2"/>
    <dgm:cxn modelId="{FAF5084C-211B-4039-AA4A-DD1BF16B2D1C}" type="presParOf" srcId="{D47CFA51-9A36-4512-A9B9-526FA5AF2171}" destId="{FE8C8C98-516E-4E01-B5C9-0A69EDE74CDD}" srcOrd="0" destOrd="0" presId="urn:microsoft.com/office/officeart/2005/8/layout/hierarchy2"/>
    <dgm:cxn modelId="{369AE99F-F7A9-4573-B58A-0F1778C73A59}" type="presParOf" srcId="{606CCC91-966F-42AA-A8EB-E50986828A91}" destId="{E58FB7FD-74AE-4E73-8432-4396F623E1E5}" srcOrd="11" destOrd="0" presId="urn:microsoft.com/office/officeart/2005/8/layout/hierarchy2"/>
    <dgm:cxn modelId="{778E2AC4-EFEE-46C2-AAF1-0CBD8E8D1E0F}" type="presParOf" srcId="{E58FB7FD-74AE-4E73-8432-4396F623E1E5}" destId="{EDA960BE-B5CF-4D6C-A1A8-C5C085619332}" srcOrd="0" destOrd="0" presId="urn:microsoft.com/office/officeart/2005/8/layout/hierarchy2"/>
    <dgm:cxn modelId="{953E3FBE-1863-418D-869B-440E09091B53}" type="presParOf" srcId="{E58FB7FD-74AE-4E73-8432-4396F623E1E5}" destId="{CFF4625E-E5B7-4AA2-82D3-CC6E5AFE919F}" srcOrd="1" destOrd="0" presId="urn:microsoft.com/office/officeart/2005/8/layout/hierarchy2"/>
    <dgm:cxn modelId="{BBB6EA3E-A299-4499-A2D4-E68695B63F00}" type="presParOf" srcId="{ADE5E70B-BCF0-4C12-A031-778AE3843D77}" destId="{7E94FB9C-EE56-436D-8F3E-5567DC73F1BD}" srcOrd="2" destOrd="0" presId="urn:microsoft.com/office/officeart/2005/8/layout/hierarchy2"/>
    <dgm:cxn modelId="{8ACB45F9-3DF2-4E61-AC73-462DA100D649}" type="presParOf" srcId="{7E94FB9C-EE56-436D-8F3E-5567DC73F1BD}" destId="{E4ADC613-B9E4-4863-B110-4037E83B70CB}" srcOrd="0" destOrd="0" presId="urn:microsoft.com/office/officeart/2005/8/layout/hierarchy2"/>
    <dgm:cxn modelId="{41A756AA-68C0-4B0C-8AC3-6594E334E157}" type="presParOf" srcId="{ADE5E70B-BCF0-4C12-A031-778AE3843D77}" destId="{D60A28F1-15D5-4AB3-B5DD-388D2DBBC4E2}" srcOrd="3" destOrd="0" presId="urn:microsoft.com/office/officeart/2005/8/layout/hierarchy2"/>
    <dgm:cxn modelId="{FCD7AB44-725A-4207-AD75-48CF62595235}" type="presParOf" srcId="{D60A28F1-15D5-4AB3-B5DD-388D2DBBC4E2}" destId="{4688101F-9C5D-44B0-81BE-1F64DD1B9F4F}" srcOrd="0" destOrd="0" presId="urn:microsoft.com/office/officeart/2005/8/layout/hierarchy2"/>
    <dgm:cxn modelId="{4D32AE4B-1731-41FE-9586-BAB6A5DCCF4E}" type="presParOf" srcId="{D60A28F1-15D5-4AB3-B5DD-388D2DBBC4E2}" destId="{3D101BF2-3871-4412-BB33-430A65F30F68}" srcOrd="1" destOrd="0" presId="urn:microsoft.com/office/officeart/2005/8/layout/hierarchy2"/>
    <dgm:cxn modelId="{FD87B50F-DB5F-4D12-894A-372DC4118867}" type="presParOf" srcId="{3D101BF2-3871-4412-BB33-430A65F30F68}" destId="{CDAE1E3C-9E19-4364-AE64-3A16D27CBDEC}" srcOrd="0" destOrd="0" presId="urn:microsoft.com/office/officeart/2005/8/layout/hierarchy2"/>
    <dgm:cxn modelId="{A7A13888-9662-4FF3-B34B-62523F750DC0}" type="presParOf" srcId="{CDAE1E3C-9E19-4364-AE64-3A16D27CBDEC}" destId="{0DE954FA-B521-4B8B-9F29-94E35CDA601D}" srcOrd="0" destOrd="0" presId="urn:microsoft.com/office/officeart/2005/8/layout/hierarchy2"/>
    <dgm:cxn modelId="{CC893F25-65FA-45FD-9108-AA300D641E8B}" type="presParOf" srcId="{3D101BF2-3871-4412-BB33-430A65F30F68}" destId="{5AEEA4C5-260E-404B-BF28-EFEF2D01B853}" srcOrd="1" destOrd="0" presId="urn:microsoft.com/office/officeart/2005/8/layout/hierarchy2"/>
    <dgm:cxn modelId="{03314741-90A3-441A-9332-A10D857AF8C3}" type="presParOf" srcId="{5AEEA4C5-260E-404B-BF28-EFEF2D01B853}" destId="{834A3C4C-ED6C-4912-B55C-0F7445627632}" srcOrd="0" destOrd="0" presId="urn:microsoft.com/office/officeart/2005/8/layout/hierarchy2"/>
    <dgm:cxn modelId="{E46356D6-7CEA-406C-B311-AB15D5675C2F}" type="presParOf" srcId="{5AEEA4C5-260E-404B-BF28-EFEF2D01B853}" destId="{CB0EAD65-1F16-4B34-B76E-37D8F8C7AC06}" srcOrd="1" destOrd="0" presId="urn:microsoft.com/office/officeart/2005/8/layout/hierarchy2"/>
    <dgm:cxn modelId="{D2F6FA45-FE91-457B-9CC9-DDF7C4DA5D16}" type="presParOf" srcId="{3D101BF2-3871-4412-BB33-430A65F30F68}" destId="{D2EC7B3C-368F-402C-B116-FCFB5C761FD9}" srcOrd="2" destOrd="0" presId="urn:microsoft.com/office/officeart/2005/8/layout/hierarchy2"/>
    <dgm:cxn modelId="{7B386F75-5417-4064-B80B-E60A26098365}" type="presParOf" srcId="{D2EC7B3C-368F-402C-B116-FCFB5C761FD9}" destId="{CD6FA477-5BA6-40D7-A872-C01F1D2F3FCE}" srcOrd="0" destOrd="0" presId="urn:microsoft.com/office/officeart/2005/8/layout/hierarchy2"/>
    <dgm:cxn modelId="{E94C98F7-CD73-489D-8C9D-BE88A01C1397}" type="presParOf" srcId="{3D101BF2-3871-4412-BB33-430A65F30F68}" destId="{D181D6EB-11CE-4C88-BF83-B424C9359B28}" srcOrd="3" destOrd="0" presId="urn:microsoft.com/office/officeart/2005/8/layout/hierarchy2"/>
    <dgm:cxn modelId="{EDF41CEB-98AC-40D1-A46D-276BC4E6DBA4}" type="presParOf" srcId="{D181D6EB-11CE-4C88-BF83-B424C9359B28}" destId="{7514999F-037F-42F8-8256-19F5DED0754B}" srcOrd="0" destOrd="0" presId="urn:microsoft.com/office/officeart/2005/8/layout/hierarchy2"/>
    <dgm:cxn modelId="{2D941397-2CF9-41FA-9D99-FDE228273EF2}" type="presParOf" srcId="{D181D6EB-11CE-4C88-BF83-B424C9359B28}" destId="{143C1C5F-1E2A-44C3-A9FB-24D9666E48B6}" srcOrd="1" destOrd="0" presId="urn:microsoft.com/office/officeart/2005/8/layout/hierarchy2"/>
    <dgm:cxn modelId="{C5F37011-F4CE-4012-B8ED-ACFC30377F92}" type="presParOf" srcId="{3D101BF2-3871-4412-BB33-430A65F30F68}" destId="{85C20F1B-C9B5-44B9-BE90-AD471F247551}" srcOrd="4" destOrd="0" presId="urn:microsoft.com/office/officeart/2005/8/layout/hierarchy2"/>
    <dgm:cxn modelId="{B75E24E2-6E8F-4B15-A227-69024160984B}" type="presParOf" srcId="{85C20F1B-C9B5-44B9-BE90-AD471F247551}" destId="{C381E5BE-6357-4A61-97F4-B199873796EE}" srcOrd="0" destOrd="0" presId="urn:microsoft.com/office/officeart/2005/8/layout/hierarchy2"/>
    <dgm:cxn modelId="{980E2EDD-B0F7-41F2-8AE7-F46936DAC8FD}" type="presParOf" srcId="{3D101BF2-3871-4412-BB33-430A65F30F68}" destId="{DE4B7232-7A19-49F0-89DB-4DF1FFC40AE3}" srcOrd="5" destOrd="0" presId="urn:microsoft.com/office/officeart/2005/8/layout/hierarchy2"/>
    <dgm:cxn modelId="{68FD3D66-00A4-4BA3-9D84-ABFA5D43353B}" type="presParOf" srcId="{DE4B7232-7A19-49F0-89DB-4DF1FFC40AE3}" destId="{E6F693BB-2E3E-436F-BA89-2514AF3F6F07}" srcOrd="0" destOrd="0" presId="urn:microsoft.com/office/officeart/2005/8/layout/hierarchy2"/>
    <dgm:cxn modelId="{C5F4DCF9-93B7-421C-AF9C-68A0D560BAE8}" type="presParOf" srcId="{DE4B7232-7A19-49F0-89DB-4DF1FFC40AE3}" destId="{ED69B7A3-2D9E-45B5-BB57-7559D4AE0B60}" srcOrd="1" destOrd="0" presId="urn:microsoft.com/office/officeart/2005/8/layout/hierarchy2"/>
    <dgm:cxn modelId="{2432D51C-7945-4849-8368-867443DD5D74}" type="presParOf" srcId="{3D101BF2-3871-4412-BB33-430A65F30F68}" destId="{B71B7F28-8EEF-42FA-8B14-436BA0ADA4BE}" srcOrd="6" destOrd="0" presId="urn:microsoft.com/office/officeart/2005/8/layout/hierarchy2"/>
    <dgm:cxn modelId="{D71512D0-FC74-40F8-8C21-D96ADBCCA5FC}" type="presParOf" srcId="{B71B7F28-8EEF-42FA-8B14-436BA0ADA4BE}" destId="{1BBF7B3C-FECB-41A1-8F45-EBCBEACBCCED}" srcOrd="0" destOrd="0" presId="urn:microsoft.com/office/officeart/2005/8/layout/hierarchy2"/>
    <dgm:cxn modelId="{84861821-4115-4C09-A3C1-06C2B6C9B7C2}" type="presParOf" srcId="{3D101BF2-3871-4412-BB33-430A65F30F68}" destId="{49505CE1-A9B1-4785-A53D-AA708F70F95C}" srcOrd="7" destOrd="0" presId="urn:microsoft.com/office/officeart/2005/8/layout/hierarchy2"/>
    <dgm:cxn modelId="{D4C8FCA0-8E6A-4930-95F5-42109FF2D3EF}" type="presParOf" srcId="{49505CE1-A9B1-4785-A53D-AA708F70F95C}" destId="{D309861D-98C4-44FF-B7A0-28112D12F622}" srcOrd="0" destOrd="0" presId="urn:microsoft.com/office/officeart/2005/8/layout/hierarchy2"/>
    <dgm:cxn modelId="{EE4B48DF-134B-484A-A631-98B3F3F22E8E}" type="presParOf" srcId="{49505CE1-A9B1-4785-A53D-AA708F70F95C}" destId="{A03B8231-EDD1-4007-911D-65B3EB2163FC}" srcOrd="1" destOrd="0" presId="urn:microsoft.com/office/officeart/2005/8/layout/hierarchy2"/>
    <dgm:cxn modelId="{4FF4A659-C85C-4AA3-B7B8-EC17EE0BA3A1}" type="presParOf" srcId="{3D101BF2-3871-4412-BB33-430A65F30F68}" destId="{60B160AF-1DE7-48D1-9277-80856D505833}" srcOrd="8" destOrd="0" presId="urn:microsoft.com/office/officeart/2005/8/layout/hierarchy2"/>
    <dgm:cxn modelId="{11C83610-3694-454D-81F0-AA77013D0941}" type="presParOf" srcId="{60B160AF-1DE7-48D1-9277-80856D505833}" destId="{462CF823-FE93-4C00-94FA-4EEDAD9EA635}" srcOrd="0" destOrd="0" presId="urn:microsoft.com/office/officeart/2005/8/layout/hierarchy2"/>
    <dgm:cxn modelId="{FBFB4887-851C-43EA-8121-3720B0748E97}" type="presParOf" srcId="{3D101BF2-3871-4412-BB33-430A65F30F68}" destId="{EE3160CC-7129-4E6D-AA7B-D5B4BC29F48D}" srcOrd="9" destOrd="0" presId="urn:microsoft.com/office/officeart/2005/8/layout/hierarchy2"/>
    <dgm:cxn modelId="{1687FD9D-2529-48D4-836A-F34B69CA89EC}" type="presParOf" srcId="{EE3160CC-7129-4E6D-AA7B-D5B4BC29F48D}" destId="{831C0596-4138-4052-A1D1-10FDAD802736}" srcOrd="0" destOrd="0" presId="urn:microsoft.com/office/officeart/2005/8/layout/hierarchy2"/>
    <dgm:cxn modelId="{B2229EDC-2162-42A1-8888-DB2700B9082C}" type="presParOf" srcId="{EE3160CC-7129-4E6D-AA7B-D5B4BC29F48D}" destId="{553C700B-66B9-40AC-A621-ADA2D2F0B5C6}" srcOrd="1" destOrd="0" presId="urn:microsoft.com/office/officeart/2005/8/layout/hierarchy2"/>
    <dgm:cxn modelId="{E47A77D0-AC94-4A42-A691-F612D13BDE26}" type="presParOf" srcId="{ADE5E70B-BCF0-4C12-A031-778AE3843D77}" destId="{B5BC8713-D7C8-4890-B09E-91066D4D07F5}" srcOrd="4" destOrd="0" presId="urn:microsoft.com/office/officeart/2005/8/layout/hierarchy2"/>
    <dgm:cxn modelId="{3B48D9E5-7AA3-46D0-B087-58FFE08C5343}" type="presParOf" srcId="{B5BC8713-D7C8-4890-B09E-91066D4D07F5}" destId="{82C95915-7380-46CF-9423-D09F64F766F9}" srcOrd="0" destOrd="0" presId="urn:microsoft.com/office/officeart/2005/8/layout/hierarchy2"/>
    <dgm:cxn modelId="{2DA17047-3E38-4622-B188-80F545B6B33F}" type="presParOf" srcId="{ADE5E70B-BCF0-4C12-A031-778AE3843D77}" destId="{39B31382-E6E3-4275-BCB6-E88C219C530E}" srcOrd="5" destOrd="0" presId="urn:microsoft.com/office/officeart/2005/8/layout/hierarchy2"/>
    <dgm:cxn modelId="{47CF6EF0-3A7C-4539-A149-201767FB5592}" type="presParOf" srcId="{39B31382-E6E3-4275-BCB6-E88C219C530E}" destId="{808856FE-0B2A-49A1-B544-74527A37F453}" srcOrd="0" destOrd="0" presId="urn:microsoft.com/office/officeart/2005/8/layout/hierarchy2"/>
    <dgm:cxn modelId="{5E0DF1DA-A9D1-4AD0-A9D4-5D373B413097}" type="presParOf" srcId="{39B31382-E6E3-4275-BCB6-E88C219C530E}" destId="{420BB17C-38F1-4454-9628-D2AE2897AF20}" srcOrd="1" destOrd="0" presId="urn:microsoft.com/office/officeart/2005/8/layout/hierarchy2"/>
    <dgm:cxn modelId="{D4CA6AA4-DFC4-4E63-8EA1-C737E2105DBC}" type="presParOf" srcId="{420BB17C-38F1-4454-9628-D2AE2897AF20}" destId="{39F22B11-60C5-4705-89CD-67AA4B198AEC}" srcOrd="0" destOrd="0" presId="urn:microsoft.com/office/officeart/2005/8/layout/hierarchy2"/>
    <dgm:cxn modelId="{9229B631-B1D1-426C-8819-8FF8CB7A1D19}" type="presParOf" srcId="{39F22B11-60C5-4705-89CD-67AA4B198AEC}" destId="{9CC04842-1507-41BC-ADAF-2C651A3C7A43}" srcOrd="0" destOrd="0" presId="urn:microsoft.com/office/officeart/2005/8/layout/hierarchy2"/>
    <dgm:cxn modelId="{6BBC8CA8-67FF-4D2B-AC31-2496354FECF7}" type="presParOf" srcId="{420BB17C-38F1-4454-9628-D2AE2897AF20}" destId="{47FBCD6F-9929-4838-A987-905ACEDEE18A}" srcOrd="1" destOrd="0" presId="urn:microsoft.com/office/officeart/2005/8/layout/hierarchy2"/>
    <dgm:cxn modelId="{C4162DED-3CB8-4D7E-BFFF-B32230ADB21D}" type="presParOf" srcId="{47FBCD6F-9929-4838-A987-905ACEDEE18A}" destId="{08F02F36-FE82-48A1-9442-78F4F28B2919}" srcOrd="0" destOrd="0" presId="urn:microsoft.com/office/officeart/2005/8/layout/hierarchy2"/>
    <dgm:cxn modelId="{184BF1FA-AFA1-4172-B087-8CD134C8C650}" type="presParOf" srcId="{47FBCD6F-9929-4838-A987-905ACEDEE18A}" destId="{1E16BA1D-0110-450C-B05C-3DE7281B9FD2}" srcOrd="1" destOrd="0" presId="urn:microsoft.com/office/officeart/2005/8/layout/hierarchy2"/>
    <dgm:cxn modelId="{D0409EB8-6357-44E7-B650-051A57ECB834}" type="presParOf" srcId="{420BB17C-38F1-4454-9628-D2AE2897AF20}" destId="{794B99D3-4CC9-4BB1-B7D8-0046DBBD4FEA}" srcOrd="2" destOrd="0" presId="urn:microsoft.com/office/officeart/2005/8/layout/hierarchy2"/>
    <dgm:cxn modelId="{4B707A14-40D8-43B0-BB24-709D8E2E288D}" type="presParOf" srcId="{794B99D3-4CC9-4BB1-B7D8-0046DBBD4FEA}" destId="{3CC2DB11-1D37-4F93-9EA8-24B4AFC1F980}" srcOrd="0" destOrd="0" presId="urn:microsoft.com/office/officeart/2005/8/layout/hierarchy2"/>
    <dgm:cxn modelId="{D2C9ED17-71C3-4EFB-9B96-7074B284293A}" type="presParOf" srcId="{420BB17C-38F1-4454-9628-D2AE2897AF20}" destId="{6C0F8E8A-3B92-4343-A268-9F36F5A69F3F}" srcOrd="3" destOrd="0" presId="urn:microsoft.com/office/officeart/2005/8/layout/hierarchy2"/>
    <dgm:cxn modelId="{2DBC217F-109A-4C0D-B4A8-0C99C970CB28}" type="presParOf" srcId="{6C0F8E8A-3B92-4343-A268-9F36F5A69F3F}" destId="{FA075705-4470-4205-AF4C-8A674D96BBEF}" srcOrd="0" destOrd="0" presId="urn:microsoft.com/office/officeart/2005/8/layout/hierarchy2"/>
    <dgm:cxn modelId="{F327F10A-142B-45C9-A333-5083351A13E8}" type="presParOf" srcId="{6C0F8E8A-3B92-4343-A268-9F36F5A69F3F}" destId="{99A569E5-3FF6-4272-9767-6AFA1B9A5959}" srcOrd="1" destOrd="0" presId="urn:microsoft.com/office/officeart/2005/8/layout/hierarchy2"/>
    <dgm:cxn modelId="{A87DB367-33D3-4C7D-982A-051630023F2E}" type="presParOf" srcId="{420BB17C-38F1-4454-9628-D2AE2897AF20}" destId="{D1D5C034-1871-4E60-82DC-453A888B5927}" srcOrd="4" destOrd="0" presId="urn:microsoft.com/office/officeart/2005/8/layout/hierarchy2"/>
    <dgm:cxn modelId="{1A81C32B-09D9-4253-AF2C-E94FFC396055}" type="presParOf" srcId="{D1D5C034-1871-4E60-82DC-453A888B5927}" destId="{D16DB69C-7D3C-44A1-A369-62892DFE85CF}" srcOrd="0" destOrd="0" presId="urn:microsoft.com/office/officeart/2005/8/layout/hierarchy2"/>
    <dgm:cxn modelId="{6BAABB19-CBB7-441E-AEEC-6ED652FFBAEF}" type="presParOf" srcId="{420BB17C-38F1-4454-9628-D2AE2897AF20}" destId="{CAD0B418-9D08-4C68-9A28-14F7E1E6D5CC}" srcOrd="5" destOrd="0" presId="urn:microsoft.com/office/officeart/2005/8/layout/hierarchy2"/>
    <dgm:cxn modelId="{95C04F28-E2AC-4E30-9813-8DC68420E8FB}" type="presParOf" srcId="{CAD0B418-9D08-4C68-9A28-14F7E1E6D5CC}" destId="{B4EC2474-4361-44D7-9944-AF0739394980}" srcOrd="0" destOrd="0" presId="urn:microsoft.com/office/officeart/2005/8/layout/hierarchy2"/>
    <dgm:cxn modelId="{EA230C67-E4E4-4935-9A7D-36C6E66A8763}" type="presParOf" srcId="{CAD0B418-9D08-4C68-9A28-14F7E1E6D5CC}" destId="{56CDF95E-BBEC-4A35-85DB-AEBC80946415}" srcOrd="1" destOrd="0" presId="urn:microsoft.com/office/officeart/2005/8/layout/hierarchy2"/>
    <dgm:cxn modelId="{DAA39117-72EF-4091-9F21-2AA2139E8026}" type="presParOf" srcId="{420BB17C-38F1-4454-9628-D2AE2897AF20}" destId="{9AAB3EEE-2115-4BF3-A076-EB4329C37097}" srcOrd="6" destOrd="0" presId="urn:microsoft.com/office/officeart/2005/8/layout/hierarchy2"/>
    <dgm:cxn modelId="{E920F37E-B1F5-4A43-8EA5-3F55AAC032EB}" type="presParOf" srcId="{9AAB3EEE-2115-4BF3-A076-EB4329C37097}" destId="{073DC58A-ACF3-4C87-A3ED-A06BCC0F2441}" srcOrd="0" destOrd="0" presId="urn:microsoft.com/office/officeart/2005/8/layout/hierarchy2"/>
    <dgm:cxn modelId="{9676078B-A65B-47CD-9250-4C9CAB84A382}" type="presParOf" srcId="{420BB17C-38F1-4454-9628-D2AE2897AF20}" destId="{2BEB9763-AB2C-40E8-993B-3E4C43BA2166}" srcOrd="7" destOrd="0" presId="urn:microsoft.com/office/officeart/2005/8/layout/hierarchy2"/>
    <dgm:cxn modelId="{7050A5D2-F533-4E0F-B062-D91D6B967E7C}" type="presParOf" srcId="{2BEB9763-AB2C-40E8-993B-3E4C43BA2166}" destId="{92A6743E-ED80-46B6-8DA0-27E54686A922}" srcOrd="0" destOrd="0" presId="urn:microsoft.com/office/officeart/2005/8/layout/hierarchy2"/>
    <dgm:cxn modelId="{0E959169-9E8D-493A-8EA3-AD9F68701ED3}" type="presParOf" srcId="{2BEB9763-AB2C-40E8-993B-3E4C43BA2166}" destId="{9BF8AA11-105A-48E8-BDD7-5667D8110BBE}" srcOrd="1" destOrd="0" presId="urn:microsoft.com/office/officeart/2005/8/layout/hierarchy2"/>
    <dgm:cxn modelId="{2499E8C5-E402-4698-ACAB-913D9883FF14}" type="presParOf" srcId="{ADE5E70B-BCF0-4C12-A031-778AE3843D77}" destId="{BCCA81A0-D285-4F04-AE8E-D134F2915D4D}" srcOrd="6" destOrd="0" presId="urn:microsoft.com/office/officeart/2005/8/layout/hierarchy2"/>
    <dgm:cxn modelId="{6ED9AF69-B3A8-4549-AC9E-3FA28E4F2163}" type="presParOf" srcId="{BCCA81A0-D285-4F04-AE8E-D134F2915D4D}" destId="{DEF6A7E8-63D7-4950-A845-4566F18567ED}" srcOrd="0" destOrd="0" presId="urn:microsoft.com/office/officeart/2005/8/layout/hierarchy2"/>
    <dgm:cxn modelId="{64E68D18-866F-42A0-81D8-87DB11143278}" type="presParOf" srcId="{ADE5E70B-BCF0-4C12-A031-778AE3843D77}" destId="{ADD589E7-3E00-4ACD-B480-1DC83CA87E18}" srcOrd="7" destOrd="0" presId="urn:microsoft.com/office/officeart/2005/8/layout/hierarchy2"/>
    <dgm:cxn modelId="{73C90C09-BC6A-469D-AB36-7558D212FBEA}" type="presParOf" srcId="{ADD589E7-3E00-4ACD-B480-1DC83CA87E18}" destId="{D9C84F13-1FA4-439F-AF35-E6519E0BA9A7}" srcOrd="0" destOrd="0" presId="urn:microsoft.com/office/officeart/2005/8/layout/hierarchy2"/>
    <dgm:cxn modelId="{0CC6E2EC-673B-448E-817D-D03D01E673E5}" type="presParOf" srcId="{ADD589E7-3E00-4ACD-B480-1DC83CA87E18}" destId="{4C34C581-9063-4B42-ABFA-0C6E5065F472}" srcOrd="1" destOrd="0" presId="urn:microsoft.com/office/officeart/2005/8/layout/hierarchy2"/>
    <dgm:cxn modelId="{41EF4A2E-3147-4D70-8ADA-EEC8632F185E}" type="presParOf" srcId="{4C34C581-9063-4B42-ABFA-0C6E5065F472}" destId="{EEA3851D-8A72-429B-A598-573E4B43366C}" srcOrd="0" destOrd="0" presId="urn:microsoft.com/office/officeart/2005/8/layout/hierarchy2"/>
    <dgm:cxn modelId="{B08EAB91-CE63-44A5-AD04-5D98912AE21E}" type="presParOf" srcId="{EEA3851D-8A72-429B-A598-573E4B43366C}" destId="{8DE9A65A-A03F-4528-B253-1F6535AD08DD}" srcOrd="0" destOrd="0" presId="urn:microsoft.com/office/officeart/2005/8/layout/hierarchy2"/>
    <dgm:cxn modelId="{92046D54-06AB-466A-A42F-34DF3F649659}" type="presParOf" srcId="{4C34C581-9063-4B42-ABFA-0C6E5065F472}" destId="{73EEC558-60AA-4DFE-80F8-979F4F5D9B3C}" srcOrd="1" destOrd="0" presId="urn:microsoft.com/office/officeart/2005/8/layout/hierarchy2"/>
    <dgm:cxn modelId="{401CE5BF-8A02-49D8-85AE-442289F5BBEF}" type="presParOf" srcId="{73EEC558-60AA-4DFE-80F8-979F4F5D9B3C}" destId="{D7A62673-3923-47AE-9F5A-69DB201F653F}" srcOrd="0" destOrd="0" presId="urn:microsoft.com/office/officeart/2005/8/layout/hierarchy2"/>
    <dgm:cxn modelId="{68D0170C-4EDC-481C-BFD9-0D5BEE102215}" type="presParOf" srcId="{73EEC558-60AA-4DFE-80F8-979F4F5D9B3C}" destId="{F30C1E78-BD82-4091-9BCD-C6F17C67DDA7}" srcOrd="1" destOrd="0" presId="urn:microsoft.com/office/officeart/2005/8/layout/hierarchy2"/>
    <dgm:cxn modelId="{24DCCEE2-BFC4-4AF8-837B-0809482A48F3}" type="presParOf" srcId="{ADE5E70B-BCF0-4C12-A031-778AE3843D77}" destId="{417C385D-E476-4BD6-B12F-1ACFCC838704}" srcOrd="8" destOrd="0" presId="urn:microsoft.com/office/officeart/2005/8/layout/hierarchy2"/>
    <dgm:cxn modelId="{8156E1A2-A25B-42D5-831D-C08F82CDC65D}" type="presParOf" srcId="{417C385D-E476-4BD6-B12F-1ACFCC838704}" destId="{658ED9E0-643D-4EB1-BCE8-A9BC7548ABAD}" srcOrd="0" destOrd="0" presId="urn:microsoft.com/office/officeart/2005/8/layout/hierarchy2"/>
    <dgm:cxn modelId="{E7BCF648-C72A-446A-91CA-3D01AD8FCF22}" type="presParOf" srcId="{ADE5E70B-BCF0-4C12-A031-778AE3843D77}" destId="{1E817C35-8D0C-4843-9F57-976409CB0BB8}" srcOrd="9" destOrd="0" presId="urn:microsoft.com/office/officeart/2005/8/layout/hierarchy2"/>
    <dgm:cxn modelId="{CB050806-1E7C-4C7F-9DE5-C97BB9C394EE}" type="presParOf" srcId="{1E817C35-8D0C-4843-9F57-976409CB0BB8}" destId="{D4A15DC9-9111-42D4-A605-155F6F12F9B7}" srcOrd="0" destOrd="0" presId="urn:microsoft.com/office/officeart/2005/8/layout/hierarchy2"/>
    <dgm:cxn modelId="{4DB4649C-06AC-480E-AC9A-A3D1F79D74B0}" type="presParOf" srcId="{1E817C35-8D0C-4843-9F57-976409CB0BB8}" destId="{44684555-A724-47CC-84F3-446A3A1903C8}" srcOrd="1" destOrd="0" presId="urn:microsoft.com/office/officeart/2005/8/layout/hierarchy2"/>
    <dgm:cxn modelId="{F64FA9E8-7B9C-415F-BF7C-0677606BD570}" type="presParOf" srcId="{44684555-A724-47CC-84F3-446A3A1903C8}" destId="{C9FF5DD2-1EAA-4608-A25B-FCF3079DB870}" srcOrd="0" destOrd="0" presId="urn:microsoft.com/office/officeart/2005/8/layout/hierarchy2"/>
    <dgm:cxn modelId="{CD5D1EDC-BA16-41B2-A96F-42887A020C60}" type="presParOf" srcId="{C9FF5DD2-1EAA-4608-A25B-FCF3079DB870}" destId="{A10DB5AB-AB8B-4162-89F3-2ECD7BE4C943}" srcOrd="0" destOrd="0" presId="urn:microsoft.com/office/officeart/2005/8/layout/hierarchy2"/>
    <dgm:cxn modelId="{914182C4-72AC-4A3E-89CE-EA5E9C9E7EA0}" type="presParOf" srcId="{44684555-A724-47CC-84F3-446A3A1903C8}" destId="{7BD5379E-1F6B-45BA-9664-8473392AA42A}" srcOrd="1" destOrd="0" presId="urn:microsoft.com/office/officeart/2005/8/layout/hierarchy2"/>
    <dgm:cxn modelId="{2F4A87BD-BF2E-4DE7-8038-4F24A29C9F00}" type="presParOf" srcId="{7BD5379E-1F6B-45BA-9664-8473392AA42A}" destId="{A763E564-D3B3-4F76-959B-4ECBD0C2D550}" srcOrd="0" destOrd="0" presId="urn:microsoft.com/office/officeart/2005/8/layout/hierarchy2"/>
    <dgm:cxn modelId="{E1445D73-2E7A-456F-B81E-CB80383F82D2}" type="presParOf" srcId="{7BD5379E-1F6B-45BA-9664-8473392AA42A}" destId="{FDC850AC-B2B0-4E47-9DBB-EA7C104CCC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43E3A-8727-4111-A6E8-9CD80BA31ED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B176171D-90F5-4C20-8359-15FF8C09E6FD}">
      <dgm:prSet phldrT="[テキスト]" custT="1"/>
      <dgm:spPr>
        <a:solidFill>
          <a:srgbClr val="E3CBFF"/>
        </a:solidFill>
      </dgm:spPr>
      <dgm:t>
        <a:bodyPr/>
        <a:lstStyle/>
        <a:p>
          <a:pPr algn="ctr"/>
          <a:r>
            <a:rPr kumimoji="1" lang="en-US" altLang="ja-JP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3200" dirty="0"/>
            <a:t>の</a:t>
          </a:r>
          <a:r>
            <a:rPr kumimoji="1" lang="en-US" altLang="ja-JP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kumimoji="1" lang="ja-JP" altLang="en-US" sz="3200" dirty="0"/>
            <a:t>分類</a:t>
          </a:r>
          <a:br>
            <a:rPr kumimoji="1" lang="en-US" altLang="ja-JP" sz="2400" dirty="0"/>
          </a:br>
          <a:r>
            <a:rPr kumimoji="1" lang="en-US" altLang="ja-JP" sz="2400" dirty="0"/>
            <a:t>17</a:t>
          </a:r>
          <a:r>
            <a:rPr kumimoji="1" lang="ja-JP" altLang="en-US" sz="2400" dirty="0"/>
            <a:t>．パートナーシップ</a:t>
          </a:r>
          <a:br>
            <a:rPr kumimoji="1" lang="en-US" altLang="ja-JP" sz="2400" dirty="0"/>
          </a:br>
          <a:r>
            <a:rPr kumimoji="1" lang="ja-JP" altLang="en-US" sz="2400" dirty="0"/>
            <a:t>で目標を実現しよう</a:t>
          </a:r>
        </a:p>
      </dgm:t>
    </dgm:pt>
    <dgm:pt modelId="{A2CE63D0-A96A-4DEC-A296-27D7BDEA1010}" type="par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4F839D60-7B21-4FCC-8733-9C5BCF21D481}" type="sibTrans" cxnId="{4E4AE928-176C-4C22-9852-284F0489C0E7}">
      <dgm:prSet/>
      <dgm:spPr/>
      <dgm:t>
        <a:bodyPr/>
        <a:lstStyle/>
        <a:p>
          <a:endParaRPr kumimoji="1" lang="ja-JP" altLang="en-US"/>
        </a:p>
      </dgm:t>
    </dgm:pt>
    <dgm:pt modelId="{2259E3C0-5953-4038-BAE5-F2F6E047EBA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生物圏</a:t>
          </a:r>
          <a:br>
            <a:rPr kumimoji="1" lang="en-US" altLang="ja-JP" sz="2400" dirty="0"/>
          </a:br>
          <a:r>
            <a:rPr kumimoji="1" lang="ja-JP" altLang="en-US" sz="2400" dirty="0"/>
            <a:t>（環境）</a:t>
          </a:r>
        </a:p>
      </dgm:t>
    </dgm:pt>
    <dgm:pt modelId="{5044DB07-A528-4245-8150-B16D1CCEADCA}" type="par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8E3CD2CD-346B-4FB0-8A70-305DDBB93A63}" type="sibTrans" cxnId="{5D7923AD-FA4E-4D34-B78A-C359E54E0CF0}">
      <dgm:prSet/>
      <dgm:spPr/>
      <dgm:t>
        <a:bodyPr/>
        <a:lstStyle/>
        <a:p>
          <a:endParaRPr kumimoji="1" lang="ja-JP" altLang="en-US"/>
        </a:p>
      </dgm:t>
    </dgm:pt>
    <dgm:pt modelId="{36ABB479-F225-46EF-89AE-D1EBCEFA895B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６．安全な水とトイレを世界に</a:t>
          </a:r>
        </a:p>
      </dgm:t>
    </dgm:pt>
    <dgm:pt modelId="{43139887-DEF7-451C-88AB-3D07378210C3}" type="par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36356C3-7D52-46D5-9887-4CD55408FB33}" type="sibTrans" cxnId="{1E8BAC15-15A6-4AE9-AB5C-9045523984CA}">
      <dgm:prSet/>
      <dgm:spPr/>
      <dgm:t>
        <a:bodyPr/>
        <a:lstStyle/>
        <a:p>
          <a:endParaRPr kumimoji="1" lang="ja-JP" altLang="en-US"/>
        </a:p>
      </dgm:t>
    </dgm:pt>
    <dgm:pt modelId="{26D55047-C63E-48E0-A721-6514B0192F97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14</a:t>
          </a:r>
          <a:r>
            <a:rPr kumimoji="1" lang="ja-JP" altLang="en-US" sz="2400" dirty="0"/>
            <a:t>．海の豊かさを守ろう</a:t>
          </a:r>
        </a:p>
      </dgm:t>
    </dgm:pt>
    <dgm:pt modelId="{AEE85B74-AAAE-46BB-962E-4DBC874D3EFC}" type="par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00F57417-8446-4692-90D6-06A1D8B4AF50}" type="sibTrans" cxnId="{2873C4BA-D842-4625-A3B3-577AC6A99831}">
      <dgm:prSet/>
      <dgm:spPr/>
      <dgm:t>
        <a:bodyPr/>
        <a:lstStyle/>
        <a:p>
          <a:endParaRPr kumimoji="1" lang="ja-JP" altLang="en-US"/>
        </a:p>
      </dgm:t>
    </dgm:pt>
    <dgm:pt modelId="{612AA07F-B4FD-4F78-A7C1-5F6C9350D6A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400" dirty="0"/>
            <a:t>社会</a:t>
          </a:r>
          <a:br>
            <a:rPr kumimoji="1" lang="en-US" altLang="ja-JP" sz="2400" dirty="0"/>
          </a:br>
          <a:r>
            <a:rPr kumimoji="1" lang="ja-JP" altLang="en-US" sz="2400" dirty="0"/>
            <a:t>（人権）</a:t>
          </a:r>
        </a:p>
      </dgm:t>
    </dgm:pt>
    <dgm:pt modelId="{536D2645-8E36-4078-82AB-7B5B30A60078}" type="par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3CA60F74-F648-4C08-B204-92D80DFC3112}" type="sibTrans" cxnId="{BDF0542F-2405-42D7-9842-6FC91567BF80}">
      <dgm:prSet/>
      <dgm:spPr/>
      <dgm:t>
        <a:bodyPr/>
        <a:lstStyle/>
        <a:p>
          <a:endParaRPr kumimoji="1" lang="ja-JP" altLang="en-US"/>
        </a:p>
      </dgm:t>
    </dgm:pt>
    <dgm:pt modelId="{BD6177D6-AE94-4CAB-9345-F1A0F53C7E2B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１．貧困をなくそう</a:t>
          </a:r>
        </a:p>
      </dgm:t>
    </dgm:pt>
    <dgm:pt modelId="{D319F1ED-43AE-4C1E-9FFA-A18AC17FD637}" type="par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21B896C2-262A-4DD0-ABAB-C0A8BE554570}" type="sibTrans" cxnId="{0B0B19F0-11C2-4B62-BEF2-B954F004D9C7}">
      <dgm:prSet/>
      <dgm:spPr/>
      <dgm:t>
        <a:bodyPr/>
        <a:lstStyle/>
        <a:p>
          <a:endParaRPr kumimoji="1" lang="ja-JP" altLang="en-US"/>
        </a:p>
      </dgm:t>
    </dgm:pt>
    <dgm:pt modelId="{B93B7547-7A15-4765-A4E9-DB4DDF91D95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経済</a:t>
          </a:r>
          <a:br>
            <a:rPr kumimoji="1" lang="en-US" altLang="ja-JP" sz="2400" dirty="0"/>
          </a:br>
          <a:r>
            <a:rPr kumimoji="1" lang="ja-JP" altLang="en-US" sz="2400" dirty="0"/>
            <a:t>（法と経営）</a:t>
          </a:r>
        </a:p>
      </dgm:t>
    </dgm:pt>
    <dgm:pt modelId="{0650E242-547D-4986-A9FB-7A0FAE6F46BA}" type="par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D5030E86-B2E2-4A93-8C04-BE8315DD5CBC}" type="sibTrans" cxnId="{BA476A25-B709-424B-B4B9-B6BE47B0EBCF}">
      <dgm:prSet/>
      <dgm:spPr/>
      <dgm:t>
        <a:bodyPr/>
        <a:lstStyle/>
        <a:p>
          <a:endParaRPr kumimoji="1" lang="ja-JP" altLang="en-US"/>
        </a:p>
      </dgm:t>
    </dgm:pt>
    <dgm:pt modelId="{1E55BDFA-5961-49A0-BE27-9E22C12D9806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13</a:t>
          </a:r>
          <a:r>
            <a:rPr kumimoji="1" lang="ja-JP" altLang="en-US" sz="2400" dirty="0"/>
            <a:t>．気候変動に具体的な対策を</a:t>
          </a:r>
        </a:p>
      </dgm:t>
    </dgm:pt>
    <dgm:pt modelId="{E769ABEB-4983-428F-8ACB-113B005D0D0D}" type="par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0F4D8FF2-9C1A-482F-AD17-2415BBD99154}" type="sibTrans" cxnId="{658D6CB2-3DB5-4A2C-A82A-2A4E025E35AC}">
      <dgm:prSet/>
      <dgm:spPr/>
      <dgm:t>
        <a:bodyPr/>
        <a:lstStyle/>
        <a:p>
          <a:endParaRPr kumimoji="1" lang="ja-JP" altLang="en-US"/>
        </a:p>
      </dgm:t>
    </dgm:pt>
    <dgm:pt modelId="{65AD6A0E-2FB0-4749-AC54-741F22CDD6CE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２．飢餓をゼロに</a:t>
          </a:r>
        </a:p>
      </dgm:t>
    </dgm:pt>
    <dgm:pt modelId="{BF2ADBEC-25E9-49F0-A228-F88B5BAA5A96}" type="par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A159AD2F-8CEF-48EC-BA51-133C97DB7E63}" type="sibTrans" cxnId="{F2869D49-43F9-45DB-AA98-D1A12A8125C3}">
      <dgm:prSet/>
      <dgm:spPr/>
      <dgm:t>
        <a:bodyPr/>
        <a:lstStyle/>
        <a:p>
          <a:endParaRPr kumimoji="1" lang="ja-JP" altLang="en-US"/>
        </a:p>
      </dgm:t>
    </dgm:pt>
    <dgm:pt modelId="{FEF4736C-A508-4A16-991E-C60764F01813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４．質の高い教育をみんなに</a:t>
          </a:r>
        </a:p>
      </dgm:t>
    </dgm:pt>
    <dgm:pt modelId="{E6B97331-86DB-4CA0-9E5D-E7A6BA5EF2EF}" type="par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010A9B4D-B788-47B7-8AAD-A44DC5241ED4}" type="sibTrans" cxnId="{4AD0F959-1284-472E-89F6-95294C96D1F9}">
      <dgm:prSet/>
      <dgm:spPr/>
      <dgm:t>
        <a:bodyPr/>
        <a:lstStyle/>
        <a:p>
          <a:endParaRPr kumimoji="1" lang="ja-JP" altLang="en-US"/>
        </a:p>
      </dgm:t>
    </dgm:pt>
    <dgm:pt modelId="{3DA56672-734B-406C-A594-5CD99F243ED9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５．ジェンダー平等を実現しよう</a:t>
          </a:r>
        </a:p>
      </dgm:t>
    </dgm:pt>
    <dgm:pt modelId="{8FA7B00E-1A5F-47FA-A7A8-DB1068322C6C}" type="par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FF807417-07E1-49A7-AC16-97E7FF52BAFC}" type="sibTrans" cxnId="{1DA58ED0-802D-43F5-BB73-AE7D73AE5E95}">
      <dgm:prSet/>
      <dgm:spPr/>
      <dgm:t>
        <a:bodyPr/>
        <a:lstStyle/>
        <a:p>
          <a:endParaRPr kumimoji="1" lang="ja-JP" altLang="en-US"/>
        </a:p>
      </dgm:t>
    </dgm:pt>
    <dgm:pt modelId="{D2CC6D3B-8194-4CCC-87EE-B0B1AECAA272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９．産業と技術革新の基盤を作ろう</a:t>
          </a:r>
        </a:p>
      </dgm:t>
    </dgm:pt>
    <dgm:pt modelId="{AFD0BD6D-7B20-427E-BA6A-A38765B02337}" type="par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5EEC39FB-C9CF-4285-B0B2-7AE4FEDE0078}" type="sibTrans" cxnId="{63188A48-7131-43E9-BC85-C98BEC3A9384}">
      <dgm:prSet/>
      <dgm:spPr/>
      <dgm:t>
        <a:bodyPr/>
        <a:lstStyle/>
        <a:p>
          <a:endParaRPr kumimoji="1" lang="ja-JP" altLang="en-US"/>
        </a:p>
      </dgm:t>
    </dgm:pt>
    <dgm:pt modelId="{08DDDBF5-9DA7-4A15-8723-20C378E4454A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12</a:t>
          </a:r>
          <a:r>
            <a:rPr kumimoji="1" lang="ja-JP" altLang="en-US" sz="2400" dirty="0"/>
            <a:t>．つくる責任つかう責任</a:t>
          </a:r>
        </a:p>
      </dgm:t>
    </dgm:pt>
    <dgm:pt modelId="{4D7BDCB9-9FB1-4BF0-A6EF-5700C7854326}" type="par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D7F60F3D-E202-4EF2-98AB-B1C4F3B1EA91}" type="sibTrans" cxnId="{1088518F-EA96-4BF3-A4AD-C5EFA817B7A4}">
      <dgm:prSet/>
      <dgm:spPr/>
      <dgm:t>
        <a:bodyPr/>
        <a:lstStyle/>
        <a:p>
          <a:endParaRPr kumimoji="1" lang="ja-JP" altLang="en-US"/>
        </a:p>
      </dgm:t>
    </dgm:pt>
    <dgm:pt modelId="{73B402E5-999E-45E3-BDBD-350787013D5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11</a:t>
          </a:r>
          <a:r>
            <a:rPr kumimoji="1" lang="ja-JP" altLang="en-US" sz="2400" dirty="0"/>
            <a:t>．住み続けられるまちづくりを</a:t>
          </a:r>
        </a:p>
      </dgm:t>
    </dgm:pt>
    <dgm:pt modelId="{C1684C57-50CB-4F6E-9ACF-C7DEEB081DA5}" type="parTrans" cxnId="{9A16F66F-43F1-410A-9A13-3B8C8090D2DF}">
      <dgm:prSet/>
      <dgm:spPr/>
      <dgm:t>
        <a:bodyPr/>
        <a:lstStyle/>
        <a:p>
          <a:endParaRPr kumimoji="1" lang="ja-JP" altLang="en-US"/>
        </a:p>
      </dgm:t>
    </dgm:pt>
    <dgm:pt modelId="{061CF895-82AE-44B5-BFCE-CD758961A0C3}" type="sibTrans" cxnId="{9A16F66F-43F1-410A-9A13-3B8C8090D2DF}">
      <dgm:prSet/>
      <dgm:spPr/>
      <dgm:t>
        <a:bodyPr/>
        <a:lstStyle/>
        <a:p>
          <a:endParaRPr kumimoji="1" lang="ja-JP" altLang="en-US"/>
        </a:p>
      </dgm:t>
    </dgm:pt>
    <dgm:pt modelId="{4F3050AE-D687-47DC-86C3-7C1F06E87D94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16</a:t>
          </a:r>
          <a:r>
            <a:rPr kumimoji="1" lang="ja-JP" altLang="en-US" sz="2400" dirty="0"/>
            <a:t>．平和と公正をすべての人に</a:t>
          </a:r>
        </a:p>
      </dgm:t>
    </dgm:pt>
    <dgm:pt modelId="{A1E8FEC3-3342-461F-9680-E117F0498E17}" type="parTrans" cxnId="{5DCD5F9A-660E-4D50-86EA-6A893D3CE0EC}">
      <dgm:prSet/>
      <dgm:spPr/>
      <dgm:t>
        <a:bodyPr/>
        <a:lstStyle/>
        <a:p>
          <a:endParaRPr kumimoji="1" lang="ja-JP" altLang="en-US"/>
        </a:p>
      </dgm:t>
    </dgm:pt>
    <dgm:pt modelId="{9C30B495-3B7B-4B51-B480-53D5A5437032}" type="sibTrans" cxnId="{5DCD5F9A-660E-4D50-86EA-6A893D3CE0EC}">
      <dgm:prSet/>
      <dgm:spPr/>
      <dgm:t>
        <a:bodyPr/>
        <a:lstStyle/>
        <a:p>
          <a:endParaRPr kumimoji="1" lang="ja-JP" altLang="en-US"/>
        </a:p>
      </dgm:t>
    </dgm:pt>
    <dgm:pt modelId="{21715A37-D861-4876-89A1-BDE0E35C852C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15</a:t>
          </a:r>
          <a:r>
            <a:rPr kumimoji="1" lang="ja-JP" altLang="en-US" sz="2400" dirty="0"/>
            <a:t>．陸の豊かさも守ろう</a:t>
          </a:r>
        </a:p>
      </dgm:t>
    </dgm:pt>
    <dgm:pt modelId="{4F444DF8-6DE0-4DC6-9CBA-9FF996428444}" type="parTrans" cxnId="{0A457852-962F-4980-9BB4-E954FE0E91EB}">
      <dgm:prSet/>
      <dgm:spPr/>
      <dgm:t>
        <a:bodyPr/>
        <a:lstStyle/>
        <a:p>
          <a:endParaRPr kumimoji="1" lang="ja-JP" altLang="en-US"/>
        </a:p>
      </dgm:t>
    </dgm:pt>
    <dgm:pt modelId="{6E01E2EB-DB02-4F25-95CC-2479E4BADD50}" type="sibTrans" cxnId="{0A457852-962F-4980-9BB4-E954FE0E91EB}">
      <dgm:prSet/>
      <dgm:spPr/>
      <dgm:t>
        <a:bodyPr/>
        <a:lstStyle/>
        <a:p>
          <a:endParaRPr kumimoji="1" lang="ja-JP" altLang="en-US"/>
        </a:p>
      </dgm:t>
    </dgm:pt>
    <dgm:pt modelId="{056A374E-CAAE-4B4F-A97C-475B458DE3A3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３．すべての人に健康と福祉を</a:t>
          </a:r>
        </a:p>
      </dgm:t>
    </dgm:pt>
    <dgm:pt modelId="{75C92531-B4F5-4A53-9D15-4D2899FC65CC}" type="parTrans" cxnId="{6F82B482-05C2-4F64-BC68-1B102E331E43}">
      <dgm:prSet/>
      <dgm:spPr/>
      <dgm:t>
        <a:bodyPr/>
        <a:lstStyle/>
        <a:p>
          <a:endParaRPr kumimoji="1" lang="ja-JP" altLang="en-US"/>
        </a:p>
      </dgm:t>
    </dgm:pt>
    <dgm:pt modelId="{66ED72C5-224C-486F-A819-43769576957C}" type="sibTrans" cxnId="{6F82B482-05C2-4F64-BC68-1B102E331E43}">
      <dgm:prSet/>
      <dgm:spPr/>
      <dgm:t>
        <a:bodyPr/>
        <a:lstStyle/>
        <a:p>
          <a:endParaRPr kumimoji="1" lang="ja-JP" altLang="en-US"/>
        </a:p>
      </dgm:t>
    </dgm:pt>
    <dgm:pt modelId="{5CF33827-ED67-4FA1-9D7E-9BB4EE494F8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７．エネルギーをみんなにそしてクリーンに</a:t>
          </a:r>
        </a:p>
      </dgm:t>
    </dgm:pt>
    <dgm:pt modelId="{0527B505-FBE1-4AAF-AFB9-86DCA02075F0}" type="parTrans" cxnId="{35E95194-C384-4EFA-9857-D04CDF60ABDA}">
      <dgm:prSet/>
      <dgm:spPr/>
      <dgm:t>
        <a:bodyPr/>
        <a:lstStyle/>
        <a:p>
          <a:endParaRPr kumimoji="1" lang="ja-JP" altLang="en-US"/>
        </a:p>
      </dgm:t>
    </dgm:pt>
    <dgm:pt modelId="{1F930967-8348-4300-81D2-C5179EF99A09}" type="sibTrans" cxnId="{35E95194-C384-4EFA-9857-D04CDF60ABDA}">
      <dgm:prSet/>
      <dgm:spPr/>
      <dgm:t>
        <a:bodyPr/>
        <a:lstStyle/>
        <a:p>
          <a:endParaRPr kumimoji="1" lang="ja-JP" altLang="en-US"/>
        </a:p>
      </dgm:t>
    </dgm:pt>
    <dgm:pt modelId="{1ED410A2-D3C7-4606-AA7B-39240C11312A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400" dirty="0"/>
            <a:t>８．働きがいも経済成長も</a:t>
          </a:r>
        </a:p>
      </dgm:t>
    </dgm:pt>
    <dgm:pt modelId="{8F39704A-A516-4D63-8AC8-A2665284F134}" type="parTrans" cxnId="{B0D9CA73-9419-4B86-AAB3-86D6918DB0CC}">
      <dgm:prSet/>
      <dgm:spPr/>
      <dgm:t>
        <a:bodyPr/>
        <a:lstStyle/>
        <a:p>
          <a:endParaRPr kumimoji="1" lang="ja-JP" altLang="en-US"/>
        </a:p>
      </dgm:t>
    </dgm:pt>
    <dgm:pt modelId="{FE326F5B-5113-4176-A977-135900E10901}" type="sibTrans" cxnId="{B0D9CA73-9419-4B86-AAB3-86D6918DB0CC}">
      <dgm:prSet/>
      <dgm:spPr/>
      <dgm:t>
        <a:bodyPr/>
        <a:lstStyle/>
        <a:p>
          <a:endParaRPr kumimoji="1" lang="ja-JP" altLang="en-US"/>
        </a:p>
      </dgm:t>
    </dgm:pt>
    <dgm:pt modelId="{CE518B0E-5892-4BC9-BF90-A17D34C14A4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400" dirty="0"/>
            <a:t>10</a:t>
          </a:r>
          <a:r>
            <a:rPr kumimoji="1" lang="ja-JP" altLang="en-US" sz="2400" dirty="0"/>
            <a:t>．人や国の不平等</a:t>
          </a:r>
          <a:r>
            <a:rPr kumimoji="1" lang="en-US" altLang="ja-JP" sz="2400" dirty="0"/>
            <a:t>〔</a:t>
          </a:r>
          <a:r>
            <a:rPr kumimoji="1" lang="ja-JP" altLang="en-US" sz="2400" dirty="0"/>
            <a:t>格差</a:t>
          </a:r>
          <a:r>
            <a:rPr kumimoji="1" lang="en-US" altLang="ja-JP" sz="2400" dirty="0"/>
            <a:t>〕</a:t>
          </a:r>
          <a:r>
            <a:rPr kumimoji="1" lang="ja-JP" altLang="en-US" sz="2400" dirty="0"/>
            <a:t>をなくそう</a:t>
          </a:r>
        </a:p>
      </dgm:t>
    </dgm:pt>
    <dgm:pt modelId="{857E6BCC-02ED-4CC5-BFF4-DD63128601F5}" type="parTrans" cxnId="{2C9478FC-0133-4F62-A818-01E49334351B}">
      <dgm:prSet/>
      <dgm:spPr/>
      <dgm:t>
        <a:bodyPr/>
        <a:lstStyle/>
        <a:p>
          <a:endParaRPr kumimoji="1" lang="ja-JP" altLang="en-US"/>
        </a:p>
      </dgm:t>
    </dgm:pt>
    <dgm:pt modelId="{217C68D3-6B84-48EF-A74E-F5190C50FA57}" type="sibTrans" cxnId="{2C9478FC-0133-4F62-A818-01E49334351B}">
      <dgm:prSet/>
      <dgm:spPr/>
      <dgm:t>
        <a:bodyPr/>
        <a:lstStyle/>
        <a:p>
          <a:endParaRPr kumimoji="1" lang="ja-JP" altLang="en-US"/>
        </a:p>
      </dgm:t>
    </dgm:pt>
    <dgm:pt modelId="{FD262A13-6D78-4AEB-B931-58DDD0DA51C2}" type="pres">
      <dgm:prSet presAssocID="{0B243E3A-8727-4111-A6E8-9CD80BA31E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03A504-9DB1-4E40-A31D-F19958E282EA}" type="pres">
      <dgm:prSet presAssocID="{B176171D-90F5-4C20-8359-15FF8C09E6FD}" presName="root1" presStyleCnt="0"/>
      <dgm:spPr/>
    </dgm:pt>
    <dgm:pt modelId="{454E1ED0-DD24-488D-8C1E-7D094EAC4B79}" type="pres">
      <dgm:prSet presAssocID="{B176171D-90F5-4C20-8359-15FF8C09E6FD}" presName="LevelOneTextNode" presStyleLbl="node0" presStyleIdx="0" presStyleCnt="1" custScaleX="459496" custScaleY="505446" custLinFactNeighborX="-27472" custLinFactNeighborY="-1776">
        <dgm:presLayoutVars>
          <dgm:chPref val="3"/>
        </dgm:presLayoutVars>
      </dgm:prSet>
      <dgm:spPr/>
    </dgm:pt>
    <dgm:pt modelId="{ADE5E70B-BCF0-4C12-A031-778AE3843D77}" type="pres">
      <dgm:prSet presAssocID="{B176171D-90F5-4C20-8359-15FF8C09E6FD}" presName="level2hierChild" presStyleCnt="0"/>
      <dgm:spPr/>
    </dgm:pt>
    <dgm:pt modelId="{0A6E024E-33BD-442D-BABB-29FB0A636F07}" type="pres">
      <dgm:prSet presAssocID="{5044DB07-A528-4245-8150-B16D1CCEADCA}" presName="conn2-1" presStyleLbl="parChTrans1D2" presStyleIdx="0" presStyleCnt="3"/>
      <dgm:spPr/>
    </dgm:pt>
    <dgm:pt modelId="{5FE8D8CA-1877-487B-A492-3E419C8625AA}" type="pres">
      <dgm:prSet presAssocID="{5044DB07-A528-4245-8150-B16D1CCEADCA}" presName="connTx" presStyleLbl="parChTrans1D2" presStyleIdx="0" presStyleCnt="3"/>
      <dgm:spPr/>
    </dgm:pt>
    <dgm:pt modelId="{30093DC2-11A0-4217-9FA3-7A06337E2DCE}" type="pres">
      <dgm:prSet presAssocID="{2259E3C0-5953-4038-BAE5-F2F6E047EBA1}" presName="root2" presStyleCnt="0"/>
      <dgm:spPr/>
    </dgm:pt>
    <dgm:pt modelId="{003919AF-BF75-476B-9344-C4AC150FE34E}" type="pres">
      <dgm:prSet presAssocID="{2259E3C0-5953-4038-BAE5-F2F6E047EBA1}" presName="LevelTwoTextNode" presStyleLbl="node2" presStyleIdx="0" presStyleCnt="3" custScaleX="259374" custScaleY="313842" custLinFactNeighborX="-25542">
        <dgm:presLayoutVars>
          <dgm:chPref val="3"/>
        </dgm:presLayoutVars>
      </dgm:prSet>
      <dgm:spPr/>
    </dgm:pt>
    <dgm:pt modelId="{606CCC91-966F-42AA-A8EB-E50986828A91}" type="pres">
      <dgm:prSet presAssocID="{2259E3C0-5953-4038-BAE5-F2F6E047EBA1}" presName="level3hierChild" presStyleCnt="0"/>
      <dgm:spPr/>
    </dgm:pt>
    <dgm:pt modelId="{B2CFD054-96D5-46ED-A41E-B31FAFAA9B33}" type="pres">
      <dgm:prSet presAssocID="{43139887-DEF7-451C-88AB-3D07378210C3}" presName="conn2-1" presStyleLbl="parChTrans1D3" presStyleIdx="0" presStyleCnt="16"/>
      <dgm:spPr/>
    </dgm:pt>
    <dgm:pt modelId="{CCE3CA6F-C149-4BD9-9AE3-E2D0ECF70A8D}" type="pres">
      <dgm:prSet presAssocID="{43139887-DEF7-451C-88AB-3D07378210C3}" presName="connTx" presStyleLbl="parChTrans1D3" presStyleIdx="0" presStyleCnt="16"/>
      <dgm:spPr/>
    </dgm:pt>
    <dgm:pt modelId="{DD2E80D8-8590-4932-9602-75069F01B2C3}" type="pres">
      <dgm:prSet presAssocID="{36ABB479-F225-46EF-89AE-D1EBCEFA895B}" presName="root2" presStyleCnt="0"/>
      <dgm:spPr/>
    </dgm:pt>
    <dgm:pt modelId="{CF1FEEF2-D772-4D58-9D8F-A93A8B713451}" type="pres">
      <dgm:prSet presAssocID="{36ABB479-F225-46EF-89AE-D1EBCEFA895B}" presName="LevelTwoTextNode" presStyleLbl="node3" presStyleIdx="0" presStyleCnt="16" custScaleX="895429" custLinFactNeighborX="6407">
        <dgm:presLayoutVars>
          <dgm:chPref val="3"/>
        </dgm:presLayoutVars>
      </dgm:prSet>
      <dgm:spPr/>
    </dgm:pt>
    <dgm:pt modelId="{35F425DB-0ACC-4519-A88C-93E2DCF8B9E9}" type="pres">
      <dgm:prSet presAssocID="{36ABB479-F225-46EF-89AE-D1EBCEFA895B}" presName="level3hierChild" presStyleCnt="0"/>
      <dgm:spPr/>
    </dgm:pt>
    <dgm:pt modelId="{AA2572DD-DF15-4B33-9D2D-9B9668119341}" type="pres">
      <dgm:prSet presAssocID="{E769ABEB-4983-428F-8ACB-113B005D0D0D}" presName="conn2-1" presStyleLbl="parChTrans1D3" presStyleIdx="1" presStyleCnt="16"/>
      <dgm:spPr/>
    </dgm:pt>
    <dgm:pt modelId="{BECC82C7-2B85-4E6B-ACBF-FE335F157EE6}" type="pres">
      <dgm:prSet presAssocID="{E769ABEB-4983-428F-8ACB-113B005D0D0D}" presName="connTx" presStyleLbl="parChTrans1D3" presStyleIdx="1" presStyleCnt="16"/>
      <dgm:spPr/>
    </dgm:pt>
    <dgm:pt modelId="{5C61211B-B733-4BAD-B3FF-BACC3CBD974E}" type="pres">
      <dgm:prSet presAssocID="{1E55BDFA-5961-49A0-BE27-9E22C12D9806}" presName="root2" presStyleCnt="0"/>
      <dgm:spPr/>
    </dgm:pt>
    <dgm:pt modelId="{CF0740D2-075A-4FD4-9684-B89C934AE416}" type="pres">
      <dgm:prSet presAssocID="{1E55BDFA-5961-49A0-BE27-9E22C12D9806}" presName="LevelTwoTextNode" presStyleLbl="node3" presStyleIdx="1" presStyleCnt="16" custScaleX="895429" custLinFactNeighborX="6407">
        <dgm:presLayoutVars>
          <dgm:chPref val="3"/>
        </dgm:presLayoutVars>
      </dgm:prSet>
      <dgm:spPr/>
    </dgm:pt>
    <dgm:pt modelId="{C6BFD788-335B-4ED2-89B5-8E883BAD04FC}" type="pres">
      <dgm:prSet presAssocID="{1E55BDFA-5961-49A0-BE27-9E22C12D9806}" presName="level3hierChild" presStyleCnt="0"/>
      <dgm:spPr/>
    </dgm:pt>
    <dgm:pt modelId="{2CFD3644-FB0E-4599-B96C-B6995ED306FF}" type="pres">
      <dgm:prSet presAssocID="{AEE85B74-AAAE-46BB-962E-4DBC874D3EFC}" presName="conn2-1" presStyleLbl="parChTrans1D3" presStyleIdx="2" presStyleCnt="16"/>
      <dgm:spPr/>
    </dgm:pt>
    <dgm:pt modelId="{CAFC0B17-83E3-4336-8BA2-EF065170EFFE}" type="pres">
      <dgm:prSet presAssocID="{AEE85B74-AAAE-46BB-962E-4DBC874D3EFC}" presName="connTx" presStyleLbl="parChTrans1D3" presStyleIdx="2" presStyleCnt="16"/>
      <dgm:spPr/>
    </dgm:pt>
    <dgm:pt modelId="{CB9A5929-5FC4-4A0B-A18F-F9325AF273DD}" type="pres">
      <dgm:prSet presAssocID="{26D55047-C63E-48E0-A721-6514B0192F97}" presName="root2" presStyleCnt="0"/>
      <dgm:spPr/>
    </dgm:pt>
    <dgm:pt modelId="{341E0E99-04E4-4E04-9DD1-B2AF9837E229}" type="pres">
      <dgm:prSet presAssocID="{26D55047-C63E-48E0-A721-6514B0192F97}" presName="LevelTwoTextNode" presStyleLbl="node3" presStyleIdx="2" presStyleCnt="16" custScaleX="895429" custLinFactNeighborX="6407">
        <dgm:presLayoutVars>
          <dgm:chPref val="3"/>
        </dgm:presLayoutVars>
      </dgm:prSet>
      <dgm:spPr/>
    </dgm:pt>
    <dgm:pt modelId="{52C50AEF-A632-4AFA-8BBE-ABBE8F1AC2F6}" type="pres">
      <dgm:prSet presAssocID="{26D55047-C63E-48E0-A721-6514B0192F97}" presName="level3hierChild" presStyleCnt="0"/>
      <dgm:spPr/>
    </dgm:pt>
    <dgm:pt modelId="{19065FE1-6259-48B2-9B15-FA41D5B95CFB}" type="pres">
      <dgm:prSet presAssocID="{4F444DF8-6DE0-4DC6-9CBA-9FF996428444}" presName="conn2-1" presStyleLbl="parChTrans1D3" presStyleIdx="3" presStyleCnt="16"/>
      <dgm:spPr/>
    </dgm:pt>
    <dgm:pt modelId="{BCC0E765-0013-4AD9-A361-19867286A3A5}" type="pres">
      <dgm:prSet presAssocID="{4F444DF8-6DE0-4DC6-9CBA-9FF996428444}" presName="connTx" presStyleLbl="parChTrans1D3" presStyleIdx="3" presStyleCnt="16"/>
      <dgm:spPr/>
    </dgm:pt>
    <dgm:pt modelId="{6993F3FD-8F53-49BA-A7B2-F3AA188C6ED3}" type="pres">
      <dgm:prSet presAssocID="{21715A37-D861-4876-89A1-BDE0E35C852C}" presName="root2" presStyleCnt="0"/>
      <dgm:spPr/>
    </dgm:pt>
    <dgm:pt modelId="{6BA1AA02-BF0A-4F4E-A663-3998E6E099D4}" type="pres">
      <dgm:prSet presAssocID="{21715A37-D861-4876-89A1-BDE0E35C852C}" presName="LevelTwoTextNode" presStyleLbl="node3" presStyleIdx="3" presStyleCnt="16" custScaleX="895429" custLinFactNeighborX="6407">
        <dgm:presLayoutVars>
          <dgm:chPref val="3"/>
        </dgm:presLayoutVars>
      </dgm:prSet>
      <dgm:spPr/>
    </dgm:pt>
    <dgm:pt modelId="{EB18326F-CD90-4E33-8017-32C48ED12BCA}" type="pres">
      <dgm:prSet presAssocID="{21715A37-D861-4876-89A1-BDE0E35C852C}" presName="level3hierChild" presStyleCnt="0"/>
      <dgm:spPr/>
    </dgm:pt>
    <dgm:pt modelId="{7A318484-CC6E-459A-B328-2CB9EEA34A0A}" type="pres">
      <dgm:prSet presAssocID="{536D2645-8E36-4078-82AB-7B5B30A60078}" presName="conn2-1" presStyleLbl="parChTrans1D2" presStyleIdx="1" presStyleCnt="3"/>
      <dgm:spPr/>
    </dgm:pt>
    <dgm:pt modelId="{A413F17A-CF09-4E39-9B26-915983A5A3A9}" type="pres">
      <dgm:prSet presAssocID="{536D2645-8E36-4078-82AB-7B5B30A60078}" presName="connTx" presStyleLbl="parChTrans1D2" presStyleIdx="1" presStyleCnt="3"/>
      <dgm:spPr/>
    </dgm:pt>
    <dgm:pt modelId="{75E07ED8-CDB5-44B1-B18B-2023E6B675DD}" type="pres">
      <dgm:prSet presAssocID="{612AA07F-B4FD-4F78-A7C1-5F6C9350D6A8}" presName="root2" presStyleCnt="0"/>
      <dgm:spPr/>
    </dgm:pt>
    <dgm:pt modelId="{D21E3BF3-91D6-4A65-B314-79B240F7CC7D}" type="pres">
      <dgm:prSet presAssocID="{612AA07F-B4FD-4F78-A7C1-5F6C9350D6A8}" presName="LevelTwoTextNode" presStyleLbl="node2" presStyleIdx="1" presStyleCnt="3" custScaleX="259374" custScaleY="313842" custLinFactNeighborX="-24488">
        <dgm:presLayoutVars>
          <dgm:chPref val="3"/>
        </dgm:presLayoutVars>
      </dgm:prSet>
      <dgm:spPr/>
    </dgm:pt>
    <dgm:pt modelId="{D1B3D54C-DFC1-45D1-864A-4E136DB98866}" type="pres">
      <dgm:prSet presAssocID="{612AA07F-B4FD-4F78-A7C1-5F6C9350D6A8}" presName="level3hierChild" presStyleCnt="0"/>
      <dgm:spPr/>
    </dgm:pt>
    <dgm:pt modelId="{CDAE1E3C-9E19-4364-AE64-3A16D27CBDEC}" type="pres">
      <dgm:prSet presAssocID="{D319F1ED-43AE-4C1E-9FFA-A18AC17FD637}" presName="conn2-1" presStyleLbl="parChTrans1D3" presStyleIdx="4" presStyleCnt="16"/>
      <dgm:spPr/>
    </dgm:pt>
    <dgm:pt modelId="{0DE954FA-B521-4B8B-9F29-94E35CDA601D}" type="pres">
      <dgm:prSet presAssocID="{D319F1ED-43AE-4C1E-9FFA-A18AC17FD637}" presName="connTx" presStyleLbl="parChTrans1D3" presStyleIdx="4" presStyleCnt="16"/>
      <dgm:spPr/>
    </dgm:pt>
    <dgm:pt modelId="{5AEEA4C5-260E-404B-BF28-EFEF2D01B853}" type="pres">
      <dgm:prSet presAssocID="{BD6177D6-AE94-4CAB-9345-F1A0F53C7E2B}" presName="root2" presStyleCnt="0"/>
      <dgm:spPr/>
    </dgm:pt>
    <dgm:pt modelId="{834A3C4C-ED6C-4912-B55C-0F7445627632}" type="pres">
      <dgm:prSet presAssocID="{BD6177D6-AE94-4CAB-9345-F1A0F53C7E2B}" presName="LevelTwoTextNode" presStyleLbl="node3" presStyleIdx="4" presStyleCnt="16" custScaleX="895429" custLinFactNeighborX="6407">
        <dgm:presLayoutVars>
          <dgm:chPref val="3"/>
        </dgm:presLayoutVars>
      </dgm:prSet>
      <dgm:spPr/>
    </dgm:pt>
    <dgm:pt modelId="{CB0EAD65-1F16-4B34-B76E-37D8F8C7AC06}" type="pres">
      <dgm:prSet presAssocID="{BD6177D6-AE94-4CAB-9345-F1A0F53C7E2B}" presName="level3hierChild" presStyleCnt="0"/>
      <dgm:spPr/>
    </dgm:pt>
    <dgm:pt modelId="{D2EC7B3C-368F-402C-B116-FCFB5C761FD9}" type="pres">
      <dgm:prSet presAssocID="{BF2ADBEC-25E9-49F0-A228-F88B5BAA5A96}" presName="conn2-1" presStyleLbl="parChTrans1D3" presStyleIdx="5" presStyleCnt="16"/>
      <dgm:spPr/>
    </dgm:pt>
    <dgm:pt modelId="{CD6FA477-5BA6-40D7-A872-C01F1D2F3FCE}" type="pres">
      <dgm:prSet presAssocID="{BF2ADBEC-25E9-49F0-A228-F88B5BAA5A96}" presName="connTx" presStyleLbl="parChTrans1D3" presStyleIdx="5" presStyleCnt="16"/>
      <dgm:spPr/>
    </dgm:pt>
    <dgm:pt modelId="{D181D6EB-11CE-4C88-BF83-B424C9359B28}" type="pres">
      <dgm:prSet presAssocID="{65AD6A0E-2FB0-4749-AC54-741F22CDD6CE}" presName="root2" presStyleCnt="0"/>
      <dgm:spPr/>
    </dgm:pt>
    <dgm:pt modelId="{7514999F-037F-42F8-8256-19F5DED0754B}" type="pres">
      <dgm:prSet presAssocID="{65AD6A0E-2FB0-4749-AC54-741F22CDD6CE}" presName="LevelTwoTextNode" presStyleLbl="node3" presStyleIdx="5" presStyleCnt="16" custScaleX="895429" custLinFactNeighborX="6407">
        <dgm:presLayoutVars>
          <dgm:chPref val="3"/>
        </dgm:presLayoutVars>
      </dgm:prSet>
      <dgm:spPr/>
    </dgm:pt>
    <dgm:pt modelId="{143C1C5F-1E2A-44C3-A9FB-24D9666E48B6}" type="pres">
      <dgm:prSet presAssocID="{65AD6A0E-2FB0-4749-AC54-741F22CDD6CE}" presName="level3hierChild" presStyleCnt="0"/>
      <dgm:spPr/>
    </dgm:pt>
    <dgm:pt modelId="{65B3BBC5-B18D-4C94-9309-E3CEF28D9303}" type="pres">
      <dgm:prSet presAssocID="{75C92531-B4F5-4A53-9D15-4D2899FC65CC}" presName="conn2-1" presStyleLbl="parChTrans1D3" presStyleIdx="6" presStyleCnt="16"/>
      <dgm:spPr/>
    </dgm:pt>
    <dgm:pt modelId="{0B5DA9FA-0C37-4CB8-9E84-BB95805285BA}" type="pres">
      <dgm:prSet presAssocID="{75C92531-B4F5-4A53-9D15-4D2899FC65CC}" presName="connTx" presStyleLbl="parChTrans1D3" presStyleIdx="6" presStyleCnt="16"/>
      <dgm:spPr/>
    </dgm:pt>
    <dgm:pt modelId="{D39A6643-B4F0-44A0-BFC6-6F43C1271FC2}" type="pres">
      <dgm:prSet presAssocID="{056A374E-CAAE-4B4F-A97C-475B458DE3A3}" presName="root2" presStyleCnt="0"/>
      <dgm:spPr/>
    </dgm:pt>
    <dgm:pt modelId="{4C42875B-D02A-4077-A2A8-BE1386DDBC7C}" type="pres">
      <dgm:prSet presAssocID="{056A374E-CAAE-4B4F-A97C-475B458DE3A3}" presName="LevelTwoTextNode" presStyleLbl="node3" presStyleIdx="6" presStyleCnt="16" custScaleX="895429" custLinFactNeighborX="6407">
        <dgm:presLayoutVars>
          <dgm:chPref val="3"/>
        </dgm:presLayoutVars>
      </dgm:prSet>
      <dgm:spPr/>
    </dgm:pt>
    <dgm:pt modelId="{4E29A1CC-E397-455C-9314-79347238B5B0}" type="pres">
      <dgm:prSet presAssocID="{056A374E-CAAE-4B4F-A97C-475B458DE3A3}" presName="level3hierChild" presStyleCnt="0"/>
      <dgm:spPr/>
    </dgm:pt>
    <dgm:pt modelId="{B71B7F28-8EEF-42FA-8B14-436BA0ADA4BE}" type="pres">
      <dgm:prSet presAssocID="{E6B97331-86DB-4CA0-9E5D-E7A6BA5EF2EF}" presName="conn2-1" presStyleLbl="parChTrans1D3" presStyleIdx="7" presStyleCnt="16"/>
      <dgm:spPr/>
    </dgm:pt>
    <dgm:pt modelId="{1BBF7B3C-FECB-41A1-8F45-EBCBEACBCCED}" type="pres">
      <dgm:prSet presAssocID="{E6B97331-86DB-4CA0-9E5D-E7A6BA5EF2EF}" presName="connTx" presStyleLbl="parChTrans1D3" presStyleIdx="7" presStyleCnt="16"/>
      <dgm:spPr/>
    </dgm:pt>
    <dgm:pt modelId="{49505CE1-A9B1-4785-A53D-AA708F70F95C}" type="pres">
      <dgm:prSet presAssocID="{FEF4736C-A508-4A16-991E-C60764F01813}" presName="root2" presStyleCnt="0"/>
      <dgm:spPr/>
    </dgm:pt>
    <dgm:pt modelId="{D309861D-98C4-44FF-B7A0-28112D12F622}" type="pres">
      <dgm:prSet presAssocID="{FEF4736C-A508-4A16-991E-C60764F01813}" presName="LevelTwoTextNode" presStyleLbl="node3" presStyleIdx="7" presStyleCnt="16" custScaleX="895429" custLinFactNeighborX="6407">
        <dgm:presLayoutVars>
          <dgm:chPref val="3"/>
        </dgm:presLayoutVars>
      </dgm:prSet>
      <dgm:spPr/>
    </dgm:pt>
    <dgm:pt modelId="{A03B8231-EDD1-4007-911D-65B3EB2163FC}" type="pres">
      <dgm:prSet presAssocID="{FEF4736C-A508-4A16-991E-C60764F01813}" presName="level3hierChild" presStyleCnt="0"/>
      <dgm:spPr/>
    </dgm:pt>
    <dgm:pt modelId="{60B160AF-1DE7-48D1-9277-80856D505833}" type="pres">
      <dgm:prSet presAssocID="{8FA7B00E-1A5F-47FA-A7A8-DB1068322C6C}" presName="conn2-1" presStyleLbl="parChTrans1D3" presStyleIdx="8" presStyleCnt="16"/>
      <dgm:spPr/>
    </dgm:pt>
    <dgm:pt modelId="{462CF823-FE93-4C00-94FA-4EEDAD9EA635}" type="pres">
      <dgm:prSet presAssocID="{8FA7B00E-1A5F-47FA-A7A8-DB1068322C6C}" presName="connTx" presStyleLbl="parChTrans1D3" presStyleIdx="8" presStyleCnt="16"/>
      <dgm:spPr/>
    </dgm:pt>
    <dgm:pt modelId="{EE3160CC-7129-4E6D-AA7B-D5B4BC29F48D}" type="pres">
      <dgm:prSet presAssocID="{3DA56672-734B-406C-A594-5CD99F243ED9}" presName="root2" presStyleCnt="0"/>
      <dgm:spPr/>
    </dgm:pt>
    <dgm:pt modelId="{831C0596-4138-4052-A1D1-10FDAD802736}" type="pres">
      <dgm:prSet presAssocID="{3DA56672-734B-406C-A594-5CD99F243ED9}" presName="LevelTwoTextNode" presStyleLbl="node3" presStyleIdx="8" presStyleCnt="16" custScaleX="895429" custLinFactNeighborX="6407">
        <dgm:presLayoutVars>
          <dgm:chPref val="3"/>
        </dgm:presLayoutVars>
      </dgm:prSet>
      <dgm:spPr/>
    </dgm:pt>
    <dgm:pt modelId="{553C700B-66B9-40AC-A621-ADA2D2F0B5C6}" type="pres">
      <dgm:prSet presAssocID="{3DA56672-734B-406C-A594-5CD99F243ED9}" presName="level3hierChild" presStyleCnt="0"/>
      <dgm:spPr/>
    </dgm:pt>
    <dgm:pt modelId="{ADFFACF3-98CA-402F-A09C-38BA68E1D1DB}" type="pres">
      <dgm:prSet presAssocID="{0527B505-FBE1-4AAF-AFB9-86DCA02075F0}" presName="conn2-1" presStyleLbl="parChTrans1D3" presStyleIdx="9" presStyleCnt="16"/>
      <dgm:spPr/>
    </dgm:pt>
    <dgm:pt modelId="{C37200CD-1218-4030-93CF-4ABD1E20DA85}" type="pres">
      <dgm:prSet presAssocID="{0527B505-FBE1-4AAF-AFB9-86DCA02075F0}" presName="connTx" presStyleLbl="parChTrans1D3" presStyleIdx="9" presStyleCnt="16"/>
      <dgm:spPr/>
    </dgm:pt>
    <dgm:pt modelId="{03149156-A33B-48BD-B026-A5083C0CC605}" type="pres">
      <dgm:prSet presAssocID="{5CF33827-ED67-4FA1-9D7E-9BB4EE494F88}" presName="root2" presStyleCnt="0"/>
      <dgm:spPr/>
    </dgm:pt>
    <dgm:pt modelId="{9255A80F-3EA9-4E9E-A5BE-488715B9E9E8}" type="pres">
      <dgm:prSet presAssocID="{5CF33827-ED67-4FA1-9D7E-9BB4EE494F88}" presName="LevelTwoTextNode" presStyleLbl="node3" presStyleIdx="9" presStyleCnt="16" custScaleX="895429" custLinFactNeighborX="6407">
        <dgm:presLayoutVars>
          <dgm:chPref val="3"/>
        </dgm:presLayoutVars>
      </dgm:prSet>
      <dgm:spPr/>
    </dgm:pt>
    <dgm:pt modelId="{8EA8936C-E5E1-4EA5-9DF3-85619135C15C}" type="pres">
      <dgm:prSet presAssocID="{5CF33827-ED67-4FA1-9D7E-9BB4EE494F88}" presName="level3hierChild" presStyleCnt="0"/>
      <dgm:spPr/>
    </dgm:pt>
    <dgm:pt modelId="{55F0873B-96DE-4592-8625-8F1C5DE06A06}" type="pres">
      <dgm:prSet presAssocID="{C1684C57-50CB-4F6E-9ACF-C7DEEB081DA5}" presName="conn2-1" presStyleLbl="parChTrans1D3" presStyleIdx="10" presStyleCnt="16"/>
      <dgm:spPr/>
    </dgm:pt>
    <dgm:pt modelId="{48680AC6-80A1-4D8F-909C-1D5979950F40}" type="pres">
      <dgm:prSet presAssocID="{C1684C57-50CB-4F6E-9ACF-C7DEEB081DA5}" presName="connTx" presStyleLbl="parChTrans1D3" presStyleIdx="10" presStyleCnt="16"/>
      <dgm:spPr/>
    </dgm:pt>
    <dgm:pt modelId="{388317A7-A102-4679-AF09-6F32D57E95E5}" type="pres">
      <dgm:prSet presAssocID="{73B402E5-999E-45E3-BDBD-350787013D58}" presName="root2" presStyleCnt="0"/>
      <dgm:spPr/>
    </dgm:pt>
    <dgm:pt modelId="{176DF8D0-C58D-429A-B15E-E07385683652}" type="pres">
      <dgm:prSet presAssocID="{73B402E5-999E-45E3-BDBD-350787013D58}" presName="LevelTwoTextNode" presStyleLbl="node3" presStyleIdx="10" presStyleCnt="16" custScaleX="895429" custLinFactNeighborX="6407">
        <dgm:presLayoutVars>
          <dgm:chPref val="3"/>
        </dgm:presLayoutVars>
      </dgm:prSet>
      <dgm:spPr/>
    </dgm:pt>
    <dgm:pt modelId="{A76FADAB-E569-4424-815E-456574FF7F12}" type="pres">
      <dgm:prSet presAssocID="{73B402E5-999E-45E3-BDBD-350787013D58}" presName="level3hierChild" presStyleCnt="0"/>
      <dgm:spPr/>
    </dgm:pt>
    <dgm:pt modelId="{DB891C8B-7FBD-4085-8083-85BF69673886}" type="pres">
      <dgm:prSet presAssocID="{A1E8FEC3-3342-461F-9680-E117F0498E17}" presName="conn2-1" presStyleLbl="parChTrans1D3" presStyleIdx="11" presStyleCnt="16"/>
      <dgm:spPr/>
    </dgm:pt>
    <dgm:pt modelId="{4E32C61D-9ABE-471E-86EB-BE5F3B8EFB85}" type="pres">
      <dgm:prSet presAssocID="{A1E8FEC3-3342-461F-9680-E117F0498E17}" presName="connTx" presStyleLbl="parChTrans1D3" presStyleIdx="11" presStyleCnt="16"/>
      <dgm:spPr/>
    </dgm:pt>
    <dgm:pt modelId="{5CF1188C-813C-4E82-B566-31B03C9879DF}" type="pres">
      <dgm:prSet presAssocID="{4F3050AE-D687-47DC-86C3-7C1F06E87D94}" presName="root2" presStyleCnt="0"/>
      <dgm:spPr/>
    </dgm:pt>
    <dgm:pt modelId="{7BFE0E79-5AE2-46BC-886E-D8E86001A07C}" type="pres">
      <dgm:prSet presAssocID="{4F3050AE-D687-47DC-86C3-7C1F06E87D94}" presName="LevelTwoTextNode" presStyleLbl="node3" presStyleIdx="11" presStyleCnt="16" custScaleX="895429" custLinFactNeighborX="6407">
        <dgm:presLayoutVars>
          <dgm:chPref val="3"/>
        </dgm:presLayoutVars>
      </dgm:prSet>
      <dgm:spPr/>
    </dgm:pt>
    <dgm:pt modelId="{63C54E04-2926-4796-AC73-BC98CC146733}" type="pres">
      <dgm:prSet presAssocID="{4F3050AE-D687-47DC-86C3-7C1F06E87D94}" presName="level3hierChild" presStyleCnt="0"/>
      <dgm:spPr/>
    </dgm:pt>
    <dgm:pt modelId="{B5BC8713-D7C8-4890-B09E-91066D4D07F5}" type="pres">
      <dgm:prSet presAssocID="{0650E242-547D-4986-A9FB-7A0FAE6F46BA}" presName="conn2-1" presStyleLbl="parChTrans1D2" presStyleIdx="2" presStyleCnt="3"/>
      <dgm:spPr/>
    </dgm:pt>
    <dgm:pt modelId="{82C95915-7380-46CF-9423-D09F64F766F9}" type="pres">
      <dgm:prSet presAssocID="{0650E242-547D-4986-A9FB-7A0FAE6F46BA}" presName="connTx" presStyleLbl="parChTrans1D2" presStyleIdx="2" presStyleCnt="3"/>
      <dgm:spPr/>
    </dgm:pt>
    <dgm:pt modelId="{39B31382-E6E3-4275-BCB6-E88C219C530E}" type="pres">
      <dgm:prSet presAssocID="{B93B7547-7A15-4765-A4E9-DB4DDF91D958}" presName="root2" presStyleCnt="0"/>
      <dgm:spPr/>
    </dgm:pt>
    <dgm:pt modelId="{808856FE-0B2A-49A1-B544-74527A37F453}" type="pres">
      <dgm:prSet presAssocID="{B93B7547-7A15-4765-A4E9-DB4DDF91D958}" presName="LevelTwoTextNode" presStyleLbl="node2" presStyleIdx="2" presStyleCnt="3" custScaleX="259374" custScaleY="313842" custLinFactNeighborX="-25542">
        <dgm:presLayoutVars>
          <dgm:chPref val="3"/>
        </dgm:presLayoutVars>
      </dgm:prSet>
      <dgm:spPr/>
    </dgm:pt>
    <dgm:pt modelId="{420BB17C-38F1-4454-9628-D2AE2897AF20}" type="pres">
      <dgm:prSet presAssocID="{B93B7547-7A15-4765-A4E9-DB4DDF91D958}" presName="level3hierChild" presStyleCnt="0"/>
      <dgm:spPr/>
    </dgm:pt>
    <dgm:pt modelId="{607AC0F1-569E-4CE6-AFC9-C7829B42065C}" type="pres">
      <dgm:prSet presAssocID="{8F39704A-A516-4D63-8AC8-A2665284F134}" presName="conn2-1" presStyleLbl="parChTrans1D3" presStyleIdx="12" presStyleCnt="16"/>
      <dgm:spPr/>
    </dgm:pt>
    <dgm:pt modelId="{A677403D-0AD2-4A59-8761-47FE7059FB4D}" type="pres">
      <dgm:prSet presAssocID="{8F39704A-A516-4D63-8AC8-A2665284F134}" presName="connTx" presStyleLbl="parChTrans1D3" presStyleIdx="12" presStyleCnt="16"/>
      <dgm:spPr/>
    </dgm:pt>
    <dgm:pt modelId="{86BCCDD0-C48C-4135-BC91-6239599AB0F7}" type="pres">
      <dgm:prSet presAssocID="{1ED410A2-D3C7-4606-AA7B-39240C11312A}" presName="root2" presStyleCnt="0"/>
      <dgm:spPr/>
    </dgm:pt>
    <dgm:pt modelId="{49366F56-FBCC-4B77-BC09-75FC62FC9373}" type="pres">
      <dgm:prSet presAssocID="{1ED410A2-D3C7-4606-AA7B-39240C11312A}" presName="LevelTwoTextNode" presStyleLbl="node3" presStyleIdx="12" presStyleCnt="16" custScaleX="895429" custLinFactNeighborX="6407">
        <dgm:presLayoutVars>
          <dgm:chPref val="3"/>
        </dgm:presLayoutVars>
      </dgm:prSet>
      <dgm:spPr/>
    </dgm:pt>
    <dgm:pt modelId="{F19EAC36-F4BE-45A0-BDDA-7CFB455C2029}" type="pres">
      <dgm:prSet presAssocID="{1ED410A2-D3C7-4606-AA7B-39240C11312A}" presName="level3hierChild" presStyleCnt="0"/>
      <dgm:spPr/>
    </dgm:pt>
    <dgm:pt modelId="{39F22B11-60C5-4705-89CD-67AA4B198AEC}" type="pres">
      <dgm:prSet presAssocID="{AFD0BD6D-7B20-427E-BA6A-A38765B02337}" presName="conn2-1" presStyleLbl="parChTrans1D3" presStyleIdx="13" presStyleCnt="16"/>
      <dgm:spPr/>
    </dgm:pt>
    <dgm:pt modelId="{9CC04842-1507-41BC-ADAF-2C651A3C7A43}" type="pres">
      <dgm:prSet presAssocID="{AFD0BD6D-7B20-427E-BA6A-A38765B02337}" presName="connTx" presStyleLbl="parChTrans1D3" presStyleIdx="13" presStyleCnt="16"/>
      <dgm:spPr/>
    </dgm:pt>
    <dgm:pt modelId="{47FBCD6F-9929-4838-A987-905ACEDEE18A}" type="pres">
      <dgm:prSet presAssocID="{D2CC6D3B-8194-4CCC-87EE-B0B1AECAA272}" presName="root2" presStyleCnt="0"/>
      <dgm:spPr/>
    </dgm:pt>
    <dgm:pt modelId="{08F02F36-FE82-48A1-9442-78F4F28B2919}" type="pres">
      <dgm:prSet presAssocID="{D2CC6D3B-8194-4CCC-87EE-B0B1AECAA272}" presName="LevelTwoTextNode" presStyleLbl="node3" presStyleIdx="13" presStyleCnt="16" custScaleX="895429" custLinFactNeighborX="6407">
        <dgm:presLayoutVars>
          <dgm:chPref val="3"/>
        </dgm:presLayoutVars>
      </dgm:prSet>
      <dgm:spPr/>
    </dgm:pt>
    <dgm:pt modelId="{1E16BA1D-0110-450C-B05C-3DE7281B9FD2}" type="pres">
      <dgm:prSet presAssocID="{D2CC6D3B-8194-4CCC-87EE-B0B1AECAA272}" presName="level3hierChild" presStyleCnt="0"/>
      <dgm:spPr/>
    </dgm:pt>
    <dgm:pt modelId="{7CE9C3E2-3778-4468-BC96-108528A4D967}" type="pres">
      <dgm:prSet presAssocID="{857E6BCC-02ED-4CC5-BFF4-DD63128601F5}" presName="conn2-1" presStyleLbl="parChTrans1D3" presStyleIdx="14" presStyleCnt="16"/>
      <dgm:spPr/>
    </dgm:pt>
    <dgm:pt modelId="{34F159F8-9858-451D-9BC4-9FC41A848A30}" type="pres">
      <dgm:prSet presAssocID="{857E6BCC-02ED-4CC5-BFF4-DD63128601F5}" presName="connTx" presStyleLbl="parChTrans1D3" presStyleIdx="14" presStyleCnt="16"/>
      <dgm:spPr/>
    </dgm:pt>
    <dgm:pt modelId="{CFF23A1D-6581-428B-841E-349F7F62908A}" type="pres">
      <dgm:prSet presAssocID="{CE518B0E-5892-4BC9-BF90-A17D34C14A40}" presName="root2" presStyleCnt="0"/>
      <dgm:spPr/>
    </dgm:pt>
    <dgm:pt modelId="{B4E6A81D-F2F6-4634-82C2-E1A959F4DC40}" type="pres">
      <dgm:prSet presAssocID="{CE518B0E-5892-4BC9-BF90-A17D34C14A40}" presName="LevelTwoTextNode" presStyleLbl="node3" presStyleIdx="14" presStyleCnt="16" custScaleX="895429" custLinFactNeighborX="6407">
        <dgm:presLayoutVars>
          <dgm:chPref val="3"/>
        </dgm:presLayoutVars>
      </dgm:prSet>
      <dgm:spPr/>
    </dgm:pt>
    <dgm:pt modelId="{6B46EF8C-01CC-4BCA-8C52-B1184FF9989B}" type="pres">
      <dgm:prSet presAssocID="{CE518B0E-5892-4BC9-BF90-A17D34C14A40}" presName="level3hierChild" presStyleCnt="0"/>
      <dgm:spPr/>
    </dgm:pt>
    <dgm:pt modelId="{FE76CD38-AF3D-4D2F-B131-06D05DDCCD9A}" type="pres">
      <dgm:prSet presAssocID="{4D7BDCB9-9FB1-4BF0-A6EF-5700C7854326}" presName="conn2-1" presStyleLbl="parChTrans1D3" presStyleIdx="15" presStyleCnt="16"/>
      <dgm:spPr/>
    </dgm:pt>
    <dgm:pt modelId="{1086A795-A5FD-4CE7-81F9-EC84A2FC171A}" type="pres">
      <dgm:prSet presAssocID="{4D7BDCB9-9FB1-4BF0-A6EF-5700C7854326}" presName="connTx" presStyleLbl="parChTrans1D3" presStyleIdx="15" presStyleCnt="16"/>
      <dgm:spPr/>
    </dgm:pt>
    <dgm:pt modelId="{53AAAC79-40D5-4188-A49E-ECCA7BF7AA59}" type="pres">
      <dgm:prSet presAssocID="{08DDDBF5-9DA7-4A15-8723-20C378E4454A}" presName="root2" presStyleCnt="0"/>
      <dgm:spPr/>
    </dgm:pt>
    <dgm:pt modelId="{CA52FA0D-3723-43C1-9292-484AD9F6CD17}" type="pres">
      <dgm:prSet presAssocID="{08DDDBF5-9DA7-4A15-8723-20C378E4454A}" presName="LevelTwoTextNode" presStyleLbl="node3" presStyleIdx="15" presStyleCnt="16" custScaleX="895429" custLinFactNeighborX="6407" custLinFactNeighborY="1565">
        <dgm:presLayoutVars>
          <dgm:chPref val="3"/>
        </dgm:presLayoutVars>
      </dgm:prSet>
      <dgm:spPr/>
    </dgm:pt>
    <dgm:pt modelId="{2DA29DD7-ED00-4A8F-9983-05AA64A1D1E2}" type="pres">
      <dgm:prSet presAssocID="{08DDDBF5-9DA7-4A15-8723-20C378E4454A}" presName="level3hierChild" presStyleCnt="0"/>
      <dgm:spPr/>
    </dgm:pt>
  </dgm:ptLst>
  <dgm:cxnLst>
    <dgm:cxn modelId="{E830F600-8B65-4F6F-BB7F-CE7DCA46593C}" type="presOf" srcId="{5CF33827-ED67-4FA1-9D7E-9BB4EE494F88}" destId="{9255A80F-3EA9-4E9E-A5BE-488715B9E9E8}" srcOrd="0" destOrd="0" presId="urn:microsoft.com/office/officeart/2005/8/layout/hierarchy2"/>
    <dgm:cxn modelId="{B394FA09-7BDF-44DE-AC00-C4760EEB614E}" type="presOf" srcId="{4F3050AE-D687-47DC-86C3-7C1F06E87D94}" destId="{7BFE0E79-5AE2-46BC-886E-D8E86001A07C}" srcOrd="0" destOrd="0" presId="urn:microsoft.com/office/officeart/2005/8/layout/hierarchy2"/>
    <dgm:cxn modelId="{503B580A-7EC6-4FB9-BDCE-50490F7E4550}" type="presOf" srcId="{0527B505-FBE1-4AAF-AFB9-86DCA02075F0}" destId="{ADFFACF3-98CA-402F-A09C-38BA68E1D1DB}" srcOrd="0" destOrd="0" presId="urn:microsoft.com/office/officeart/2005/8/layout/hierarchy2"/>
    <dgm:cxn modelId="{A04B8A0A-D15D-4C84-8908-EC78E60091B7}" type="presOf" srcId="{8F39704A-A516-4D63-8AC8-A2665284F134}" destId="{607AC0F1-569E-4CE6-AFC9-C7829B42065C}" srcOrd="0" destOrd="0" presId="urn:microsoft.com/office/officeart/2005/8/layout/hierarchy2"/>
    <dgm:cxn modelId="{DF4B3F0F-950B-494B-A5DA-B0D484F128BA}" type="presOf" srcId="{75C92531-B4F5-4A53-9D15-4D2899FC65CC}" destId="{65B3BBC5-B18D-4C94-9309-E3CEF28D9303}" srcOrd="0" destOrd="0" presId="urn:microsoft.com/office/officeart/2005/8/layout/hierarchy2"/>
    <dgm:cxn modelId="{B301690F-36FE-4F59-B88F-178E6DA53844}" type="presOf" srcId="{A1E8FEC3-3342-461F-9680-E117F0498E17}" destId="{4E32C61D-9ABE-471E-86EB-BE5F3B8EFB85}" srcOrd="1" destOrd="0" presId="urn:microsoft.com/office/officeart/2005/8/layout/hierarchy2"/>
    <dgm:cxn modelId="{E3F4BF11-00BE-40D3-80B3-1CE4ACFEB053}" type="presOf" srcId="{C1684C57-50CB-4F6E-9ACF-C7DEEB081DA5}" destId="{48680AC6-80A1-4D8F-909C-1D5979950F40}" srcOrd="1" destOrd="0" presId="urn:microsoft.com/office/officeart/2005/8/layout/hierarchy2"/>
    <dgm:cxn modelId="{D87CFF14-6E62-4179-BDDF-A76B0A71DD4D}" type="presOf" srcId="{1ED410A2-D3C7-4606-AA7B-39240C11312A}" destId="{49366F56-FBCC-4B77-BC09-75FC62FC9373}" srcOrd="0" destOrd="0" presId="urn:microsoft.com/office/officeart/2005/8/layout/hierarchy2"/>
    <dgm:cxn modelId="{1E8BAC15-15A6-4AE9-AB5C-9045523984CA}" srcId="{2259E3C0-5953-4038-BAE5-F2F6E047EBA1}" destId="{36ABB479-F225-46EF-89AE-D1EBCEFA895B}" srcOrd="0" destOrd="0" parTransId="{43139887-DEF7-451C-88AB-3D07378210C3}" sibTransId="{236356C3-7D52-46D5-9887-4CD55408FB33}"/>
    <dgm:cxn modelId="{F353481A-70D0-490E-8542-ECCA0195EC56}" type="presOf" srcId="{D319F1ED-43AE-4C1E-9FFA-A18AC17FD637}" destId="{CDAE1E3C-9E19-4364-AE64-3A16D27CBDEC}" srcOrd="0" destOrd="0" presId="urn:microsoft.com/office/officeart/2005/8/layout/hierarchy2"/>
    <dgm:cxn modelId="{F8318C20-F9FF-4689-A151-390AA7B48A92}" type="presOf" srcId="{E6B97331-86DB-4CA0-9E5D-E7A6BA5EF2EF}" destId="{1BBF7B3C-FECB-41A1-8F45-EBCBEACBCCED}" srcOrd="1" destOrd="0" presId="urn:microsoft.com/office/officeart/2005/8/layout/hierarchy2"/>
    <dgm:cxn modelId="{96715523-D2F3-447C-B07E-527DF1AEA4A9}" type="presOf" srcId="{4F444DF8-6DE0-4DC6-9CBA-9FF996428444}" destId="{BCC0E765-0013-4AD9-A361-19867286A3A5}" srcOrd="1" destOrd="0" presId="urn:microsoft.com/office/officeart/2005/8/layout/hierarchy2"/>
    <dgm:cxn modelId="{BA476A25-B709-424B-B4B9-B6BE47B0EBCF}" srcId="{B176171D-90F5-4C20-8359-15FF8C09E6FD}" destId="{B93B7547-7A15-4765-A4E9-DB4DDF91D958}" srcOrd="2" destOrd="0" parTransId="{0650E242-547D-4986-A9FB-7A0FAE6F46BA}" sibTransId="{D5030E86-B2E2-4A93-8C04-BE8315DD5CBC}"/>
    <dgm:cxn modelId="{D777D927-2029-4DEF-B9FD-ED7E5C07B797}" type="presOf" srcId="{536D2645-8E36-4078-82AB-7B5B30A60078}" destId="{7A318484-CC6E-459A-B328-2CB9EEA34A0A}" srcOrd="0" destOrd="0" presId="urn:microsoft.com/office/officeart/2005/8/layout/hierarchy2"/>
    <dgm:cxn modelId="{4E4AE928-176C-4C22-9852-284F0489C0E7}" srcId="{0B243E3A-8727-4111-A6E8-9CD80BA31ED8}" destId="{B176171D-90F5-4C20-8359-15FF8C09E6FD}" srcOrd="0" destOrd="0" parTransId="{A2CE63D0-A96A-4DEC-A296-27D7BDEA1010}" sibTransId="{4F839D60-7B21-4FCC-8733-9C5BCF21D481}"/>
    <dgm:cxn modelId="{F0B0D02C-1FFC-4FBB-9113-12C4D111CF78}" type="presOf" srcId="{CE518B0E-5892-4BC9-BF90-A17D34C14A40}" destId="{B4E6A81D-F2F6-4634-82C2-E1A959F4DC40}" srcOrd="0" destOrd="0" presId="urn:microsoft.com/office/officeart/2005/8/layout/hierarchy2"/>
    <dgm:cxn modelId="{BDF0542F-2405-42D7-9842-6FC91567BF80}" srcId="{B176171D-90F5-4C20-8359-15FF8C09E6FD}" destId="{612AA07F-B4FD-4F78-A7C1-5F6C9350D6A8}" srcOrd="1" destOrd="0" parTransId="{536D2645-8E36-4078-82AB-7B5B30A60078}" sibTransId="{3CA60F74-F648-4C08-B204-92D80DFC3112}"/>
    <dgm:cxn modelId="{864B343E-E84F-474D-8B30-E0CEBF437AB9}" type="presOf" srcId="{056A374E-CAAE-4B4F-A97C-475B458DE3A3}" destId="{4C42875B-D02A-4077-A2A8-BE1386DDBC7C}" srcOrd="0" destOrd="0" presId="urn:microsoft.com/office/officeart/2005/8/layout/hierarchy2"/>
    <dgm:cxn modelId="{E5427140-08A6-485E-8E2E-48DD2D39B795}" type="presOf" srcId="{B93B7547-7A15-4765-A4E9-DB4DDF91D958}" destId="{808856FE-0B2A-49A1-B544-74527A37F453}" srcOrd="0" destOrd="0" presId="urn:microsoft.com/office/officeart/2005/8/layout/hierarchy2"/>
    <dgm:cxn modelId="{47BD7B40-6A82-45D5-9E85-0277648A3CD7}" type="presOf" srcId="{E769ABEB-4983-428F-8ACB-113B005D0D0D}" destId="{BECC82C7-2B85-4E6B-ACBF-FE335F157EE6}" srcOrd="1" destOrd="0" presId="urn:microsoft.com/office/officeart/2005/8/layout/hierarchy2"/>
    <dgm:cxn modelId="{B7A0A85C-6A80-4DA8-AFB9-B83161A3228A}" type="presOf" srcId="{FEF4736C-A508-4A16-991E-C60764F01813}" destId="{D309861D-98C4-44FF-B7A0-28112D12F622}" srcOrd="0" destOrd="0" presId="urn:microsoft.com/office/officeart/2005/8/layout/hierarchy2"/>
    <dgm:cxn modelId="{D01AD541-E897-40B3-A570-F11FD7C05CD7}" type="presOf" srcId="{C1684C57-50CB-4F6E-9ACF-C7DEEB081DA5}" destId="{55F0873B-96DE-4592-8625-8F1C5DE06A06}" srcOrd="0" destOrd="0" presId="urn:microsoft.com/office/officeart/2005/8/layout/hierarchy2"/>
    <dgm:cxn modelId="{A8E13748-8FFF-4F26-A86E-C8621117B630}" type="presOf" srcId="{612AA07F-B4FD-4F78-A7C1-5F6C9350D6A8}" destId="{D21E3BF3-91D6-4A65-B314-79B240F7CC7D}" srcOrd="0" destOrd="0" presId="urn:microsoft.com/office/officeart/2005/8/layout/hierarchy2"/>
    <dgm:cxn modelId="{63188A48-7131-43E9-BC85-C98BEC3A9384}" srcId="{B93B7547-7A15-4765-A4E9-DB4DDF91D958}" destId="{D2CC6D3B-8194-4CCC-87EE-B0B1AECAA272}" srcOrd="1" destOrd="0" parTransId="{AFD0BD6D-7B20-427E-BA6A-A38765B02337}" sibTransId="{5EEC39FB-C9CF-4285-B0B2-7AE4FEDE0078}"/>
    <dgm:cxn modelId="{6BB9D248-362D-4446-93B9-27745A19203F}" type="presOf" srcId="{4D7BDCB9-9FB1-4BF0-A6EF-5700C7854326}" destId="{1086A795-A5FD-4CE7-81F9-EC84A2FC171A}" srcOrd="1" destOrd="0" presId="urn:microsoft.com/office/officeart/2005/8/layout/hierarchy2"/>
    <dgm:cxn modelId="{F2869D49-43F9-45DB-AA98-D1A12A8125C3}" srcId="{612AA07F-B4FD-4F78-A7C1-5F6C9350D6A8}" destId="{65AD6A0E-2FB0-4749-AC54-741F22CDD6CE}" srcOrd="1" destOrd="0" parTransId="{BF2ADBEC-25E9-49F0-A228-F88B5BAA5A96}" sibTransId="{A159AD2F-8CEF-48EC-BA51-133C97DB7E63}"/>
    <dgm:cxn modelId="{C68BAE6C-F051-4EEE-8642-BD39E76683FD}" type="presOf" srcId="{AEE85B74-AAAE-46BB-962E-4DBC874D3EFC}" destId="{CAFC0B17-83E3-4336-8BA2-EF065170EFFE}" srcOrd="1" destOrd="0" presId="urn:microsoft.com/office/officeart/2005/8/layout/hierarchy2"/>
    <dgm:cxn modelId="{F21C8E4E-FD15-4913-82B2-133869C3AF14}" type="presOf" srcId="{0527B505-FBE1-4AAF-AFB9-86DCA02075F0}" destId="{C37200CD-1218-4030-93CF-4ABD1E20DA85}" srcOrd="1" destOrd="0" presId="urn:microsoft.com/office/officeart/2005/8/layout/hierarchy2"/>
    <dgm:cxn modelId="{B54EA74E-8F18-4FB4-9D8C-954B3397B287}" type="presOf" srcId="{0650E242-547D-4986-A9FB-7A0FAE6F46BA}" destId="{B5BC8713-D7C8-4890-B09E-91066D4D07F5}" srcOrd="0" destOrd="0" presId="urn:microsoft.com/office/officeart/2005/8/layout/hierarchy2"/>
    <dgm:cxn modelId="{9A16F66F-43F1-410A-9A13-3B8C8090D2DF}" srcId="{612AA07F-B4FD-4F78-A7C1-5F6C9350D6A8}" destId="{73B402E5-999E-45E3-BDBD-350787013D58}" srcOrd="6" destOrd="0" parTransId="{C1684C57-50CB-4F6E-9ACF-C7DEEB081DA5}" sibTransId="{061CF895-82AE-44B5-BFCE-CD758961A0C3}"/>
    <dgm:cxn modelId="{5D317970-A994-4387-8FBC-BC487FAEFE78}" type="presOf" srcId="{36ABB479-F225-46EF-89AE-D1EBCEFA895B}" destId="{CF1FEEF2-D772-4D58-9D8F-A93A8B713451}" srcOrd="0" destOrd="0" presId="urn:microsoft.com/office/officeart/2005/8/layout/hierarchy2"/>
    <dgm:cxn modelId="{D540A550-48CB-42BF-B04F-08F892A5E1CF}" type="presOf" srcId="{BF2ADBEC-25E9-49F0-A228-F88B5BAA5A96}" destId="{CD6FA477-5BA6-40D7-A872-C01F1D2F3FCE}" srcOrd="1" destOrd="0" presId="urn:microsoft.com/office/officeart/2005/8/layout/hierarchy2"/>
    <dgm:cxn modelId="{0A457852-962F-4980-9BB4-E954FE0E91EB}" srcId="{2259E3C0-5953-4038-BAE5-F2F6E047EBA1}" destId="{21715A37-D861-4876-89A1-BDE0E35C852C}" srcOrd="3" destOrd="0" parTransId="{4F444DF8-6DE0-4DC6-9CBA-9FF996428444}" sibTransId="{6E01E2EB-DB02-4F25-95CC-2479E4BADD50}"/>
    <dgm:cxn modelId="{27716153-D833-43A5-A161-912ED5500FC9}" type="presOf" srcId="{0650E242-547D-4986-A9FB-7A0FAE6F46BA}" destId="{82C95915-7380-46CF-9423-D09F64F766F9}" srcOrd="1" destOrd="0" presId="urn:microsoft.com/office/officeart/2005/8/layout/hierarchy2"/>
    <dgm:cxn modelId="{B0D9CA73-9419-4B86-AAB3-86D6918DB0CC}" srcId="{B93B7547-7A15-4765-A4E9-DB4DDF91D958}" destId="{1ED410A2-D3C7-4606-AA7B-39240C11312A}" srcOrd="0" destOrd="0" parTransId="{8F39704A-A516-4D63-8AC8-A2665284F134}" sibTransId="{FE326F5B-5113-4176-A977-135900E10901}"/>
    <dgm:cxn modelId="{84F4E855-F80E-4D89-BD5D-D2B29FEA635F}" type="presOf" srcId="{AEE85B74-AAAE-46BB-962E-4DBC874D3EFC}" destId="{2CFD3644-FB0E-4599-B96C-B6995ED306FF}" srcOrd="0" destOrd="0" presId="urn:microsoft.com/office/officeart/2005/8/layout/hierarchy2"/>
    <dgm:cxn modelId="{E6420A76-8152-45A0-9D1A-61A34F2827F0}" type="presOf" srcId="{43139887-DEF7-451C-88AB-3D07378210C3}" destId="{B2CFD054-96D5-46ED-A41E-B31FAFAA9B33}" srcOrd="0" destOrd="0" presId="urn:microsoft.com/office/officeart/2005/8/layout/hierarchy2"/>
    <dgm:cxn modelId="{6381A056-B380-4832-98F8-9ED3E7848A00}" type="presOf" srcId="{E769ABEB-4983-428F-8ACB-113B005D0D0D}" destId="{AA2572DD-DF15-4B33-9D2D-9B9668119341}" srcOrd="0" destOrd="0" presId="urn:microsoft.com/office/officeart/2005/8/layout/hierarchy2"/>
    <dgm:cxn modelId="{D5A3CF76-EFE5-4FF4-A22A-8120110FCA51}" type="presOf" srcId="{73B402E5-999E-45E3-BDBD-350787013D58}" destId="{176DF8D0-C58D-429A-B15E-E07385683652}" srcOrd="0" destOrd="0" presId="urn:microsoft.com/office/officeart/2005/8/layout/hierarchy2"/>
    <dgm:cxn modelId="{1504BA59-A9A4-4265-8CC9-2089B81A68E8}" type="presOf" srcId="{5044DB07-A528-4245-8150-B16D1CCEADCA}" destId="{5FE8D8CA-1877-487B-A492-3E419C8625AA}" srcOrd="1" destOrd="0" presId="urn:microsoft.com/office/officeart/2005/8/layout/hierarchy2"/>
    <dgm:cxn modelId="{4AD0F959-1284-472E-89F6-95294C96D1F9}" srcId="{612AA07F-B4FD-4F78-A7C1-5F6C9350D6A8}" destId="{FEF4736C-A508-4A16-991E-C60764F01813}" srcOrd="3" destOrd="0" parTransId="{E6B97331-86DB-4CA0-9E5D-E7A6BA5EF2EF}" sibTransId="{010A9B4D-B788-47B7-8AAD-A44DC5241ED4}"/>
    <dgm:cxn modelId="{CBF10D81-B231-48D2-B465-3A25484F60EA}" type="presOf" srcId="{857E6BCC-02ED-4CC5-BFF4-DD63128601F5}" destId="{34F159F8-9858-451D-9BC4-9FC41A848A30}" srcOrd="1" destOrd="0" presId="urn:microsoft.com/office/officeart/2005/8/layout/hierarchy2"/>
    <dgm:cxn modelId="{6F82B482-05C2-4F64-BC68-1B102E331E43}" srcId="{612AA07F-B4FD-4F78-A7C1-5F6C9350D6A8}" destId="{056A374E-CAAE-4B4F-A97C-475B458DE3A3}" srcOrd="2" destOrd="0" parTransId="{75C92531-B4F5-4A53-9D15-4D2899FC65CC}" sibTransId="{66ED72C5-224C-486F-A819-43769576957C}"/>
    <dgm:cxn modelId="{42C4C989-E2F6-47EA-A744-769A0A1061F7}" type="presOf" srcId="{AFD0BD6D-7B20-427E-BA6A-A38765B02337}" destId="{9CC04842-1507-41BC-ADAF-2C651A3C7A43}" srcOrd="1" destOrd="0" presId="urn:microsoft.com/office/officeart/2005/8/layout/hierarchy2"/>
    <dgm:cxn modelId="{DEB50E8C-D5E2-4B0C-91CE-F279C3446852}" type="presOf" srcId="{65AD6A0E-2FB0-4749-AC54-741F22CDD6CE}" destId="{7514999F-037F-42F8-8256-19F5DED0754B}" srcOrd="0" destOrd="0" presId="urn:microsoft.com/office/officeart/2005/8/layout/hierarchy2"/>
    <dgm:cxn modelId="{A9196E8D-D7C2-4089-A29E-AEA750861309}" type="presOf" srcId="{3DA56672-734B-406C-A594-5CD99F243ED9}" destId="{831C0596-4138-4052-A1D1-10FDAD802736}" srcOrd="0" destOrd="0" presId="urn:microsoft.com/office/officeart/2005/8/layout/hierarchy2"/>
    <dgm:cxn modelId="{36194D8E-4E38-4AB3-9F44-0133A6F3A111}" type="presOf" srcId="{A1E8FEC3-3342-461F-9680-E117F0498E17}" destId="{DB891C8B-7FBD-4085-8083-85BF69673886}" srcOrd="0" destOrd="0" presId="urn:microsoft.com/office/officeart/2005/8/layout/hierarchy2"/>
    <dgm:cxn modelId="{1088518F-EA96-4BF3-A4AD-C5EFA817B7A4}" srcId="{B93B7547-7A15-4765-A4E9-DB4DDF91D958}" destId="{08DDDBF5-9DA7-4A15-8723-20C378E4454A}" srcOrd="3" destOrd="0" parTransId="{4D7BDCB9-9FB1-4BF0-A6EF-5700C7854326}" sibTransId="{D7F60F3D-E202-4EF2-98AB-B1C4F3B1EA91}"/>
    <dgm:cxn modelId="{35E95194-C384-4EFA-9857-D04CDF60ABDA}" srcId="{612AA07F-B4FD-4F78-A7C1-5F6C9350D6A8}" destId="{5CF33827-ED67-4FA1-9D7E-9BB4EE494F88}" srcOrd="5" destOrd="0" parTransId="{0527B505-FBE1-4AAF-AFB9-86DCA02075F0}" sibTransId="{1F930967-8348-4300-81D2-C5179EF99A09}"/>
    <dgm:cxn modelId="{2B914696-D8A9-4A9B-A243-29AB6786C3CF}" type="presOf" srcId="{D319F1ED-43AE-4C1E-9FFA-A18AC17FD637}" destId="{0DE954FA-B521-4B8B-9F29-94E35CDA601D}" srcOrd="1" destOrd="0" presId="urn:microsoft.com/office/officeart/2005/8/layout/hierarchy2"/>
    <dgm:cxn modelId="{B867EF98-9B47-48F6-A32A-3CA124A0D40E}" type="presOf" srcId="{21715A37-D861-4876-89A1-BDE0E35C852C}" destId="{6BA1AA02-BF0A-4F4E-A663-3998E6E099D4}" srcOrd="0" destOrd="0" presId="urn:microsoft.com/office/officeart/2005/8/layout/hierarchy2"/>
    <dgm:cxn modelId="{5DCD5F9A-660E-4D50-86EA-6A893D3CE0EC}" srcId="{612AA07F-B4FD-4F78-A7C1-5F6C9350D6A8}" destId="{4F3050AE-D687-47DC-86C3-7C1F06E87D94}" srcOrd="7" destOrd="0" parTransId="{A1E8FEC3-3342-461F-9680-E117F0498E17}" sibTransId="{9C30B495-3B7B-4B51-B480-53D5A5437032}"/>
    <dgm:cxn modelId="{2A671A9B-1E3F-4ADF-8A89-328A2E128945}" type="presOf" srcId="{43139887-DEF7-451C-88AB-3D07378210C3}" destId="{CCE3CA6F-C149-4BD9-9AE3-E2D0ECF70A8D}" srcOrd="1" destOrd="0" presId="urn:microsoft.com/office/officeart/2005/8/layout/hierarchy2"/>
    <dgm:cxn modelId="{FEC2EFA6-058D-442C-8005-61D65342F5E0}" type="presOf" srcId="{857E6BCC-02ED-4CC5-BFF4-DD63128601F5}" destId="{7CE9C3E2-3778-4468-BC96-108528A4D967}" srcOrd="0" destOrd="0" presId="urn:microsoft.com/office/officeart/2005/8/layout/hierarchy2"/>
    <dgm:cxn modelId="{2B328CA7-7046-4BF5-ACA5-C377A0A79F56}" type="presOf" srcId="{4F444DF8-6DE0-4DC6-9CBA-9FF996428444}" destId="{19065FE1-6259-48B2-9B15-FA41D5B95CFB}" srcOrd="0" destOrd="0" presId="urn:microsoft.com/office/officeart/2005/8/layout/hierarchy2"/>
    <dgm:cxn modelId="{5D7923AD-FA4E-4D34-B78A-C359E54E0CF0}" srcId="{B176171D-90F5-4C20-8359-15FF8C09E6FD}" destId="{2259E3C0-5953-4038-BAE5-F2F6E047EBA1}" srcOrd="0" destOrd="0" parTransId="{5044DB07-A528-4245-8150-B16D1CCEADCA}" sibTransId="{8E3CD2CD-346B-4FB0-8A70-305DDBB93A63}"/>
    <dgm:cxn modelId="{658D6CB2-3DB5-4A2C-A82A-2A4E025E35AC}" srcId="{2259E3C0-5953-4038-BAE5-F2F6E047EBA1}" destId="{1E55BDFA-5961-49A0-BE27-9E22C12D9806}" srcOrd="1" destOrd="0" parTransId="{E769ABEB-4983-428F-8ACB-113B005D0D0D}" sibTransId="{0F4D8FF2-9C1A-482F-AD17-2415BBD99154}"/>
    <dgm:cxn modelId="{2873C4BA-D842-4625-A3B3-577AC6A99831}" srcId="{2259E3C0-5953-4038-BAE5-F2F6E047EBA1}" destId="{26D55047-C63E-48E0-A721-6514B0192F97}" srcOrd="2" destOrd="0" parTransId="{AEE85B74-AAAE-46BB-962E-4DBC874D3EFC}" sibTransId="{00F57417-8446-4692-90D6-06A1D8B4AF50}"/>
    <dgm:cxn modelId="{B22760BD-868D-48F3-B5C1-9BD24E58D271}" type="presOf" srcId="{B176171D-90F5-4C20-8359-15FF8C09E6FD}" destId="{454E1ED0-DD24-488D-8C1E-7D094EAC4B79}" srcOrd="0" destOrd="0" presId="urn:microsoft.com/office/officeart/2005/8/layout/hierarchy2"/>
    <dgm:cxn modelId="{008162C4-8005-42DC-9A4E-49AF0A825692}" type="presOf" srcId="{08DDDBF5-9DA7-4A15-8723-20C378E4454A}" destId="{CA52FA0D-3723-43C1-9292-484AD9F6CD17}" srcOrd="0" destOrd="0" presId="urn:microsoft.com/office/officeart/2005/8/layout/hierarchy2"/>
    <dgm:cxn modelId="{8CB898C6-98F0-4971-B55F-FD4C6FEA349D}" type="presOf" srcId="{BD6177D6-AE94-4CAB-9345-F1A0F53C7E2B}" destId="{834A3C4C-ED6C-4912-B55C-0F7445627632}" srcOrd="0" destOrd="0" presId="urn:microsoft.com/office/officeart/2005/8/layout/hierarchy2"/>
    <dgm:cxn modelId="{7A3BDEC7-AD81-4024-9EC1-3A5770BC9841}" type="presOf" srcId="{4D7BDCB9-9FB1-4BF0-A6EF-5700C7854326}" destId="{FE76CD38-AF3D-4D2F-B131-06D05DDCCD9A}" srcOrd="0" destOrd="0" presId="urn:microsoft.com/office/officeart/2005/8/layout/hierarchy2"/>
    <dgm:cxn modelId="{62A883C8-6530-4078-8270-9B2314410C53}" type="presOf" srcId="{D2CC6D3B-8194-4CCC-87EE-B0B1AECAA272}" destId="{08F02F36-FE82-48A1-9442-78F4F28B2919}" srcOrd="0" destOrd="0" presId="urn:microsoft.com/office/officeart/2005/8/layout/hierarchy2"/>
    <dgm:cxn modelId="{F98487CF-A234-4976-9EEF-43B00DD27096}" type="presOf" srcId="{BF2ADBEC-25E9-49F0-A228-F88B5BAA5A96}" destId="{D2EC7B3C-368F-402C-B116-FCFB5C761FD9}" srcOrd="0" destOrd="0" presId="urn:microsoft.com/office/officeart/2005/8/layout/hierarchy2"/>
    <dgm:cxn modelId="{1DA58ED0-802D-43F5-BB73-AE7D73AE5E95}" srcId="{612AA07F-B4FD-4F78-A7C1-5F6C9350D6A8}" destId="{3DA56672-734B-406C-A594-5CD99F243ED9}" srcOrd="4" destOrd="0" parTransId="{8FA7B00E-1A5F-47FA-A7A8-DB1068322C6C}" sibTransId="{FF807417-07E1-49A7-AC16-97E7FF52BAFC}"/>
    <dgm:cxn modelId="{B00FFAD4-CDAC-45C0-931B-1D550564B8F9}" type="presOf" srcId="{8F39704A-A516-4D63-8AC8-A2665284F134}" destId="{A677403D-0AD2-4A59-8761-47FE7059FB4D}" srcOrd="1" destOrd="0" presId="urn:microsoft.com/office/officeart/2005/8/layout/hierarchy2"/>
    <dgm:cxn modelId="{8A65E5DC-10C6-4D3D-AA53-EAD6597CE836}" type="presOf" srcId="{AFD0BD6D-7B20-427E-BA6A-A38765B02337}" destId="{39F22B11-60C5-4705-89CD-67AA4B198AEC}" srcOrd="0" destOrd="0" presId="urn:microsoft.com/office/officeart/2005/8/layout/hierarchy2"/>
    <dgm:cxn modelId="{79B8EEE0-809F-4325-8EC1-F763FDBC2DCB}" type="presOf" srcId="{0B243E3A-8727-4111-A6E8-9CD80BA31ED8}" destId="{FD262A13-6D78-4AEB-B931-58DDD0DA51C2}" srcOrd="0" destOrd="0" presId="urn:microsoft.com/office/officeart/2005/8/layout/hierarchy2"/>
    <dgm:cxn modelId="{57099FEB-39BD-4EF7-8B02-FEE286B6F71E}" type="presOf" srcId="{1E55BDFA-5961-49A0-BE27-9E22C12D9806}" destId="{CF0740D2-075A-4FD4-9684-B89C934AE416}" srcOrd="0" destOrd="0" presId="urn:microsoft.com/office/officeart/2005/8/layout/hierarchy2"/>
    <dgm:cxn modelId="{532305ED-7AE4-41C7-9FEC-D74DC1AFC4BC}" type="presOf" srcId="{26D55047-C63E-48E0-A721-6514B0192F97}" destId="{341E0E99-04E4-4E04-9DD1-B2AF9837E229}" srcOrd="0" destOrd="0" presId="urn:microsoft.com/office/officeart/2005/8/layout/hierarchy2"/>
    <dgm:cxn modelId="{5F53B2EE-2A34-4F92-87DE-BAE6F44CBA4B}" type="presOf" srcId="{8FA7B00E-1A5F-47FA-A7A8-DB1068322C6C}" destId="{60B160AF-1DE7-48D1-9277-80856D505833}" srcOrd="0" destOrd="0" presId="urn:microsoft.com/office/officeart/2005/8/layout/hierarchy2"/>
    <dgm:cxn modelId="{9D53B5EE-7B36-4980-8182-3936A336F1B5}" type="presOf" srcId="{5044DB07-A528-4245-8150-B16D1CCEADCA}" destId="{0A6E024E-33BD-442D-BABB-29FB0A636F07}" srcOrd="0" destOrd="0" presId="urn:microsoft.com/office/officeart/2005/8/layout/hierarchy2"/>
    <dgm:cxn modelId="{B79CBCEF-23ED-4F62-9E32-B31002C7D6E0}" type="presOf" srcId="{8FA7B00E-1A5F-47FA-A7A8-DB1068322C6C}" destId="{462CF823-FE93-4C00-94FA-4EEDAD9EA635}" srcOrd="1" destOrd="0" presId="urn:microsoft.com/office/officeart/2005/8/layout/hierarchy2"/>
    <dgm:cxn modelId="{0B0B19F0-11C2-4B62-BEF2-B954F004D9C7}" srcId="{612AA07F-B4FD-4F78-A7C1-5F6C9350D6A8}" destId="{BD6177D6-AE94-4CAB-9345-F1A0F53C7E2B}" srcOrd="0" destOrd="0" parTransId="{D319F1ED-43AE-4C1E-9FFA-A18AC17FD637}" sibTransId="{21B896C2-262A-4DD0-ABAB-C0A8BE554570}"/>
    <dgm:cxn modelId="{8B8C95F1-6B28-4331-B480-C2DECE2B0F7F}" type="presOf" srcId="{536D2645-8E36-4078-82AB-7B5B30A60078}" destId="{A413F17A-CF09-4E39-9B26-915983A5A3A9}" srcOrd="1" destOrd="0" presId="urn:microsoft.com/office/officeart/2005/8/layout/hierarchy2"/>
    <dgm:cxn modelId="{B1C31FF6-D804-4818-B15D-330462E68921}" type="presOf" srcId="{E6B97331-86DB-4CA0-9E5D-E7A6BA5EF2EF}" destId="{B71B7F28-8EEF-42FA-8B14-436BA0ADA4BE}" srcOrd="0" destOrd="0" presId="urn:microsoft.com/office/officeart/2005/8/layout/hierarchy2"/>
    <dgm:cxn modelId="{7E0987F7-85F5-4619-A18B-55CAED558BC9}" type="presOf" srcId="{2259E3C0-5953-4038-BAE5-F2F6E047EBA1}" destId="{003919AF-BF75-476B-9344-C4AC150FE34E}" srcOrd="0" destOrd="0" presId="urn:microsoft.com/office/officeart/2005/8/layout/hierarchy2"/>
    <dgm:cxn modelId="{099484FB-0B62-4770-A229-E72E86561E66}" type="presOf" srcId="{75C92531-B4F5-4A53-9D15-4D2899FC65CC}" destId="{0B5DA9FA-0C37-4CB8-9E84-BB95805285BA}" srcOrd="1" destOrd="0" presId="urn:microsoft.com/office/officeart/2005/8/layout/hierarchy2"/>
    <dgm:cxn modelId="{2C9478FC-0133-4F62-A818-01E49334351B}" srcId="{B93B7547-7A15-4765-A4E9-DB4DDF91D958}" destId="{CE518B0E-5892-4BC9-BF90-A17D34C14A40}" srcOrd="2" destOrd="0" parTransId="{857E6BCC-02ED-4CC5-BFF4-DD63128601F5}" sibTransId="{217C68D3-6B84-48EF-A74E-F5190C50FA57}"/>
    <dgm:cxn modelId="{05BEF0EC-CBF0-4DD0-A745-7D96767A528D}" type="presParOf" srcId="{FD262A13-6D78-4AEB-B931-58DDD0DA51C2}" destId="{1103A504-9DB1-4E40-A31D-F19958E282EA}" srcOrd="0" destOrd="0" presId="urn:microsoft.com/office/officeart/2005/8/layout/hierarchy2"/>
    <dgm:cxn modelId="{E68EE0DF-1973-4D11-B4C4-91263D44793B}" type="presParOf" srcId="{1103A504-9DB1-4E40-A31D-F19958E282EA}" destId="{454E1ED0-DD24-488D-8C1E-7D094EAC4B79}" srcOrd="0" destOrd="0" presId="urn:microsoft.com/office/officeart/2005/8/layout/hierarchy2"/>
    <dgm:cxn modelId="{615CA00A-1C4F-4FF8-984F-A8C566FFF419}" type="presParOf" srcId="{1103A504-9DB1-4E40-A31D-F19958E282EA}" destId="{ADE5E70B-BCF0-4C12-A031-778AE3843D77}" srcOrd="1" destOrd="0" presId="urn:microsoft.com/office/officeart/2005/8/layout/hierarchy2"/>
    <dgm:cxn modelId="{DB7DE862-11F7-4A67-9C41-225C61BA4426}" type="presParOf" srcId="{ADE5E70B-BCF0-4C12-A031-778AE3843D77}" destId="{0A6E024E-33BD-442D-BABB-29FB0A636F07}" srcOrd="0" destOrd="0" presId="urn:microsoft.com/office/officeart/2005/8/layout/hierarchy2"/>
    <dgm:cxn modelId="{B96D9ACD-B7C1-4232-854A-9FE37AFF1022}" type="presParOf" srcId="{0A6E024E-33BD-442D-BABB-29FB0A636F07}" destId="{5FE8D8CA-1877-487B-A492-3E419C8625AA}" srcOrd="0" destOrd="0" presId="urn:microsoft.com/office/officeart/2005/8/layout/hierarchy2"/>
    <dgm:cxn modelId="{520340D2-0381-428C-9D9F-0DCFFDD17D22}" type="presParOf" srcId="{ADE5E70B-BCF0-4C12-A031-778AE3843D77}" destId="{30093DC2-11A0-4217-9FA3-7A06337E2DCE}" srcOrd="1" destOrd="0" presId="urn:microsoft.com/office/officeart/2005/8/layout/hierarchy2"/>
    <dgm:cxn modelId="{57A7E500-E62D-45E6-84BA-1D8D6B77678D}" type="presParOf" srcId="{30093DC2-11A0-4217-9FA3-7A06337E2DCE}" destId="{003919AF-BF75-476B-9344-C4AC150FE34E}" srcOrd="0" destOrd="0" presId="urn:microsoft.com/office/officeart/2005/8/layout/hierarchy2"/>
    <dgm:cxn modelId="{F5674EC1-D874-4575-870B-37B6ACB39D32}" type="presParOf" srcId="{30093DC2-11A0-4217-9FA3-7A06337E2DCE}" destId="{606CCC91-966F-42AA-A8EB-E50986828A91}" srcOrd="1" destOrd="0" presId="urn:microsoft.com/office/officeart/2005/8/layout/hierarchy2"/>
    <dgm:cxn modelId="{8DEB0B0E-6C7A-45A8-86F6-30DAFE2E3B00}" type="presParOf" srcId="{606CCC91-966F-42AA-A8EB-E50986828A91}" destId="{B2CFD054-96D5-46ED-A41E-B31FAFAA9B33}" srcOrd="0" destOrd="0" presId="urn:microsoft.com/office/officeart/2005/8/layout/hierarchy2"/>
    <dgm:cxn modelId="{B60F2107-4023-474E-A918-FB1B10B2A078}" type="presParOf" srcId="{B2CFD054-96D5-46ED-A41E-B31FAFAA9B33}" destId="{CCE3CA6F-C149-4BD9-9AE3-E2D0ECF70A8D}" srcOrd="0" destOrd="0" presId="urn:microsoft.com/office/officeart/2005/8/layout/hierarchy2"/>
    <dgm:cxn modelId="{D3C987F4-A475-45AA-8E8A-94EC09F9D20F}" type="presParOf" srcId="{606CCC91-966F-42AA-A8EB-E50986828A91}" destId="{DD2E80D8-8590-4932-9602-75069F01B2C3}" srcOrd="1" destOrd="0" presId="urn:microsoft.com/office/officeart/2005/8/layout/hierarchy2"/>
    <dgm:cxn modelId="{16F3E409-93A6-49E1-B8C7-036A52A75515}" type="presParOf" srcId="{DD2E80D8-8590-4932-9602-75069F01B2C3}" destId="{CF1FEEF2-D772-4D58-9D8F-A93A8B713451}" srcOrd="0" destOrd="0" presId="urn:microsoft.com/office/officeart/2005/8/layout/hierarchy2"/>
    <dgm:cxn modelId="{FB3E89C4-8429-4720-B674-B23368FF223C}" type="presParOf" srcId="{DD2E80D8-8590-4932-9602-75069F01B2C3}" destId="{35F425DB-0ACC-4519-A88C-93E2DCF8B9E9}" srcOrd="1" destOrd="0" presId="urn:microsoft.com/office/officeart/2005/8/layout/hierarchy2"/>
    <dgm:cxn modelId="{428B04F1-C7D7-4124-ACBE-E6EFDCBF1186}" type="presParOf" srcId="{606CCC91-966F-42AA-A8EB-E50986828A91}" destId="{AA2572DD-DF15-4B33-9D2D-9B9668119341}" srcOrd="2" destOrd="0" presId="urn:microsoft.com/office/officeart/2005/8/layout/hierarchy2"/>
    <dgm:cxn modelId="{04B7B4D8-466C-446F-A572-E07B02D0D3D5}" type="presParOf" srcId="{AA2572DD-DF15-4B33-9D2D-9B9668119341}" destId="{BECC82C7-2B85-4E6B-ACBF-FE335F157EE6}" srcOrd="0" destOrd="0" presId="urn:microsoft.com/office/officeart/2005/8/layout/hierarchy2"/>
    <dgm:cxn modelId="{85F5D66E-BB95-4C83-A52A-3225BAA6EB91}" type="presParOf" srcId="{606CCC91-966F-42AA-A8EB-E50986828A91}" destId="{5C61211B-B733-4BAD-B3FF-BACC3CBD974E}" srcOrd="3" destOrd="0" presId="urn:microsoft.com/office/officeart/2005/8/layout/hierarchy2"/>
    <dgm:cxn modelId="{D5948B8A-88D4-4539-947F-A4E44BD5521B}" type="presParOf" srcId="{5C61211B-B733-4BAD-B3FF-BACC3CBD974E}" destId="{CF0740D2-075A-4FD4-9684-B89C934AE416}" srcOrd="0" destOrd="0" presId="urn:microsoft.com/office/officeart/2005/8/layout/hierarchy2"/>
    <dgm:cxn modelId="{2CFFFCBB-D085-4B55-9B6A-C680EA6C552F}" type="presParOf" srcId="{5C61211B-B733-4BAD-B3FF-BACC3CBD974E}" destId="{C6BFD788-335B-4ED2-89B5-8E883BAD04FC}" srcOrd="1" destOrd="0" presId="urn:microsoft.com/office/officeart/2005/8/layout/hierarchy2"/>
    <dgm:cxn modelId="{C96EBA8D-C0C0-405B-9500-208ABF7D225A}" type="presParOf" srcId="{606CCC91-966F-42AA-A8EB-E50986828A91}" destId="{2CFD3644-FB0E-4599-B96C-B6995ED306FF}" srcOrd="4" destOrd="0" presId="urn:microsoft.com/office/officeart/2005/8/layout/hierarchy2"/>
    <dgm:cxn modelId="{B1C7FA26-23A3-42CF-B5DE-02539F23F902}" type="presParOf" srcId="{2CFD3644-FB0E-4599-B96C-B6995ED306FF}" destId="{CAFC0B17-83E3-4336-8BA2-EF065170EFFE}" srcOrd="0" destOrd="0" presId="urn:microsoft.com/office/officeart/2005/8/layout/hierarchy2"/>
    <dgm:cxn modelId="{946697D6-2903-4A53-AD51-9C5E69BEFD41}" type="presParOf" srcId="{606CCC91-966F-42AA-A8EB-E50986828A91}" destId="{CB9A5929-5FC4-4A0B-A18F-F9325AF273DD}" srcOrd="5" destOrd="0" presId="urn:microsoft.com/office/officeart/2005/8/layout/hierarchy2"/>
    <dgm:cxn modelId="{25872BA2-67FE-4A7B-BD30-53C7A49B3AC3}" type="presParOf" srcId="{CB9A5929-5FC4-4A0B-A18F-F9325AF273DD}" destId="{341E0E99-04E4-4E04-9DD1-B2AF9837E229}" srcOrd="0" destOrd="0" presId="urn:microsoft.com/office/officeart/2005/8/layout/hierarchy2"/>
    <dgm:cxn modelId="{ADFF73DC-1190-4E50-A224-2B41C60DECB6}" type="presParOf" srcId="{CB9A5929-5FC4-4A0B-A18F-F9325AF273DD}" destId="{52C50AEF-A632-4AFA-8BBE-ABBE8F1AC2F6}" srcOrd="1" destOrd="0" presId="urn:microsoft.com/office/officeart/2005/8/layout/hierarchy2"/>
    <dgm:cxn modelId="{D026DE76-9046-4A86-BD2A-3C1B97D7409F}" type="presParOf" srcId="{606CCC91-966F-42AA-A8EB-E50986828A91}" destId="{19065FE1-6259-48B2-9B15-FA41D5B95CFB}" srcOrd="6" destOrd="0" presId="urn:microsoft.com/office/officeart/2005/8/layout/hierarchy2"/>
    <dgm:cxn modelId="{F09B53B7-CF4B-4E30-AFDC-94A71725C37A}" type="presParOf" srcId="{19065FE1-6259-48B2-9B15-FA41D5B95CFB}" destId="{BCC0E765-0013-4AD9-A361-19867286A3A5}" srcOrd="0" destOrd="0" presId="urn:microsoft.com/office/officeart/2005/8/layout/hierarchy2"/>
    <dgm:cxn modelId="{368E0938-EEA4-4695-94F1-E28CF0EF83B7}" type="presParOf" srcId="{606CCC91-966F-42AA-A8EB-E50986828A91}" destId="{6993F3FD-8F53-49BA-A7B2-F3AA188C6ED3}" srcOrd="7" destOrd="0" presId="urn:microsoft.com/office/officeart/2005/8/layout/hierarchy2"/>
    <dgm:cxn modelId="{1D837F31-3360-47B0-A54C-582D4F8338F1}" type="presParOf" srcId="{6993F3FD-8F53-49BA-A7B2-F3AA188C6ED3}" destId="{6BA1AA02-BF0A-4F4E-A663-3998E6E099D4}" srcOrd="0" destOrd="0" presId="urn:microsoft.com/office/officeart/2005/8/layout/hierarchy2"/>
    <dgm:cxn modelId="{D7449EDD-0D45-4515-9997-D14C82A8B262}" type="presParOf" srcId="{6993F3FD-8F53-49BA-A7B2-F3AA188C6ED3}" destId="{EB18326F-CD90-4E33-8017-32C48ED12BCA}" srcOrd="1" destOrd="0" presId="urn:microsoft.com/office/officeart/2005/8/layout/hierarchy2"/>
    <dgm:cxn modelId="{A45F3910-79D2-4BD1-90F5-31CFC8418044}" type="presParOf" srcId="{ADE5E70B-BCF0-4C12-A031-778AE3843D77}" destId="{7A318484-CC6E-459A-B328-2CB9EEA34A0A}" srcOrd="2" destOrd="0" presId="urn:microsoft.com/office/officeart/2005/8/layout/hierarchy2"/>
    <dgm:cxn modelId="{30AE66D7-F149-447C-8DE2-D94C437B0DB7}" type="presParOf" srcId="{7A318484-CC6E-459A-B328-2CB9EEA34A0A}" destId="{A413F17A-CF09-4E39-9B26-915983A5A3A9}" srcOrd="0" destOrd="0" presId="urn:microsoft.com/office/officeart/2005/8/layout/hierarchy2"/>
    <dgm:cxn modelId="{A0E0E7D8-0D0F-429D-A4FD-AD08F8019154}" type="presParOf" srcId="{ADE5E70B-BCF0-4C12-A031-778AE3843D77}" destId="{75E07ED8-CDB5-44B1-B18B-2023E6B675DD}" srcOrd="3" destOrd="0" presId="urn:microsoft.com/office/officeart/2005/8/layout/hierarchy2"/>
    <dgm:cxn modelId="{B4B5B85E-3EF3-468F-9C97-25037B8C4CCA}" type="presParOf" srcId="{75E07ED8-CDB5-44B1-B18B-2023E6B675DD}" destId="{D21E3BF3-91D6-4A65-B314-79B240F7CC7D}" srcOrd="0" destOrd="0" presId="urn:microsoft.com/office/officeart/2005/8/layout/hierarchy2"/>
    <dgm:cxn modelId="{3DD3A365-1564-410E-816D-D9848F722006}" type="presParOf" srcId="{75E07ED8-CDB5-44B1-B18B-2023E6B675DD}" destId="{D1B3D54C-DFC1-45D1-864A-4E136DB98866}" srcOrd="1" destOrd="0" presId="urn:microsoft.com/office/officeart/2005/8/layout/hierarchy2"/>
    <dgm:cxn modelId="{B7069EF6-D266-4685-ADB5-9DC3C5F9928E}" type="presParOf" srcId="{D1B3D54C-DFC1-45D1-864A-4E136DB98866}" destId="{CDAE1E3C-9E19-4364-AE64-3A16D27CBDEC}" srcOrd="0" destOrd="0" presId="urn:microsoft.com/office/officeart/2005/8/layout/hierarchy2"/>
    <dgm:cxn modelId="{C7DAF44F-DF8D-469E-BCCF-76F8B073F70B}" type="presParOf" srcId="{CDAE1E3C-9E19-4364-AE64-3A16D27CBDEC}" destId="{0DE954FA-B521-4B8B-9F29-94E35CDA601D}" srcOrd="0" destOrd="0" presId="urn:microsoft.com/office/officeart/2005/8/layout/hierarchy2"/>
    <dgm:cxn modelId="{2D12BFDA-EBB2-45D6-8C56-BBB1E31B798F}" type="presParOf" srcId="{D1B3D54C-DFC1-45D1-864A-4E136DB98866}" destId="{5AEEA4C5-260E-404B-BF28-EFEF2D01B853}" srcOrd="1" destOrd="0" presId="urn:microsoft.com/office/officeart/2005/8/layout/hierarchy2"/>
    <dgm:cxn modelId="{4BD8822D-B079-4809-90CE-A1670716EE49}" type="presParOf" srcId="{5AEEA4C5-260E-404B-BF28-EFEF2D01B853}" destId="{834A3C4C-ED6C-4912-B55C-0F7445627632}" srcOrd="0" destOrd="0" presId="urn:microsoft.com/office/officeart/2005/8/layout/hierarchy2"/>
    <dgm:cxn modelId="{BA1A65FD-7BD2-4F85-8281-6B4056E63C33}" type="presParOf" srcId="{5AEEA4C5-260E-404B-BF28-EFEF2D01B853}" destId="{CB0EAD65-1F16-4B34-B76E-37D8F8C7AC06}" srcOrd="1" destOrd="0" presId="urn:microsoft.com/office/officeart/2005/8/layout/hierarchy2"/>
    <dgm:cxn modelId="{E03B2492-205B-4A84-8271-E5E9522559B0}" type="presParOf" srcId="{D1B3D54C-DFC1-45D1-864A-4E136DB98866}" destId="{D2EC7B3C-368F-402C-B116-FCFB5C761FD9}" srcOrd="2" destOrd="0" presId="urn:microsoft.com/office/officeart/2005/8/layout/hierarchy2"/>
    <dgm:cxn modelId="{1BA8C27A-16BA-4ED8-94C4-CECA1FB08498}" type="presParOf" srcId="{D2EC7B3C-368F-402C-B116-FCFB5C761FD9}" destId="{CD6FA477-5BA6-40D7-A872-C01F1D2F3FCE}" srcOrd="0" destOrd="0" presId="urn:microsoft.com/office/officeart/2005/8/layout/hierarchy2"/>
    <dgm:cxn modelId="{FFA7B3E0-E6EA-4B16-94C5-2F1BA2364928}" type="presParOf" srcId="{D1B3D54C-DFC1-45D1-864A-4E136DB98866}" destId="{D181D6EB-11CE-4C88-BF83-B424C9359B28}" srcOrd="3" destOrd="0" presId="urn:microsoft.com/office/officeart/2005/8/layout/hierarchy2"/>
    <dgm:cxn modelId="{7E8578E7-B354-4431-AFD2-C97E48399CDC}" type="presParOf" srcId="{D181D6EB-11CE-4C88-BF83-B424C9359B28}" destId="{7514999F-037F-42F8-8256-19F5DED0754B}" srcOrd="0" destOrd="0" presId="urn:microsoft.com/office/officeart/2005/8/layout/hierarchy2"/>
    <dgm:cxn modelId="{F2EC182B-3C33-4768-A906-B984B819541E}" type="presParOf" srcId="{D181D6EB-11CE-4C88-BF83-B424C9359B28}" destId="{143C1C5F-1E2A-44C3-A9FB-24D9666E48B6}" srcOrd="1" destOrd="0" presId="urn:microsoft.com/office/officeart/2005/8/layout/hierarchy2"/>
    <dgm:cxn modelId="{F522A164-CE5D-4B89-B30E-9A84A76E0C1E}" type="presParOf" srcId="{D1B3D54C-DFC1-45D1-864A-4E136DB98866}" destId="{65B3BBC5-B18D-4C94-9309-E3CEF28D9303}" srcOrd="4" destOrd="0" presId="urn:microsoft.com/office/officeart/2005/8/layout/hierarchy2"/>
    <dgm:cxn modelId="{1D134DFD-4C2E-4EAA-9CF4-4D225E11A79F}" type="presParOf" srcId="{65B3BBC5-B18D-4C94-9309-E3CEF28D9303}" destId="{0B5DA9FA-0C37-4CB8-9E84-BB95805285BA}" srcOrd="0" destOrd="0" presId="urn:microsoft.com/office/officeart/2005/8/layout/hierarchy2"/>
    <dgm:cxn modelId="{34B99DFD-8704-4B5E-ACC0-1C616C0A5FD6}" type="presParOf" srcId="{D1B3D54C-DFC1-45D1-864A-4E136DB98866}" destId="{D39A6643-B4F0-44A0-BFC6-6F43C1271FC2}" srcOrd="5" destOrd="0" presId="urn:microsoft.com/office/officeart/2005/8/layout/hierarchy2"/>
    <dgm:cxn modelId="{FB00B0AE-2F29-482E-AF9E-868B6CE6B647}" type="presParOf" srcId="{D39A6643-B4F0-44A0-BFC6-6F43C1271FC2}" destId="{4C42875B-D02A-4077-A2A8-BE1386DDBC7C}" srcOrd="0" destOrd="0" presId="urn:microsoft.com/office/officeart/2005/8/layout/hierarchy2"/>
    <dgm:cxn modelId="{794AC890-7140-427C-93BB-9EEB7B069A1B}" type="presParOf" srcId="{D39A6643-B4F0-44A0-BFC6-6F43C1271FC2}" destId="{4E29A1CC-E397-455C-9314-79347238B5B0}" srcOrd="1" destOrd="0" presId="urn:microsoft.com/office/officeart/2005/8/layout/hierarchy2"/>
    <dgm:cxn modelId="{0F7C4DF6-6152-4E56-B3FE-2943457D27B4}" type="presParOf" srcId="{D1B3D54C-DFC1-45D1-864A-4E136DB98866}" destId="{B71B7F28-8EEF-42FA-8B14-436BA0ADA4BE}" srcOrd="6" destOrd="0" presId="urn:microsoft.com/office/officeart/2005/8/layout/hierarchy2"/>
    <dgm:cxn modelId="{803360AE-18FF-4290-AB2A-794984D8E10E}" type="presParOf" srcId="{B71B7F28-8EEF-42FA-8B14-436BA0ADA4BE}" destId="{1BBF7B3C-FECB-41A1-8F45-EBCBEACBCCED}" srcOrd="0" destOrd="0" presId="urn:microsoft.com/office/officeart/2005/8/layout/hierarchy2"/>
    <dgm:cxn modelId="{37A42986-1CDC-40DE-A8AD-D545253DF2E5}" type="presParOf" srcId="{D1B3D54C-DFC1-45D1-864A-4E136DB98866}" destId="{49505CE1-A9B1-4785-A53D-AA708F70F95C}" srcOrd="7" destOrd="0" presId="urn:microsoft.com/office/officeart/2005/8/layout/hierarchy2"/>
    <dgm:cxn modelId="{739799B7-553B-4CA7-9B3C-27DCD5533BA4}" type="presParOf" srcId="{49505CE1-A9B1-4785-A53D-AA708F70F95C}" destId="{D309861D-98C4-44FF-B7A0-28112D12F622}" srcOrd="0" destOrd="0" presId="urn:microsoft.com/office/officeart/2005/8/layout/hierarchy2"/>
    <dgm:cxn modelId="{F2CB1732-EDD8-4839-A058-9B0C2317395A}" type="presParOf" srcId="{49505CE1-A9B1-4785-A53D-AA708F70F95C}" destId="{A03B8231-EDD1-4007-911D-65B3EB2163FC}" srcOrd="1" destOrd="0" presId="urn:microsoft.com/office/officeart/2005/8/layout/hierarchy2"/>
    <dgm:cxn modelId="{E7039A39-A706-4E6E-BF5B-38AAE1124A2A}" type="presParOf" srcId="{D1B3D54C-DFC1-45D1-864A-4E136DB98866}" destId="{60B160AF-1DE7-48D1-9277-80856D505833}" srcOrd="8" destOrd="0" presId="urn:microsoft.com/office/officeart/2005/8/layout/hierarchy2"/>
    <dgm:cxn modelId="{13F4041E-96FB-4AA6-B0A1-9F2E072A9FCA}" type="presParOf" srcId="{60B160AF-1DE7-48D1-9277-80856D505833}" destId="{462CF823-FE93-4C00-94FA-4EEDAD9EA635}" srcOrd="0" destOrd="0" presId="urn:microsoft.com/office/officeart/2005/8/layout/hierarchy2"/>
    <dgm:cxn modelId="{B1B71B4D-0910-4383-B73F-065D70DDE2A3}" type="presParOf" srcId="{D1B3D54C-DFC1-45D1-864A-4E136DB98866}" destId="{EE3160CC-7129-4E6D-AA7B-D5B4BC29F48D}" srcOrd="9" destOrd="0" presId="urn:microsoft.com/office/officeart/2005/8/layout/hierarchy2"/>
    <dgm:cxn modelId="{FCE190A5-4B0D-4B35-AFE1-233B5B8A5078}" type="presParOf" srcId="{EE3160CC-7129-4E6D-AA7B-D5B4BC29F48D}" destId="{831C0596-4138-4052-A1D1-10FDAD802736}" srcOrd="0" destOrd="0" presId="urn:microsoft.com/office/officeart/2005/8/layout/hierarchy2"/>
    <dgm:cxn modelId="{91857179-A14D-4916-A753-25505657CD9A}" type="presParOf" srcId="{EE3160CC-7129-4E6D-AA7B-D5B4BC29F48D}" destId="{553C700B-66B9-40AC-A621-ADA2D2F0B5C6}" srcOrd="1" destOrd="0" presId="urn:microsoft.com/office/officeart/2005/8/layout/hierarchy2"/>
    <dgm:cxn modelId="{52AED643-CB42-4A60-A9CA-1162A8DEDB78}" type="presParOf" srcId="{D1B3D54C-DFC1-45D1-864A-4E136DB98866}" destId="{ADFFACF3-98CA-402F-A09C-38BA68E1D1DB}" srcOrd="10" destOrd="0" presId="urn:microsoft.com/office/officeart/2005/8/layout/hierarchy2"/>
    <dgm:cxn modelId="{A89FFB6B-72C1-4F9D-8B66-2C33DD7ED320}" type="presParOf" srcId="{ADFFACF3-98CA-402F-A09C-38BA68E1D1DB}" destId="{C37200CD-1218-4030-93CF-4ABD1E20DA85}" srcOrd="0" destOrd="0" presId="urn:microsoft.com/office/officeart/2005/8/layout/hierarchy2"/>
    <dgm:cxn modelId="{EEA168B2-95CB-44BA-A418-30C2BA27D7D4}" type="presParOf" srcId="{D1B3D54C-DFC1-45D1-864A-4E136DB98866}" destId="{03149156-A33B-48BD-B026-A5083C0CC605}" srcOrd="11" destOrd="0" presId="urn:microsoft.com/office/officeart/2005/8/layout/hierarchy2"/>
    <dgm:cxn modelId="{0094BB23-6BCE-4319-AA70-EC5239667067}" type="presParOf" srcId="{03149156-A33B-48BD-B026-A5083C0CC605}" destId="{9255A80F-3EA9-4E9E-A5BE-488715B9E9E8}" srcOrd="0" destOrd="0" presId="urn:microsoft.com/office/officeart/2005/8/layout/hierarchy2"/>
    <dgm:cxn modelId="{6682A79D-6F80-4236-8B1D-D5D0475D0094}" type="presParOf" srcId="{03149156-A33B-48BD-B026-A5083C0CC605}" destId="{8EA8936C-E5E1-4EA5-9DF3-85619135C15C}" srcOrd="1" destOrd="0" presId="urn:microsoft.com/office/officeart/2005/8/layout/hierarchy2"/>
    <dgm:cxn modelId="{E7814698-3230-4BA2-983E-41516F96E62E}" type="presParOf" srcId="{D1B3D54C-DFC1-45D1-864A-4E136DB98866}" destId="{55F0873B-96DE-4592-8625-8F1C5DE06A06}" srcOrd="12" destOrd="0" presId="urn:microsoft.com/office/officeart/2005/8/layout/hierarchy2"/>
    <dgm:cxn modelId="{CC4BE60C-778E-47A4-BFCE-5EF01844A8BD}" type="presParOf" srcId="{55F0873B-96DE-4592-8625-8F1C5DE06A06}" destId="{48680AC6-80A1-4D8F-909C-1D5979950F40}" srcOrd="0" destOrd="0" presId="urn:microsoft.com/office/officeart/2005/8/layout/hierarchy2"/>
    <dgm:cxn modelId="{6C3D0447-1FF3-48A8-B537-0CF1B5B61F9E}" type="presParOf" srcId="{D1B3D54C-DFC1-45D1-864A-4E136DB98866}" destId="{388317A7-A102-4679-AF09-6F32D57E95E5}" srcOrd="13" destOrd="0" presId="urn:microsoft.com/office/officeart/2005/8/layout/hierarchy2"/>
    <dgm:cxn modelId="{565568E4-86AD-4503-A734-72158FB9304F}" type="presParOf" srcId="{388317A7-A102-4679-AF09-6F32D57E95E5}" destId="{176DF8D0-C58D-429A-B15E-E07385683652}" srcOrd="0" destOrd="0" presId="urn:microsoft.com/office/officeart/2005/8/layout/hierarchy2"/>
    <dgm:cxn modelId="{C2206807-F622-4735-B405-137752512271}" type="presParOf" srcId="{388317A7-A102-4679-AF09-6F32D57E95E5}" destId="{A76FADAB-E569-4424-815E-456574FF7F12}" srcOrd="1" destOrd="0" presId="urn:microsoft.com/office/officeart/2005/8/layout/hierarchy2"/>
    <dgm:cxn modelId="{6876DC37-F73E-400F-9306-4CAEA35EBDCB}" type="presParOf" srcId="{D1B3D54C-DFC1-45D1-864A-4E136DB98866}" destId="{DB891C8B-7FBD-4085-8083-85BF69673886}" srcOrd="14" destOrd="0" presId="urn:microsoft.com/office/officeart/2005/8/layout/hierarchy2"/>
    <dgm:cxn modelId="{D2832D45-20FB-469E-88FD-536C2A7A66F6}" type="presParOf" srcId="{DB891C8B-7FBD-4085-8083-85BF69673886}" destId="{4E32C61D-9ABE-471E-86EB-BE5F3B8EFB85}" srcOrd="0" destOrd="0" presId="urn:microsoft.com/office/officeart/2005/8/layout/hierarchy2"/>
    <dgm:cxn modelId="{170BC9A3-E814-491F-8B82-0241F572887C}" type="presParOf" srcId="{D1B3D54C-DFC1-45D1-864A-4E136DB98866}" destId="{5CF1188C-813C-4E82-B566-31B03C9879DF}" srcOrd="15" destOrd="0" presId="urn:microsoft.com/office/officeart/2005/8/layout/hierarchy2"/>
    <dgm:cxn modelId="{BD4A04A8-A2AF-41DB-9D74-76154784AD77}" type="presParOf" srcId="{5CF1188C-813C-4E82-B566-31B03C9879DF}" destId="{7BFE0E79-5AE2-46BC-886E-D8E86001A07C}" srcOrd="0" destOrd="0" presId="urn:microsoft.com/office/officeart/2005/8/layout/hierarchy2"/>
    <dgm:cxn modelId="{7D948695-7EDD-42C5-88EE-736DAFC92037}" type="presParOf" srcId="{5CF1188C-813C-4E82-B566-31B03C9879DF}" destId="{63C54E04-2926-4796-AC73-BC98CC146733}" srcOrd="1" destOrd="0" presId="urn:microsoft.com/office/officeart/2005/8/layout/hierarchy2"/>
    <dgm:cxn modelId="{7E78B54E-82DD-4040-A513-26C840EC1C14}" type="presParOf" srcId="{ADE5E70B-BCF0-4C12-A031-778AE3843D77}" destId="{B5BC8713-D7C8-4890-B09E-91066D4D07F5}" srcOrd="4" destOrd="0" presId="urn:microsoft.com/office/officeart/2005/8/layout/hierarchy2"/>
    <dgm:cxn modelId="{9D4C3612-3AB7-4D66-B855-FED5F9551788}" type="presParOf" srcId="{B5BC8713-D7C8-4890-B09E-91066D4D07F5}" destId="{82C95915-7380-46CF-9423-D09F64F766F9}" srcOrd="0" destOrd="0" presId="urn:microsoft.com/office/officeart/2005/8/layout/hierarchy2"/>
    <dgm:cxn modelId="{6688F153-37D7-4974-B67D-A24FCBDB7A2B}" type="presParOf" srcId="{ADE5E70B-BCF0-4C12-A031-778AE3843D77}" destId="{39B31382-E6E3-4275-BCB6-E88C219C530E}" srcOrd="5" destOrd="0" presId="urn:microsoft.com/office/officeart/2005/8/layout/hierarchy2"/>
    <dgm:cxn modelId="{3CE9B9E5-A8BE-48F7-A1D7-070C883AFBBB}" type="presParOf" srcId="{39B31382-E6E3-4275-BCB6-E88C219C530E}" destId="{808856FE-0B2A-49A1-B544-74527A37F453}" srcOrd="0" destOrd="0" presId="urn:microsoft.com/office/officeart/2005/8/layout/hierarchy2"/>
    <dgm:cxn modelId="{0A6F7E19-5DAD-41F6-87B1-B48821CF84C9}" type="presParOf" srcId="{39B31382-E6E3-4275-BCB6-E88C219C530E}" destId="{420BB17C-38F1-4454-9628-D2AE2897AF20}" srcOrd="1" destOrd="0" presId="urn:microsoft.com/office/officeart/2005/8/layout/hierarchy2"/>
    <dgm:cxn modelId="{83FF1868-52ED-402A-8DE5-EC9341E20CD2}" type="presParOf" srcId="{420BB17C-38F1-4454-9628-D2AE2897AF20}" destId="{607AC0F1-569E-4CE6-AFC9-C7829B42065C}" srcOrd="0" destOrd="0" presId="urn:microsoft.com/office/officeart/2005/8/layout/hierarchy2"/>
    <dgm:cxn modelId="{86757523-5C20-4D79-B2CB-F58028A4B08E}" type="presParOf" srcId="{607AC0F1-569E-4CE6-AFC9-C7829B42065C}" destId="{A677403D-0AD2-4A59-8761-47FE7059FB4D}" srcOrd="0" destOrd="0" presId="urn:microsoft.com/office/officeart/2005/8/layout/hierarchy2"/>
    <dgm:cxn modelId="{E4ED8AAC-AFF8-4D0B-8C78-99B7D9418261}" type="presParOf" srcId="{420BB17C-38F1-4454-9628-D2AE2897AF20}" destId="{86BCCDD0-C48C-4135-BC91-6239599AB0F7}" srcOrd="1" destOrd="0" presId="urn:microsoft.com/office/officeart/2005/8/layout/hierarchy2"/>
    <dgm:cxn modelId="{B0D75936-D05D-42DD-844F-FB9AFE48CFAD}" type="presParOf" srcId="{86BCCDD0-C48C-4135-BC91-6239599AB0F7}" destId="{49366F56-FBCC-4B77-BC09-75FC62FC9373}" srcOrd="0" destOrd="0" presId="urn:microsoft.com/office/officeart/2005/8/layout/hierarchy2"/>
    <dgm:cxn modelId="{DDDFADFC-B228-4A44-9C57-B6D77F70C313}" type="presParOf" srcId="{86BCCDD0-C48C-4135-BC91-6239599AB0F7}" destId="{F19EAC36-F4BE-45A0-BDDA-7CFB455C2029}" srcOrd="1" destOrd="0" presId="urn:microsoft.com/office/officeart/2005/8/layout/hierarchy2"/>
    <dgm:cxn modelId="{32370B2C-4DA2-4193-80BE-7047982E360C}" type="presParOf" srcId="{420BB17C-38F1-4454-9628-D2AE2897AF20}" destId="{39F22B11-60C5-4705-89CD-67AA4B198AEC}" srcOrd="2" destOrd="0" presId="urn:microsoft.com/office/officeart/2005/8/layout/hierarchy2"/>
    <dgm:cxn modelId="{233555B5-B8AF-4A4B-8B24-174DCA68560D}" type="presParOf" srcId="{39F22B11-60C5-4705-89CD-67AA4B198AEC}" destId="{9CC04842-1507-41BC-ADAF-2C651A3C7A43}" srcOrd="0" destOrd="0" presId="urn:microsoft.com/office/officeart/2005/8/layout/hierarchy2"/>
    <dgm:cxn modelId="{725E41E3-5C67-4091-A606-4300A5B1BE3D}" type="presParOf" srcId="{420BB17C-38F1-4454-9628-D2AE2897AF20}" destId="{47FBCD6F-9929-4838-A987-905ACEDEE18A}" srcOrd="3" destOrd="0" presId="urn:microsoft.com/office/officeart/2005/8/layout/hierarchy2"/>
    <dgm:cxn modelId="{531BD31A-5174-4DEA-B3BF-7A454F88E5F4}" type="presParOf" srcId="{47FBCD6F-9929-4838-A987-905ACEDEE18A}" destId="{08F02F36-FE82-48A1-9442-78F4F28B2919}" srcOrd="0" destOrd="0" presId="urn:microsoft.com/office/officeart/2005/8/layout/hierarchy2"/>
    <dgm:cxn modelId="{7DF963F4-B05B-4687-8430-CE441BD1B3F1}" type="presParOf" srcId="{47FBCD6F-9929-4838-A987-905ACEDEE18A}" destId="{1E16BA1D-0110-450C-B05C-3DE7281B9FD2}" srcOrd="1" destOrd="0" presId="urn:microsoft.com/office/officeart/2005/8/layout/hierarchy2"/>
    <dgm:cxn modelId="{B017CD16-3968-45B1-9D96-47A950E2AE5E}" type="presParOf" srcId="{420BB17C-38F1-4454-9628-D2AE2897AF20}" destId="{7CE9C3E2-3778-4468-BC96-108528A4D967}" srcOrd="4" destOrd="0" presId="urn:microsoft.com/office/officeart/2005/8/layout/hierarchy2"/>
    <dgm:cxn modelId="{8356AB87-9D9F-49AA-AF3F-618FE85FED42}" type="presParOf" srcId="{7CE9C3E2-3778-4468-BC96-108528A4D967}" destId="{34F159F8-9858-451D-9BC4-9FC41A848A30}" srcOrd="0" destOrd="0" presId="urn:microsoft.com/office/officeart/2005/8/layout/hierarchy2"/>
    <dgm:cxn modelId="{474AFB0D-DDED-4662-95E0-735AC0D9B59E}" type="presParOf" srcId="{420BB17C-38F1-4454-9628-D2AE2897AF20}" destId="{CFF23A1D-6581-428B-841E-349F7F62908A}" srcOrd="5" destOrd="0" presId="urn:microsoft.com/office/officeart/2005/8/layout/hierarchy2"/>
    <dgm:cxn modelId="{7EC68E5E-6665-4B90-B0D5-C2DA042F80A8}" type="presParOf" srcId="{CFF23A1D-6581-428B-841E-349F7F62908A}" destId="{B4E6A81D-F2F6-4634-82C2-E1A959F4DC40}" srcOrd="0" destOrd="0" presId="urn:microsoft.com/office/officeart/2005/8/layout/hierarchy2"/>
    <dgm:cxn modelId="{654717D2-B13C-42DD-9F99-A618E5CC3D55}" type="presParOf" srcId="{CFF23A1D-6581-428B-841E-349F7F62908A}" destId="{6B46EF8C-01CC-4BCA-8C52-B1184FF9989B}" srcOrd="1" destOrd="0" presId="urn:microsoft.com/office/officeart/2005/8/layout/hierarchy2"/>
    <dgm:cxn modelId="{175AF224-9F37-4867-A990-F5339613C2D9}" type="presParOf" srcId="{420BB17C-38F1-4454-9628-D2AE2897AF20}" destId="{FE76CD38-AF3D-4D2F-B131-06D05DDCCD9A}" srcOrd="6" destOrd="0" presId="urn:microsoft.com/office/officeart/2005/8/layout/hierarchy2"/>
    <dgm:cxn modelId="{73AD451A-5F53-4A1A-B459-758126209E50}" type="presParOf" srcId="{FE76CD38-AF3D-4D2F-B131-06D05DDCCD9A}" destId="{1086A795-A5FD-4CE7-81F9-EC84A2FC171A}" srcOrd="0" destOrd="0" presId="urn:microsoft.com/office/officeart/2005/8/layout/hierarchy2"/>
    <dgm:cxn modelId="{66F947C6-C019-4FE6-8A96-34AF93E823B7}" type="presParOf" srcId="{420BB17C-38F1-4454-9628-D2AE2897AF20}" destId="{53AAAC79-40D5-4188-A49E-ECCA7BF7AA59}" srcOrd="7" destOrd="0" presId="urn:microsoft.com/office/officeart/2005/8/layout/hierarchy2"/>
    <dgm:cxn modelId="{8D576EC8-91D4-46ED-AF3C-EEA3AFCC96DB}" type="presParOf" srcId="{53AAAC79-40D5-4188-A49E-ECCA7BF7AA59}" destId="{CA52FA0D-3723-43C1-9292-484AD9F6CD17}" srcOrd="0" destOrd="0" presId="urn:microsoft.com/office/officeart/2005/8/layout/hierarchy2"/>
    <dgm:cxn modelId="{ADE6D416-1AEC-4658-BCAC-2D3E054930D3}" type="presParOf" srcId="{53AAAC79-40D5-4188-A49E-ECCA7BF7AA59}" destId="{2DA29DD7-ED00-4A8F-9983-05AA64A1D1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D3154A-3368-46AB-8631-5B7D7D8E13D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1AD2898-3896-4B71-A616-E6C05CDF3EE2}">
      <dgm:prSet phldrT="[テキスト]" custT="1"/>
      <dgm:spPr>
        <a:solidFill>
          <a:srgbClr val="BEC0FE"/>
        </a:solidFill>
      </dgm:spPr>
      <dgm:t>
        <a:bodyPr/>
        <a:lstStyle/>
        <a:p>
          <a:r>
            <a:rPr kumimoji="1" lang="en-US" altLang="ja-JP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800" dirty="0"/>
            <a:t>の</a:t>
          </a:r>
          <a:br>
            <a:rPr kumimoji="1" lang="en-US" altLang="ja-JP" sz="2800" dirty="0"/>
          </a:br>
          <a:r>
            <a:rPr kumimoji="1" lang="en-US" altLang="ja-JP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kumimoji="1" lang="ja-JP" altLang="en-US" sz="2800" dirty="0"/>
            <a:t>分類</a:t>
          </a:r>
          <a:br>
            <a:rPr kumimoji="1" lang="en-US" altLang="ja-JP" sz="2000" dirty="0"/>
          </a:br>
          <a:r>
            <a:rPr kumimoji="1" lang="ja-JP" altLang="en-US" sz="2000" dirty="0"/>
            <a:t>による理解</a:t>
          </a:r>
        </a:p>
      </dgm:t>
    </dgm:pt>
    <dgm:pt modelId="{FE74968A-E462-495D-B1FD-921C2D6B6356}" type="parTrans" cxnId="{6AA3935F-3EDD-47B5-ACDC-2948DB1743EC}">
      <dgm:prSet/>
      <dgm:spPr/>
      <dgm:t>
        <a:bodyPr/>
        <a:lstStyle/>
        <a:p>
          <a:endParaRPr kumimoji="1" lang="ja-JP" altLang="en-US"/>
        </a:p>
      </dgm:t>
    </dgm:pt>
    <dgm:pt modelId="{9F8E864D-42E8-41FD-9FE3-F9BD93037FEE}" type="sibTrans" cxnId="{6AA3935F-3EDD-47B5-ACDC-2948DB1743EC}">
      <dgm:prSet/>
      <dgm:spPr/>
      <dgm:t>
        <a:bodyPr/>
        <a:lstStyle/>
        <a:p>
          <a:endParaRPr kumimoji="1" lang="ja-JP" altLang="en-US"/>
        </a:p>
      </dgm:t>
    </dgm:pt>
    <dgm:pt modelId="{CC65E0EC-4074-43C2-A19B-94B77F9FB2A0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ガバナンス</a:t>
          </a:r>
          <a:br>
            <a:rPr kumimoji="1" lang="en-US" altLang="ja-JP" sz="2000" dirty="0"/>
          </a:br>
          <a:r>
            <a:rPr kumimoji="1" lang="ja-JP" altLang="en-US" sz="2000" dirty="0"/>
            <a:t>（３）</a:t>
          </a:r>
        </a:p>
      </dgm:t>
    </dgm:pt>
    <dgm:pt modelId="{06ECECE3-1432-4AD4-8A7D-7232D637391A}" type="parTrans" cxnId="{EB8653DB-60D5-4AAE-9A85-B2A147ECDDA4}">
      <dgm:prSet/>
      <dgm:spPr/>
      <dgm:t>
        <a:bodyPr/>
        <a:lstStyle/>
        <a:p>
          <a:endParaRPr kumimoji="1" lang="ja-JP" altLang="en-US"/>
        </a:p>
      </dgm:t>
    </dgm:pt>
    <dgm:pt modelId="{368C1C7B-6815-4D48-AF7A-B645A73A9127}" type="sibTrans" cxnId="{EB8653DB-60D5-4AAE-9A85-B2A147ECDDA4}">
      <dgm:prSet/>
      <dgm:spPr/>
      <dgm:t>
        <a:bodyPr/>
        <a:lstStyle/>
        <a:p>
          <a:endParaRPr kumimoji="1" lang="ja-JP" altLang="en-US"/>
        </a:p>
      </dgm:t>
    </dgm:pt>
    <dgm:pt modelId="{2B623BFA-36DB-4FD2-839E-D0426131A64D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10</a:t>
          </a:r>
          <a:r>
            <a:rPr kumimoji="1" lang="ja-JP" altLang="en-US" sz="2000" dirty="0"/>
            <a:t>．人や国の不平等をなくそう　</a:t>
          </a:r>
        </a:p>
      </dgm:t>
    </dgm:pt>
    <dgm:pt modelId="{598EA3BA-F01F-42BD-B728-F2B0EECFDC6D}" type="parTrans" cxnId="{6946FA15-59E8-4EAA-B088-57E839C70880}">
      <dgm:prSet/>
      <dgm:spPr/>
      <dgm:t>
        <a:bodyPr/>
        <a:lstStyle/>
        <a:p>
          <a:endParaRPr kumimoji="1" lang="ja-JP" altLang="en-US"/>
        </a:p>
      </dgm:t>
    </dgm:pt>
    <dgm:pt modelId="{3398144D-3855-4A44-BC03-F5A76AAD4522}" type="sibTrans" cxnId="{6946FA15-59E8-4EAA-B088-57E839C70880}">
      <dgm:prSet/>
      <dgm:spPr/>
      <dgm:t>
        <a:bodyPr/>
        <a:lstStyle/>
        <a:p>
          <a:endParaRPr kumimoji="1" lang="ja-JP" altLang="en-US"/>
        </a:p>
      </dgm:t>
    </dgm:pt>
    <dgm:pt modelId="{1FB2A206-477C-4A47-A57E-8A50CACB5F94}">
      <dgm:prSet phldrT="[テキスト]" custT="1"/>
      <dgm:spPr/>
      <dgm:t>
        <a:bodyPr/>
        <a:lstStyle/>
        <a:p>
          <a:pPr algn="l"/>
          <a:r>
            <a:rPr kumimoji="1" lang="en-US" altLang="ja-JP" sz="2000" dirty="0"/>
            <a:t>16</a:t>
          </a:r>
          <a:r>
            <a:rPr kumimoji="1" lang="ja-JP" altLang="en-US" sz="2000" dirty="0"/>
            <a:t>．平和と公正をすべての人に</a:t>
          </a:r>
        </a:p>
      </dgm:t>
    </dgm:pt>
    <dgm:pt modelId="{CED86F2D-F7F4-4A0D-A085-A34CCBB735B9}" type="parTrans" cxnId="{1010181C-99ED-45E4-9DA8-2B78640F4CC3}">
      <dgm:prSet/>
      <dgm:spPr/>
      <dgm:t>
        <a:bodyPr/>
        <a:lstStyle/>
        <a:p>
          <a:endParaRPr kumimoji="1" lang="ja-JP" altLang="en-US"/>
        </a:p>
      </dgm:t>
    </dgm:pt>
    <dgm:pt modelId="{FE306DD0-D721-4654-B5A3-C9A3AB1336E4}" type="sibTrans" cxnId="{1010181C-99ED-45E4-9DA8-2B78640F4CC3}">
      <dgm:prSet/>
      <dgm:spPr/>
      <dgm:t>
        <a:bodyPr/>
        <a:lstStyle/>
        <a:p>
          <a:endParaRPr kumimoji="1" lang="ja-JP" altLang="en-US"/>
        </a:p>
      </dgm:t>
    </dgm:pt>
    <dgm:pt modelId="{A5E10C36-74C3-45C6-A73A-7DF447AFB81E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dirty="0"/>
            <a:t>Ⅰ</a:t>
          </a:r>
          <a:r>
            <a:rPr kumimoji="1" lang="ja-JP" altLang="en-US" sz="2000" dirty="0"/>
            <a:t>環境</a:t>
          </a:r>
          <a:br>
            <a:rPr kumimoji="1" lang="en-US" altLang="ja-JP" sz="2000" dirty="0"/>
          </a:br>
          <a:r>
            <a:rPr kumimoji="1" lang="ja-JP" altLang="en-US" sz="2000" dirty="0"/>
            <a:t>（６）</a:t>
          </a:r>
        </a:p>
      </dgm:t>
    </dgm:pt>
    <dgm:pt modelId="{2217A55F-8A7A-425E-8BAC-AE75F773E0FB}" type="parTrans" cxnId="{90FD0727-8870-4AD9-85E2-67C9FDF44EAE}">
      <dgm:prSet/>
      <dgm:spPr/>
      <dgm:t>
        <a:bodyPr/>
        <a:lstStyle/>
        <a:p>
          <a:endParaRPr kumimoji="1" lang="ja-JP" altLang="en-US"/>
        </a:p>
      </dgm:t>
    </dgm:pt>
    <dgm:pt modelId="{EEBF9DA6-6051-4109-8F59-74DE9A6791C1}" type="sibTrans" cxnId="{90FD0727-8870-4AD9-85E2-67C9FDF44EAE}">
      <dgm:prSet/>
      <dgm:spPr/>
      <dgm:t>
        <a:bodyPr/>
        <a:lstStyle/>
        <a:p>
          <a:endParaRPr kumimoji="1" lang="ja-JP" altLang="en-US"/>
        </a:p>
      </dgm:t>
    </dgm:pt>
    <dgm:pt modelId="{57075FF6-D862-4691-9A58-90C1B2AB56B8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６．安全な水とトイレを世界中に</a:t>
          </a:r>
        </a:p>
      </dgm:t>
    </dgm:pt>
    <dgm:pt modelId="{16256DE8-E1FE-4E05-956F-DBC13F86461C}" type="parTrans" cxnId="{86D18E71-D1F1-464D-9AA1-F6BDBF406034}">
      <dgm:prSet/>
      <dgm:spPr/>
      <dgm:t>
        <a:bodyPr/>
        <a:lstStyle/>
        <a:p>
          <a:endParaRPr kumimoji="1" lang="ja-JP" altLang="en-US"/>
        </a:p>
      </dgm:t>
    </dgm:pt>
    <dgm:pt modelId="{9933418C-2029-43E7-951E-066E4D63E2C6}" type="sibTrans" cxnId="{86D18E71-D1F1-464D-9AA1-F6BDBF406034}">
      <dgm:prSet/>
      <dgm:spPr/>
      <dgm:t>
        <a:bodyPr/>
        <a:lstStyle/>
        <a:p>
          <a:endParaRPr kumimoji="1" lang="ja-JP" altLang="en-US"/>
        </a:p>
      </dgm:t>
    </dgm:pt>
    <dgm:pt modelId="{C6BD6A61-84CC-42CE-B09C-7A8CD3AFA81C}">
      <dgm:prSet phldrT="[テキスト]" custT="1"/>
      <dgm:spPr/>
      <dgm:t>
        <a:bodyPr/>
        <a:lstStyle/>
        <a:p>
          <a:pPr algn="l"/>
          <a:r>
            <a:rPr kumimoji="1" lang="en-US" altLang="ja-JP" sz="2000" dirty="0"/>
            <a:t>17</a:t>
          </a:r>
          <a:r>
            <a:rPr kumimoji="1" lang="ja-JP" altLang="en-US" sz="2000" dirty="0"/>
            <a:t>．パートナーシップで目標を達成しよう</a:t>
          </a:r>
        </a:p>
      </dgm:t>
    </dgm:pt>
    <dgm:pt modelId="{D314789B-FFC2-4320-AE8B-9841536B86A4}" type="parTrans" cxnId="{0CC26848-76F5-414F-B93D-7EFEB28A474B}">
      <dgm:prSet/>
      <dgm:spPr/>
      <dgm:t>
        <a:bodyPr/>
        <a:lstStyle/>
        <a:p>
          <a:endParaRPr kumimoji="1" lang="ja-JP" altLang="en-US"/>
        </a:p>
      </dgm:t>
    </dgm:pt>
    <dgm:pt modelId="{73F0CDEE-56C1-4CC2-8CA8-7E72FC8D74D3}" type="sibTrans" cxnId="{0CC26848-76F5-414F-B93D-7EFEB28A474B}">
      <dgm:prSet/>
      <dgm:spPr/>
      <dgm:t>
        <a:bodyPr/>
        <a:lstStyle/>
        <a:p>
          <a:endParaRPr kumimoji="1" lang="ja-JP" altLang="en-US"/>
        </a:p>
      </dgm:t>
    </dgm:pt>
    <dgm:pt modelId="{8D546A63-3698-45EC-B485-B8CD0DDFD50B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en-US" altLang="ja-JP" sz="2000" dirty="0"/>
            <a:t>Ⅲ</a:t>
          </a:r>
          <a:r>
            <a:rPr kumimoji="1" lang="ja-JP" altLang="en-US" sz="2000" dirty="0"/>
            <a:t>経済</a:t>
          </a:r>
          <a:br>
            <a:rPr kumimoji="1" lang="en-US" altLang="ja-JP" sz="2000" dirty="0"/>
          </a:br>
          <a:r>
            <a:rPr kumimoji="1" lang="ja-JP" altLang="en-US" sz="2000" dirty="0"/>
            <a:t>（２）</a:t>
          </a:r>
        </a:p>
      </dgm:t>
    </dgm:pt>
    <dgm:pt modelId="{27E9DFCD-A122-4CA3-8F41-217F2544794B}" type="parTrans" cxnId="{CB935BBC-5026-422D-97AC-6F1C950854E7}">
      <dgm:prSet/>
      <dgm:spPr/>
      <dgm:t>
        <a:bodyPr/>
        <a:lstStyle/>
        <a:p>
          <a:endParaRPr kumimoji="1" lang="ja-JP" altLang="en-US"/>
        </a:p>
      </dgm:t>
    </dgm:pt>
    <dgm:pt modelId="{043C3DD7-0ACD-4D01-A87A-CD6DF98C5F47}" type="sibTrans" cxnId="{CB935BBC-5026-422D-97AC-6F1C950854E7}">
      <dgm:prSet/>
      <dgm:spPr/>
      <dgm:t>
        <a:bodyPr/>
        <a:lstStyle/>
        <a:p>
          <a:endParaRPr kumimoji="1" lang="ja-JP" altLang="en-US"/>
        </a:p>
      </dgm:t>
    </dgm:pt>
    <dgm:pt modelId="{AB50D16C-3C76-4181-9E8C-17597EBF5B5C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７．エネルギーをみんなにそしてクリーンに</a:t>
          </a:r>
        </a:p>
      </dgm:t>
    </dgm:pt>
    <dgm:pt modelId="{F84FCD78-0176-46A1-B724-E549E08E4A4C}" type="parTrans" cxnId="{0A5A3AE4-62F6-4B11-B2D3-02233404FB16}">
      <dgm:prSet/>
      <dgm:spPr/>
      <dgm:t>
        <a:bodyPr/>
        <a:lstStyle/>
        <a:p>
          <a:endParaRPr kumimoji="1" lang="ja-JP" altLang="en-US"/>
        </a:p>
      </dgm:t>
    </dgm:pt>
    <dgm:pt modelId="{F840CC5C-4939-49DA-8599-05AA2C87B37F}" type="sibTrans" cxnId="{0A5A3AE4-62F6-4B11-B2D3-02233404FB16}">
      <dgm:prSet/>
      <dgm:spPr/>
      <dgm:t>
        <a:bodyPr/>
        <a:lstStyle/>
        <a:p>
          <a:endParaRPr kumimoji="1" lang="ja-JP" altLang="en-US"/>
        </a:p>
      </dgm:t>
    </dgm:pt>
    <dgm:pt modelId="{AC5150F4-6E03-4F7E-99F3-8FD21C88FC01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15</a:t>
          </a:r>
          <a:r>
            <a:rPr kumimoji="1" lang="ja-JP" altLang="en-US" sz="2000" dirty="0"/>
            <a:t>．陸の豊かさを守ろう</a:t>
          </a:r>
        </a:p>
      </dgm:t>
    </dgm:pt>
    <dgm:pt modelId="{2039D507-94C3-49FF-8040-B80E7B223138}" type="parTrans" cxnId="{82E58223-D6B5-4003-BE63-3824B445B11B}">
      <dgm:prSet/>
      <dgm:spPr/>
      <dgm:t>
        <a:bodyPr/>
        <a:lstStyle/>
        <a:p>
          <a:endParaRPr kumimoji="1" lang="ja-JP" altLang="en-US"/>
        </a:p>
      </dgm:t>
    </dgm:pt>
    <dgm:pt modelId="{078C675B-2DC3-4B5B-BC1A-B9838457648B}" type="sibTrans" cxnId="{82E58223-D6B5-4003-BE63-3824B445B11B}">
      <dgm:prSet/>
      <dgm:spPr/>
      <dgm:t>
        <a:bodyPr/>
        <a:lstStyle/>
        <a:p>
          <a:endParaRPr kumimoji="1" lang="ja-JP" altLang="en-US"/>
        </a:p>
      </dgm:t>
    </dgm:pt>
    <dgm:pt modelId="{F5C6A5FE-3349-40C4-A0AD-7BA37DF2769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dirty="0"/>
            <a:t>Ⅱ</a:t>
          </a:r>
          <a:r>
            <a:rPr kumimoji="1" lang="ja-JP" altLang="en-US" sz="2000" dirty="0"/>
            <a:t>社会</a:t>
          </a:r>
          <a:br>
            <a:rPr kumimoji="1" lang="en-US" altLang="ja-JP" sz="2000" dirty="0"/>
          </a:br>
          <a:r>
            <a:rPr kumimoji="1" lang="ja-JP" altLang="en-US" sz="2000" dirty="0"/>
            <a:t>（６）</a:t>
          </a:r>
        </a:p>
      </dgm:t>
    </dgm:pt>
    <dgm:pt modelId="{55764436-9EE7-4454-BF35-EB8FECCEF31A}" type="parTrans" cxnId="{AE2EF6ED-E05F-4D97-83FA-D78C22E9A5C1}">
      <dgm:prSet/>
      <dgm:spPr/>
      <dgm:t>
        <a:bodyPr/>
        <a:lstStyle/>
        <a:p>
          <a:endParaRPr kumimoji="1" lang="ja-JP" altLang="en-US"/>
        </a:p>
      </dgm:t>
    </dgm:pt>
    <dgm:pt modelId="{D1A03568-C924-4990-AA28-DA3363D4A8EE}" type="sibTrans" cxnId="{AE2EF6ED-E05F-4D97-83FA-D78C22E9A5C1}">
      <dgm:prSet/>
      <dgm:spPr/>
      <dgm:t>
        <a:bodyPr/>
        <a:lstStyle/>
        <a:p>
          <a:endParaRPr kumimoji="1" lang="ja-JP" altLang="en-US"/>
        </a:p>
      </dgm:t>
    </dgm:pt>
    <dgm:pt modelId="{0EA9C4E4-B763-4A11-8EE5-024C4C2D510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１．貧困をなくそう</a:t>
          </a:r>
        </a:p>
      </dgm:t>
    </dgm:pt>
    <dgm:pt modelId="{B47EB083-3FFD-4E76-B79E-1E367708177F}" type="parTrans" cxnId="{722361CD-BE8F-452E-93B6-D1A4AC5AAF4B}">
      <dgm:prSet/>
      <dgm:spPr/>
      <dgm:t>
        <a:bodyPr/>
        <a:lstStyle/>
        <a:p>
          <a:endParaRPr kumimoji="1" lang="ja-JP" altLang="en-US"/>
        </a:p>
      </dgm:t>
    </dgm:pt>
    <dgm:pt modelId="{92330F2F-88C3-4E57-91FE-86D20222E076}" type="sibTrans" cxnId="{722361CD-BE8F-452E-93B6-D1A4AC5AAF4B}">
      <dgm:prSet/>
      <dgm:spPr/>
      <dgm:t>
        <a:bodyPr/>
        <a:lstStyle/>
        <a:p>
          <a:endParaRPr kumimoji="1" lang="ja-JP" altLang="en-US"/>
        </a:p>
      </dgm:t>
    </dgm:pt>
    <dgm:pt modelId="{32ABBBD9-C94D-48D0-9BE6-8D526D0E81D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２．飢餓をゼロに</a:t>
          </a:r>
        </a:p>
      </dgm:t>
    </dgm:pt>
    <dgm:pt modelId="{C89C1778-BD5F-4C34-83E9-6F9B5581F164}" type="parTrans" cxnId="{F3EBDD41-469E-4BB7-9E97-750EC4EFD75B}">
      <dgm:prSet/>
      <dgm:spPr/>
      <dgm:t>
        <a:bodyPr/>
        <a:lstStyle/>
        <a:p>
          <a:endParaRPr kumimoji="1" lang="ja-JP" altLang="en-US"/>
        </a:p>
      </dgm:t>
    </dgm:pt>
    <dgm:pt modelId="{1D9770CB-DD6E-4951-8373-EF0A1A773E9C}" type="sibTrans" cxnId="{F3EBDD41-469E-4BB7-9E97-750EC4EFD75B}">
      <dgm:prSet/>
      <dgm:spPr/>
      <dgm:t>
        <a:bodyPr/>
        <a:lstStyle/>
        <a:p>
          <a:endParaRPr kumimoji="1" lang="ja-JP" altLang="en-US"/>
        </a:p>
      </dgm:t>
    </dgm:pt>
    <dgm:pt modelId="{67C75D60-F295-4ACA-B389-ED62AB956B51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12</a:t>
          </a:r>
          <a:r>
            <a:rPr kumimoji="1" lang="ja-JP" altLang="en-US" sz="2000" dirty="0"/>
            <a:t>．つくる責任つかう責任</a:t>
          </a:r>
        </a:p>
      </dgm:t>
    </dgm:pt>
    <dgm:pt modelId="{D9E2FAD0-9236-4F57-9788-6C188E72AF0D}" type="parTrans" cxnId="{EE0857BD-D912-4113-A84F-9D94D0A506CB}">
      <dgm:prSet/>
      <dgm:spPr/>
      <dgm:t>
        <a:bodyPr/>
        <a:lstStyle/>
        <a:p>
          <a:endParaRPr kumimoji="1" lang="ja-JP" altLang="en-US"/>
        </a:p>
      </dgm:t>
    </dgm:pt>
    <dgm:pt modelId="{FB2A40CB-9332-4831-B9AC-935DD0B49621}" type="sibTrans" cxnId="{EE0857BD-D912-4113-A84F-9D94D0A506CB}">
      <dgm:prSet/>
      <dgm:spPr/>
      <dgm:t>
        <a:bodyPr/>
        <a:lstStyle/>
        <a:p>
          <a:endParaRPr kumimoji="1" lang="ja-JP" altLang="en-US"/>
        </a:p>
      </dgm:t>
    </dgm:pt>
    <dgm:pt modelId="{4932434E-92FA-4B3C-8E2D-1069ACA3DA3E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13</a:t>
          </a:r>
          <a:r>
            <a:rPr kumimoji="1" lang="ja-JP" altLang="en-US" sz="2000" dirty="0"/>
            <a:t>．気候変動に具体的な対策を</a:t>
          </a:r>
        </a:p>
      </dgm:t>
    </dgm:pt>
    <dgm:pt modelId="{27639CF9-1839-409C-83CC-8D720E36C57A}" type="parTrans" cxnId="{BEDA9043-2E76-4EAE-8B13-DA41EFD638A9}">
      <dgm:prSet/>
      <dgm:spPr/>
      <dgm:t>
        <a:bodyPr/>
        <a:lstStyle/>
        <a:p>
          <a:endParaRPr kumimoji="1" lang="ja-JP" altLang="en-US"/>
        </a:p>
      </dgm:t>
    </dgm:pt>
    <dgm:pt modelId="{63ACEB24-740C-49E5-9C5F-044309C0937C}" type="sibTrans" cxnId="{BEDA9043-2E76-4EAE-8B13-DA41EFD638A9}">
      <dgm:prSet/>
      <dgm:spPr/>
      <dgm:t>
        <a:bodyPr/>
        <a:lstStyle/>
        <a:p>
          <a:endParaRPr kumimoji="1" lang="ja-JP" altLang="en-US"/>
        </a:p>
      </dgm:t>
    </dgm:pt>
    <dgm:pt modelId="{094EE42B-2915-46F7-A644-61520D75B28C}">
      <dgm:prSet phldrT="[テキスト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kumimoji="1" lang="en-US" altLang="ja-JP" sz="2000" dirty="0"/>
            <a:t>14</a:t>
          </a:r>
          <a:r>
            <a:rPr kumimoji="1" lang="ja-JP" altLang="en-US" sz="2000" dirty="0"/>
            <a:t>．海の豊かさを守ろう</a:t>
          </a:r>
        </a:p>
      </dgm:t>
    </dgm:pt>
    <dgm:pt modelId="{F1E724AC-5AF5-4A47-B121-22DF18CD8741}" type="parTrans" cxnId="{493D1370-9997-4077-8884-A8CCB04B1B01}">
      <dgm:prSet/>
      <dgm:spPr/>
      <dgm:t>
        <a:bodyPr/>
        <a:lstStyle/>
        <a:p>
          <a:endParaRPr kumimoji="1" lang="ja-JP" altLang="en-US"/>
        </a:p>
      </dgm:t>
    </dgm:pt>
    <dgm:pt modelId="{FC8E9AF7-1DCB-48E1-843F-E1962905CC65}" type="sibTrans" cxnId="{493D1370-9997-4077-8884-A8CCB04B1B01}">
      <dgm:prSet/>
      <dgm:spPr/>
      <dgm:t>
        <a:bodyPr/>
        <a:lstStyle/>
        <a:p>
          <a:endParaRPr kumimoji="1" lang="ja-JP" altLang="en-US"/>
        </a:p>
      </dgm:t>
    </dgm:pt>
    <dgm:pt modelId="{B70A5D74-FECC-4498-997F-40B2122DBCBF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３．すべての人に健康と福祉を</a:t>
          </a:r>
        </a:p>
      </dgm:t>
    </dgm:pt>
    <dgm:pt modelId="{8AC6639B-2579-4449-9449-456708AF75CD}" type="parTrans" cxnId="{6334AC0E-3930-435F-9DC9-E9FD8FB50837}">
      <dgm:prSet/>
      <dgm:spPr/>
      <dgm:t>
        <a:bodyPr/>
        <a:lstStyle/>
        <a:p>
          <a:endParaRPr kumimoji="1" lang="ja-JP" altLang="en-US"/>
        </a:p>
      </dgm:t>
    </dgm:pt>
    <dgm:pt modelId="{B1F8437F-9BDE-4D4F-B089-B78BE50BA69E}" type="sibTrans" cxnId="{6334AC0E-3930-435F-9DC9-E9FD8FB50837}">
      <dgm:prSet/>
      <dgm:spPr/>
      <dgm:t>
        <a:bodyPr/>
        <a:lstStyle/>
        <a:p>
          <a:endParaRPr kumimoji="1" lang="ja-JP" altLang="en-US"/>
        </a:p>
      </dgm:t>
    </dgm:pt>
    <dgm:pt modelId="{46327280-AAFE-494E-8C02-5401FDC1A2C4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４．質の高い教育をみんなに</a:t>
          </a:r>
        </a:p>
      </dgm:t>
    </dgm:pt>
    <dgm:pt modelId="{7C51BDAB-E481-4628-ADDE-1FFDCA752830}" type="parTrans" cxnId="{3AC834BF-FEC4-46B8-A586-D26085B67F6B}">
      <dgm:prSet/>
      <dgm:spPr/>
      <dgm:t>
        <a:bodyPr/>
        <a:lstStyle/>
        <a:p>
          <a:endParaRPr kumimoji="1" lang="ja-JP" altLang="en-US"/>
        </a:p>
      </dgm:t>
    </dgm:pt>
    <dgm:pt modelId="{C2DEAE09-9997-4BFC-B872-6DB1739CD3E2}" type="sibTrans" cxnId="{3AC834BF-FEC4-46B8-A586-D26085B67F6B}">
      <dgm:prSet/>
      <dgm:spPr/>
      <dgm:t>
        <a:bodyPr/>
        <a:lstStyle/>
        <a:p>
          <a:endParaRPr kumimoji="1" lang="ja-JP" altLang="en-US"/>
        </a:p>
      </dgm:t>
    </dgm:pt>
    <dgm:pt modelId="{A09D5D8E-E83E-494B-BD68-D9FC296538E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５．ジェンダー平等を実現しよう</a:t>
          </a:r>
        </a:p>
      </dgm:t>
    </dgm:pt>
    <dgm:pt modelId="{0C10D40C-3E92-4417-802B-94E49DD1F484}" type="parTrans" cxnId="{93959CF5-9489-42AD-A56A-886354BF67EA}">
      <dgm:prSet/>
      <dgm:spPr/>
      <dgm:t>
        <a:bodyPr/>
        <a:lstStyle/>
        <a:p>
          <a:endParaRPr kumimoji="1" lang="ja-JP" altLang="en-US"/>
        </a:p>
      </dgm:t>
    </dgm:pt>
    <dgm:pt modelId="{574CFF7E-16C9-4C68-AA2B-105EBBA5A31F}" type="sibTrans" cxnId="{93959CF5-9489-42AD-A56A-886354BF67EA}">
      <dgm:prSet/>
      <dgm:spPr/>
      <dgm:t>
        <a:bodyPr/>
        <a:lstStyle/>
        <a:p>
          <a:endParaRPr kumimoji="1" lang="ja-JP" altLang="en-US"/>
        </a:p>
      </dgm:t>
    </dgm:pt>
    <dgm:pt modelId="{8B3A4339-7895-4ACD-887B-A42EE30696D8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11</a:t>
          </a:r>
          <a:r>
            <a:rPr kumimoji="1" lang="ja-JP" altLang="en-US" sz="2000" dirty="0"/>
            <a:t>．住み続けられるまちづくりを</a:t>
          </a:r>
        </a:p>
      </dgm:t>
    </dgm:pt>
    <dgm:pt modelId="{2793477F-11FC-4185-A8C3-82FEA7257DBC}" type="parTrans" cxnId="{D9821F39-8504-4D67-9121-F1DCD6A6D187}">
      <dgm:prSet/>
      <dgm:spPr/>
      <dgm:t>
        <a:bodyPr/>
        <a:lstStyle/>
        <a:p>
          <a:endParaRPr kumimoji="1" lang="ja-JP" altLang="en-US"/>
        </a:p>
      </dgm:t>
    </dgm:pt>
    <dgm:pt modelId="{81159E13-F1F4-4A04-8DE2-906DC5B132D0}" type="sibTrans" cxnId="{D9821F39-8504-4D67-9121-F1DCD6A6D187}">
      <dgm:prSet/>
      <dgm:spPr/>
      <dgm:t>
        <a:bodyPr/>
        <a:lstStyle/>
        <a:p>
          <a:endParaRPr kumimoji="1" lang="ja-JP" altLang="en-US"/>
        </a:p>
      </dgm:t>
    </dgm:pt>
    <dgm:pt modelId="{B000B5FB-3A68-4375-A41C-0ED7E22EB58F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９．産業と技術革新の基盤をつくろう</a:t>
          </a:r>
        </a:p>
      </dgm:t>
    </dgm:pt>
    <dgm:pt modelId="{3612BF0D-3410-4689-87FC-3968455DA627}" type="parTrans" cxnId="{5F2D5011-1747-4D36-B2EE-3962CAE633B1}">
      <dgm:prSet/>
      <dgm:spPr/>
      <dgm:t>
        <a:bodyPr/>
        <a:lstStyle/>
        <a:p>
          <a:endParaRPr kumimoji="1" lang="ja-JP" altLang="en-US"/>
        </a:p>
      </dgm:t>
    </dgm:pt>
    <dgm:pt modelId="{F769DEC0-75C2-47D5-9B25-19270F430259}" type="sibTrans" cxnId="{5F2D5011-1747-4D36-B2EE-3962CAE633B1}">
      <dgm:prSet/>
      <dgm:spPr/>
      <dgm:t>
        <a:bodyPr/>
        <a:lstStyle/>
        <a:p>
          <a:endParaRPr kumimoji="1" lang="ja-JP" altLang="en-US"/>
        </a:p>
      </dgm:t>
    </dgm:pt>
    <dgm:pt modelId="{E35F87D8-AB2F-4334-A109-DD254D5E52DB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８．働きがいも経済成長も</a:t>
          </a:r>
        </a:p>
      </dgm:t>
    </dgm:pt>
    <dgm:pt modelId="{BE9DA837-8354-467D-8BC1-791C96BFC372}" type="parTrans" cxnId="{79ED1239-9AE7-4C32-B8A8-A294D780B9E3}">
      <dgm:prSet/>
      <dgm:spPr/>
      <dgm:t>
        <a:bodyPr/>
        <a:lstStyle/>
        <a:p>
          <a:endParaRPr kumimoji="1" lang="ja-JP" altLang="en-US"/>
        </a:p>
      </dgm:t>
    </dgm:pt>
    <dgm:pt modelId="{06E2B990-6C00-43F6-9429-8284687121C8}" type="sibTrans" cxnId="{79ED1239-9AE7-4C32-B8A8-A294D780B9E3}">
      <dgm:prSet/>
      <dgm:spPr/>
      <dgm:t>
        <a:bodyPr/>
        <a:lstStyle/>
        <a:p>
          <a:endParaRPr kumimoji="1" lang="ja-JP" altLang="en-US"/>
        </a:p>
      </dgm:t>
    </dgm:pt>
    <dgm:pt modelId="{C36959B1-5E1F-4D79-AF64-95A1C8E1E4C0}" type="pres">
      <dgm:prSet presAssocID="{E2D3154A-3368-46AB-8631-5B7D7D8E13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7E86F2-A831-4BBD-BDFD-FF729CF71599}" type="pres">
      <dgm:prSet presAssocID="{C1AD2898-3896-4B71-A616-E6C05CDF3EE2}" presName="root1" presStyleCnt="0"/>
      <dgm:spPr/>
    </dgm:pt>
    <dgm:pt modelId="{BB7EC28E-A91E-4654-9C5D-7C4963455DEC}" type="pres">
      <dgm:prSet presAssocID="{C1AD2898-3896-4B71-A616-E6C05CDF3EE2}" presName="LevelOneTextNode" presStyleLbl="node0" presStyleIdx="0" presStyleCnt="1" custScaleX="259374" custScaleY="618523" custLinFactX="-58655" custLinFactNeighborX="-100000" custLinFactNeighborY="-16100">
        <dgm:presLayoutVars>
          <dgm:chPref val="3"/>
        </dgm:presLayoutVars>
      </dgm:prSet>
      <dgm:spPr/>
    </dgm:pt>
    <dgm:pt modelId="{5D7C2E49-BC5A-452C-8126-92B7DA54F30F}" type="pres">
      <dgm:prSet presAssocID="{C1AD2898-3896-4B71-A616-E6C05CDF3EE2}" presName="level2hierChild" presStyleCnt="0"/>
      <dgm:spPr/>
    </dgm:pt>
    <dgm:pt modelId="{2FFA1567-8D7D-4D93-BCA5-54C7BF0BBDF1}" type="pres">
      <dgm:prSet presAssocID="{06ECECE3-1432-4AD4-8A7D-7232D637391A}" presName="conn2-1" presStyleLbl="parChTrans1D2" presStyleIdx="0" presStyleCnt="4"/>
      <dgm:spPr/>
    </dgm:pt>
    <dgm:pt modelId="{0121EA11-1446-4F19-BE9C-7DF36E5736F0}" type="pres">
      <dgm:prSet presAssocID="{06ECECE3-1432-4AD4-8A7D-7232D637391A}" presName="connTx" presStyleLbl="parChTrans1D2" presStyleIdx="0" presStyleCnt="4"/>
      <dgm:spPr/>
    </dgm:pt>
    <dgm:pt modelId="{4BE3F926-EE56-4CA7-A100-DE861DDC3F85}" type="pres">
      <dgm:prSet presAssocID="{CC65E0EC-4074-43C2-A19B-94B77F9FB2A0}" presName="root2" presStyleCnt="0"/>
      <dgm:spPr/>
    </dgm:pt>
    <dgm:pt modelId="{D2E83601-0AEE-4CF1-AC92-53304A3D922B}" type="pres">
      <dgm:prSet presAssocID="{CC65E0EC-4074-43C2-A19B-94B77F9FB2A0}" presName="LevelTwoTextNode" presStyleLbl="node2" presStyleIdx="0" presStyleCnt="4" custScaleX="313842" custScaleY="214359">
        <dgm:presLayoutVars>
          <dgm:chPref val="3"/>
        </dgm:presLayoutVars>
      </dgm:prSet>
      <dgm:spPr/>
    </dgm:pt>
    <dgm:pt modelId="{1449896D-0CDB-4D71-A402-D53FE0B83ABD}" type="pres">
      <dgm:prSet presAssocID="{CC65E0EC-4074-43C2-A19B-94B77F9FB2A0}" presName="level3hierChild" presStyleCnt="0"/>
      <dgm:spPr/>
    </dgm:pt>
    <dgm:pt modelId="{39A1D562-B830-44BE-84A9-A678497A5B01}" type="pres">
      <dgm:prSet presAssocID="{598EA3BA-F01F-42BD-B728-F2B0EECFDC6D}" presName="conn2-1" presStyleLbl="parChTrans1D3" presStyleIdx="0" presStyleCnt="17"/>
      <dgm:spPr/>
    </dgm:pt>
    <dgm:pt modelId="{E1DEED94-F44B-4E8D-96C0-C4BF5968151C}" type="pres">
      <dgm:prSet presAssocID="{598EA3BA-F01F-42BD-B728-F2B0EECFDC6D}" presName="connTx" presStyleLbl="parChTrans1D3" presStyleIdx="0" presStyleCnt="17"/>
      <dgm:spPr/>
    </dgm:pt>
    <dgm:pt modelId="{DC1EE611-D500-428A-AACC-2B9009933F79}" type="pres">
      <dgm:prSet presAssocID="{2B623BFA-36DB-4FD2-839E-D0426131A64D}" presName="root2" presStyleCnt="0"/>
      <dgm:spPr/>
    </dgm:pt>
    <dgm:pt modelId="{2DA7D1F4-6353-4F39-B400-0D48E49410DA}" type="pres">
      <dgm:prSet presAssocID="{2B623BFA-36DB-4FD2-839E-D0426131A64D}" presName="LevelTwoTextNode" presStyleLbl="node3" presStyleIdx="0" presStyleCnt="17" custScaleX="895429" custLinFactX="36218" custLinFactNeighborX="100000">
        <dgm:presLayoutVars>
          <dgm:chPref val="3"/>
        </dgm:presLayoutVars>
      </dgm:prSet>
      <dgm:spPr/>
    </dgm:pt>
    <dgm:pt modelId="{B28C05A0-3A85-4611-A62F-8737470B6E77}" type="pres">
      <dgm:prSet presAssocID="{2B623BFA-36DB-4FD2-839E-D0426131A64D}" presName="level3hierChild" presStyleCnt="0"/>
      <dgm:spPr/>
    </dgm:pt>
    <dgm:pt modelId="{3E202CCD-CBF4-4E2E-9311-E8011802DDDD}" type="pres">
      <dgm:prSet presAssocID="{CED86F2D-F7F4-4A0D-A085-A34CCBB735B9}" presName="conn2-1" presStyleLbl="parChTrans1D3" presStyleIdx="1" presStyleCnt="17"/>
      <dgm:spPr/>
    </dgm:pt>
    <dgm:pt modelId="{BB17C33E-0891-4D8E-9F78-B8FE6EB11729}" type="pres">
      <dgm:prSet presAssocID="{CED86F2D-F7F4-4A0D-A085-A34CCBB735B9}" presName="connTx" presStyleLbl="parChTrans1D3" presStyleIdx="1" presStyleCnt="17"/>
      <dgm:spPr/>
    </dgm:pt>
    <dgm:pt modelId="{A039980D-D87C-41CA-838C-4464921BA87C}" type="pres">
      <dgm:prSet presAssocID="{1FB2A206-477C-4A47-A57E-8A50CACB5F94}" presName="root2" presStyleCnt="0"/>
      <dgm:spPr/>
    </dgm:pt>
    <dgm:pt modelId="{B41BFC0B-9015-4502-AB9D-554F4E184095}" type="pres">
      <dgm:prSet presAssocID="{1FB2A206-477C-4A47-A57E-8A50CACB5F94}" presName="LevelTwoTextNode" presStyleLbl="node3" presStyleIdx="1" presStyleCnt="17" custScaleX="895429" custLinFactX="36218" custLinFactNeighborX="100000">
        <dgm:presLayoutVars>
          <dgm:chPref val="3"/>
        </dgm:presLayoutVars>
      </dgm:prSet>
      <dgm:spPr/>
    </dgm:pt>
    <dgm:pt modelId="{44A11EF0-3A3A-4E46-95FF-9B4777C1D845}" type="pres">
      <dgm:prSet presAssocID="{1FB2A206-477C-4A47-A57E-8A50CACB5F94}" presName="level3hierChild" presStyleCnt="0"/>
      <dgm:spPr/>
    </dgm:pt>
    <dgm:pt modelId="{DB2EAEA2-1D20-4737-8B0E-CEC1D1C43E0C}" type="pres">
      <dgm:prSet presAssocID="{D314789B-FFC2-4320-AE8B-9841536B86A4}" presName="conn2-1" presStyleLbl="parChTrans1D3" presStyleIdx="2" presStyleCnt="17"/>
      <dgm:spPr/>
    </dgm:pt>
    <dgm:pt modelId="{7F3AF75C-1EDF-4EB8-8075-76164F9A6876}" type="pres">
      <dgm:prSet presAssocID="{D314789B-FFC2-4320-AE8B-9841536B86A4}" presName="connTx" presStyleLbl="parChTrans1D3" presStyleIdx="2" presStyleCnt="17"/>
      <dgm:spPr/>
    </dgm:pt>
    <dgm:pt modelId="{5D8D1311-FA09-4208-8828-71C472B761E1}" type="pres">
      <dgm:prSet presAssocID="{C6BD6A61-84CC-42CE-B09C-7A8CD3AFA81C}" presName="root2" presStyleCnt="0"/>
      <dgm:spPr/>
    </dgm:pt>
    <dgm:pt modelId="{00BC8610-7FBC-4B69-A369-E853823F89DA}" type="pres">
      <dgm:prSet presAssocID="{C6BD6A61-84CC-42CE-B09C-7A8CD3AFA81C}" presName="LevelTwoTextNode" presStyleLbl="node3" presStyleIdx="2" presStyleCnt="17" custScaleX="895429" custLinFactX="36218" custLinFactNeighborX="100000">
        <dgm:presLayoutVars>
          <dgm:chPref val="3"/>
        </dgm:presLayoutVars>
      </dgm:prSet>
      <dgm:spPr/>
    </dgm:pt>
    <dgm:pt modelId="{2D51349B-0A02-4BE1-A510-E70AE0053001}" type="pres">
      <dgm:prSet presAssocID="{C6BD6A61-84CC-42CE-B09C-7A8CD3AFA81C}" presName="level3hierChild" presStyleCnt="0"/>
      <dgm:spPr/>
    </dgm:pt>
    <dgm:pt modelId="{1B6F44A7-263B-445F-9DAB-1D060F99FCB3}" type="pres">
      <dgm:prSet presAssocID="{2217A55F-8A7A-425E-8BAC-AE75F773E0FB}" presName="conn2-1" presStyleLbl="parChTrans1D2" presStyleIdx="1" presStyleCnt="4"/>
      <dgm:spPr/>
    </dgm:pt>
    <dgm:pt modelId="{74934E37-8186-4648-B35A-63A3AD08D393}" type="pres">
      <dgm:prSet presAssocID="{2217A55F-8A7A-425E-8BAC-AE75F773E0FB}" presName="connTx" presStyleLbl="parChTrans1D2" presStyleIdx="1" presStyleCnt="4"/>
      <dgm:spPr/>
    </dgm:pt>
    <dgm:pt modelId="{82B533EC-F2B4-4B0D-884F-27CCF57BCAD0}" type="pres">
      <dgm:prSet presAssocID="{A5E10C36-74C3-45C6-A73A-7DF447AFB81E}" presName="root2" presStyleCnt="0"/>
      <dgm:spPr/>
    </dgm:pt>
    <dgm:pt modelId="{A8D72F33-8993-4E0D-8409-4C1C9B9EA526}" type="pres">
      <dgm:prSet presAssocID="{A5E10C36-74C3-45C6-A73A-7DF447AFB81E}" presName="LevelTwoTextNode" presStyleLbl="node2" presStyleIdx="1" presStyleCnt="4" custScaleX="313842" custScaleY="214359">
        <dgm:presLayoutVars>
          <dgm:chPref val="3"/>
        </dgm:presLayoutVars>
      </dgm:prSet>
      <dgm:spPr/>
    </dgm:pt>
    <dgm:pt modelId="{338695A7-38D8-4995-8501-9B257B16156D}" type="pres">
      <dgm:prSet presAssocID="{A5E10C36-74C3-45C6-A73A-7DF447AFB81E}" presName="level3hierChild" presStyleCnt="0"/>
      <dgm:spPr/>
    </dgm:pt>
    <dgm:pt modelId="{1102A330-70AE-4AE1-B11C-20E8F0F23A7B}" type="pres">
      <dgm:prSet presAssocID="{16256DE8-E1FE-4E05-956F-DBC13F86461C}" presName="conn2-1" presStyleLbl="parChTrans1D3" presStyleIdx="3" presStyleCnt="17"/>
      <dgm:spPr/>
    </dgm:pt>
    <dgm:pt modelId="{ACAE40DB-58C2-4688-9ECB-F53D230C5237}" type="pres">
      <dgm:prSet presAssocID="{16256DE8-E1FE-4E05-956F-DBC13F86461C}" presName="connTx" presStyleLbl="parChTrans1D3" presStyleIdx="3" presStyleCnt="17"/>
      <dgm:spPr/>
    </dgm:pt>
    <dgm:pt modelId="{11DAB9F5-FF8E-474B-A71D-77393DBB8D41}" type="pres">
      <dgm:prSet presAssocID="{57075FF6-D862-4691-9A58-90C1B2AB56B8}" presName="root2" presStyleCnt="0"/>
      <dgm:spPr/>
    </dgm:pt>
    <dgm:pt modelId="{09ADB5BF-B0B4-49B9-9DA7-49942DE1D703}" type="pres">
      <dgm:prSet presAssocID="{57075FF6-D862-4691-9A58-90C1B2AB56B8}" presName="LevelTwoTextNode" presStyleLbl="node3" presStyleIdx="3" presStyleCnt="17" custScaleX="895429" custLinFactX="36218" custLinFactNeighborX="100000">
        <dgm:presLayoutVars>
          <dgm:chPref val="3"/>
        </dgm:presLayoutVars>
      </dgm:prSet>
      <dgm:spPr/>
    </dgm:pt>
    <dgm:pt modelId="{BE6127BD-1483-445A-A1AF-4E4F327262CC}" type="pres">
      <dgm:prSet presAssocID="{57075FF6-D862-4691-9A58-90C1B2AB56B8}" presName="level3hierChild" presStyleCnt="0"/>
      <dgm:spPr/>
    </dgm:pt>
    <dgm:pt modelId="{4EB15B72-4059-4ADD-BD2B-C409E1219FFE}" type="pres">
      <dgm:prSet presAssocID="{F84FCD78-0176-46A1-B724-E549E08E4A4C}" presName="conn2-1" presStyleLbl="parChTrans1D3" presStyleIdx="4" presStyleCnt="17"/>
      <dgm:spPr/>
    </dgm:pt>
    <dgm:pt modelId="{CB231DC6-FDDD-49D0-B6EC-E36BCE0884CA}" type="pres">
      <dgm:prSet presAssocID="{F84FCD78-0176-46A1-B724-E549E08E4A4C}" presName="connTx" presStyleLbl="parChTrans1D3" presStyleIdx="4" presStyleCnt="17"/>
      <dgm:spPr/>
    </dgm:pt>
    <dgm:pt modelId="{BD36B992-3C3B-48E5-A85D-2096A1267E52}" type="pres">
      <dgm:prSet presAssocID="{AB50D16C-3C76-4181-9E8C-17597EBF5B5C}" presName="root2" presStyleCnt="0"/>
      <dgm:spPr/>
    </dgm:pt>
    <dgm:pt modelId="{BE8A8A3C-909E-4545-9711-867F60A3F613}" type="pres">
      <dgm:prSet presAssocID="{AB50D16C-3C76-4181-9E8C-17597EBF5B5C}" presName="LevelTwoTextNode" presStyleLbl="node3" presStyleIdx="4" presStyleCnt="17" custScaleX="895429" custLinFactX="36218" custLinFactNeighborX="100000">
        <dgm:presLayoutVars>
          <dgm:chPref val="3"/>
        </dgm:presLayoutVars>
      </dgm:prSet>
      <dgm:spPr/>
    </dgm:pt>
    <dgm:pt modelId="{40A27CF7-FB57-42D8-9E26-91EF93F6CF86}" type="pres">
      <dgm:prSet presAssocID="{AB50D16C-3C76-4181-9E8C-17597EBF5B5C}" presName="level3hierChild" presStyleCnt="0"/>
      <dgm:spPr/>
    </dgm:pt>
    <dgm:pt modelId="{18D8CDCF-64BE-40F3-A261-61834A2C581D}" type="pres">
      <dgm:prSet presAssocID="{D9E2FAD0-9236-4F57-9788-6C188E72AF0D}" presName="conn2-1" presStyleLbl="parChTrans1D3" presStyleIdx="5" presStyleCnt="17"/>
      <dgm:spPr/>
    </dgm:pt>
    <dgm:pt modelId="{74D30571-21BB-4897-9485-66B34F122591}" type="pres">
      <dgm:prSet presAssocID="{D9E2FAD0-9236-4F57-9788-6C188E72AF0D}" presName="connTx" presStyleLbl="parChTrans1D3" presStyleIdx="5" presStyleCnt="17"/>
      <dgm:spPr/>
    </dgm:pt>
    <dgm:pt modelId="{34436489-A9F4-45BC-98BA-6C7D91866932}" type="pres">
      <dgm:prSet presAssocID="{67C75D60-F295-4ACA-B389-ED62AB956B51}" presName="root2" presStyleCnt="0"/>
      <dgm:spPr/>
    </dgm:pt>
    <dgm:pt modelId="{730DC22B-6671-4A46-A5D8-8A77FC89D383}" type="pres">
      <dgm:prSet presAssocID="{67C75D60-F295-4ACA-B389-ED62AB956B51}" presName="LevelTwoTextNode" presStyleLbl="node3" presStyleIdx="5" presStyleCnt="17" custScaleX="895429" custLinFactX="36218" custLinFactNeighborX="100000">
        <dgm:presLayoutVars>
          <dgm:chPref val="3"/>
        </dgm:presLayoutVars>
      </dgm:prSet>
      <dgm:spPr/>
    </dgm:pt>
    <dgm:pt modelId="{0EE59429-2ECE-46D6-9B85-FC05DEADD7A3}" type="pres">
      <dgm:prSet presAssocID="{67C75D60-F295-4ACA-B389-ED62AB956B51}" presName="level3hierChild" presStyleCnt="0"/>
      <dgm:spPr/>
    </dgm:pt>
    <dgm:pt modelId="{6EAC16D4-F4C8-48EA-AD4B-BDCCFE3A2D4E}" type="pres">
      <dgm:prSet presAssocID="{27639CF9-1839-409C-83CC-8D720E36C57A}" presName="conn2-1" presStyleLbl="parChTrans1D3" presStyleIdx="6" presStyleCnt="17"/>
      <dgm:spPr/>
    </dgm:pt>
    <dgm:pt modelId="{65D27ABD-CD48-4523-9C2E-DE054C9D87C0}" type="pres">
      <dgm:prSet presAssocID="{27639CF9-1839-409C-83CC-8D720E36C57A}" presName="connTx" presStyleLbl="parChTrans1D3" presStyleIdx="6" presStyleCnt="17"/>
      <dgm:spPr/>
    </dgm:pt>
    <dgm:pt modelId="{A7384645-509C-4EE9-9074-E49ADCD14596}" type="pres">
      <dgm:prSet presAssocID="{4932434E-92FA-4B3C-8E2D-1069ACA3DA3E}" presName="root2" presStyleCnt="0"/>
      <dgm:spPr/>
    </dgm:pt>
    <dgm:pt modelId="{1497F852-ED05-4D9E-BFEF-E664C2663BAA}" type="pres">
      <dgm:prSet presAssocID="{4932434E-92FA-4B3C-8E2D-1069ACA3DA3E}" presName="LevelTwoTextNode" presStyleLbl="node3" presStyleIdx="6" presStyleCnt="17" custScaleX="895429" custLinFactX="36218" custLinFactNeighborX="100000">
        <dgm:presLayoutVars>
          <dgm:chPref val="3"/>
        </dgm:presLayoutVars>
      </dgm:prSet>
      <dgm:spPr/>
    </dgm:pt>
    <dgm:pt modelId="{27A66CBD-5170-4E79-BC2A-0CF46AC5C299}" type="pres">
      <dgm:prSet presAssocID="{4932434E-92FA-4B3C-8E2D-1069ACA3DA3E}" presName="level3hierChild" presStyleCnt="0"/>
      <dgm:spPr/>
    </dgm:pt>
    <dgm:pt modelId="{E3FF4867-2394-435F-B399-EC37FC73BD39}" type="pres">
      <dgm:prSet presAssocID="{F1E724AC-5AF5-4A47-B121-22DF18CD8741}" presName="conn2-1" presStyleLbl="parChTrans1D3" presStyleIdx="7" presStyleCnt="17"/>
      <dgm:spPr/>
    </dgm:pt>
    <dgm:pt modelId="{74F451B4-7DD6-4049-A7EC-B9DE9E1FC5BF}" type="pres">
      <dgm:prSet presAssocID="{F1E724AC-5AF5-4A47-B121-22DF18CD8741}" presName="connTx" presStyleLbl="parChTrans1D3" presStyleIdx="7" presStyleCnt="17"/>
      <dgm:spPr/>
    </dgm:pt>
    <dgm:pt modelId="{667C9414-2113-478D-9100-88078F092E40}" type="pres">
      <dgm:prSet presAssocID="{094EE42B-2915-46F7-A644-61520D75B28C}" presName="root2" presStyleCnt="0"/>
      <dgm:spPr/>
    </dgm:pt>
    <dgm:pt modelId="{DF613750-8924-4914-8C19-F10D92ABD1FC}" type="pres">
      <dgm:prSet presAssocID="{094EE42B-2915-46F7-A644-61520D75B28C}" presName="LevelTwoTextNode" presStyleLbl="node3" presStyleIdx="7" presStyleCnt="17" custScaleX="895429" custLinFactX="36218" custLinFactNeighborX="100000">
        <dgm:presLayoutVars>
          <dgm:chPref val="3"/>
        </dgm:presLayoutVars>
      </dgm:prSet>
      <dgm:spPr/>
    </dgm:pt>
    <dgm:pt modelId="{3F0B1F9A-4524-40F7-8EA3-B9F6DCB2E87D}" type="pres">
      <dgm:prSet presAssocID="{094EE42B-2915-46F7-A644-61520D75B28C}" presName="level3hierChild" presStyleCnt="0"/>
      <dgm:spPr/>
    </dgm:pt>
    <dgm:pt modelId="{3DFA13F0-FA19-41BA-9890-867D6282C234}" type="pres">
      <dgm:prSet presAssocID="{2039D507-94C3-49FF-8040-B80E7B223138}" presName="conn2-1" presStyleLbl="parChTrans1D3" presStyleIdx="8" presStyleCnt="17"/>
      <dgm:spPr/>
    </dgm:pt>
    <dgm:pt modelId="{9D106FAC-0AF9-4814-85A0-32EE5809C46E}" type="pres">
      <dgm:prSet presAssocID="{2039D507-94C3-49FF-8040-B80E7B223138}" presName="connTx" presStyleLbl="parChTrans1D3" presStyleIdx="8" presStyleCnt="17"/>
      <dgm:spPr/>
    </dgm:pt>
    <dgm:pt modelId="{C72F7ADE-B199-48F2-9774-DC02ED5375FC}" type="pres">
      <dgm:prSet presAssocID="{AC5150F4-6E03-4F7E-99F3-8FD21C88FC01}" presName="root2" presStyleCnt="0"/>
      <dgm:spPr/>
    </dgm:pt>
    <dgm:pt modelId="{15374793-06BF-49FC-9874-DB47F0989DE9}" type="pres">
      <dgm:prSet presAssocID="{AC5150F4-6E03-4F7E-99F3-8FD21C88FC01}" presName="LevelTwoTextNode" presStyleLbl="node3" presStyleIdx="8" presStyleCnt="17" custScaleX="895429" custLinFactX="36218" custLinFactNeighborX="100000">
        <dgm:presLayoutVars>
          <dgm:chPref val="3"/>
        </dgm:presLayoutVars>
      </dgm:prSet>
      <dgm:spPr/>
    </dgm:pt>
    <dgm:pt modelId="{04CEF7CF-B894-438F-9858-FD1350E67603}" type="pres">
      <dgm:prSet presAssocID="{AC5150F4-6E03-4F7E-99F3-8FD21C88FC01}" presName="level3hierChild" presStyleCnt="0"/>
      <dgm:spPr/>
    </dgm:pt>
    <dgm:pt modelId="{5E3E0A68-0B80-423A-8EF4-C39B7F7D3433}" type="pres">
      <dgm:prSet presAssocID="{55764436-9EE7-4454-BF35-EB8FECCEF31A}" presName="conn2-1" presStyleLbl="parChTrans1D2" presStyleIdx="2" presStyleCnt="4"/>
      <dgm:spPr/>
    </dgm:pt>
    <dgm:pt modelId="{BDF1E4F0-4647-4603-86FA-B81F7BC18781}" type="pres">
      <dgm:prSet presAssocID="{55764436-9EE7-4454-BF35-EB8FECCEF31A}" presName="connTx" presStyleLbl="parChTrans1D2" presStyleIdx="2" presStyleCnt="4"/>
      <dgm:spPr/>
    </dgm:pt>
    <dgm:pt modelId="{7DF363CE-0665-48CA-801B-8C44A9D3600D}" type="pres">
      <dgm:prSet presAssocID="{F5C6A5FE-3349-40C4-A0AD-7BA37DF27698}" presName="root2" presStyleCnt="0"/>
      <dgm:spPr/>
    </dgm:pt>
    <dgm:pt modelId="{C9CDE37F-8DB0-4EF2-81B9-67A0E9DAFD02}" type="pres">
      <dgm:prSet presAssocID="{F5C6A5FE-3349-40C4-A0AD-7BA37DF27698}" presName="LevelTwoTextNode" presStyleLbl="node2" presStyleIdx="2" presStyleCnt="4" custScaleX="313842" custScaleY="214359">
        <dgm:presLayoutVars>
          <dgm:chPref val="3"/>
        </dgm:presLayoutVars>
      </dgm:prSet>
      <dgm:spPr/>
    </dgm:pt>
    <dgm:pt modelId="{3D65690C-A15C-4299-B9C7-A486604A9B0F}" type="pres">
      <dgm:prSet presAssocID="{F5C6A5FE-3349-40C4-A0AD-7BA37DF27698}" presName="level3hierChild" presStyleCnt="0"/>
      <dgm:spPr/>
    </dgm:pt>
    <dgm:pt modelId="{60F0630C-B18A-4EB4-AA21-F5C89AB0EFAF}" type="pres">
      <dgm:prSet presAssocID="{B47EB083-3FFD-4E76-B79E-1E367708177F}" presName="conn2-1" presStyleLbl="parChTrans1D3" presStyleIdx="9" presStyleCnt="17"/>
      <dgm:spPr/>
    </dgm:pt>
    <dgm:pt modelId="{F9EBF937-D7F6-46D4-94E3-47DDEBD69015}" type="pres">
      <dgm:prSet presAssocID="{B47EB083-3FFD-4E76-B79E-1E367708177F}" presName="connTx" presStyleLbl="parChTrans1D3" presStyleIdx="9" presStyleCnt="17"/>
      <dgm:spPr/>
    </dgm:pt>
    <dgm:pt modelId="{B5E4F66C-A9E0-4945-AD14-1BC30BB0C740}" type="pres">
      <dgm:prSet presAssocID="{0EA9C4E4-B763-4A11-8EE5-024C4C2D5108}" presName="root2" presStyleCnt="0"/>
      <dgm:spPr/>
    </dgm:pt>
    <dgm:pt modelId="{83C816B8-1A50-49F6-93EC-324A6014860A}" type="pres">
      <dgm:prSet presAssocID="{0EA9C4E4-B763-4A11-8EE5-024C4C2D5108}" presName="LevelTwoTextNode" presStyleLbl="node3" presStyleIdx="9" presStyleCnt="17" custScaleX="895429" custLinFactX="36218" custLinFactNeighborX="100000">
        <dgm:presLayoutVars>
          <dgm:chPref val="3"/>
        </dgm:presLayoutVars>
      </dgm:prSet>
      <dgm:spPr/>
    </dgm:pt>
    <dgm:pt modelId="{D6D8677B-6714-4F68-91BE-A6C75407F063}" type="pres">
      <dgm:prSet presAssocID="{0EA9C4E4-B763-4A11-8EE5-024C4C2D5108}" presName="level3hierChild" presStyleCnt="0"/>
      <dgm:spPr/>
    </dgm:pt>
    <dgm:pt modelId="{56B47C96-9938-4045-BCF3-2F8B2840F9B3}" type="pres">
      <dgm:prSet presAssocID="{C89C1778-BD5F-4C34-83E9-6F9B5581F164}" presName="conn2-1" presStyleLbl="parChTrans1D3" presStyleIdx="10" presStyleCnt="17"/>
      <dgm:spPr/>
    </dgm:pt>
    <dgm:pt modelId="{237867DF-DBE6-4846-8B3F-6DE099AEA1D5}" type="pres">
      <dgm:prSet presAssocID="{C89C1778-BD5F-4C34-83E9-6F9B5581F164}" presName="connTx" presStyleLbl="parChTrans1D3" presStyleIdx="10" presStyleCnt="17"/>
      <dgm:spPr/>
    </dgm:pt>
    <dgm:pt modelId="{4FD21482-B2F0-4765-8856-3FF27BC2C859}" type="pres">
      <dgm:prSet presAssocID="{32ABBBD9-C94D-48D0-9BE6-8D526D0E81D8}" presName="root2" presStyleCnt="0"/>
      <dgm:spPr/>
    </dgm:pt>
    <dgm:pt modelId="{A7695404-5F8C-4086-B598-A7ABDBDBCBC8}" type="pres">
      <dgm:prSet presAssocID="{32ABBBD9-C94D-48D0-9BE6-8D526D0E81D8}" presName="LevelTwoTextNode" presStyleLbl="node3" presStyleIdx="10" presStyleCnt="17" custScaleX="895429" custLinFactX="36218" custLinFactNeighborX="100000">
        <dgm:presLayoutVars>
          <dgm:chPref val="3"/>
        </dgm:presLayoutVars>
      </dgm:prSet>
      <dgm:spPr/>
    </dgm:pt>
    <dgm:pt modelId="{340D1DD4-035A-4468-A62F-45BAC87992B2}" type="pres">
      <dgm:prSet presAssocID="{32ABBBD9-C94D-48D0-9BE6-8D526D0E81D8}" presName="level3hierChild" presStyleCnt="0"/>
      <dgm:spPr/>
    </dgm:pt>
    <dgm:pt modelId="{E31E643A-405C-49F8-A386-390DDAC63D94}" type="pres">
      <dgm:prSet presAssocID="{8AC6639B-2579-4449-9449-456708AF75CD}" presName="conn2-1" presStyleLbl="parChTrans1D3" presStyleIdx="11" presStyleCnt="17"/>
      <dgm:spPr/>
    </dgm:pt>
    <dgm:pt modelId="{33C837AD-4D82-4E47-88EA-43F46DA45285}" type="pres">
      <dgm:prSet presAssocID="{8AC6639B-2579-4449-9449-456708AF75CD}" presName="connTx" presStyleLbl="parChTrans1D3" presStyleIdx="11" presStyleCnt="17"/>
      <dgm:spPr/>
    </dgm:pt>
    <dgm:pt modelId="{F1CCC5A1-4281-44B7-A15A-C2F3C00DC359}" type="pres">
      <dgm:prSet presAssocID="{B70A5D74-FECC-4498-997F-40B2122DBCBF}" presName="root2" presStyleCnt="0"/>
      <dgm:spPr/>
    </dgm:pt>
    <dgm:pt modelId="{C3292843-1B62-47BD-A2EA-95E3A4E66892}" type="pres">
      <dgm:prSet presAssocID="{B70A5D74-FECC-4498-997F-40B2122DBCBF}" presName="LevelTwoTextNode" presStyleLbl="node3" presStyleIdx="11" presStyleCnt="17" custScaleX="895429" custLinFactX="36218" custLinFactNeighborX="100000">
        <dgm:presLayoutVars>
          <dgm:chPref val="3"/>
        </dgm:presLayoutVars>
      </dgm:prSet>
      <dgm:spPr/>
    </dgm:pt>
    <dgm:pt modelId="{F9E03829-B9E7-43BF-A9B6-9CB55714ED9F}" type="pres">
      <dgm:prSet presAssocID="{B70A5D74-FECC-4498-997F-40B2122DBCBF}" presName="level3hierChild" presStyleCnt="0"/>
      <dgm:spPr/>
    </dgm:pt>
    <dgm:pt modelId="{6CFCFB2E-025F-4DCB-B841-A1DDE2F558DB}" type="pres">
      <dgm:prSet presAssocID="{7C51BDAB-E481-4628-ADDE-1FFDCA752830}" presName="conn2-1" presStyleLbl="parChTrans1D3" presStyleIdx="12" presStyleCnt="17"/>
      <dgm:spPr/>
    </dgm:pt>
    <dgm:pt modelId="{2224B7B2-FC23-4D97-AA42-9D63058BD39F}" type="pres">
      <dgm:prSet presAssocID="{7C51BDAB-E481-4628-ADDE-1FFDCA752830}" presName="connTx" presStyleLbl="parChTrans1D3" presStyleIdx="12" presStyleCnt="17"/>
      <dgm:spPr/>
    </dgm:pt>
    <dgm:pt modelId="{D8F770BB-1446-4732-A97E-10F73E7CD150}" type="pres">
      <dgm:prSet presAssocID="{46327280-AAFE-494E-8C02-5401FDC1A2C4}" presName="root2" presStyleCnt="0"/>
      <dgm:spPr/>
    </dgm:pt>
    <dgm:pt modelId="{C88B0B49-0BA0-40D6-8EFB-3954D71CE174}" type="pres">
      <dgm:prSet presAssocID="{46327280-AAFE-494E-8C02-5401FDC1A2C4}" presName="LevelTwoTextNode" presStyleLbl="node3" presStyleIdx="12" presStyleCnt="17" custScaleX="895429" custLinFactX="36218" custLinFactNeighborX="100000">
        <dgm:presLayoutVars>
          <dgm:chPref val="3"/>
        </dgm:presLayoutVars>
      </dgm:prSet>
      <dgm:spPr/>
    </dgm:pt>
    <dgm:pt modelId="{88A4C2A4-DA70-440D-99C5-4535B6B75055}" type="pres">
      <dgm:prSet presAssocID="{46327280-AAFE-494E-8C02-5401FDC1A2C4}" presName="level3hierChild" presStyleCnt="0"/>
      <dgm:spPr/>
    </dgm:pt>
    <dgm:pt modelId="{F6C0258E-5A2F-400A-A0F2-F84229E2976A}" type="pres">
      <dgm:prSet presAssocID="{0C10D40C-3E92-4417-802B-94E49DD1F484}" presName="conn2-1" presStyleLbl="parChTrans1D3" presStyleIdx="13" presStyleCnt="17"/>
      <dgm:spPr/>
    </dgm:pt>
    <dgm:pt modelId="{28F726ED-B9D8-454F-B5DE-1BEB55104D77}" type="pres">
      <dgm:prSet presAssocID="{0C10D40C-3E92-4417-802B-94E49DD1F484}" presName="connTx" presStyleLbl="parChTrans1D3" presStyleIdx="13" presStyleCnt="17"/>
      <dgm:spPr/>
    </dgm:pt>
    <dgm:pt modelId="{31624DAB-3944-49D6-B7DB-B304FE5DAA78}" type="pres">
      <dgm:prSet presAssocID="{A09D5D8E-E83E-494B-BD68-D9FC296538E1}" presName="root2" presStyleCnt="0"/>
      <dgm:spPr/>
    </dgm:pt>
    <dgm:pt modelId="{499E0787-1E0B-4A0A-B2A2-DE5FF5FE3FBA}" type="pres">
      <dgm:prSet presAssocID="{A09D5D8E-E83E-494B-BD68-D9FC296538E1}" presName="LevelTwoTextNode" presStyleLbl="node3" presStyleIdx="13" presStyleCnt="17" custScaleX="895429" custLinFactX="36218" custLinFactNeighborX="100000">
        <dgm:presLayoutVars>
          <dgm:chPref val="3"/>
        </dgm:presLayoutVars>
      </dgm:prSet>
      <dgm:spPr/>
    </dgm:pt>
    <dgm:pt modelId="{5B27FAD9-7958-4815-8E97-44DFC33C201D}" type="pres">
      <dgm:prSet presAssocID="{A09D5D8E-E83E-494B-BD68-D9FC296538E1}" presName="level3hierChild" presStyleCnt="0"/>
      <dgm:spPr/>
    </dgm:pt>
    <dgm:pt modelId="{A94D6B2C-F1CF-4E47-A5C1-20B3A07DA102}" type="pres">
      <dgm:prSet presAssocID="{2793477F-11FC-4185-A8C3-82FEA7257DBC}" presName="conn2-1" presStyleLbl="parChTrans1D3" presStyleIdx="14" presStyleCnt="17"/>
      <dgm:spPr/>
    </dgm:pt>
    <dgm:pt modelId="{4DEDAE71-858B-41A2-B7DC-970044AD4D84}" type="pres">
      <dgm:prSet presAssocID="{2793477F-11FC-4185-A8C3-82FEA7257DBC}" presName="connTx" presStyleLbl="parChTrans1D3" presStyleIdx="14" presStyleCnt="17"/>
      <dgm:spPr/>
    </dgm:pt>
    <dgm:pt modelId="{1FDBE242-5F20-4819-9870-9A53B31DE727}" type="pres">
      <dgm:prSet presAssocID="{8B3A4339-7895-4ACD-887B-A42EE30696D8}" presName="root2" presStyleCnt="0"/>
      <dgm:spPr/>
    </dgm:pt>
    <dgm:pt modelId="{EF376FF7-94E5-44AD-841F-176BDAACEF3D}" type="pres">
      <dgm:prSet presAssocID="{8B3A4339-7895-4ACD-887B-A42EE30696D8}" presName="LevelTwoTextNode" presStyleLbl="node3" presStyleIdx="14" presStyleCnt="17" custScaleX="895429" custLinFactX="36218" custLinFactNeighborX="100000">
        <dgm:presLayoutVars>
          <dgm:chPref val="3"/>
        </dgm:presLayoutVars>
      </dgm:prSet>
      <dgm:spPr/>
    </dgm:pt>
    <dgm:pt modelId="{1D06AFF2-6A68-4441-B7DB-A0A8CAA01B52}" type="pres">
      <dgm:prSet presAssocID="{8B3A4339-7895-4ACD-887B-A42EE30696D8}" presName="level3hierChild" presStyleCnt="0"/>
      <dgm:spPr/>
    </dgm:pt>
    <dgm:pt modelId="{7166902E-CA07-4C19-BFB2-6D844B70B1E1}" type="pres">
      <dgm:prSet presAssocID="{27E9DFCD-A122-4CA3-8F41-217F2544794B}" presName="conn2-1" presStyleLbl="parChTrans1D2" presStyleIdx="3" presStyleCnt="4"/>
      <dgm:spPr/>
    </dgm:pt>
    <dgm:pt modelId="{1F4378E8-3675-4EA5-AE48-09F969DDB147}" type="pres">
      <dgm:prSet presAssocID="{27E9DFCD-A122-4CA3-8F41-217F2544794B}" presName="connTx" presStyleLbl="parChTrans1D2" presStyleIdx="3" presStyleCnt="4"/>
      <dgm:spPr/>
    </dgm:pt>
    <dgm:pt modelId="{6BB3D8E1-D88D-4FEE-A401-59C31563C0F4}" type="pres">
      <dgm:prSet presAssocID="{8D546A63-3698-45EC-B485-B8CD0DDFD50B}" presName="root2" presStyleCnt="0"/>
      <dgm:spPr/>
    </dgm:pt>
    <dgm:pt modelId="{1DC8C3BD-3518-41D7-BA7D-2E7470DD1A56}" type="pres">
      <dgm:prSet presAssocID="{8D546A63-3698-45EC-B485-B8CD0DDFD50B}" presName="LevelTwoTextNode" presStyleLbl="node2" presStyleIdx="3" presStyleCnt="4" custScaleX="313842" custScaleY="214359">
        <dgm:presLayoutVars>
          <dgm:chPref val="3"/>
        </dgm:presLayoutVars>
      </dgm:prSet>
      <dgm:spPr/>
    </dgm:pt>
    <dgm:pt modelId="{CA04FDC0-758A-4C5C-A96F-3EE091721F50}" type="pres">
      <dgm:prSet presAssocID="{8D546A63-3698-45EC-B485-B8CD0DDFD50B}" presName="level3hierChild" presStyleCnt="0"/>
      <dgm:spPr/>
    </dgm:pt>
    <dgm:pt modelId="{8377DD50-B63A-4405-8D75-99E849B919BC}" type="pres">
      <dgm:prSet presAssocID="{BE9DA837-8354-467D-8BC1-791C96BFC372}" presName="conn2-1" presStyleLbl="parChTrans1D3" presStyleIdx="15" presStyleCnt="17"/>
      <dgm:spPr/>
    </dgm:pt>
    <dgm:pt modelId="{A704B2B7-58DB-48FB-96A2-42A3DA209BD2}" type="pres">
      <dgm:prSet presAssocID="{BE9DA837-8354-467D-8BC1-791C96BFC372}" presName="connTx" presStyleLbl="parChTrans1D3" presStyleIdx="15" presStyleCnt="17"/>
      <dgm:spPr/>
    </dgm:pt>
    <dgm:pt modelId="{BDA6B209-729C-448B-8419-DFFD27859F4E}" type="pres">
      <dgm:prSet presAssocID="{E35F87D8-AB2F-4334-A109-DD254D5E52DB}" presName="root2" presStyleCnt="0"/>
      <dgm:spPr/>
    </dgm:pt>
    <dgm:pt modelId="{DE343215-3436-470C-8F60-075BE15F3AC2}" type="pres">
      <dgm:prSet presAssocID="{E35F87D8-AB2F-4334-A109-DD254D5E52DB}" presName="LevelTwoTextNode" presStyleLbl="node3" presStyleIdx="15" presStyleCnt="17" custScaleX="895429" custLinFactX="36218" custLinFactNeighborX="100000">
        <dgm:presLayoutVars>
          <dgm:chPref val="3"/>
        </dgm:presLayoutVars>
      </dgm:prSet>
      <dgm:spPr/>
    </dgm:pt>
    <dgm:pt modelId="{51186E21-9912-463E-ACEE-76E0836D2982}" type="pres">
      <dgm:prSet presAssocID="{E35F87D8-AB2F-4334-A109-DD254D5E52DB}" presName="level3hierChild" presStyleCnt="0"/>
      <dgm:spPr/>
    </dgm:pt>
    <dgm:pt modelId="{ACA82E40-09B4-4D4A-82D9-B4AEA1335A50}" type="pres">
      <dgm:prSet presAssocID="{3612BF0D-3410-4689-87FC-3968455DA627}" presName="conn2-1" presStyleLbl="parChTrans1D3" presStyleIdx="16" presStyleCnt="17"/>
      <dgm:spPr/>
    </dgm:pt>
    <dgm:pt modelId="{9F38A337-C2A7-4194-B572-C7BD82B0DA26}" type="pres">
      <dgm:prSet presAssocID="{3612BF0D-3410-4689-87FC-3968455DA627}" presName="connTx" presStyleLbl="parChTrans1D3" presStyleIdx="16" presStyleCnt="17"/>
      <dgm:spPr/>
    </dgm:pt>
    <dgm:pt modelId="{67811A3C-9E1E-4E72-A9DA-426C58A801A1}" type="pres">
      <dgm:prSet presAssocID="{B000B5FB-3A68-4375-A41C-0ED7E22EB58F}" presName="root2" presStyleCnt="0"/>
      <dgm:spPr/>
    </dgm:pt>
    <dgm:pt modelId="{17AAEC98-DA78-4541-8C46-A945244AC778}" type="pres">
      <dgm:prSet presAssocID="{B000B5FB-3A68-4375-A41C-0ED7E22EB58F}" presName="LevelTwoTextNode" presStyleLbl="node3" presStyleIdx="16" presStyleCnt="17" custScaleX="895429" custLinFactX="36218" custLinFactNeighborX="100000">
        <dgm:presLayoutVars>
          <dgm:chPref val="3"/>
        </dgm:presLayoutVars>
      </dgm:prSet>
      <dgm:spPr/>
    </dgm:pt>
    <dgm:pt modelId="{61C99F4A-951D-41AA-BD7F-C6A0E449C403}" type="pres">
      <dgm:prSet presAssocID="{B000B5FB-3A68-4375-A41C-0ED7E22EB58F}" presName="level3hierChild" presStyleCnt="0"/>
      <dgm:spPr/>
    </dgm:pt>
  </dgm:ptLst>
  <dgm:cxnLst>
    <dgm:cxn modelId="{19A02905-BBF5-4999-BF77-A1CF5F9C9F32}" type="presOf" srcId="{55764436-9EE7-4454-BF35-EB8FECCEF31A}" destId="{BDF1E4F0-4647-4603-86FA-B81F7BC18781}" srcOrd="1" destOrd="0" presId="urn:microsoft.com/office/officeart/2005/8/layout/hierarchy2"/>
    <dgm:cxn modelId="{E530BD08-0B39-4CE8-96FC-D90C1752413A}" type="presOf" srcId="{D314789B-FFC2-4320-AE8B-9841536B86A4}" destId="{DB2EAEA2-1D20-4737-8B0E-CEC1D1C43E0C}" srcOrd="0" destOrd="0" presId="urn:microsoft.com/office/officeart/2005/8/layout/hierarchy2"/>
    <dgm:cxn modelId="{1781650D-6561-4891-8691-C2998FB259BF}" type="presOf" srcId="{8B3A4339-7895-4ACD-887B-A42EE30696D8}" destId="{EF376FF7-94E5-44AD-841F-176BDAACEF3D}" srcOrd="0" destOrd="0" presId="urn:microsoft.com/office/officeart/2005/8/layout/hierarchy2"/>
    <dgm:cxn modelId="{6334AC0E-3930-435F-9DC9-E9FD8FB50837}" srcId="{F5C6A5FE-3349-40C4-A0AD-7BA37DF27698}" destId="{B70A5D74-FECC-4498-997F-40B2122DBCBF}" srcOrd="2" destOrd="0" parTransId="{8AC6639B-2579-4449-9449-456708AF75CD}" sibTransId="{B1F8437F-9BDE-4D4F-B089-B78BE50BA69E}"/>
    <dgm:cxn modelId="{5F2D5011-1747-4D36-B2EE-3962CAE633B1}" srcId="{8D546A63-3698-45EC-B485-B8CD0DDFD50B}" destId="{B000B5FB-3A68-4375-A41C-0ED7E22EB58F}" srcOrd="1" destOrd="0" parTransId="{3612BF0D-3410-4689-87FC-3968455DA627}" sibTransId="{F769DEC0-75C2-47D5-9B25-19270F430259}"/>
    <dgm:cxn modelId="{29131A14-4974-46EA-9CB8-4BD5964E81B0}" type="presOf" srcId="{0C10D40C-3E92-4417-802B-94E49DD1F484}" destId="{F6C0258E-5A2F-400A-A0F2-F84229E2976A}" srcOrd="0" destOrd="0" presId="urn:microsoft.com/office/officeart/2005/8/layout/hierarchy2"/>
    <dgm:cxn modelId="{CAFBDB14-D587-403E-A732-D27E49B229C7}" type="presOf" srcId="{57075FF6-D862-4691-9A58-90C1B2AB56B8}" destId="{09ADB5BF-B0B4-49B9-9DA7-49942DE1D703}" srcOrd="0" destOrd="0" presId="urn:microsoft.com/office/officeart/2005/8/layout/hierarchy2"/>
    <dgm:cxn modelId="{6946FA15-59E8-4EAA-B088-57E839C70880}" srcId="{CC65E0EC-4074-43C2-A19B-94B77F9FB2A0}" destId="{2B623BFA-36DB-4FD2-839E-D0426131A64D}" srcOrd="0" destOrd="0" parTransId="{598EA3BA-F01F-42BD-B728-F2B0EECFDC6D}" sibTransId="{3398144D-3855-4A44-BC03-F5A76AAD4522}"/>
    <dgm:cxn modelId="{A4770E1C-327E-4AC4-A9EA-227D992DC686}" type="presOf" srcId="{AC5150F4-6E03-4F7E-99F3-8FD21C88FC01}" destId="{15374793-06BF-49FC-9874-DB47F0989DE9}" srcOrd="0" destOrd="0" presId="urn:microsoft.com/office/officeart/2005/8/layout/hierarchy2"/>
    <dgm:cxn modelId="{1010181C-99ED-45E4-9DA8-2B78640F4CC3}" srcId="{CC65E0EC-4074-43C2-A19B-94B77F9FB2A0}" destId="{1FB2A206-477C-4A47-A57E-8A50CACB5F94}" srcOrd="1" destOrd="0" parTransId="{CED86F2D-F7F4-4A0D-A085-A34CCBB735B9}" sibTransId="{FE306DD0-D721-4654-B5A3-C9A3AB1336E4}"/>
    <dgm:cxn modelId="{066A441E-34C5-41BD-B9FD-10CC22AD1957}" type="presOf" srcId="{27E9DFCD-A122-4CA3-8F41-217F2544794B}" destId="{1F4378E8-3675-4EA5-AE48-09F969DDB147}" srcOrd="1" destOrd="0" presId="urn:microsoft.com/office/officeart/2005/8/layout/hierarchy2"/>
    <dgm:cxn modelId="{4486F021-086E-4BB7-8174-55216AE1C1E4}" type="presOf" srcId="{2793477F-11FC-4185-A8C3-82FEA7257DBC}" destId="{A94D6B2C-F1CF-4E47-A5C1-20B3A07DA102}" srcOrd="0" destOrd="0" presId="urn:microsoft.com/office/officeart/2005/8/layout/hierarchy2"/>
    <dgm:cxn modelId="{E00C7622-8658-49C2-AFA3-DDF276A6EAD7}" type="presOf" srcId="{CED86F2D-F7F4-4A0D-A085-A34CCBB735B9}" destId="{BB17C33E-0891-4D8E-9F78-B8FE6EB11729}" srcOrd="1" destOrd="0" presId="urn:microsoft.com/office/officeart/2005/8/layout/hierarchy2"/>
    <dgm:cxn modelId="{82E58223-D6B5-4003-BE63-3824B445B11B}" srcId="{A5E10C36-74C3-45C6-A73A-7DF447AFB81E}" destId="{AC5150F4-6E03-4F7E-99F3-8FD21C88FC01}" srcOrd="5" destOrd="0" parTransId="{2039D507-94C3-49FF-8040-B80E7B223138}" sibTransId="{078C675B-2DC3-4B5B-BC1A-B9838457648B}"/>
    <dgm:cxn modelId="{90FD0727-8870-4AD9-85E2-67C9FDF44EAE}" srcId="{C1AD2898-3896-4B71-A616-E6C05CDF3EE2}" destId="{A5E10C36-74C3-45C6-A73A-7DF447AFB81E}" srcOrd="1" destOrd="0" parTransId="{2217A55F-8A7A-425E-8BAC-AE75F773E0FB}" sibTransId="{EEBF9DA6-6051-4109-8F59-74DE9A6791C1}"/>
    <dgm:cxn modelId="{F5A8B42A-9C13-47BB-9204-1B4A9525CECD}" type="presOf" srcId="{0C10D40C-3E92-4417-802B-94E49DD1F484}" destId="{28F726ED-B9D8-454F-B5DE-1BEB55104D77}" srcOrd="1" destOrd="0" presId="urn:microsoft.com/office/officeart/2005/8/layout/hierarchy2"/>
    <dgm:cxn modelId="{144E5031-1C1F-4108-989E-139112BB7626}" type="presOf" srcId="{C1AD2898-3896-4B71-A616-E6C05CDF3EE2}" destId="{BB7EC28E-A91E-4654-9C5D-7C4963455DEC}" srcOrd="0" destOrd="0" presId="urn:microsoft.com/office/officeart/2005/8/layout/hierarchy2"/>
    <dgm:cxn modelId="{615D0B34-8CE0-4C0C-A44D-635008E3D7FE}" type="presOf" srcId="{7C51BDAB-E481-4628-ADDE-1FFDCA752830}" destId="{6CFCFB2E-025F-4DCB-B841-A1DDE2F558DB}" srcOrd="0" destOrd="0" presId="urn:microsoft.com/office/officeart/2005/8/layout/hierarchy2"/>
    <dgm:cxn modelId="{79ED1239-9AE7-4C32-B8A8-A294D780B9E3}" srcId="{8D546A63-3698-45EC-B485-B8CD0DDFD50B}" destId="{E35F87D8-AB2F-4334-A109-DD254D5E52DB}" srcOrd="0" destOrd="0" parTransId="{BE9DA837-8354-467D-8BC1-791C96BFC372}" sibTransId="{06E2B990-6C00-43F6-9429-8284687121C8}"/>
    <dgm:cxn modelId="{D9821F39-8504-4D67-9121-F1DCD6A6D187}" srcId="{F5C6A5FE-3349-40C4-A0AD-7BA37DF27698}" destId="{8B3A4339-7895-4ACD-887B-A42EE30696D8}" srcOrd="5" destOrd="0" parTransId="{2793477F-11FC-4185-A8C3-82FEA7257DBC}" sibTransId="{81159E13-F1F4-4A04-8DE2-906DC5B132D0}"/>
    <dgm:cxn modelId="{C043035C-A04F-4EE6-A436-8F5FCA621333}" type="presOf" srcId="{2217A55F-8A7A-425E-8BAC-AE75F773E0FB}" destId="{1B6F44A7-263B-445F-9DAB-1D060F99FCB3}" srcOrd="0" destOrd="0" presId="urn:microsoft.com/office/officeart/2005/8/layout/hierarchy2"/>
    <dgm:cxn modelId="{6AA3935F-3EDD-47B5-ACDC-2948DB1743EC}" srcId="{E2D3154A-3368-46AB-8631-5B7D7D8E13D8}" destId="{C1AD2898-3896-4B71-A616-E6C05CDF3EE2}" srcOrd="0" destOrd="0" parTransId="{FE74968A-E462-495D-B1FD-921C2D6B6356}" sibTransId="{9F8E864D-42E8-41FD-9FE3-F9BD93037FEE}"/>
    <dgm:cxn modelId="{F3EBDD41-469E-4BB7-9E97-750EC4EFD75B}" srcId="{F5C6A5FE-3349-40C4-A0AD-7BA37DF27698}" destId="{32ABBBD9-C94D-48D0-9BE6-8D526D0E81D8}" srcOrd="1" destOrd="0" parTransId="{C89C1778-BD5F-4C34-83E9-6F9B5581F164}" sibTransId="{1D9770CB-DD6E-4951-8373-EF0A1A773E9C}"/>
    <dgm:cxn modelId="{B7A41F42-E220-4F26-8BE0-9B7D91FA01A0}" type="presOf" srcId="{8D546A63-3698-45EC-B485-B8CD0DDFD50B}" destId="{1DC8C3BD-3518-41D7-BA7D-2E7470DD1A56}" srcOrd="0" destOrd="0" presId="urn:microsoft.com/office/officeart/2005/8/layout/hierarchy2"/>
    <dgm:cxn modelId="{8AFF5342-591C-4BB3-9074-01E7AEF11528}" type="presOf" srcId="{4932434E-92FA-4B3C-8E2D-1069ACA3DA3E}" destId="{1497F852-ED05-4D9E-BFEF-E664C2663BAA}" srcOrd="0" destOrd="0" presId="urn:microsoft.com/office/officeart/2005/8/layout/hierarchy2"/>
    <dgm:cxn modelId="{BEDA9043-2E76-4EAE-8B13-DA41EFD638A9}" srcId="{A5E10C36-74C3-45C6-A73A-7DF447AFB81E}" destId="{4932434E-92FA-4B3C-8E2D-1069ACA3DA3E}" srcOrd="3" destOrd="0" parTransId="{27639CF9-1839-409C-83CC-8D720E36C57A}" sibTransId="{63ACEB24-740C-49E5-9C5F-044309C0937C}"/>
    <dgm:cxn modelId="{0D6F9C43-AF1C-4FE8-8C9B-5B9BDDFC464B}" type="presOf" srcId="{CC65E0EC-4074-43C2-A19B-94B77F9FB2A0}" destId="{D2E83601-0AEE-4CF1-AC92-53304A3D922B}" srcOrd="0" destOrd="0" presId="urn:microsoft.com/office/officeart/2005/8/layout/hierarchy2"/>
    <dgm:cxn modelId="{63318146-8F9D-4E2C-95F7-EE0549A74A2B}" type="presOf" srcId="{27639CF9-1839-409C-83CC-8D720E36C57A}" destId="{65D27ABD-CD48-4523-9C2E-DE054C9D87C0}" srcOrd="1" destOrd="0" presId="urn:microsoft.com/office/officeart/2005/8/layout/hierarchy2"/>
    <dgm:cxn modelId="{D54FFD46-572C-4E6A-94E6-EC2E06A622D9}" type="presOf" srcId="{AB50D16C-3C76-4181-9E8C-17597EBF5B5C}" destId="{BE8A8A3C-909E-4545-9711-867F60A3F613}" srcOrd="0" destOrd="0" presId="urn:microsoft.com/office/officeart/2005/8/layout/hierarchy2"/>
    <dgm:cxn modelId="{0CC26848-76F5-414F-B93D-7EFEB28A474B}" srcId="{CC65E0EC-4074-43C2-A19B-94B77F9FB2A0}" destId="{C6BD6A61-84CC-42CE-B09C-7A8CD3AFA81C}" srcOrd="2" destOrd="0" parTransId="{D314789B-FFC2-4320-AE8B-9841536B86A4}" sibTransId="{73F0CDEE-56C1-4CC2-8CA8-7E72FC8D74D3}"/>
    <dgm:cxn modelId="{76A2616A-16D9-4B56-AE42-96CBAEF1A6D4}" type="presOf" srcId="{2793477F-11FC-4185-A8C3-82FEA7257DBC}" destId="{4DEDAE71-858B-41A2-B7DC-970044AD4D84}" srcOrd="1" destOrd="0" presId="urn:microsoft.com/office/officeart/2005/8/layout/hierarchy2"/>
    <dgm:cxn modelId="{E9116C4C-5386-4176-A9F3-71D3B0E74CF4}" type="presOf" srcId="{BE9DA837-8354-467D-8BC1-791C96BFC372}" destId="{8377DD50-B63A-4405-8D75-99E849B919BC}" srcOrd="0" destOrd="0" presId="urn:microsoft.com/office/officeart/2005/8/layout/hierarchy2"/>
    <dgm:cxn modelId="{BF61D64C-1ACB-4D67-803A-28A57D614C62}" type="presOf" srcId="{E35F87D8-AB2F-4334-A109-DD254D5E52DB}" destId="{DE343215-3436-470C-8F60-075BE15F3AC2}" srcOrd="0" destOrd="0" presId="urn:microsoft.com/office/officeart/2005/8/layout/hierarchy2"/>
    <dgm:cxn modelId="{614D226F-2C3C-417F-BE7E-899D15D5A4AF}" type="presOf" srcId="{1FB2A206-477C-4A47-A57E-8A50CACB5F94}" destId="{B41BFC0B-9015-4502-AB9D-554F4E184095}" srcOrd="0" destOrd="0" presId="urn:microsoft.com/office/officeart/2005/8/layout/hierarchy2"/>
    <dgm:cxn modelId="{493D1370-9997-4077-8884-A8CCB04B1B01}" srcId="{A5E10C36-74C3-45C6-A73A-7DF447AFB81E}" destId="{094EE42B-2915-46F7-A644-61520D75B28C}" srcOrd="4" destOrd="0" parTransId="{F1E724AC-5AF5-4A47-B121-22DF18CD8741}" sibTransId="{FC8E9AF7-1DCB-48E1-843F-E1962905CC65}"/>
    <dgm:cxn modelId="{D46A5D50-D09E-4652-B389-18A77A3EA4CF}" type="presOf" srcId="{27E9DFCD-A122-4CA3-8F41-217F2544794B}" destId="{7166902E-CA07-4C19-BFB2-6D844B70B1E1}" srcOrd="0" destOrd="0" presId="urn:microsoft.com/office/officeart/2005/8/layout/hierarchy2"/>
    <dgm:cxn modelId="{F97C8D50-8483-48D6-BF46-8859F2C3A0D3}" type="presOf" srcId="{8AC6639B-2579-4449-9449-456708AF75CD}" destId="{E31E643A-405C-49F8-A386-390DDAC63D94}" srcOrd="0" destOrd="0" presId="urn:microsoft.com/office/officeart/2005/8/layout/hierarchy2"/>
    <dgm:cxn modelId="{86D18E71-D1F1-464D-9AA1-F6BDBF406034}" srcId="{A5E10C36-74C3-45C6-A73A-7DF447AFB81E}" destId="{57075FF6-D862-4691-9A58-90C1B2AB56B8}" srcOrd="0" destOrd="0" parTransId="{16256DE8-E1FE-4E05-956F-DBC13F86461C}" sibTransId="{9933418C-2029-43E7-951E-066E4D63E2C6}"/>
    <dgm:cxn modelId="{49F51072-36CC-4450-AA96-CF489AAC05B4}" type="presOf" srcId="{A5E10C36-74C3-45C6-A73A-7DF447AFB81E}" destId="{A8D72F33-8993-4E0D-8409-4C1C9B9EA526}" srcOrd="0" destOrd="0" presId="urn:microsoft.com/office/officeart/2005/8/layout/hierarchy2"/>
    <dgm:cxn modelId="{EC8DBE53-FB9D-4B19-AE2B-09A9DB986D6E}" type="presOf" srcId="{A09D5D8E-E83E-494B-BD68-D9FC296538E1}" destId="{499E0787-1E0B-4A0A-B2A2-DE5FF5FE3FBA}" srcOrd="0" destOrd="0" presId="urn:microsoft.com/office/officeart/2005/8/layout/hierarchy2"/>
    <dgm:cxn modelId="{5EFCD453-9179-4726-86B8-2C3934B11732}" type="presOf" srcId="{B000B5FB-3A68-4375-A41C-0ED7E22EB58F}" destId="{17AAEC98-DA78-4541-8C46-A945244AC778}" srcOrd="0" destOrd="0" presId="urn:microsoft.com/office/officeart/2005/8/layout/hierarchy2"/>
    <dgm:cxn modelId="{A75B9078-474B-448B-9E8F-9A8CDAC99D03}" type="presOf" srcId="{06ECECE3-1432-4AD4-8A7D-7232D637391A}" destId="{0121EA11-1446-4F19-BE9C-7DF36E5736F0}" srcOrd="1" destOrd="0" presId="urn:microsoft.com/office/officeart/2005/8/layout/hierarchy2"/>
    <dgm:cxn modelId="{93F2767B-4D09-400B-B619-C5AD065C5E4E}" type="presOf" srcId="{E2D3154A-3368-46AB-8631-5B7D7D8E13D8}" destId="{C36959B1-5E1F-4D79-AF64-95A1C8E1E4C0}" srcOrd="0" destOrd="0" presId="urn:microsoft.com/office/officeart/2005/8/layout/hierarchy2"/>
    <dgm:cxn modelId="{2229FE7D-574D-41DA-A1CA-FEACC1030C60}" type="presOf" srcId="{C89C1778-BD5F-4C34-83E9-6F9B5581F164}" destId="{237867DF-DBE6-4846-8B3F-6DE099AEA1D5}" srcOrd="1" destOrd="0" presId="urn:microsoft.com/office/officeart/2005/8/layout/hierarchy2"/>
    <dgm:cxn modelId="{B90AAF85-8D6A-4A17-BFB3-A6921BB51564}" type="presOf" srcId="{8AC6639B-2579-4449-9449-456708AF75CD}" destId="{33C837AD-4D82-4E47-88EA-43F46DA45285}" srcOrd="1" destOrd="0" presId="urn:microsoft.com/office/officeart/2005/8/layout/hierarchy2"/>
    <dgm:cxn modelId="{B147AC88-E2CD-45C7-8360-EB6219CA10E1}" type="presOf" srcId="{F1E724AC-5AF5-4A47-B121-22DF18CD8741}" destId="{74F451B4-7DD6-4049-A7EC-B9DE9E1FC5BF}" srcOrd="1" destOrd="0" presId="urn:microsoft.com/office/officeart/2005/8/layout/hierarchy2"/>
    <dgm:cxn modelId="{9EB4038F-474B-45FF-A48B-7B7BD1C87B47}" type="presOf" srcId="{D9E2FAD0-9236-4F57-9788-6C188E72AF0D}" destId="{18D8CDCF-64BE-40F3-A261-61834A2C581D}" srcOrd="0" destOrd="0" presId="urn:microsoft.com/office/officeart/2005/8/layout/hierarchy2"/>
    <dgm:cxn modelId="{68CE7491-7793-4D58-932B-B0B78F25AC83}" type="presOf" srcId="{F1E724AC-5AF5-4A47-B121-22DF18CD8741}" destId="{E3FF4867-2394-435F-B399-EC37FC73BD39}" srcOrd="0" destOrd="0" presId="urn:microsoft.com/office/officeart/2005/8/layout/hierarchy2"/>
    <dgm:cxn modelId="{CD843F94-830F-48AE-8274-1705424F5C89}" type="presOf" srcId="{3612BF0D-3410-4689-87FC-3968455DA627}" destId="{ACA82E40-09B4-4D4A-82D9-B4AEA1335A50}" srcOrd="0" destOrd="0" presId="urn:microsoft.com/office/officeart/2005/8/layout/hierarchy2"/>
    <dgm:cxn modelId="{C93FE697-FAC8-4D05-8857-429473CE6F6F}" type="presOf" srcId="{2039D507-94C3-49FF-8040-B80E7B223138}" destId="{3DFA13F0-FA19-41BA-9890-867D6282C234}" srcOrd="0" destOrd="0" presId="urn:microsoft.com/office/officeart/2005/8/layout/hierarchy2"/>
    <dgm:cxn modelId="{6F2C2E9C-4EFD-4314-B733-A9E050CF5CFF}" type="presOf" srcId="{C89C1778-BD5F-4C34-83E9-6F9B5581F164}" destId="{56B47C96-9938-4045-BCF3-2F8B2840F9B3}" srcOrd="0" destOrd="0" presId="urn:microsoft.com/office/officeart/2005/8/layout/hierarchy2"/>
    <dgm:cxn modelId="{D079A49D-0DFF-4D77-88D9-AC535BED7BB9}" type="presOf" srcId="{D314789B-FFC2-4320-AE8B-9841536B86A4}" destId="{7F3AF75C-1EDF-4EB8-8075-76164F9A6876}" srcOrd="1" destOrd="0" presId="urn:microsoft.com/office/officeart/2005/8/layout/hierarchy2"/>
    <dgm:cxn modelId="{22728AA3-178D-4B28-9A8E-8396EBD604FE}" type="presOf" srcId="{2B623BFA-36DB-4FD2-839E-D0426131A64D}" destId="{2DA7D1F4-6353-4F39-B400-0D48E49410DA}" srcOrd="0" destOrd="0" presId="urn:microsoft.com/office/officeart/2005/8/layout/hierarchy2"/>
    <dgm:cxn modelId="{8B9423A4-22CD-4591-A908-6FCBD5CAAF65}" type="presOf" srcId="{2217A55F-8A7A-425E-8BAC-AE75F773E0FB}" destId="{74934E37-8186-4648-B35A-63A3AD08D393}" srcOrd="1" destOrd="0" presId="urn:microsoft.com/office/officeart/2005/8/layout/hierarchy2"/>
    <dgm:cxn modelId="{011B82AA-8401-4447-A82D-8E4CA639AB29}" type="presOf" srcId="{67C75D60-F295-4ACA-B389-ED62AB956B51}" destId="{730DC22B-6671-4A46-A5D8-8A77FC89D383}" srcOrd="0" destOrd="0" presId="urn:microsoft.com/office/officeart/2005/8/layout/hierarchy2"/>
    <dgm:cxn modelId="{8A0789AA-3395-4217-824B-86010F28A324}" type="presOf" srcId="{BE9DA837-8354-467D-8BC1-791C96BFC372}" destId="{A704B2B7-58DB-48FB-96A2-42A3DA209BD2}" srcOrd="1" destOrd="0" presId="urn:microsoft.com/office/officeart/2005/8/layout/hierarchy2"/>
    <dgm:cxn modelId="{43200CAC-135F-4704-8C8F-00246B1986B0}" type="presOf" srcId="{27639CF9-1839-409C-83CC-8D720E36C57A}" destId="{6EAC16D4-F4C8-48EA-AD4B-BDCCFE3A2D4E}" srcOrd="0" destOrd="0" presId="urn:microsoft.com/office/officeart/2005/8/layout/hierarchy2"/>
    <dgm:cxn modelId="{E8B913AC-236C-453B-9D96-2B47609A01F0}" type="presOf" srcId="{F84FCD78-0176-46A1-B724-E549E08E4A4C}" destId="{CB231DC6-FDDD-49D0-B6EC-E36BCE0884CA}" srcOrd="1" destOrd="0" presId="urn:microsoft.com/office/officeart/2005/8/layout/hierarchy2"/>
    <dgm:cxn modelId="{F42B71AE-1B74-49A7-9FA3-35AABD47F6E0}" type="presOf" srcId="{598EA3BA-F01F-42BD-B728-F2B0EECFDC6D}" destId="{39A1D562-B830-44BE-84A9-A678497A5B01}" srcOrd="0" destOrd="0" presId="urn:microsoft.com/office/officeart/2005/8/layout/hierarchy2"/>
    <dgm:cxn modelId="{D41D6BAF-A218-4AE4-BB32-B88B623A5E23}" type="presOf" srcId="{32ABBBD9-C94D-48D0-9BE6-8D526D0E81D8}" destId="{A7695404-5F8C-4086-B598-A7ABDBDBCBC8}" srcOrd="0" destOrd="0" presId="urn:microsoft.com/office/officeart/2005/8/layout/hierarchy2"/>
    <dgm:cxn modelId="{CC6096B5-F4B1-48FE-A95B-D19B8F576446}" type="presOf" srcId="{094EE42B-2915-46F7-A644-61520D75B28C}" destId="{DF613750-8924-4914-8C19-F10D92ABD1FC}" srcOrd="0" destOrd="0" presId="urn:microsoft.com/office/officeart/2005/8/layout/hierarchy2"/>
    <dgm:cxn modelId="{5E9658B6-13DD-4694-82C0-0C4974800B5A}" type="presOf" srcId="{CED86F2D-F7F4-4A0D-A085-A34CCBB735B9}" destId="{3E202CCD-CBF4-4E2E-9311-E8011802DDDD}" srcOrd="0" destOrd="0" presId="urn:microsoft.com/office/officeart/2005/8/layout/hierarchy2"/>
    <dgm:cxn modelId="{CB935BBC-5026-422D-97AC-6F1C950854E7}" srcId="{C1AD2898-3896-4B71-A616-E6C05CDF3EE2}" destId="{8D546A63-3698-45EC-B485-B8CD0DDFD50B}" srcOrd="3" destOrd="0" parTransId="{27E9DFCD-A122-4CA3-8F41-217F2544794B}" sibTransId="{043C3DD7-0ACD-4D01-A87A-CD6DF98C5F47}"/>
    <dgm:cxn modelId="{EE0857BD-D912-4113-A84F-9D94D0A506CB}" srcId="{A5E10C36-74C3-45C6-A73A-7DF447AFB81E}" destId="{67C75D60-F295-4ACA-B389-ED62AB956B51}" srcOrd="2" destOrd="0" parTransId="{D9E2FAD0-9236-4F57-9788-6C188E72AF0D}" sibTransId="{FB2A40CB-9332-4831-B9AC-935DD0B49621}"/>
    <dgm:cxn modelId="{3AC834BF-FEC4-46B8-A586-D26085B67F6B}" srcId="{F5C6A5FE-3349-40C4-A0AD-7BA37DF27698}" destId="{46327280-AAFE-494E-8C02-5401FDC1A2C4}" srcOrd="3" destOrd="0" parTransId="{7C51BDAB-E481-4628-ADDE-1FFDCA752830}" sibTransId="{C2DEAE09-9997-4BFC-B872-6DB1739CD3E2}"/>
    <dgm:cxn modelId="{D6EB49BF-D084-4820-A0DA-53DBA16F6162}" type="presOf" srcId="{D9E2FAD0-9236-4F57-9788-6C188E72AF0D}" destId="{74D30571-21BB-4897-9485-66B34F122591}" srcOrd="1" destOrd="0" presId="urn:microsoft.com/office/officeart/2005/8/layout/hierarchy2"/>
    <dgm:cxn modelId="{2CCE72C1-0668-4B9C-9050-C14EF5F12BF2}" type="presOf" srcId="{C6BD6A61-84CC-42CE-B09C-7A8CD3AFA81C}" destId="{00BC8610-7FBC-4B69-A369-E853823F89DA}" srcOrd="0" destOrd="0" presId="urn:microsoft.com/office/officeart/2005/8/layout/hierarchy2"/>
    <dgm:cxn modelId="{A5F0C6C6-D70A-4E65-864F-D05CDB89581D}" type="presOf" srcId="{3612BF0D-3410-4689-87FC-3968455DA627}" destId="{9F38A337-C2A7-4194-B572-C7BD82B0DA26}" srcOrd="1" destOrd="0" presId="urn:microsoft.com/office/officeart/2005/8/layout/hierarchy2"/>
    <dgm:cxn modelId="{722361CD-BE8F-452E-93B6-D1A4AC5AAF4B}" srcId="{F5C6A5FE-3349-40C4-A0AD-7BA37DF27698}" destId="{0EA9C4E4-B763-4A11-8EE5-024C4C2D5108}" srcOrd="0" destOrd="0" parTransId="{B47EB083-3FFD-4E76-B79E-1E367708177F}" sibTransId="{92330F2F-88C3-4E57-91FE-86D20222E076}"/>
    <dgm:cxn modelId="{77B4E5D2-CE6B-48AF-B64B-D56B39A26098}" type="presOf" srcId="{F84FCD78-0176-46A1-B724-E549E08E4A4C}" destId="{4EB15B72-4059-4ADD-BD2B-C409E1219FFE}" srcOrd="0" destOrd="0" presId="urn:microsoft.com/office/officeart/2005/8/layout/hierarchy2"/>
    <dgm:cxn modelId="{E85110D3-96A3-421F-8BEA-E0D7132749C2}" type="presOf" srcId="{2039D507-94C3-49FF-8040-B80E7B223138}" destId="{9D106FAC-0AF9-4814-85A0-32EE5809C46E}" srcOrd="1" destOrd="0" presId="urn:microsoft.com/office/officeart/2005/8/layout/hierarchy2"/>
    <dgm:cxn modelId="{D92C0BD9-B7DE-4C00-84F5-09407E4E5ADE}" type="presOf" srcId="{7C51BDAB-E481-4628-ADDE-1FFDCA752830}" destId="{2224B7B2-FC23-4D97-AA42-9D63058BD39F}" srcOrd="1" destOrd="0" presId="urn:microsoft.com/office/officeart/2005/8/layout/hierarchy2"/>
    <dgm:cxn modelId="{28D5CBD9-B82E-4338-83EB-3513C996E88B}" type="presOf" srcId="{46327280-AAFE-494E-8C02-5401FDC1A2C4}" destId="{C88B0B49-0BA0-40D6-8EFB-3954D71CE174}" srcOrd="0" destOrd="0" presId="urn:microsoft.com/office/officeart/2005/8/layout/hierarchy2"/>
    <dgm:cxn modelId="{EB8653DB-60D5-4AAE-9A85-B2A147ECDDA4}" srcId="{C1AD2898-3896-4B71-A616-E6C05CDF3EE2}" destId="{CC65E0EC-4074-43C2-A19B-94B77F9FB2A0}" srcOrd="0" destOrd="0" parTransId="{06ECECE3-1432-4AD4-8A7D-7232D637391A}" sibTransId="{368C1C7B-6815-4D48-AF7A-B645A73A9127}"/>
    <dgm:cxn modelId="{106B89E1-B2A9-45E7-AAA7-69EE3332C685}" type="presOf" srcId="{F5C6A5FE-3349-40C4-A0AD-7BA37DF27698}" destId="{C9CDE37F-8DB0-4EF2-81B9-67A0E9DAFD02}" srcOrd="0" destOrd="0" presId="urn:microsoft.com/office/officeart/2005/8/layout/hierarchy2"/>
    <dgm:cxn modelId="{0A5A3AE4-62F6-4B11-B2D3-02233404FB16}" srcId="{A5E10C36-74C3-45C6-A73A-7DF447AFB81E}" destId="{AB50D16C-3C76-4181-9E8C-17597EBF5B5C}" srcOrd="1" destOrd="0" parTransId="{F84FCD78-0176-46A1-B724-E549E08E4A4C}" sibTransId="{F840CC5C-4939-49DA-8599-05AA2C87B37F}"/>
    <dgm:cxn modelId="{7F3897E4-9DB2-4721-9F35-C4234EF158E1}" type="presOf" srcId="{598EA3BA-F01F-42BD-B728-F2B0EECFDC6D}" destId="{E1DEED94-F44B-4E8D-96C0-C4BF5968151C}" srcOrd="1" destOrd="0" presId="urn:microsoft.com/office/officeart/2005/8/layout/hierarchy2"/>
    <dgm:cxn modelId="{5620B5E6-E7A4-4F58-9397-CDA38FCC5C25}" type="presOf" srcId="{16256DE8-E1FE-4E05-956F-DBC13F86461C}" destId="{ACAE40DB-58C2-4688-9ECB-F53D230C5237}" srcOrd="1" destOrd="0" presId="urn:microsoft.com/office/officeart/2005/8/layout/hierarchy2"/>
    <dgm:cxn modelId="{4E60C1E9-3963-47DB-81D5-3F3855492602}" type="presOf" srcId="{55764436-9EE7-4454-BF35-EB8FECCEF31A}" destId="{5E3E0A68-0B80-423A-8EF4-C39B7F7D3433}" srcOrd="0" destOrd="0" presId="urn:microsoft.com/office/officeart/2005/8/layout/hierarchy2"/>
    <dgm:cxn modelId="{29ED40EB-FB97-47A4-8ACC-7654A2607257}" type="presOf" srcId="{06ECECE3-1432-4AD4-8A7D-7232D637391A}" destId="{2FFA1567-8D7D-4D93-BCA5-54C7BF0BBDF1}" srcOrd="0" destOrd="0" presId="urn:microsoft.com/office/officeart/2005/8/layout/hierarchy2"/>
    <dgm:cxn modelId="{891BBAEB-2BA0-4F24-9A40-D78DA1F8BC46}" type="presOf" srcId="{0EA9C4E4-B763-4A11-8EE5-024C4C2D5108}" destId="{83C816B8-1A50-49F6-93EC-324A6014860A}" srcOrd="0" destOrd="0" presId="urn:microsoft.com/office/officeart/2005/8/layout/hierarchy2"/>
    <dgm:cxn modelId="{66AC2FEC-39BF-46FA-9764-F714B3B92985}" type="presOf" srcId="{16256DE8-E1FE-4E05-956F-DBC13F86461C}" destId="{1102A330-70AE-4AE1-B11C-20E8F0F23A7B}" srcOrd="0" destOrd="0" presId="urn:microsoft.com/office/officeart/2005/8/layout/hierarchy2"/>
    <dgm:cxn modelId="{AB1D89EC-7BA7-4C9D-B241-4CF0887B2FB4}" type="presOf" srcId="{B47EB083-3FFD-4E76-B79E-1E367708177F}" destId="{60F0630C-B18A-4EB4-AA21-F5C89AB0EFAF}" srcOrd="0" destOrd="0" presId="urn:microsoft.com/office/officeart/2005/8/layout/hierarchy2"/>
    <dgm:cxn modelId="{AE2EF6ED-E05F-4D97-83FA-D78C22E9A5C1}" srcId="{C1AD2898-3896-4B71-A616-E6C05CDF3EE2}" destId="{F5C6A5FE-3349-40C4-A0AD-7BA37DF27698}" srcOrd="2" destOrd="0" parTransId="{55764436-9EE7-4454-BF35-EB8FECCEF31A}" sibTransId="{D1A03568-C924-4990-AA28-DA3363D4A8EE}"/>
    <dgm:cxn modelId="{93959CF5-9489-42AD-A56A-886354BF67EA}" srcId="{F5C6A5FE-3349-40C4-A0AD-7BA37DF27698}" destId="{A09D5D8E-E83E-494B-BD68-D9FC296538E1}" srcOrd="4" destOrd="0" parTransId="{0C10D40C-3E92-4417-802B-94E49DD1F484}" sibTransId="{574CFF7E-16C9-4C68-AA2B-105EBBA5A31F}"/>
    <dgm:cxn modelId="{919F29FC-7268-4A9C-9249-CC69283C5FAD}" type="presOf" srcId="{B47EB083-3FFD-4E76-B79E-1E367708177F}" destId="{F9EBF937-D7F6-46D4-94E3-47DDEBD69015}" srcOrd="1" destOrd="0" presId="urn:microsoft.com/office/officeart/2005/8/layout/hierarchy2"/>
    <dgm:cxn modelId="{C04AA8FE-A73A-4116-ABAD-1A02F1EAC53E}" type="presOf" srcId="{B70A5D74-FECC-4498-997F-40B2122DBCBF}" destId="{C3292843-1B62-47BD-A2EA-95E3A4E66892}" srcOrd="0" destOrd="0" presId="urn:microsoft.com/office/officeart/2005/8/layout/hierarchy2"/>
    <dgm:cxn modelId="{B8B18958-3189-43C9-AECB-03B5C31E8D21}" type="presParOf" srcId="{C36959B1-5E1F-4D79-AF64-95A1C8E1E4C0}" destId="{8D7E86F2-A831-4BBD-BDFD-FF729CF71599}" srcOrd="0" destOrd="0" presId="urn:microsoft.com/office/officeart/2005/8/layout/hierarchy2"/>
    <dgm:cxn modelId="{B0DF888C-80EE-49C5-A042-09BB301C90B9}" type="presParOf" srcId="{8D7E86F2-A831-4BBD-BDFD-FF729CF71599}" destId="{BB7EC28E-A91E-4654-9C5D-7C4963455DEC}" srcOrd="0" destOrd="0" presId="urn:microsoft.com/office/officeart/2005/8/layout/hierarchy2"/>
    <dgm:cxn modelId="{C33BEC38-4D45-4633-99D3-D8DCAA6AD548}" type="presParOf" srcId="{8D7E86F2-A831-4BBD-BDFD-FF729CF71599}" destId="{5D7C2E49-BC5A-452C-8126-92B7DA54F30F}" srcOrd="1" destOrd="0" presId="urn:microsoft.com/office/officeart/2005/8/layout/hierarchy2"/>
    <dgm:cxn modelId="{7A12166E-9FE4-476F-BF55-53117F913E35}" type="presParOf" srcId="{5D7C2E49-BC5A-452C-8126-92B7DA54F30F}" destId="{2FFA1567-8D7D-4D93-BCA5-54C7BF0BBDF1}" srcOrd="0" destOrd="0" presId="urn:microsoft.com/office/officeart/2005/8/layout/hierarchy2"/>
    <dgm:cxn modelId="{216B7EE4-01E3-4EF3-B7BF-D35413B854E5}" type="presParOf" srcId="{2FFA1567-8D7D-4D93-BCA5-54C7BF0BBDF1}" destId="{0121EA11-1446-4F19-BE9C-7DF36E5736F0}" srcOrd="0" destOrd="0" presId="urn:microsoft.com/office/officeart/2005/8/layout/hierarchy2"/>
    <dgm:cxn modelId="{0DFE8DC3-7718-4B51-8DCF-9CB1CA099BC6}" type="presParOf" srcId="{5D7C2E49-BC5A-452C-8126-92B7DA54F30F}" destId="{4BE3F926-EE56-4CA7-A100-DE861DDC3F85}" srcOrd="1" destOrd="0" presId="urn:microsoft.com/office/officeart/2005/8/layout/hierarchy2"/>
    <dgm:cxn modelId="{97C66A1A-E1EF-45AE-8BBF-9F682D5249A4}" type="presParOf" srcId="{4BE3F926-EE56-4CA7-A100-DE861DDC3F85}" destId="{D2E83601-0AEE-4CF1-AC92-53304A3D922B}" srcOrd="0" destOrd="0" presId="urn:microsoft.com/office/officeart/2005/8/layout/hierarchy2"/>
    <dgm:cxn modelId="{631752D7-2D34-47A5-8E15-91CB56DB4A0A}" type="presParOf" srcId="{4BE3F926-EE56-4CA7-A100-DE861DDC3F85}" destId="{1449896D-0CDB-4D71-A402-D53FE0B83ABD}" srcOrd="1" destOrd="0" presId="urn:microsoft.com/office/officeart/2005/8/layout/hierarchy2"/>
    <dgm:cxn modelId="{088BC691-762D-4E13-B3C0-B8FA63F11A3D}" type="presParOf" srcId="{1449896D-0CDB-4D71-A402-D53FE0B83ABD}" destId="{39A1D562-B830-44BE-84A9-A678497A5B01}" srcOrd="0" destOrd="0" presId="urn:microsoft.com/office/officeart/2005/8/layout/hierarchy2"/>
    <dgm:cxn modelId="{B9B6B87D-850F-47A9-B888-7C677F1D63C3}" type="presParOf" srcId="{39A1D562-B830-44BE-84A9-A678497A5B01}" destId="{E1DEED94-F44B-4E8D-96C0-C4BF5968151C}" srcOrd="0" destOrd="0" presId="urn:microsoft.com/office/officeart/2005/8/layout/hierarchy2"/>
    <dgm:cxn modelId="{747D91B7-5684-4732-9766-E2792EE969ED}" type="presParOf" srcId="{1449896D-0CDB-4D71-A402-D53FE0B83ABD}" destId="{DC1EE611-D500-428A-AACC-2B9009933F79}" srcOrd="1" destOrd="0" presId="urn:microsoft.com/office/officeart/2005/8/layout/hierarchy2"/>
    <dgm:cxn modelId="{CB9368E1-BFD9-453E-AE7A-00E36B2F921C}" type="presParOf" srcId="{DC1EE611-D500-428A-AACC-2B9009933F79}" destId="{2DA7D1F4-6353-4F39-B400-0D48E49410DA}" srcOrd="0" destOrd="0" presId="urn:microsoft.com/office/officeart/2005/8/layout/hierarchy2"/>
    <dgm:cxn modelId="{E8881924-2252-4CB5-83AA-92BFD892F664}" type="presParOf" srcId="{DC1EE611-D500-428A-AACC-2B9009933F79}" destId="{B28C05A0-3A85-4611-A62F-8737470B6E77}" srcOrd="1" destOrd="0" presId="urn:microsoft.com/office/officeart/2005/8/layout/hierarchy2"/>
    <dgm:cxn modelId="{7E693B95-BEB4-4934-99D9-23320D653856}" type="presParOf" srcId="{1449896D-0CDB-4D71-A402-D53FE0B83ABD}" destId="{3E202CCD-CBF4-4E2E-9311-E8011802DDDD}" srcOrd="2" destOrd="0" presId="urn:microsoft.com/office/officeart/2005/8/layout/hierarchy2"/>
    <dgm:cxn modelId="{746D99C5-5BFE-4D21-8B99-511C864563F1}" type="presParOf" srcId="{3E202CCD-CBF4-4E2E-9311-E8011802DDDD}" destId="{BB17C33E-0891-4D8E-9F78-B8FE6EB11729}" srcOrd="0" destOrd="0" presId="urn:microsoft.com/office/officeart/2005/8/layout/hierarchy2"/>
    <dgm:cxn modelId="{EBD62B56-6E8A-467F-B8A8-11A98B29DB34}" type="presParOf" srcId="{1449896D-0CDB-4D71-A402-D53FE0B83ABD}" destId="{A039980D-D87C-41CA-838C-4464921BA87C}" srcOrd="3" destOrd="0" presId="urn:microsoft.com/office/officeart/2005/8/layout/hierarchy2"/>
    <dgm:cxn modelId="{14A8DD2B-8EB2-40B6-98A0-804B512CB448}" type="presParOf" srcId="{A039980D-D87C-41CA-838C-4464921BA87C}" destId="{B41BFC0B-9015-4502-AB9D-554F4E184095}" srcOrd="0" destOrd="0" presId="urn:microsoft.com/office/officeart/2005/8/layout/hierarchy2"/>
    <dgm:cxn modelId="{5693121F-39BD-4578-BFFD-71E76994B5E9}" type="presParOf" srcId="{A039980D-D87C-41CA-838C-4464921BA87C}" destId="{44A11EF0-3A3A-4E46-95FF-9B4777C1D845}" srcOrd="1" destOrd="0" presId="urn:microsoft.com/office/officeart/2005/8/layout/hierarchy2"/>
    <dgm:cxn modelId="{71CCDA7C-5582-4288-817F-0768C5361A8B}" type="presParOf" srcId="{1449896D-0CDB-4D71-A402-D53FE0B83ABD}" destId="{DB2EAEA2-1D20-4737-8B0E-CEC1D1C43E0C}" srcOrd="4" destOrd="0" presId="urn:microsoft.com/office/officeart/2005/8/layout/hierarchy2"/>
    <dgm:cxn modelId="{3AE738BE-FB89-4141-99BA-C7ACC3A1B9D1}" type="presParOf" srcId="{DB2EAEA2-1D20-4737-8B0E-CEC1D1C43E0C}" destId="{7F3AF75C-1EDF-4EB8-8075-76164F9A6876}" srcOrd="0" destOrd="0" presId="urn:microsoft.com/office/officeart/2005/8/layout/hierarchy2"/>
    <dgm:cxn modelId="{124E2A32-F6D3-4211-8841-BDB30F9AA5DE}" type="presParOf" srcId="{1449896D-0CDB-4D71-A402-D53FE0B83ABD}" destId="{5D8D1311-FA09-4208-8828-71C472B761E1}" srcOrd="5" destOrd="0" presId="urn:microsoft.com/office/officeart/2005/8/layout/hierarchy2"/>
    <dgm:cxn modelId="{B227E7FC-DF0D-442C-919C-42959468DB15}" type="presParOf" srcId="{5D8D1311-FA09-4208-8828-71C472B761E1}" destId="{00BC8610-7FBC-4B69-A369-E853823F89DA}" srcOrd="0" destOrd="0" presId="urn:microsoft.com/office/officeart/2005/8/layout/hierarchy2"/>
    <dgm:cxn modelId="{34C556F0-A0AE-4EA0-AC4C-E32791F7B13F}" type="presParOf" srcId="{5D8D1311-FA09-4208-8828-71C472B761E1}" destId="{2D51349B-0A02-4BE1-A510-E70AE0053001}" srcOrd="1" destOrd="0" presId="urn:microsoft.com/office/officeart/2005/8/layout/hierarchy2"/>
    <dgm:cxn modelId="{781E3F2C-A8BF-4417-AB9B-7ED26B88D673}" type="presParOf" srcId="{5D7C2E49-BC5A-452C-8126-92B7DA54F30F}" destId="{1B6F44A7-263B-445F-9DAB-1D060F99FCB3}" srcOrd="2" destOrd="0" presId="urn:microsoft.com/office/officeart/2005/8/layout/hierarchy2"/>
    <dgm:cxn modelId="{FDC877D2-AB65-427E-B6FE-70077F90FFB8}" type="presParOf" srcId="{1B6F44A7-263B-445F-9DAB-1D060F99FCB3}" destId="{74934E37-8186-4648-B35A-63A3AD08D393}" srcOrd="0" destOrd="0" presId="urn:microsoft.com/office/officeart/2005/8/layout/hierarchy2"/>
    <dgm:cxn modelId="{7EE5C08A-401F-4802-B09C-6A2CDFD158A1}" type="presParOf" srcId="{5D7C2E49-BC5A-452C-8126-92B7DA54F30F}" destId="{82B533EC-F2B4-4B0D-884F-27CCF57BCAD0}" srcOrd="3" destOrd="0" presId="urn:microsoft.com/office/officeart/2005/8/layout/hierarchy2"/>
    <dgm:cxn modelId="{D6C4FD04-B2FC-4B41-BCDC-5E50456ADDF3}" type="presParOf" srcId="{82B533EC-F2B4-4B0D-884F-27CCF57BCAD0}" destId="{A8D72F33-8993-4E0D-8409-4C1C9B9EA526}" srcOrd="0" destOrd="0" presId="urn:microsoft.com/office/officeart/2005/8/layout/hierarchy2"/>
    <dgm:cxn modelId="{4CB3E60C-3222-4C2E-BBB1-496F980F50F6}" type="presParOf" srcId="{82B533EC-F2B4-4B0D-884F-27CCF57BCAD0}" destId="{338695A7-38D8-4995-8501-9B257B16156D}" srcOrd="1" destOrd="0" presId="urn:microsoft.com/office/officeart/2005/8/layout/hierarchy2"/>
    <dgm:cxn modelId="{A57250CD-8E11-42CD-ADC2-DDCC0A6AFD16}" type="presParOf" srcId="{338695A7-38D8-4995-8501-9B257B16156D}" destId="{1102A330-70AE-4AE1-B11C-20E8F0F23A7B}" srcOrd="0" destOrd="0" presId="urn:microsoft.com/office/officeart/2005/8/layout/hierarchy2"/>
    <dgm:cxn modelId="{D1DBCEFE-9ACF-45E8-B9B8-45BC986D7852}" type="presParOf" srcId="{1102A330-70AE-4AE1-B11C-20E8F0F23A7B}" destId="{ACAE40DB-58C2-4688-9ECB-F53D230C5237}" srcOrd="0" destOrd="0" presId="urn:microsoft.com/office/officeart/2005/8/layout/hierarchy2"/>
    <dgm:cxn modelId="{E3EF8C38-1E2B-46D0-98DE-63756D9A3DBA}" type="presParOf" srcId="{338695A7-38D8-4995-8501-9B257B16156D}" destId="{11DAB9F5-FF8E-474B-A71D-77393DBB8D41}" srcOrd="1" destOrd="0" presId="urn:microsoft.com/office/officeart/2005/8/layout/hierarchy2"/>
    <dgm:cxn modelId="{D2BB3F82-33A7-4A1C-B89D-8380D806AD60}" type="presParOf" srcId="{11DAB9F5-FF8E-474B-A71D-77393DBB8D41}" destId="{09ADB5BF-B0B4-49B9-9DA7-49942DE1D703}" srcOrd="0" destOrd="0" presId="urn:microsoft.com/office/officeart/2005/8/layout/hierarchy2"/>
    <dgm:cxn modelId="{4A0C27DE-6DB1-4422-A4D0-E87468935660}" type="presParOf" srcId="{11DAB9F5-FF8E-474B-A71D-77393DBB8D41}" destId="{BE6127BD-1483-445A-A1AF-4E4F327262CC}" srcOrd="1" destOrd="0" presId="urn:microsoft.com/office/officeart/2005/8/layout/hierarchy2"/>
    <dgm:cxn modelId="{22950502-2DBE-486C-A1B4-46892ABFA167}" type="presParOf" srcId="{338695A7-38D8-4995-8501-9B257B16156D}" destId="{4EB15B72-4059-4ADD-BD2B-C409E1219FFE}" srcOrd="2" destOrd="0" presId="urn:microsoft.com/office/officeart/2005/8/layout/hierarchy2"/>
    <dgm:cxn modelId="{CB346DE6-3E5F-4871-8F35-0AC57264C0D5}" type="presParOf" srcId="{4EB15B72-4059-4ADD-BD2B-C409E1219FFE}" destId="{CB231DC6-FDDD-49D0-B6EC-E36BCE0884CA}" srcOrd="0" destOrd="0" presId="urn:microsoft.com/office/officeart/2005/8/layout/hierarchy2"/>
    <dgm:cxn modelId="{24955F07-2190-431A-BB6F-92346D8E5FE4}" type="presParOf" srcId="{338695A7-38D8-4995-8501-9B257B16156D}" destId="{BD36B992-3C3B-48E5-A85D-2096A1267E52}" srcOrd="3" destOrd="0" presId="urn:microsoft.com/office/officeart/2005/8/layout/hierarchy2"/>
    <dgm:cxn modelId="{9EAD1947-CCF0-479F-9006-413DDEC85445}" type="presParOf" srcId="{BD36B992-3C3B-48E5-A85D-2096A1267E52}" destId="{BE8A8A3C-909E-4545-9711-867F60A3F613}" srcOrd="0" destOrd="0" presId="urn:microsoft.com/office/officeart/2005/8/layout/hierarchy2"/>
    <dgm:cxn modelId="{1C2615F1-7025-417E-BD8A-FD69375D970E}" type="presParOf" srcId="{BD36B992-3C3B-48E5-A85D-2096A1267E52}" destId="{40A27CF7-FB57-42D8-9E26-91EF93F6CF86}" srcOrd="1" destOrd="0" presId="urn:microsoft.com/office/officeart/2005/8/layout/hierarchy2"/>
    <dgm:cxn modelId="{51523F2C-26DE-4323-9DF3-EAF1F58A8704}" type="presParOf" srcId="{338695A7-38D8-4995-8501-9B257B16156D}" destId="{18D8CDCF-64BE-40F3-A261-61834A2C581D}" srcOrd="4" destOrd="0" presId="urn:microsoft.com/office/officeart/2005/8/layout/hierarchy2"/>
    <dgm:cxn modelId="{0FFAC198-916D-4805-AB8C-F1E3A10E5D3C}" type="presParOf" srcId="{18D8CDCF-64BE-40F3-A261-61834A2C581D}" destId="{74D30571-21BB-4897-9485-66B34F122591}" srcOrd="0" destOrd="0" presId="urn:microsoft.com/office/officeart/2005/8/layout/hierarchy2"/>
    <dgm:cxn modelId="{58AE7A3C-477B-438A-89E1-4F25B9FD90A0}" type="presParOf" srcId="{338695A7-38D8-4995-8501-9B257B16156D}" destId="{34436489-A9F4-45BC-98BA-6C7D91866932}" srcOrd="5" destOrd="0" presId="urn:microsoft.com/office/officeart/2005/8/layout/hierarchy2"/>
    <dgm:cxn modelId="{803622D3-3839-41C8-AEE4-07F7F162FF30}" type="presParOf" srcId="{34436489-A9F4-45BC-98BA-6C7D91866932}" destId="{730DC22B-6671-4A46-A5D8-8A77FC89D383}" srcOrd="0" destOrd="0" presId="urn:microsoft.com/office/officeart/2005/8/layout/hierarchy2"/>
    <dgm:cxn modelId="{3CD1AAD1-7FE7-41EE-9786-22FFA3CEC8B7}" type="presParOf" srcId="{34436489-A9F4-45BC-98BA-6C7D91866932}" destId="{0EE59429-2ECE-46D6-9B85-FC05DEADD7A3}" srcOrd="1" destOrd="0" presId="urn:microsoft.com/office/officeart/2005/8/layout/hierarchy2"/>
    <dgm:cxn modelId="{701D573B-0F65-4480-AC9C-BC95365D784C}" type="presParOf" srcId="{338695A7-38D8-4995-8501-9B257B16156D}" destId="{6EAC16D4-F4C8-48EA-AD4B-BDCCFE3A2D4E}" srcOrd="6" destOrd="0" presId="urn:microsoft.com/office/officeart/2005/8/layout/hierarchy2"/>
    <dgm:cxn modelId="{C835A128-3B6F-40AE-B202-AC4004405460}" type="presParOf" srcId="{6EAC16D4-F4C8-48EA-AD4B-BDCCFE3A2D4E}" destId="{65D27ABD-CD48-4523-9C2E-DE054C9D87C0}" srcOrd="0" destOrd="0" presId="urn:microsoft.com/office/officeart/2005/8/layout/hierarchy2"/>
    <dgm:cxn modelId="{12A2327F-88FB-4C0B-B3FB-760B36F8D85E}" type="presParOf" srcId="{338695A7-38D8-4995-8501-9B257B16156D}" destId="{A7384645-509C-4EE9-9074-E49ADCD14596}" srcOrd="7" destOrd="0" presId="urn:microsoft.com/office/officeart/2005/8/layout/hierarchy2"/>
    <dgm:cxn modelId="{7E729370-6E6F-49C2-88FE-0236799ABC05}" type="presParOf" srcId="{A7384645-509C-4EE9-9074-E49ADCD14596}" destId="{1497F852-ED05-4D9E-BFEF-E664C2663BAA}" srcOrd="0" destOrd="0" presId="urn:microsoft.com/office/officeart/2005/8/layout/hierarchy2"/>
    <dgm:cxn modelId="{782C7899-B185-42B0-B410-A8FC7E00C710}" type="presParOf" srcId="{A7384645-509C-4EE9-9074-E49ADCD14596}" destId="{27A66CBD-5170-4E79-BC2A-0CF46AC5C299}" srcOrd="1" destOrd="0" presId="urn:microsoft.com/office/officeart/2005/8/layout/hierarchy2"/>
    <dgm:cxn modelId="{074EC0A0-D35A-4D0D-83C7-AD83DAE0F5EF}" type="presParOf" srcId="{338695A7-38D8-4995-8501-9B257B16156D}" destId="{E3FF4867-2394-435F-B399-EC37FC73BD39}" srcOrd="8" destOrd="0" presId="urn:microsoft.com/office/officeart/2005/8/layout/hierarchy2"/>
    <dgm:cxn modelId="{E0E195AF-3E1C-4586-9C9F-20285F98CE5E}" type="presParOf" srcId="{E3FF4867-2394-435F-B399-EC37FC73BD39}" destId="{74F451B4-7DD6-4049-A7EC-B9DE9E1FC5BF}" srcOrd="0" destOrd="0" presId="urn:microsoft.com/office/officeart/2005/8/layout/hierarchy2"/>
    <dgm:cxn modelId="{98418A7E-92B0-489B-98F9-415DA2840BD5}" type="presParOf" srcId="{338695A7-38D8-4995-8501-9B257B16156D}" destId="{667C9414-2113-478D-9100-88078F092E40}" srcOrd="9" destOrd="0" presId="urn:microsoft.com/office/officeart/2005/8/layout/hierarchy2"/>
    <dgm:cxn modelId="{B478D942-1630-4614-8462-B54ADABE7887}" type="presParOf" srcId="{667C9414-2113-478D-9100-88078F092E40}" destId="{DF613750-8924-4914-8C19-F10D92ABD1FC}" srcOrd="0" destOrd="0" presId="urn:microsoft.com/office/officeart/2005/8/layout/hierarchy2"/>
    <dgm:cxn modelId="{8470ED1A-52B1-40A1-907A-1B942570009E}" type="presParOf" srcId="{667C9414-2113-478D-9100-88078F092E40}" destId="{3F0B1F9A-4524-40F7-8EA3-B9F6DCB2E87D}" srcOrd="1" destOrd="0" presId="urn:microsoft.com/office/officeart/2005/8/layout/hierarchy2"/>
    <dgm:cxn modelId="{1BF94A7B-DA66-4F58-8F42-0E65F3789CEA}" type="presParOf" srcId="{338695A7-38D8-4995-8501-9B257B16156D}" destId="{3DFA13F0-FA19-41BA-9890-867D6282C234}" srcOrd="10" destOrd="0" presId="urn:microsoft.com/office/officeart/2005/8/layout/hierarchy2"/>
    <dgm:cxn modelId="{C3EE5ADC-C6CA-43CF-A3AA-A440BB4F0B3E}" type="presParOf" srcId="{3DFA13F0-FA19-41BA-9890-867D6282C234}" destId="{9D106FAC-0AF9-4814-85A0-32EE5809C46E}" srcOrd="0" destOrd="0" presId="urn:microsoft.com/office/officeart/2005/8/layout/hierarchy2"/>
    <dgm:cxn modelId="{25408911-B194-483D-81A5-016F525DFDC0}" type="presParOf" srcId="{338695A7-38D8-4995-8501-9B257B16156D}" destId="{C72F7ADE-B199-48F2-9774-DC02ED5375FC}" srcOrd="11" destOrd="0" presId="urn:microsoft.com/office/officeart/2005/8/layout/hierarchy2"/>
    <dgm:cxn modelId="{B30C2A1A-A253-43A4-A94F-08DCA1CD786E}" type="presParOf" srcId="{C72F7ADE-B199-48F2-9774-DC02ED5375FC}" destId="{15374793-06BF-49FC-9874-DB47F0989DE9}" srcOrd="0" destOrd="0" presId="urn:microsoft.com/office/officeart/2005/8/layout/hierarchy2"/>
    <dgm:cxn modelId="{D4939108-8A82-40F6-ADBD-D18974C31BF2}" type="presParOf" srcId="{C72F7ADE-B199-48F2-9774-DC02ED5375FC}" destId="{04CEF7CF-B894-438F-9858-FD1350E67603}" srcOrd="1" destOrd="0" presId="urn:microsoft.com/office/officeart/2005/8/layout/hierarchy2"/>
    <dgm:cxn modelId="{92DD4C8A-B1A9-4237-AFA9-4E4ECCA3FDB5}" type="presParOf" srcId="{5D7C2E49-BC5A-452C-8126-92B7DA54F30F}" destId="{5E3E0A68-0B80-423A-8EF4-C39B7F7D3433}" srcOrd="4" destOrd="0" presId="urn:microsoft.com/office/officeart/2005/8/layout/hierarchy2"/>
    <dgm:cxn modelId="{4048D625-6259-4DAD-B13B-1CCFDC6B1F87}" type="presParOf" srcId="{5E3E0A68-0B80-423A-8EF4-C39B7F7D3433}" destId="{BDF1E4F0-4647-4603-86FA-B81F7BC18781}" srcOrd="0" destOrd="0" presId="urn:microsoft.com/office/officeart/2005/8/layout/hierarchy2"/>
    <dgm:cxn modelId="{BEC8E0D3-8E3A-41EF-8289-B3AC25AA3F63}" type="presParOf" srcId="{5D7C2E49-BC5A-452C-8126-92B7DA54F30F}" destId="{7DF363CE-0665-48CA-801B-8C44A9D3600D}" srcOrd="5" destOrd="0" presId="urn:microsoft.com/office/officeart/2005/8/layout/hierarchy2"/>
    <dgm:cxn modelId="{3BD84D8C-1127-41A3-B7D4-32132452EEC2}" type="presParOf" srcId="{7DF363CE-0665-48CA-801B-8C44A9D3600D}" destId="{C9CDE37F-8DB0-4EF2-81B9-67A0E9DAFD02}" srcOrd="0" destOrd="0" presId="urn:microsoft.com/office/officeart/2005/8/layout/hierarchy2"/>
    <dgm:cxn modelId="{5E314A34-136C-4719-89A8-374310DF84F2}" type="presParOf" srcId="{7DF363CE-0665-48CA-801B-8C44A9D3600D}" destId="{3D65690C-A15C-4299-B9C7-A486604A9B0F}" srcOrd="1" destOrd="0" presId="urn:microsoft.com/office/officeart/2005/8/layout/hierarchy2"/>
    <dgm:cxn modelId="{D3723B7C-CDD2-4CF6-9A77-AA2E17F0DD8F}" type="presParOf" srcId="{3D65690C-A15C-4299-B9C7-A486604A9B0F}" destId="{60F0630C-B18A-4EB4-AA21-F5C89AB0EFAF}" srcOrd="0" destOrd="0" presId="urn:microsoft.com/office/officeart/2005/8/layout/hierarchy2"/>
    <dgm:cxn modelId="{9D81EFF9-092A-4F0C-B6E3-664D9EDE0206}" type="presParOf" srcId="{60F0630C-B18A-4EB4-AA21-F5C89AB0EFAF}" destId="{F9EBF937-D7F6-46D4-94E3-47DDEBD69015}" srcOrd="0" destOrd="0" presId="urn:microsoft.com/office/officeart/2005/8/layout/hierarchy2"/>
    <dgm:cxn modelId="{41E08F8F-17B5-49B9-9456-0C1980141EF4}" type="presParOf" srcId="{3D65690C-A15C-4299-B9C7-A486604A9B0F}" destId="{B5E4F66C-A9E0-4945-AD14-1BC30BB0C740}" srcOrd="1" destOrd="0" presId="urn:microsoft.com/office/officeart/2005/8/layout/hierarchy2"/>
    <dgm:cxn modelId="{A9516F89-B0AE-4EE4-8EE6-ECCF59461FD1}" type="presParOf" srcId="{B5E4F66C-A9E0-4945-AD14-1BC30BB0C740}" destId="{83C816B8-1A50-49F6-93EC-324A6014860A}" srcOrd="0" destOrd="0" presId="urn:microsoft.com/office/officeart/2005/8/layout/hierarchy2"/>
    <dgm:cxn modelId="{D4E57227-9115-4A58-B0B5-13FFE1FFC335}" type="presParOf" srcId="{B5E4F66C-A9E0-4945-AD14-1BC30BB0C740}" destId="{D6D8677B-6714-4F68-91BE-A6C75407F063}" srcOrd="1" destOrd="0" presId="urn:microsoft.com/office/officeart/2005/8/layout/hierarchy2"/>
    <dgm:cxn modelId="{AA491D32-2A81-429C-8BF8-077470972EBF}" type="presParOf" srcId="{3D65690C-A15C-4299-B9C7-A486604A9B0F}" destId="{56B47C96-9938-4045-BCF3-2F8B2840F9B3}" srcOrd="2" destOrd="0" presId="urn:microsoft.com/office/officeart/2005/8/layout/hierarchy2"/>
    <dgm:cxn modelId="{A0B13319-BED6-4430-BDF4-3D970A709D05}" type="presParOf" srcId="{56B47C96-9938-4045-BCF3-2F8B2840F9B3}" destId="{237867DF-DBE6-4846-8B3F-6DE099AEA1D5}" srcOrd="0" destOrd="0" presId="urn:microsoft.com/office/officeart/2005/8/layout/hierarchy2"/>
    <dgm:cxn modelId="{8FE8113C-55FA-4468-B15A-96187EB937A6}" type="presParOf" srcId="{3D65690C-A15C-4299-B9C7-A486604A9B0F}" destId="{4FD21482-B2F0-4765-8856-3FF27BC2C859}" srcOrd="3" destOrd="0" presId="urn:microsoft.com/office/officeart/2005/8/layout/hierarchy2"/>
    <dgm:cxn modelId="{3AAA5393-246E-4574-9D67-746B31B14DD1}" type="presParOf" srcId="{4FD21482-B2F0-4765-8856-3FF27BC2C859}" destId="{A7695404-5F8C-4086-B598-A7ABDBDBCBC8}" srcOrd="0" destOrd="0" presId="urn:microsoft.com/office/officeart/2005/8/layout/hierarchy2"/>
    <dgm:cxn modelId="{0691FAB8-7A8E-486F-90F7-57C22F79DAE7}" type="presParOf" srcId="{4FD21482-B2F0-4765-8856-3FF27BC2C859}" destId="{340D1DD4-035A-4468-A62F-45BAC87992B2}" srcOrd="1" destOrd="0" presId="urn:microsoft.com/office/officeart/2005/8/layout/hierarchy2"/>
    <dgm:cxn modelId="{4CFF4740-401F-45E1-BF49-9B0C7BFD8B21}" type="presParOf" srcId="{3D65690C-A15C-4299-B9C7-A486604A9B0F}" destId="{E31E643A-405C-49F8-A386-390DDAC63D94}" srcOrd="4" destOrd="0" presId="urn:microsoft.com/office/officeart/2005/8/layout/hierarchy2"/>
    <dgm:cxn modelId="{B8E9B0A4-BD2E-4BBC-B65F-4972193739BC}" type="presParOf" srcId="{E31E643A-405C-49F8-A386-390DDAC63D94}" destId="{33C837AD-4D82-4E47-88EA-43F46DA45285}" srcOrd="0" destOrd="0" presId="urn:microsoft.com/office/officeart/2005/8/layout/hierarchy2"/>
    <dgm:cxn modelId="{C99876D9-0819-405F-9E73-BBCDF693371B}" type="presParOf" srcId="{3D65690C-A15C-4299-B9C7-A486604A9B0F}" destId="{F1CCC5A1-4281-44B7-A15A-C2F3C00DC359}" srcOrd="5" destOrd="0" presId="urn:microsoft.com/office/officeart/2005/8/layout/hierarchy2"/>
    <dgm:cxn modelId="{2466ADEF-381E-4148-B2E0-A0103401CAE9}" type="presParOf" srcId="{F1CCC5A1-4281-44B7-A15A-C2F3C00DC359}" destId="{C3292843-1B62-47BD-A2EA-95E3A4E66892}" srcOrd="0" destOrd="0" presId="urn:microsoft.com/office/officeart/2005/8/layout/hierarchy2"/>
    <dgm:cxn modelId="{FF83D727-2C0E-4956-AF0C-00A593426A45}" type="presParOf" srcId="{F1CCC5A1-4281-44B7-A15A-C2F3C00DC359}" destId="{F9E03829-B9E7-43BF-A9B6-9CB55714ED9F}" srcOrd="1" destOrd="0" presId="urn:microsoft.com/office/officeart/2005/8/layout/hierarchy2"/>
    <dgm:cxn modelId="{2AB81F19-59E1-4537-BE8C-E6CC4F611E2A}" type="presParOf" srcId="{3D65690C-A15C-4299-B9C7-A486604A9B0F}" destId="{6CFCFB2E-025F-4DCB-B841-A1DDE2F558DB}" srcOrd="6" destOrd="0" presId="urn:microsoft.com/office/officeart/2005/8/layout/hierarchy2"/>
    <dgm:cxn modelId="{67105467-7A67-4562-ADE3-EBE498AAF01C}" type="presParOf" srcId="{6CFCFB2E-025F-4DCB-B841-A1DDE2F558DB}" destId="{2224B7B2-FC23-4D97-AA42-9D63058BD39F}" srcOrd="0" destOrd="0" presId="urn:microsoft.com/office/officeart/2005/8/layout/hierarchy2"/>
    <dgm:cxn modelId="{2BB5D0C5-4432-42AC-BD79-97057DEEC6DC}" type="presParOf" srcId="{3D65690C-A15C-4299-B9C7-A486604A9B0F}" destId="{D8F770BB-1446-4732-A97E-10F73E7CD150}" srcOrd="7" destOrd="0" presId="urn:microsoft.com/office/officeart/2005/8/layout/hierarchy2"/>
    <dgm:cxn modelId="{FA64DE4C-AD95-43F4-BFA7-1B6718E38CA3}" type="presParOf" srcId="{D8F770BB-1446-4732-A97E-10F73E7CD150}" destId="{C88B0B49-0BA0-40D6-8EFB-3954D71CE174}" srcOrd="0" destOrd="0" presId="urn:microsoft.com/office/officeart/2005/8/layout/hierarchy2"/>
    <dgm:cxn modelId="{4931DD12-63AC-4350-A30A-ED0F8E18D31A}" type="presParOf" srcId="{D8F770BB-1446-4732-A97E-10F73E7CD150}" destId="{88A4C2A4-DA70-440D-99C5-4535B6B75055}" srcOrd="1" destOrd="0" presId="urn:microsoft.com/office/officeart/2005/8/layout/hierarchy2"/>
    <dgm:cxn modelId="{52D74992-0647-44B2-956A-46B231BA711E}" type="presParOf" srcId="{3D65690C-A15C-4299-B9C7-A486604A9B0F}" destId="{F6C0258E-5A2F-400A-A0F2-F84229E2976A}" srcOrd="8" destOrd="0" presId="urn:microsoft.com/office/officeart/2005/8/layout/hierarchy2"/>
    <dgm:cxn modelId="{594B1DF7-D1E4-43DE-ACA1-F74769198475}" type="presParOf" srcId="{F6C0258E-5A2F-400A-A0F2-F84229E2976A}" destId="{28F726ED-B9D8-454F-B5DE-1BEB55104D77}" srcOrd="0" destOrd="0" presId="urn:microsoft.com/office/officeart/2005/8/layout/hierarchy2"/>
    <dgm:cxn modelId="{DB6E26DF-FAB0-4E9F-A31F-07E6B84A7393}" type="presParOf" srcId="{3D65690C-A15C-4299-B9C7-A486604A9B0F}" destId="{31624DAB-3944-49D6-B7DB-B304FE5DAA78}" srcOrd="9" destOrd="0" presId="urn:microsoft.com/office/officeart/2005/8/layout/hierarchy2"/>
    <dgm:cxn modelId="{F2BAED09-B543-40AF-9CEA-9718033849E9}" type="presParOf" srcId="{31624DAB-3944-49D6-B7DB-B304FE5DAA78}" destId="{499E0787-1E0B-4A0A-B2A2-DE5FF5FE3FBA}" srcOrd="0" destOrd="0" presId="urn:microsoft.com/office/officeart/2005/8/layout/hierarchy2"/>
    <dgm:cxn modelId="{62150AA8-C0BB-4962-921B-7F04EAD22C24}" type="presParOf" srcId="{31624DAB-3944-49D6-B7DB-B304FE5DAA78}" destId="{5B27FAD9-7958-4815-8E97-44DFC33C201D}" srcOrd="1" destOrd="0" presId="urn:microsoft.com/office/officeart/2005/8/layout/hierarchy2"/>
    <dgm:cxn modelId="{DD96C8C2-32F6-4C03-A189-9173608F66E5}" type="presParOf" srcId="{3D65690C-A15C-4299-B9C7-A486604A9B0F}" destId="{A94D6B2C-F1CF-4E47-A5C1-20B3A07DA102}" srcOrd="10" destOrd="0" presId="urn:microsoft.com/office/officeart/2005/8/layout/hierarchy2"/>
    <dgm:cxn modelId="{A982555B-C912-4730-A547-5EB2469AA35D}" type="presParOf" srcId="{A94D6B2C-F1CF-4E47-A5C1-20B3A07DA102}" destId="{4DEDAE71-858B-41A2-B7DC-970044AD4D84}" srcOrd="0" destOrd="0" presId="urn:microsoft.com/office/officeart/2005/8/layout/hierarchy2"/>
    <dgm:cxn modelId="{98B3E911-3368-4CB1-90F6-31EA75D83723}" type="presParOf" srcId="{3D65690C-A15C-4299-B9C7-A486604A9B0F}" destId="{1FDBE242-5F20-4819-9870-9A53B31DE727}" srcOrd="11" destOrd="0" presId="urn:microsoft.com/office/officeart/2005/8/layout/hierarchy2"/>
    <dgm:cxn modelId="{6B75F208-0E37-4FAE-AFA5-D533C0C3C57C}" type="presParOf" srcId="{1FDBE242-5F20-4819-9870-9A53B31DE727}" destId="{EF376FF7-94E5-44AD-841F-176BDAACEF3D}" srcOrd="0" destOrd="0" presId="urn:microsoft.com/office/officeart/2005/8/layout/hierarchy2"/>
    <dgm:cxn modelId="{86881D56-D21A-4140-BF60-43AD051F64C5}" type="presParOf" srcId="{1FDBE242-5F20-4819-9870-9A53B31DE727}" destId="{1D06AFF2-6A68-4441-B7DB-A0A8CAA01B52}" srcOrd="1" destOrd="0" presId="urn:microsoft.com/office/officeart/2005/8/layout/hierarchy2"/>
    <dgm:cxn modelId="{8376DADE-F653-4A69-982B-CDD091E39DBC}" type="presParOf" srcId="{5D7C2E49-BC5A-452C-8126-92B7DA54F30F}" destId="{7166902E-CA07-4C19-BFB2-6D844B70B1E1}" srcOrd="6" destOrd="0" presId="urn:microsoft.com/office/officeart/2005/8/layout/hierarchy2"/>
    <dgm:cxn modelId="{188B41E4-7128-40F9-AA28-CA7A15BC88C6}" type="presParOf" srcId="{7166902E-CA07-4C19-BFB2-6D844B70B1E1}" destId="{1F4378E8-3675-4EA5-AE48-09F969DDB147}" srcOrd="0" destOrd="0" presId="urn:microsoft.com/office/officeart/2005/8/layout/hierarchy2"/>
    <dgm:cxn modelId="{AC78085C-1B10-4806-AACA-4E928D356BCC}" type="presParOf" srcId="{5D7C2E49-BC5A-452C-8126-92B7DA54F30F}" destId="{6BB3D8E1-D88D-4FEE-A401-59C31563C0F4}" srcOrd="7" destOrd="0" presId="urn:microsoft.com/office/officeart/2005/8/layout/hierarchy2"/>
    <dgm:cxn modelId="{18B9D0B4-6605-430F-9108-1FC3A3D66D64}" type="presParOf" srcId="{6BB3D8E1-D88D-4FEE-A401-59C31563C0F4}" destId="{1DC8C3BD-3518-41D7-BA7D-2E7470DD1A56}" srcOrd="0" destOrd="0" presId="urn:microsoft.com/office/officeart/2005/8/layout/hierarchy2"/>
    <dgm:cxn modelId="{01FFDB72-9C8E-4504-A5FC-7F10810DE5AC}" type="presParOf" srcId="{6BB3D8E1-D88D-4FEE-A401-59C31563C0F4}" destId="{CA04FDC0-758A-4C5C-A96F-3EE091721F50}" srcOrd="1" destOrd="0" presId="urn:microsoft.com/office/officeart/2005/8/layout/hierarchy2"/>
    <dgm:cxn modelId="{ACA6A557-32A1-4915-85DB-C93633873472}" type="presParOf" srcId="{CA04FDC0-758A-4C5C-A96F-3EE091721F50}" destId="{8377DD50-B63A-4405-8D75-99E849B919BC}" srcOrd="0" destOrd="0" presId="urn:microsoft.com/office/officeart/2005/8/layout/hierarchy2"/>
    <dgm:cxn modelId="{EFACE261-9874-4C2A-8CBA-6193B7D01975}" type="presParOf" srcId="{8377DD50-B63A-4405-8D75-99E849B919BC}" destId="{A704B2B7-58DB-48FB-96A2-42A3DA209BD2}" srcOrd="0" destOrd="0" presId="urn:microsoft.com/office/officeart/2005/8/layout/hierarchy2"/>
    <dgm:cxn modelId="{84B8E1A4-A1DA-48BE-A662-6BFFFB3F7C4D}" type="presParOf" srcId="{CA04FDC0-758A-4C5C-A96F-3EE091721F50}" destId="{BDA6B209-729C-448B-8419-DFFD27859F4E}" srcOrd="1" destOrd="0" presId="urn:microsoft.com/office/officeart/2005/8/layout/hierarchy2"/>
    <dgm:cxn modelId="{CAFE69C7-CF7B-4CA7-AF2A-059334DC8E7C}" type="presParOf" srcId="{BDA6B209-729C-448B-8419-DFFD27859F4E}" destId="{DE343215-3436-470C-8F60-075BE15F3AC2}" srcOrd="0" destOrd="0" presId="urn:microsoft.com/office/officeart/2005/8/layout/hierarchy2"/>
    <dgm:cxn modelId="{71D5DF06-C838-4D5C-8F9F-03C9C40E3155}" type="presParOf" srcId="{BDA6B209-729C-448B-8419-DFFD27859F4E}" destId="{51186E21-9912-463E-ACEE-76E0836D2982}" srcOrd="1" destOrd="0" presId="urn:microsoft.com/office/officeart/2005/8/layout/hierarchy2"/>
    <dgm:cxn modelId="{33756487-C42C-48E0-B13F-C46F6DA92A45}" type="presParOf" srcId="{CA04FDC0-758A-4C5C-A96F-3EE091721F50}" destId="{ACA82E40-09B4-4D4A-82D9-B4AEA1335A50}" srcOrd="2" destOrd="0" presId="urn:microsoft.com/office/officeart/2005/8/layout/hierarchy2"/>
    <dgm:cxn modelId="{515800A5-CB07-4147-8F27-39C2335CA660}" type="presParOf" srcId="{ACA82E40-09B4-4D4A-82D9-B4AEA1335A50}" destId="{9F38A337-C2A7-4194-B572-C7BD82B0DA26}" srcOrd="0" destOrd="0" presId="urn:microsoft.com/office/officeart/2005/8/layout/hierarchy2"/>
    <dgm:cxn modelId="{811F1722-524A-4D62-ABF0-3FD5EA2AEFBC}" type="presParOf" srcId="{CA04FDC0-758A-4C5C-A96F-3EE091721F50}" destId="{67811A3C-9E1E-4E72-A9DA-426C58A801A1}" srcOrd="3" destOrd="0" presId="urn:microsoft.com/office/officeart/2005/8/layout/hierarchy2"/>
    <dgm:cxn modelId="{86E8FFD9-E4BB-4DDC-9403-DC47584B45DD}" type="presParOf" srcId="{67811A3C-9E1E-4E72-A9DA-426C58A801A1}" destId="{17AAEC98-DA78-4541-8C46-A945244AC778}" srcOrd="0" destOrd="0" presId="urn:microsoft.com/office/officeart/2005/8/layout/hierarchy2"/>
    <dgm:cxn modelId="{FE49E372-45B7-4DF3-A0CF-02D28D2FD2B6}" type="presParOf" srcId="{67811A3C-9E1E-4E72-A9DA-426C58A801A1}" destId="{61C99F4A-951D-41AA-BD7F-C6A0E449C4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DD92E1-AF3D-4B85-84EA-78EFF4716166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44F6BA1-C0A0-4BE8-92F0-C89CE85275DA}">
      <dgm:prSet phldrT="[テキスト]" custT="1"/>
      <dgm:spPr>
        <a:solidFill>
          <a:srgbClr val="BEC0FE"/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dirty="0"/>
            <a:t>と</a:t>
          </a:r>
          <a:endParaRPr kumimoji="1" lang="en-US" altLang="ja-JP" sz="2400" dirty="0"/>
        </a:p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kumimoji="1" lang="ja-JP" altLang="en-US" sz="2400" dirty="0"/>
            <a:t>活用</a:t>
          </a:r>
          <a:br>
            <a:rPr kumimoji="1" lang="en-US" altLang="ja-JP" sz="2400" dirty="0"/>
          </a:br>
          <a:r>
            <a:rPr kumimoji="1" lang="ja-JP" altLang="en-US" sz="2400" dirty="0"/>
            <a:t>研究所</a:t>
          </a:r>
          <a:br>
            <a:rPr kumimoji="1" lang="en-US" altLang="ja-JP" sz="2400" dirty="0"/>
          </a:br>
          <a:r>
            <a:rPr kumimoji="1" lang="ja-JP" altLang="en-US" sz="2400" dirty="0"/>
            <a:t>の活動計画</a:t>
          </a:r>
          <a:endParaRPr kumimoji="1" lang="en-US" altLang="ja-JP" sz="2400" dirty="0"/>
        </a:p>
      </dgm:t>
    </dgm:pt>
    <dgm:pt modelId="{11A2FBE3-C0C6-46BE-A243-BCF6FDF224E0}" type="parTrans" cxnId="{53D8EE94-DEDE-4D4F-808C-9F3DB86459F5}">
      <dgm:prSet/>
      <dgm:spPr/>
      <dgm:t>
        <a:bodyPr/>
        <a:lstStyle/>
        <a:p>
          <a:endParaRPr kumimoji="1" lang="ja-JP" altLang="en-US"/>
        </a:p>
      </dgm:t>
    </dgm:pt>
    <dgm:pt modelId="{3F9B9ADD-6619-49C3-9E92-58054269B182}" type="sibTrans" cxnId="{53D8EE94-DEDE-4D4F-808C-9F3DB86459F5}">
      <dgm:prSet/>
      <dgm:spPr/>
      <dgm:t>
        <a:bodyPr/>
        <a:lstStyle/>
        <a:p>
          <a:endParaRPr kumimoji="1" lang="ja-JP" altLang="en-US"/>
        </a:p>
      </dgm:t>
    </dgm:pt>
    <dgm:pt modelId="{2B655259-DC7D-4FC6-BDF6-B872578083F0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dirty="0"/>
            <a:t>AI</a:t>
          </a:r>
          <a:r>
            <a:rPr kumimoji="1" lang="ja-JP" altLang="en-US" sz="2000" dirty="0"/>
            <a:t>と法</a:t>
          </a:r>
        </a:p>
      </dgm:t>
    </dgm:pt>
    <dgm:pt modelId="{1CBB8E12-16B7-4286-BACD-BBE9134B93B5}" type="parTrans" cxnId="{FF0B8E0E-76D4-4D51-B2DE-076B1FF81FCD}">
      <dgm:prSet/>
      <dgm:spPr/>
      <dgm:t>
        <a:bodyPr/>
        <a:lstStyle/>
        <a:p>
          <a:endParaRPr kumimoji="1" lang="ja-JP" altLang="en-US"/>
        </a:p>
      </dgm:t>
    </dgm:pt>
    <dgm:pt modelId="{2306E3A5-8C61-402A-9DD3-75DEB42000AF}" type="sibTrans" cxnId="{FF0B8E0E-76D4-4D51-B2DE-076B1FF81FCD}">
      <dgm:prSet/>
      <dgm:spPr/>
      <dgm:t>
        <a:bodyPr/>
        <a:lstStyle/>
        <a:p>
          <a:endParaRPr kumimoji="1" lang="ja-JP" altLang="en-US"/>
        </a:p>
      </dgm:t>
    </dgm:pt>
    <dgm:pt modelId="{A9E911A5-3107-4AD3-9DDD-A33D49929789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環境（</a:t>
          </a:r>
          <a:r>
            <a:rPr kumimoji="1" lang="en-US" altLang="ja-JP" sz="2000" dirty="0"/>
            <a:t>4</a:t>
          </a:r>
          <a:r>
            <a:rPr kumimoji="1" lang="ja-JP" altLang="en-US" sz="2000" dirty="0"/>
            <a:t>）</a:t>
          </a:r>
        </a:p>
      </dgm:t>
    </dgm:pt>
    <dgm:pt modelId="{15378220-D0CF-41E7-9820-0F558C0C0182}" type="parTrans" cxnId="{46E1F236-E37A-4477-A560-E2657433635C}">
      <dgm:prSet/>
      <dgm:spPr/>
      <dgm:t>
        <a:bodyPr/>
        <a:lstStyle/>
        <a:p>
          <a:endParaRPr kumimoji="1" lang="ja-JP" altLang="en-US"/>
        </a:p>
      </dgm:t>
    </dgm:pt>
    <dgm:pt modelId="{5C1C7F7D-D617-47CF-A856-7C6D23A9FAE4}" type="sibTrans" cxnId="{46E1F236-E37A-4477-A560-E2657433635C}">
      <dgm:prSet/>
      <dgm:spPr/>
      <dgm:t>
        <a:bodyPr/>
        <a:lstStyle/>
        <a:p>
          <a:endParaRPr kumimoji="1" lang="ja-JP" altLang="en-US"/>
        </a:p>
      </dgm:t>
    </dgm:pt>
    <dgm:pt modelId="{F95BE616-754E-4619-9633-73C4AA2F8351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人権（</a:t>
          </a:r>
          <a:r>
            <a:rPr kumimoji="1" lang="en-US" altLang="ja-JP" sz="2000" dirty="0"/>
            <a:t>3</a:t>
          </a:r>
          <a:r>
            <a:rPr kumimoji="1" lang="ja-JP" altLang="en-US" sz="2000" dirty="0"/>
            <a:t>）</a:t>
          </a:r>
        </a:p>
      </dgm:t>
    </dgm:pt>
    <dgm:pt modelId="{F1B7B765-6642-479E-9357-EADB18A5493E}" type="parTrans" cxnId="{CE8A67BA-E3C5-4691-A2A6-6314F35FAF45}">
      <dgm:prSet/>
      <dgm:spPr/>
      <dgm:t>
        <a:bodyPr/>
        <a:lstStyle/>
        <a:p>
          <a:endParaRPr kumimoji="1" lang="ja-JP" altLang="en-US"/>
        </a:p>
      </dgm:t>
    </dgm:pt>
    <dgm:pt modelId="{E6FA7613-E7AA-4107-B98D-548BBCED474F}" type="sibTrans" cxnId="{CE8A67BA-E3C5-4691-A2A6-6314F35FAF45}">
      <dgm:prSet/>
      <dgm:spPr/>
      <dgm:t>
        <a:bodyPr/>
        <a:lstStyle/>
        <a:p>
          <a:endParaRPr kumimoji="1" lang="ja-JP" altLang="en-US"/>
        </a:p>
      </dgm:t>
    </dgm:pt>
    <dgm:pt modelId="{4D99C1C5-30F6-45A2-87C0-8760B62BC12F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000" dirty="0"/>
            <a:t>AI</a:t>
          </a:r>
          <a:r>
            <a:rPr kumimoji="1" lang="ja-JP" altLang="en-US" sz="2000" dirty="0"/>
            <a:t>と経営</a:t>
          </a:r>
        </a:p>
      </dgm:t>
    </dgm:pt>
    <dgm:pt modelId="{12436670-10EB-4CA9-BAF9-5B9C0A2C0A60}" type="parTrans" cxnId="{640D0ACD-79CA-420C-9426-50B6BF06F4B7}">
      <dgm:prSet/>
      <dgm:spPr/>
      <dgm:t>
        <a:bodyPr/>
        <a:lstStyle/>
        <a:p>
          <a:endParaRPr kumimoji="1" lang="ja-JP" altLang="en-US"/>
        </a:p>
      </dgm:t>
    </dgm:pt>
    <dgm:pt modelId="{1CC1379F-16DA-4DC3-829F-975D141D61C6}" type="sibTrans" cxnId="{640D0ACD-79CA-420C-9426-50B6BF06F4B7}">
      <dgm:prSet/>
      <dgm:spPr/>
      <dgm:t>
        <a:bodyPr/>
        <a:lstStyle/>
        <a:p>
          <a:endParaRPr kumimoji="1" lang="ja-JP" altLang="en-US"/>
        </a:p>
      </dgm:t>
    </dgm:pt>
    <dgm:pt modelId="{2E40EC1E-FC25-4954-AE6B-2FCC976F0D66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倫理（</a:t>
          </a:r>
          <a:r>
            <a:rPr kumimoji="1" lang="en-US" altLang="ja-JP" sz="2000" dirty="0"/>
            <a:t>2</a:t>
          </a:r>
          <a:r>
            <a:rPr kumimoji="1" lang="ja-JP" altLang="en-US" sz="2000" dirty="0"/>
            <a:t>）</a:t>
          </a:r>
        </a:p>
      </dgm:t>
    </dgm:pt>
    <dgm:pt modelId="{671F6359-817A-4EFD-8C9C-C79D1CA1EAEE}" type="parTrans" cxnId="{11713E81-A7EC-4935-A364-B3DBABFD42ED}">
      <dgm:prSet/>
      <dgm:spPr/>
      <dgm:t>
        <a:bodyPr/>
        <a:lstStyle/>
        <a:p>
          <a:endParaRPr kumimoji="1" lang="ja-JP" altLang="en-US"/>
        </a:p>
      </dgm:t>
    </dgm:pt>
    <dgm:pt modelId="{AA31FE6F-FAF6-4FA7-B9A4-C281EB93EA0E}" type="sibTrans" cxnId="{11713E81-A7EC-4935-A364-B3DBABFD42ED}">
      <dgm:prSet/>
      <dgm:spPr/>
      <dgm:t>
        <a:bodyPr/>
        <a:lstStyle/>
        <a:p>
          <a:endParaRPr kumimoji="1" lang="ja-JP" altLang="en-US"/>
        </a:p>
      </dgm:t>
    </dgm:pt>
    <dgm:pt modelId="{64955940-3895-43A3-9A1F-E4AF853585F0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経済（</a:t>
          </a:r>
          <a:r>
            <a:rPr kumimoji="1" lang="en-US" altLang="ja-JP" sz="2000" dirty="0"/>
            <a:t>4</a:t>
          </a:r>
          <a:r>
            <a:rPr kumimoji="1" lang="ja-JP" altLang="en-US" sz="2000" dirty="0"/>
            <a:t>）</a:t>
          </a:r>
        </a:p>
      </dgm:t>
    </dgm:pt>
    <dgm:pt modelId="{B382E047-8C87-4614-BC61-B45D51E61FB1}" type="parTrans" cxnId="{7E7116C7-B07D-4A04-9369-1E10C4F76736}">
      <dgm:prSet/>
      <dgm:spPr/>
      <dgm:t>
        <a:bodyPr/>
        <a:lstStyle/>
        <a:p>
          <a:endParaRPr kumimoji="1" lang="ja-JP" altLang="en-US"/>
        </a:p>
      </dgm:t>
    </dgm:pt>
    <dgm:pt modelId="{FD82B155-0E74-41E2-9C01-98764A3D11BD}" type="sibTrans" cxnId="{7E7116C7-B07D-4A04-9369-1E10C4F76736}">
      <dgm:prSet/>
      <dgm:spPr/>
      <dgm:t>
        <a:bodyPr/>
        <a:lstStyle/>
        <a:p>
          <a:endParaRPr kumimoji="1" lang="ja-JP" altLang="en-US"/>
        </a:p>
      </dgm:t>
    </dgm:pt>
    <dgm:pt modelId="{C3D4B935-3DF7-4BDD-A634-4E643F526095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kumimoji="1" lang="ja-JP" altLang="en-US" sz="2000" dirty="0"/>
            <a:t>効率（</a:t>
          </a:r>
          <a:r>
            <a:rPr kumimoji="1" lang="en-US" altLang="ja-JP" sz="2000" dirty="0"/>
            <a:t>2</a:t>
          </a:r>
          <a:r>
            <a:rPr kumimoji="1" lang="ja-JP" altLang="en-US" sz="2000" dirty="0"/>
            <a:t>）</a:t>
          </a:r>
        </a:p>
      </dgm:t>
    </dgm:pt>
    <dgm:pt modelId="{FC93A9B0-17F6-46BD-892A-A72DA0B94A68}" type="parTrans" cxnId="{76077094-C693-4F43-B9F9-A37F7BE7372A}">
      <dgm:prSet/>
      <dgm:spPr/>
      <dgm:t>
        <a:bodyPr/>
        <a:lstStyle/>
        <a:p>
          <a:endParaRPr kumimoji="1" lang="ja-JP" altLang="en-US"/>
        </a:p>
      </dgm:t>
    </dgm:pt>
    <dgm:pt modelId="{F321AEE9-A30C-4767-B155-20AA94D1DC2A}" type="sibTrans" cxnId="{76077094-C693-4F43-B9F9-A37F7BE7372A}">
      <dgm:prSet/>
      <dgm:spPr/>
      <dgm:t>
        <a:bodyPr/>
        <a:lstStyle/>
        <a:p>
          <a:endParaRPr kumimoji="1" lang="ja-JP" altLang="en-US"/>
        </a:p>
      </dgm:t>
    </dgm:pt>
    <dgm:pt modelId="{A64E9706-ABB4-4CF5-81F6-E69ABAE6C17F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000" dirty="0"/>
            <a:t>親睦（</a:t>
          </a:r>
          <a:r>
            <a:rPr kumimoji="1" lang="en-US" altLang="ja-JP" sz="2000" dirty="0"/>
            <a:t>2</a:t>
          </a:r>
          <a:r>
            <a:rPr kumimoji="1" lang="ja-JP" altLang="en-US" sz="2000" dirty="0"/>
            <a:t>）</a:t>
          </a:r>
        </a:p>
      </dgm:t>
    </dgm:pt>
    <dgm:pt modelId="{0C1AB398-C0BF-43F0-B380-36F31F0D1166}" type="parTrans" cxnId="{ACBDE924-71B2-43AC-ADF1-91B83CCABB5D}">
      <dgm:prSet/>
      <dgm:spPr/>
      <dgm:t>
        <a:bodyPr/>
        <a:lstStyle/>
        <a:p>
          <a:endParaRPr kumimoji="1" lang="ja-JP" altLang="en-US"/>
        </a:p>
      </dgm:t>
    </dgm:pt>
    <dgm:pt modelId="{F1BF7D7B-7CA5-4E30-8C18-7030772DCA4E}" type="sibTrans" cxnId="{ACBDE924-71B2-43AC-ADF1-91B83CCABB5D}">
      <dgm:prSet/>
      <dgm:spPr/>
      <dgm:t>
        <a:bodyPr/>
        <a:lstStyle/>
        <a:p>
          <a:endParaRPr kumimoji="1" lang="ja-JP" altLang="en-US"/>
        </a:p>
      </dgm:t>
    </dgm:pt>
    <dgm:pt modelId="{B5E151CC-6A14-4221-A453-CEBD10FF2852}">
      <dgm:prSet phldrT="[テキスト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13</a:t>
          </a:r>
          <a:r>
            <a:rPr kumimoji="1" lang="ja-JP" altLang="en-US" sz="2000" dirty="0"/>
            <a:t>．気候変動に具体的な対策を</a:t>
          </a:r>
        </a:p>
      </dgm:t>
    </dgm:pt>
    <dgm:pt modelId="{6C1E5C51-0E1D-4311-B042-56ACA0C7094E}" type="parTrans" cxnId="{DA25E566-A672-44BA-B2CB-56B6CD3CEC3F}">
      <dgm:prSet/>
      <dgm:spPr/>
      <dgm:t>
        <a:bodyPr/>
        <a:lstStyle/>
        <a:p>
          <a:endParaRPr kumimoji="1" lang="ja-JP" altLang="en-US"/>
        </a:p>
      </dgm:t>
    </dgm:pt>
    <dgm:pt modelId="{050658CF-D105-4090-8B05-41F10B9CCEAE}" type="sibTrans" cxnId="{DA25E566-A672-44BA-B2CB-56B6CD3CEC3F}">
      <dgm:prSet/>
      <dgm:spPr/>
      <dgm:t>
        <a:bodyPr/>
        <a:lstStyle/>
        <a:p>
          <a:endParaRPr kumimoji="1" lang="ja-JP" altLang="en-US"/>
        </a:p>
      </dgm:t>
    </dgm:pt>
    <dgm:pt modelId="{F325AAC4-43DA-457B-BAB7-AD1C9C3DF2B1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14</a:t>
          </a:r>
          <a:r>
            <a:rPr kumimoji="1" lang="ja-JP" altLang="en-US" sz="2000" dirty="0"/>
            <a:t>，</a:t>
          </a:r>
          <a:r>
            <a:rPr kumimoji="1" lang="en-US" altLang="ja-JP" sz="2000" dirty="0"/>
            <a:t>15</a:t>
          </a:r>
          <a:r>
            <a:rPr kumimoji="1" lang="ja-JP" altLang="en-US" sz="2000" dirty="0"/>
            <a:t>．海の豊かさ・陸の豊かさを守ろう</a:t>
          </a:r>
        </a:p>
      </dgm:t>
    </dgm:pt>
    <dgm:pt modelId="{69FE6D3C-E9BC-47B4-A888-97389E5D282B}" type="parTrans" cxnId="{1CDC3C72-FFA6-4425-ADAB-BDFC7FAFAD5C}">
      <dgm:prSet/>
      <dgm:spPr/>
      <dgm:t>
        <a:bodyPr/>
        <a:lstStyle/>
        <a:p>
          <a:endParaRPr kumimoji="1" lang="ja-JP" altLang="en-US"/>
        </a:p>
      </dgm:t>
    </dgm:pt>
    <dgm:pt modelId="{1B536A1E-829F-418A-9866-2A368C224435}" type="sibTrans" cxnId="{1CDC3C72-FFA6-4425-ADAB-BDFC7FAFAD5C}">
      <dgm:prSet/>
      <dgm:spPr/>
      <dgm:t>
        <a:bodyPr/>
        <a:lstStyle/>
        <a:p>
          <a:endParaRPr kumimoji="1" lang="ja-JP" altLang="en-US"/>
        </a:p>
      </dgm:t>
    </dgm:pt>
    <dgm:pt modelId="{EDAC824D-D8C4-4339-A1F2-4AD72D57A9C7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６．安全な水とトイレを世界中に</a:t>
          </a:r>
        </a:p>
      </dgm:t>
    </dgm:pt>
    <dgm:pt modelId="{75F5535B-C6BD-4F44-854A-B8CFCFFA5A36}" type="parTrans" cxnId="{130E5420-089A-4044-9C7C-0BB66BE9E5AE}">
      <dgm:prSet/>
      <dgm:spPr/>
      <dgm:t>
        <a:bodyPr/>
        <a:lstStyle/>
        <a:p>
          <a:endParaRPr kumimoji="1" lang="ja-JP" altLang="en-US"/>
        </a:p>
      </dgm:t>
    </dgm:pt>
    <dgm:pt modelId="{364323BB-7366-45EC-AEA3-3002FC3B5217}" type="sibTrans" cxnId="{130E5420-089A-4044-9C7C-0BB66BE9E5AE}">
      <dgm:prSet/>
      <dgm:spPr/>
      <dgm:t>
        <a:bodyPr/>
        <a:lstStyle/>
        <a:p>
          <a:endParaRPr kumimoji="1" lang="ja-JP" altLang="en-US"/>
        </a:p>
      </dgm:t>
    </dgm:pt>
    <dgm:pt modelId="{38E81015-D38A-44E1-8D13-17A731D125A2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３．すべての人に健康と福祉を</a:t>
          </a:r>
        </a:p>
      </dgm:t>
    </dgm:pt>
    <dgm:pt modelId="{8FC5C98F-F5AA-4FF7-80D3-35FF8636C16B}" type="parTrans" cxnId="{F412830C-E4E3-4646-9367-D5D06543FA97}">
      <dgm:prSet/>
      <dgm:spPr/>
      <dgm:t>
        <a:bodyPr/>
        <a:lstStyle/>
        <a:p>
          <a:endParaRPr kumimoji="1" lang="ja-JP" altLang="en-US"/>
        </a:p>
      </dgm:t>
    </dgm:pt>
    <dgm:pt modelId="{6821917D-FA3F-4AD1-9C61-6DF808F01D9D}" type="sibTrans" cxnId="{F412830C-E4E3-4646-9367-D5D06543FA97}">
      <dgm:prSet/>
      <dgm:spPr/>
      <dgm:t>
        <a:bodyPr/>
        <a:lstStyle/>
        <a:p>
          <a:endParaRPr kumimoji="1" lang="ja-JP" altLang="en-US"/>
        </a:p>
      </dgm:t>
    </dgm:pt>
    <dgm:pt modelId="{B06FF06A-F2D9-4E86-95BD-AC15513007A9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４．質の高い教育をみんなに</a:t>
          </a:r>
        </a:p>
      </dgm:t>
    </dgm:pt>
    <dgm:pt modelId="{B8BE2F99-48CA-49CC-BB11-B10A534ACD94}" type="parTrans" cxnId="{0CE8589A-9980-4BBF-B477-0A10AE207173}">
      <dgm:prSet/>
      <dgm:spPr/>
      <dgm:t>
        <a:bodyPr/>
        <a:lstStyle/>
        <a:p>
          <a:endParaRPr kumimoji="1" lang="ja-JP" altLang="en-US"/>
        </a:p>
      </dgm:t>
    </dgm:pt>
    <dgm:pt modelId="{18BCA161-BA99-4671-9EEF-CD91BAE1704E}" type="sibTrans" cxnId="{0CE8589A-9980-4BBF-B477-0A10AE207173}">
      <dgm:prSet/>
      <dgm:spPr/>
      <dgm:t>
        <a:bodyPr/>
        <a:lstStyle/>
        <a:p>
          <a:endParaRPr kumimoji="1" lang="ja-JP" altLang="en-US"/>
        </a:p>
      </dgm:t>
    </dgm:pt>
    <dgm:pt modelId="{C3A73005-DDE7-4065-A8AD-C0D53477C80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１，２．貧困をなくし飢餓をゼロに</a:t>
          </a:r>
        </a:p>
      </dgm:t>
    </dgm:pt>
    <dgm:pt modelId="{7551A8E7-0A66-44F5-8B23-384A96446063}" type="parTrans" cxnId="{6FD24E97-2B95-4909-8C1C-EEE5DA776F63}">
      <dgm:prSet/>
      <dgm:spPr/>
      <dgm:t>
        <a:bodyPr/>
        <a:lstStyle/>
        <a:p>
          <a:endParaRPr kumimoji="1" lang="ja-JP" altLang="en-US"/>
        </a:p>
      </dgm:t>
    </dgm:pt>
    <dgm:pt modelId="{6937A9F4-2D3A-47BE-B241-6A576C93AC22}" type="sibTrans" cxnId="{6FD24E97-2B95-4909-8C1C-EEE5DA776F63}">
      <dgm:prSet/>
      <dgm:spPr/>
      <dgm:t>
        <a:bodyPr/>
        <a:lstStyle/>
        <a:p>
          <a:endParaRPr kumimoji="1" lang="ja-JP" altLang="en-US"/>
        </a:p>
      </dgm:t>
    </dgm:pt>
    <dgm:pt modelId="{4F78E959-12B0-40CB-89DE-7A7A1C204B67}">
      <dgm:prSet phldrT="[テキスト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５．ジェンダー平等を実現しよう</a:t>
          </a:r>
        </a:p>
      </dgm:t>
    </dgm:pt>
    <dgm:pt modelId="{5B04C3E8-9D4E-494A-A49B-553E2EF6287A}" type="parTrans" cxnId="{0609ABC6-32EE-475A-8C20-A961EBE8A6FA}">
      <dgm:prSet/>
      <dgm:spPr/>
      <dgm:t>
        <a:bodyPr/>
        <a:lstStyle/>
        <a:p>
          <a:endParaRPr kumimoji="1" lang="ja-JP" altLang="en-US"/>
        </a:p>
      </dgm:t>
    </dgm:pt>
    <dgm:pt modelId="{FF40419C-A6B2-44E1-8D94-2BD1D29F409F}" type="sibTrans" cxnId="{0609ABC6-32EE-475A-8C20-A961EBE8A6FA}">
      <dgm:prSet/>
      <dgm:spPr/>
      <dgm:t>
        <a:bodyPr/>
        <a:lstStyle/>
        <a:p>
          <a:endParaRPr kumimoji="1" lang="ja-JP" altLang="en-US"/>
        </a:p>
      </dgm:t>
    </dgm:pt>
    <dgm:pt modelId="{C7E33D4B-9E46-4FF2-8655-592A1399DBF8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10</a:t>
          </a:r>
          <a:r>
            <a:rPr kumimoji="1" lang="ja-JP" altLang="en-US" sz="2000" dirty="0"/>
            <a:t>．人や国の不平等をなくそう</a:t>
          </a:r>
        </a:p>
      </dgm:t>
    </dgm:pt>
    <dgm:pt modelId="{326CF511-8B8A-46B4-AB9C-A6BF121D0E21}" type="parTrans" cxnId="{70788FCC-53BE-4002-BC30-868AFCF39231}">
      <dgm:prSet/>
      <dgm:spPr/>
      <dgm:t>
        <a:bodyPr/>
        <a:lstStyle/>
        <a:p>
          <a:endParaRPr kumimoji="1" lang="ja-JP" altLang="en-US"/>
        </a:p>
      </dgm:t>
    </dgm:pt>
    <dgm:pt modelId="{3470424D-0A92-4215-B711-C826EA9D5235}" type="sibTrans" cxnId="{70788FCC-53BE-4002-BC30-868AFCF39231}">
      <dgm:prSet/>
      <dgm:spPr/>
      <dgm:t>
        <a:bodyPr/>
        <a:lstStyle/>
        <a:p>
          <a:endParaRPr kumimoji="1" lang="ja-JP" altLang="en-US"/>
        </a:p>
      </dgm:t>
    </dgm:pt>
    <dgm:pt modelId="{10AB7BA0-C528-4294-B28D-496338F78106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16</a:t>
          </a:r>
          <a:r>
            <a:rPr kumimoji="1" lang="ja-JP" altLang="en-US" sz="2000" dirty="0"/>
            <a:t>．平和と公正をすべての人に</a:t>
          </a:r>
        </a:p>
      </dgm:t>
    </dgm:pt>
    <dgm:pt modelId="{E5471497-0FF3-4D9B-9688-18BD55DDEFDE}" type="parTrans" cxnId="{F58DB66F-420C-45A5-B406-D39BA095855D}">
      <dgm:prSet/>
      <dgm:spPr/>
      <dgm:t>
        <a:bodyPr/>
        <a:lstStyle/>
        <a:p>
          <a:endParaRPr kumimoji="1" lang="ja-JP" altLang="en-US"/>
        </a:p>
      </dgm:t>
    </dgm:pt>
    <dgm:pt modelId="{85C7369F-70FD-42FF-9407-595EDB541B75}" type="sibTrans" cxnId="{F58DB66F-420C-45A5-B406-D39BA095855D}">
      <dgm:prSet/>
      <dgm:spPr/>
      <dgm:t>
        <a:bodyPr/>
        <a:lstStyle/>
        <a:p>
          <a:endParaRPr kumimoji="1" lang="ja-JP" altLang="en-US"/>
        </a:p>
      </dgm:t>
    </dgm:pt>
    <dgm:pt modelId="{87131EF0-7B61-42CB-9058-4BB1436B3F19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7</a:t>
          </a:r>
          <a:r>
            <a:rPr kumimoji="1" lang="ja-JP" altLang="en-US" sz="2000" dirty="0"/>
            <a:t>．エネルギーをみんなにそしてクリーンに</a:t>
          </a:r>
        </a:p>
      </dgm:t>
    </dgm:pt>
    <dgm:pt modelId="{ADCE13AA-286E-4F70-B645-97C82B45CF95}" type="parTrans" cxnId="{8793CC6F-F7A2-4C53-A7BF-DB8A7295C246}">
      <dgm:prSet/>
      <dgm:spPr/>
      <dgm:t>
        <a:bodyPr/>
        <a:lstStyle/>
        <a:p>
          <a:endParaRPr kumimoji="1" lang="ja-JP" altLang="en-US"/>
        </a:p>
      </dgm:t>
    </dgm:pt>
    <dgm:pt modelId="{65EDD171-EE32-4852-BB2B-D775382E3ADD}" type="sibTrans" cxnId="{8793CC6F-F7A2-4C53-A7BF-DB8A7295C246}">
      <dgm:prSet/>
      <dgm:spPr/>
      <dgm:t>
        <a:bodyPr/>
        <a:lstStyle/>
        <a:p>
          <a:endParaRPr kumimoji="1" lang="ja-JP" altLang="en-US"/>
        </a:p>
      </dgm:t>
    </dgm:pt>
    <dgm:pt modelId="{AF98D90C-3B9E-45ED-A9A2-FA969DBCF06C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８．働きがいも経済成長も</a:t>
          </a:r>
        </a:p>
      </dgm:t>
    </dgm:pt>
    <dgm:pt modelId="{7C850474-CB3D-4EE9-81F3-D54997FD6ACB}" type="parTrans" cxnId="{F6D71413-C8FA-4E08-93E2-10A01CFB472B}">
      <dgm:prSet/>
      <dgm:spPr/>
      <dgm:t>
        <a:bodyPr/>
        <a:lstStyle/>
        <a:p>
          <a:endParaRPr kumimoji="1" lang="ja-JP" altLang="en-US"/>
        </a:p>
      </dgm:t>
    </dgm:pt>
    <dgm:pt modelId="{2BB66744-48DE-4F81-A714-C32DE5359F7E}" type="sibTrans" cxnId="{F6D71413-C8FA-4E08-93E2-10A01CFB472B}">
      <dgm:prSet/>
      <dgm:spPr/>
      <dgm:t>
        <a:bodyPr/>
        <a:lstStyle/>
        <a:p>
          <a:endParaRPr kumimoji="1" lang="ja-JP" altLang="en-US"/>
        </a:p>
      </dgm:t>
    </dgm:pt>
    <dgm:pt modelId="{5FF1CE7B-0DBA-4AD5-A945-57188FAA2CA9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11</a:t>
          </a:r>
          <a:r>
            <a:rPr kumimoji="1" lang="ja-JP" altLang="en-US" sz="2000" dirty="0"/>
            <a:t>．住み続けられるまちづくりを</a:t>
          </a:r>
        </a:p>
      </dgm:t>
    </dgm:pt>
    <dgm:pt modelId="{03D0A56F-F114-44CE-A311-C63969C34B21}" type="parTrans" cxnId="{814D1B16-4446-45B2-90C0-AF7BB8FDB2AF}">
      <dgm:prSet/>
      <dgm:spPr/>
      <dgm:t>
        <a:bodyPr/>
        <a:lstStyle/>
        <a:p>
          <a:endParaRPr kumimoji="1" lang="ja-JP" altLang="en-US"/>
        </a:p>
      </dgm:t>
    </dgm:pt>
    <dgm:pt modelId="{93EBFC71-2491-4AFE-9EFE-BA7AE4CBD95B}" type="sibTrans" cxnId="{814D1B16-4446-45B2-90C0-AF7BB8FDB2AF}">
      <dgm:prSet/>
      <dgm:spPr/>
      <dgm:t>
        <a:bodyPr/>
        <a:lstStyle/>
        <a:p>
          <a:endParaRPr kumimoji="1" lang="ja-JP" altLang="en-US"/>
        </a:p>
      </dgm:t>
    </dgm:pt>
    <dgm:pt modelId="{257E067F-D19C-4AA2-BDE9-C7ED6154F285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12</a:t>
          </a:r>
          <a:r>
            <a:rPr kumimoji="1" lang="ja-JP" altLang="en-US" sz="2000" dirty="0"/>
            <a:t>．つくる責任つかう責任</a:t>
          </a:r>
        </a:p>
      </dgm:t>
    </dgm:pt>
    <dgm:pt modelId="{B1B19F51-F7DA-428D-8D8B-6A08D1D8ACF2}" type="parTrans" cxnId="{6B95E1BB-AD11-47BD-BEAA-472615397F02}">
      <dgm:prSet/>
      <dgm:spPr/>
      <dgm:t>
        <a:bodyPr/>
        <a:lstStyle/>
        <a:p>
          <a:endParaRPr kumimoji="1" lang="ja-JP" altLang="en-US"/>
        </a:p>
      </dgm:t>
    </dgm:pt>
    <dgm:pt modelId="{EFB8A52C-C2D2-4AD0-A3D4-0E4AD38C13E8}" type="sibTrans" cxnId="{6B95E1BB-AD11-47BD-BEAA-472615397F02}">
      <dgm:prSet/>
      <dgm:spPr/>
      <dgm:t>
        <a:bodyPr/>
        <a:lstStyle/>
        <a:p>
          <a:endParaRPr kumimoji="1" lang="ja-JP" altLang="en-US"/>
        </a:p>
      </dgm:t>
    </dgm:pt>
    <dgm:pt modelId="{47699A83-9E9C-4678-9501-C411AC25D243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l"/>
          <a:r>
            <a:rPr kumimoji="1" lang="en-US" altLang="ja-JP" sz="2000" dirty="0"/>
            <a:t>17</a:t>
          </a:r>
          <a:r>
            <a:rPr kumimoji="1" lang="ja-JP" altLang="en-US" sz="2000" dirty="0"/>
            <a:t>．パートナーシップで目標を達成しよう</a:t>
          </a:r>
        </a:p>
      </dgm:t>
    </dgm:pt>
    <dgm:pt modelId="{A72144D8-B317-4CCA-ADFC-7D290073A5DE}" type="parTrans" cxnId="{0C0419AD-1E04-4B55-A266-9C2AE338A0BF}">
      <dgm:prSet/>
      <dgm:spPr/>
      <dgm:t>
        <a:bodyPr/>
        <a:lstStyle/>
        <a:p>
          <a:endParaRPr kumimoji="1" lang="ja-JP" altLang="en-US"/>
        </a:p>
      </dgm:t>
    </dgm:pt>
    <dgm:pt modelId="{DD6413E1-497D-44C4-91A4-CD82DA0A4E61}" type="sibTrans" cxnId="{0C0419AD-1E04-4B55-A266-9C2AE338A0BF}">
      <dgm:prSet/>
      <dgm:spPr/>
      <dgm:t>
        <a:bodyPr/>
        <a:lstStyle/>
        <a:p>
          <a:endParaRPr kumimoji="1" lang="ja-JP" altLang="en-US"/>
        </a:p>
      </dgm:t>
    </dgm:pt>
    <dgm:pt modelId="{343028D5-F950-4121-95B6-6646E934D911}">
      <dgm:prSet phldrT="[テキスト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kumimoji="1" lang="ja-JP" altLang="en-US" sz="2000" dirty="0"/>
            <a:t>９．産業と技術革新の基盤をつくろう</a:t>
          </a:r>
        </a:p>
      </dgm:t>
    </dgm:pt>
    <dgm:pt modelId="{D156A93D-373A-48A3-8452-B150DB727F46}" type="parTrans" cxnId="{FA0413B3-F9B6-4AB4-97ED-1265A2C01891}">
      <dgm:prSet/>
      <dgm:spPr/>
      <dgm:t>
        <a:bodyPr/>
        <a:lstStyle/>
        <a:p>
          <a:endParaRPr kumimoji="1" lang="ja-JP" altLang="en-US"/>
        </a:p>
      </dgm:t>
    </dgm:pt>
    <dgm:pt modelId="{F2937AF3-99A2-4AB7-9364-B53F85CAA5FE}" type="sibTrans" cxnId="{FA0413B3-F9B6-4AB4-97ED-1265A2C01891}">
      <dgm:prSet/>
      <dgm:spPr/>
      <dgm:t>
        <a:bodyPr/>
        <a:lstStyle/>
        <a:p>
          <a:endParaRPr kumimoji="1" lang="ja-JP" altLang="en-US"/>
        </a:p>
      </dgm:t>
    </dgm:pt>
    <dgm:pt modelId="{66451FEF-D2F0-4585-9649-691690EC9258}" type="pres">
      <dgm:prSet presAssocID="{05DD92E1-AF3D-4B85-84EA-78EFF47161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DA2BE2C-C554-4DCD-82B7-A317B3DA5788}" type="pres">
      <dgm:prSet presAssocID="{844F6BA1-C0A0-4BE8-92F0-C89CE85275DA}" presName="root1" presStyleCnt="0"/>
      <dgm:spPr/>
    </dgm:pt>
    <dgm:pt modelId="{EE9EB1CC-E938-4D6D-BEF3-3898AFEDD796}" type="pres">
      <dgm:prSet presAssocID="{844F6BA1-C0A0-4BE8-92F0-C89CE85275DA}" presName="LevelOneTextNode" presStyleLbl="node0" presStyleIdx="0" presStyleCnt="1" custScaleX="285311" custScaleY="611590" custLinFactNeighborX="-66648">
        <dgm:presLayoutVars>
          <dgm:chPref val="3"/>
        </dgm:presLayoutVars>
      </dgm:prSet>
      <dgm:spPr/>
    </dgm:pt>
    <dgm:pt modelId="{9862BB12-2643-44B6-9FDA-ED34FF722C1C}" type="pres">
      <dgm:prSet presAssocID="{844F6BA1-C0A0-4BE8-92F0-C89CE85275DA}" presName="level2hierChild" presStyleCnt="0"/>
      <dgm:spPr/>
    </dgm:pt>
    <dgm:pt modelId="{80914ACE-5ABF-460C-8651-B783ABBB0F81}" type="pres">
      <dgm:prSet presAssocID="{1CBB8E12-16B7-4286-BACD-BBE9134B93B5}" presName="conn2-1" presStyleLbl="parChTrans1D2" presStyleIdx="0" presStyleCnt="2"/>
      <dgm:spPr/>
    </dgm:pt>
    <dgm:pt modelId="{9C69154E-501D-482F-A24B-B8079253CFBA}" type="pres">
      <dgm:prSet presAssocID="{1CBB8E12-16B7-4286-BACD-BBE9134B93B5}" presName="connTx" presStyleLbl="parChTrans1D2" presStyleIdx="0" presStyleCnt="2"/>
      <dgm:spPr/>
    </dgm:pt>
    <dgm:pt modelId="{277D7E11-33C0-4071-AFD8-D9DE444AB18C}" type="pres">
      <dgm:prSet presAssocID="{2B655259-DC7D-4FC6-BDF6-B872578083F0}" presName="root2" presStyleCnt="0"/>
      <dgm:spPr/>
    </dgm:pt>
    <dgm:pt modelId="{CB04320C-FF18-4CC5-9892-E856C00F2303}" type="pres">
      <dgm:prSet presAssocID="{2B655259-DC7D-4FC6-BDF6-B872578083F0}" presName="LevelTwoTextNode" presStyleLbl="node2" presStyleIdx="0" presStyleCnt="2" custScaleX="194872" custScaleY="133100" custLinFactNeighborX="-41734" custLinFactNeighborY="-10326">
        <dgm:presLayoutVars>
          <dgm:chPref val="3"/>
        </dgm:presLayoutVars>
      </dgm:prSet>
      <dgm:spPr/>
    </dgm:pt>
    <dgm:pt modelId="{4CD23DA4-A854-48E4-A66B-71EAF8184039}" type="pres">
      <dgm:prSet presAssocID="{2B655259-DC7D-4FC6-BDF6-B872578083F0}" presName="level3hierChild" presStyleCnt="0"/>
      <dgm:spPr/>
    </dgm:pt>
    <dgm:pt modelId="{96D899B5-1FB8-463F-A52E-883E3A214FBD}" type="pres">
      <dgm:prSet presAssocID="{15378220-D0CF-41E7-9820-0F558C0C0182}" presName="conn2-1" presStyleLbl="parChTrans1D3" presStyleIdx="0" presStyleCnt="6"/>
      <dgm:spPr/>
    </dgm:pt>
    <dgm:pt modelId="{B1D354ED-1A1D-466B-A4AB-A70FA6EB85EC}" type="pres">
      <dgm:prSet presAssocID="{15378220-D0CF-41E7-9820-0F558C0C0182}" presName="connTx" presStyleLbl="parChTrans1D3" presStyleIdx="0" presStyleCnt="6"/>
      <dgm:spPr/>
    </dgm:pt>
    <dgm:pt modelId="{9AA50B73-FBDB-45C7-A2FB-AADFAEB96B16}" type="pres">
      <dgm:prSet presAssocID="{A9E911A5-3107-4AD3-9DDD-A33D49929789}" presName="root2" presStyleCnt="0"/>
      <dgm:spPr/>
    </dgm:pt>
    <dgm:pt modelId="{32666F87-A6DE-4473-9CBF-124A37940609}" type="pres">
      <dgm:prSet presAssocID="{A9E911A5-3107-4AD3-9DDD-A33D49929789}" presName="LevelTwoTextNode" presStyleLbl="node3" presStyleIdx="0" presStyleCnt="6" custScaleX="235795" custScaleY="110000">
        <dgm:presLayoutVars>
          <dgm:chPref val="3"/>
        </dgm:presLayoutVars>
      </dgm:prSet>
      <dgm:spPr/>
    </dgm:pt>
    <dgm:pt modelId="{83C477AD-19FC-4AD8-957C-411F4514C12E}" type="pres">
      <dgm:prSet presAssocID="{A9E911A5-3107-4AD3-9DDD-A33D49929789}" presName="level3hierChild" presStyleCnt="0"/>
      <dgm:spPr/>
    </dgm:pt>
    <dgm:pt modelId="{9B69AEBE-9502-4FEB-A25C-4F4327B59C04}" type="pres">
      <dgm:prSet presAssocID="{6C1E5C51-0E1D-4311-B042-56ACA0C7094E}" presName="conn2-1" presStyleLbl="parChTrans1D4" presStyleIdx="0" presStyleCnt="15"/>
      <dgm:spPr/>
    </dgm:pt>
    <dgm:pt modelId="{08656595-6469-4655-8775-901EEBE8AECB}" type="pres">
      <dgm:prSet presAssocID="{6C1E5C51-0E1D-4311-B042-56ACA0C7094E}" presName="connTx" presStyleLbl="parChTrans1D4" presStyleIdx="0" presStyleCnt="15"/>
      <dgm:spPr/>
    </dgm:pt>
    <dgm:pt modelId="{E7011D1E-CB93-43D3-B6EC-AAF4C37CB315}" type="pres">
      <dgm:prSet presAssocID="{B5E151CC-6A14-4221-A453-CEBD10FF2852}" presName="root2" presStyleCnt="0"/>
      <dgm:spPr/>
    </dgm:pt>
    <dgm:pt modelId="{B40A24D7-C17E-40C3-B3A6-50EFCC873A0E}" type="pres">
      <dgm:prSet presAssocID="{B5E151CC-6A14-4221-A453-CEBD10FF2852}" presName="LevelTwoTextNode" presStyleLbl="node4" presStyleIdx="0" presStyleCnt="15" custScaleX="740024">
        <dgm:presLayoutVars>
          <dgm:chPref val="3"/>
        </dgm:presLayoutVars>
      </dgm:prSet>
      <dgm:spPr/>
    </dgm:pt>
    <dgm:pt modelId="{45A4725B-249C-42AB-8946-5C6B04155078}" type="pres">
      <dgm:prSet presAssocID="{B5E151CC-6A14-4221-A453-CEBD10FF2852}" presName="level3hierChild" presStyleCnt="0"/>
      <dgm:spPr/>
    </dgm:pt>
    <dgm:pt modelId="{E5BEAC3B-3815-414D-98EB-075F3FFB8285}" type="pres">
      <dgm:prSet presAssocID="{69FE6D3C-E9BC-47B4-A888-97389E5D282B}" presName="conn2-1" presStyleLbl="parChTrans1D4" presStyleIdx="1" presStyleCnt="15"/>
      <dgm:spPr/>
    </dgm:pt>
    <dgm:pt modelId="{7E0803EF-2CA8-4B1A-AC71-3DF688A2BC6D}" type="pres">
      <dgm:prSet presAssocID="{69FE6D3C-E9BC-47B4-A888-97389E5D282B}" presName="connTx" presStyleLbl="parChTrans1D4" presStyleIdx="1" presStyleCnt="15"/>
      <dgm:spPr/>
    </dgm:pt>
    <dgm:pt modelId="{547E5608-617C-49BF-81D2-F72823861BFB}" type="pres">
      <dgm:prSet presAssocID="{F325AAC4-43DA-457B-BAB7-AD1C9C3DF2B1}" presName="root2" presStyleCnt="0"/>
      <dgm:spPr/>
    </dgm:pt>
    <dgm:pt modelId="{9999B5C9-4CD0-4F9E-9B16-CEC990A6FDF3}" type="pres">
      <dgm:prSet presAssocID="{F325AAC4-43DA-457B-BAB7-AD1C9C3DF2B1}" presName="LevelTwoTextNode" presStyleLbl="node4" presStyleIdx="1" presStyleCnt="15" custScaleX="740024">
        <dgm:presLayoutVars>
          <dgm:chPref val="3"/>
        </dgm:presLayoutVars>
      </dgm:prSet>
      <dgm:spPr/>
    </dgm:pt>
    <dgm:pt modelId="{F26A92E3-C73D-4214-9228-52FF4FB06393}" type="pres">
      <dgm:prSet presAssocID="{F325AAC4-43DA-457B-BAB7-AD1C9C3DF2B1}" presName="level3hierChild" presStyleCnt="0"/>
      <dgm:spPr/>
    </dgm:pt>
    <dgm:pt modelId="{98C9B749-88D6-4821-904B-64A17C8AB2BB}" type="pres">
      <dgm:prSet presAssocID="{75F5535B-C6BD-4F44-854A-B8CFCFFA5A36}" presName="conn2-1" presStyleLbl="parChTrans1D4" presStyleIdx="2" presStyleCnt="15"/>
      <dgm:spPr/>
    </dgm:pt>
    <dgm:pt modelId="{7CDD9F51-1A33-4004-BA18-454AB9FE8649}" type="pres">
      <dgm:prSet presAssocID="{75F5535B-C6BD-4F44-854A-B8CFCFFA5A36}" presName="connTx" presStyleLbl="parChTrans1D4" presStyleIdx="2" presStyleCnt="15"/>
      <dgm:spPr/>
    </dgm:pt>
    <dgm:pt modelId="{0E3177AD-41C3-4128-9784-B7C932764808}" type="pres">
      <dgm:prSet presAssocID="{EDAC824D-D8C4-4339-A1F2-4AD72D57A9C7}" presName="root2" presStyleCnt="0"/>
      <dgm:spPr/>
    </dgm:pt>
    <dgm:pt modelId="{3D1E0B70-0689-4D29-97BA-4978270D0C9D}" type="pres">
      <dgm:prSet presAssocID="{EDAC824D-D8C4-4339-A1F2-4AD72D57A9C7}" presName="LevelTwoTextNode" presStyleLbl="node4" presStyleIdx="2" presStyleCnt="15" custScaleX="740024">
        <dgm:presLayoutVars>
          <dgm:chPref val="3"/>
        </dgm:presLayoutVars>
      </dgm:prSet>
      <dgm:spPr/>
    </dgm:pt>
    <dgm:pt modelId="{D6B8C2C6-3011-4A6D-ACA4-D54DC9ED2734}" type="pres">
      <dgm:prSet presAssocID="{EDAC824D-D8C4-4339-A1F2-4AD72D57A9C7}" presName="level3hierChild" presStyleCnt="0"/>
      <dgm:spPr/>
    </dgm:pt>
    <dgm:pt modelId="{182D5C1A-A181-4DE6-B0D2-F34062216965}" type="pres">
      <dgm:prSet presAssocID="{F1B7B765-6642-479E-9357-EADB18A5493E}" presName="conn2-1" presStyleLbl="parChTrans1D3" presStyleIdx="1" presStyleCnt="6"/>
      <dgm:spPr/>
    </dgm:pt>
    <dgm:pt modelId="{FC1EC800-B289-4846-8656-85BA3406AE40}" type="pres">
      <dgm:prSet presAssocID="{F1B7B765-6642-479E-9357-EADB18A5493E}" presName="connTx" presStyleLbl="parChTrans1D3" presStyleIdx="1" presStyleCnt="6"/>
      <dgm:spPr/>
    </dgm:pt>
    <dgm:pt modelId="{9A122690-B230-43B4-B528-ECEB97C9CAD0}" type="pres">
      <dgm:prSet presAssocID="{F95BE616-754E-4619-9633-73C4AA2F8351}" presName="root2" presStyleCnt="0"/>
      <dgm:spPr/>
    </dgm:pt>
    <dgm:pt modelId="{6E255644-AA84-4F06-AEC1-765CB1DF0192}" type="pres">
      <dgm:prSet presAssocID="{F95BE616-754E-4619-9633-73C4AA2F8351}" presName="LevelTwoTextNode" presStyleLbl="node3" presStyleIdx="1" presStyleCnt="6" custScaleX="235795" custScaleY="110000">
        <dgm:presLayoutVars>
          <dgm:chPref val="3"/>
        </dgm:presLayoutVars>
      </dgm:prSet>
      <dgm:spPr/>
    </dgm:pt>
    <dgm:pt modelId="{203024FC-9CE5-4D8C-A3B6-2291593AF9A0}" type="pres">
      <dgm:prSet presAssocID="{F95BE616-754E-4619-9633-73C4AA2F8351}" presName="level3hierChild" presStyleCnt="0"/>
      <dgm:spPr/>
    </dgm:pt>
    <dgm:pt modelId="{B3B37347-DF9E-470F-A2ED-0814BFE56B9E}" type="pres">
      <dgm:prSet presAssocID="{8FC5C98F-F5AA-4FF7-80D3-35FF8636C16B}" presName="conn2-1" presStyleLbl="parChTrans1D4" presStyleIdx="3" presStyleCnt="15"/>
      <dgm:spPr/>
    </dgm:pt>
    <dgm:pt modelId="{33E087E6-E22E-485E-8CB8-29CC5452CF0F}" type="pres">
      <dgm:prSet presAssocID="{8FC5C98F-F5AA-4FF7-80D3-35FF8636C16B}" presName="connTx" presStyleLbl="parChTrans1D4" presStyleIdx="3" presStyleCnt="15"/>
      <dgm:spPr/>
    </dgm:pt>
    <dgm:pt modelId="{917BDBE9-1417-4DF7-A310-3226600D9B27}" type="pres">
      <dgm:prSet presAssocID="{38E81015-D38A-44E1-8D13-17A731D125A2}" presName="root2" presStyleCnt="0"/>
      <dgm:spPr/>
    </dgm:pt>
    <dgm:pt modelId="{DF572739-6296-4E9C-9D6B-BFBC0EC8485F}" type="pres">
      <dgm:prSet presAssocID="{38E81015-D38A-44E1-8D13-17A731D125A2}" presName="LevelTwoTextNode" presStyleLbl="node4" presStyleIdx="3" presStyleCnt="15" custScaleX="740024">
        <dgm:presLayoutVars>
          <dgm:chPref val="3"/>
        </dgm:presLayoutVars>
      </dgm:prSet>
      <dgm:spPr/>
    </dgm:pt>
    <dgm:pt modelId="{23C6109A-2D4D-45AC-9D27-9B5210DDD3B2}" type="pres">
      <dgm:prSet presAssocID="{38E81015-D38A-44E1-8D13-17A731D125A2}" presName="level3hierChild" presStyleCnt="0"/>
      <dgm:spPr/>
    </dgm:pt>
    <dgm:pt modelId="{59FCA6B3-C3DC-4B31-A208-0C2A8BAFAB2E}" type="pres">
      <dgm:prSet presAssocID="{B8BE2F99-48CA-49CC-BB11-B10A534ACD94}" presName="conn2-1" presStyleLbl="parChTrans1D4" presStyleIdx="4" presStyleCnt="15"/>
      <dgm:spPr/>
    </dgm:pt>
    <dgm:pt modelId="{4C3197EB-5892-4DAB-BBA0-91E6E6892CDC}" type="pres">
      <dgm:prSet presAssocID="{B8BE2F99-48CA-49CC-BB11-B10A534ACD94}" presName="connTx" presStyleLbl="parChTrans1D4" presStyleIdx="4" presStyleCnt="15"/>
      <dgm:spPr/>
    </dgm:pt>
    <dgm:pt modelId="{D187C4AA-6DD5-4979-B885-329FBF4F7E91}" type="pres">
      <dgm:prSet presAssocID="{B06FF06A-F2D9-4E86-95BD-AC15513007A9}" presName="root2" presStyleCnt="0"/>
      <dgm:spPr/>
    </dgm:pt>
    <dgm:pt modelId="{59B44CEA-415D-4617-88C8-4DC6741C1EB3}" type="pres">
      <dgm:prSet presAssocID="{B06FF06A-F2D9-4E86-95BD-AC15513007A9}" presName="LevelTwoTextNode" presStyleLbl="node4" presStyleIdx="4" presStyleCnt="15" custScaleX="740024">
        <dgm:presLayoutVars>
          <dgm:chPref val="3"/>
        </dgm:presLayoutVars>
      </dgm:prSet>
      <dgm:spPr/>
    </dgm:pt>
    <dgm:pt modelId="{4FD60924-E283-4EE0-B11B-99212B826CE0}" type="pres">
      <dgm:prSet presAssocID="{B06FF06A-F2D9-4E86-95BD-AC15513007A9}" presName="level3hierChild" presStyleCnt="0"/>
      <dgm:spPr/>
    </dgm:pt>
    <dgm:pt modelId="{A38B7407-50CA-4059-BE6C-C2242A9B7179}" type="pres">
      <dgm:prSet presAssocID="{5B04C3E8-9D4E-494A-A49B-553E2EF6287A}" presName="conn2-1" presStyleLbl="parChTrans1D4" presStyleIdx="5" presStyleCnt="15"/>
      <dgm:spPr/>
    </dgm:pt>
    <dgm:pt modelId="{C405A105-6461-45A0-8BC9-784DF13C71BC}" type="pres">
      <dgm:prSet presAssocID="{5B04C3E8-9D4E-494A-A49B-553E2EF6287A}" presName="connTx" presStyleLbl="parChTrans1D4" presStyleIdx="5" presStyleCnt="15"/>
      <dgm:spPr/>
    </dgm:pt>
    <dgm:pt modelId="{A657A93F-B2F7-4889-B4E6-E4FA9A615624}" type="pres">
      <dgm:prSet presAssocID="{4F78E959-12B0-40CB-89DE-7A7A1C204B67}" presName="root2" presStyleCnt="0"/>
      <dgm:spPr/>
    </dgm:pt>
    <dgm:pt modelId="{6CEB1AD5-B6E4-42CD-8ABA-B5AACB2E828D}" type="pres">
      <dgm:prSet presAssocID="{4F78E959-12B0-40CB-89DE-7A7A1C204B67}" presName="LevelTwoTextNode" presStyleLbl="node4" presStyleIdx="5" presStyleCnt="15" custScaleX="740024">
        <dgm:presLayoutVars>
          <dgm:chPref val="3"/>
        </dgm:presLayoutVars>
      </dgm:prSet>
      <dgm:spPr/>
    </dgm:pt>
    <dgm:pt modelId="{F7059BA1-2337-466C-931E-4FF872D7D8B1}" type="pres">
      <dgm:prSet presAssocID="{4F78E959-12B0-40CB-89DE-7A7A1C204B67}" presName="level3hierChild" presStyleCnt="0"/>
      <dgm:spPr/>
    </dgm:pt>
    <dgm:pt modelId="{701804D3-DD12-441A-BA02-424253D80168}" type="pres">
      <dgm:prSet presAssocID="{B382E047-8C87-4614-BC61-B45D51E61FB1}" presName="conn2-1" presStyleLbl="parChTrans1D3" presStyleIdx="2" presStyleCnt="6"/>
      <dgm:spPr/>
    </dgm:pt>
    <dgm:pt modelId="{40FA14CD-0808-41A1-880E-57B7AFFC2364}" type="pres">
      <dgm:prSet presAssocID="{B382E047-8C87-4614-BC61-B45D51E61FB1}" presName="connTx" presStyleLbl="parChTrans1D3" presStyleIdx="2" presStyleCnt="6"/>
      <dgm:spPr/>
    </dgm:pt>
    <dgm:pt modelId="{EE7A2A47-CFF0-4FF5-AE36-5F3DCCF03B87}" type="pres">
      <dgm:prSet presAssocID="{64955940-3895-43A3-9A1F-E4AF853585F0}" presName="root2" presStyleCnt="0"/>
      <dgm:spPr/>
    </dgm:pt>
    <dgm:pt modelId="{E852F981-8F03-4D76-91D3-6DF0FEEC4315}" type="pres">
      <dgm:prSet presAssocID="{64955940-3895-43A3-9A1F-E4AF853585F0}" presName="LevelTwoTextNode" presStyleLbl="node3" presStyleIdx="2" presStyleCnt="6" custScaleX="235795" custScaleY="110000">
        <dgm:presLayoutVars>
          <dgm:chPref val="3"/>
        </dgm:presLayoutVars>
      </dgm:prSet>
      <dgm:spPr/>
    </dgm:pt>
    <dgm:pt modelId="{E485D918-9842-49C7-9869-D827418877EF}" type="pres">
      <dgm:prSet presAssocID="{64955940-3895-43A3-9A1F-E4AF853585F0}" presName="level3hierChild" presStyleCnt="0"/>
      <dgm:spPr/>
    </dgm:pt>
    <dgm:pt modelId="{EE9A45D7-92C2-44C1-BCBF-D60E54537164}" type="pres">
      <dgm:prSet presAssocID="{7551A8E7-0A66-44F5-8B23-384A96446063}" presName="conn2-1" presStyleLbl="parChTrans1D4" presStyleIdx="6" presStyleCnt="15"/>
      <dgm:spPr/>
    </dgm:pt>
    <dgm:pt modelId="{1EEEF9ED-11B9-4EF4-B209-75E4B79D62A0}" type="pres">
      <dgm:prSet presAssocID="{7551A8E7-0A66-44F5-8B23-384A96446063}" presName="connTx" presStyleLbl="parChTrans1D4" presStyleIdx="6" presStyleCnt="15"/>
      <dgm:spPr/>
    </dgm:pt>
    <dgm:pt modelId="{9E4ED229-D6FD-4A2B-A37C-31B13D36F075}" type="pres">
      <dgm:prSet presAssocID="{C3A73005-DDE7-4065-A8AD-C0D53477C808}" presName="root2" presStyleCnt="0"/>
      <dgm:spPr/>
    </dgm:pt>
    <dgm:pt modelId="{DA3FD73A-70A8-414D-B172-9C66396A922C}" type="pres">
      <dgm:prSet presAssocID="{C3A73005-DDE7-4065-A8AD-C0D53477C808}" presName="LevelTwoTextNode" presStyleLbl="node4" presStyleIdx="6" presStyleCnt="15" custScaleX="740024">
        <dgm:presLayoutVars>
          <dgm:chPref val="3"/>
        </dgm:presLayoutVars>
      </dgm:prSet>
      <dgm:spPr/>
    </dgm:pt>
    <dgm:pt modelId="{444741B7-A8FD-4547-871F-D8CE8B781367}" type="pres">
      <dgm:prSet presAssocID="{C3A73005-DDE7-4065-A8AD-C0D53477C808}" presName="level3hierChild" presStyleCnt="0"/>
      <dgm:spPr/>
    </dgm:pt>
    <dgm:pt modelId="{F4E8EDF7-70F1-4490-902D-9D83FB17EB02}" type="pres">
      <dgm:prSet presAssocID="{326CF511-8B8A-46B4-AB9C-A6BF121D0E21}" presName="conn2-1" presStyleLbl="parChTrans1D4" presStyleIdx="7" presStyleCnt="15"/>
      <dgm:spPr/>
    </dgm:pt>
    <dgm:pt modelId="{1A5AAE09-66BB-43A3-AD4A-24EC8AE1C54F}" type="pres">
      <dgm:prSet presAssocID="{326CF511-8B8A-46B4-AB9C-A6BF121D0E21}" presName="connTx" presStyleLbl="parChTrans1D4" presStyleIdx="7" presStyleCnt="15"/>
      <dgm:spPr/>
    </dgm:pt>
    <dgm:pt modelId="{FF94523F-D22C-4677-9F8A-7934A7ACA0B0}" type="pres">
      <dgm:prSet presAssocID="{C7E33D4B-9E46-4FF2-8655-592A1399DBF8}" presName="root2" presStyleCnt="0"/>
      <dgm:spPr/>
    </dgm:pt>
    <dgm:pt modelId="{47253488-7BF5-43CF-A5FF-B04B9E965DCB}" type="pres">
      <dgm:prSet presAssocID="{C7E33D4B-9E46-4FF2-8655-592A1399DBF8}" presName="LevelTwoTextNode" presStyleLbl="node4" presStyleIdx="7" presStyleCnt="15" custScaleX="745230" custScaleY="141612">
        <dgm:presLayoutVars>
          <dgm:chPref val="3"/>
        </dgm:presLayoutVars>
      </dgm:prSet>
      <dgm:spPr/>
    </dgm:pt>
    <dgm:pt modelId="{32263E8E-52FE-4481-8B50-FDC449DA075D}" type="pres">
      <dgm:prSet presAssocID="{C7E33D4B-9E46-4FF2-8655-592A1399DBF8}" presName="level3hierChild" presStyleCnt="0"/>
      <dgm:spPr/>
    </dgm:pt>
    <dgm:pt modelId="{1170BD14-E1D8-4CA5-9942-C1ACB910F440}" type="pres">
      <dgm:prSet presAssocID="{E5471497-0FF3-4D9B-9688-18BD55DDEFDE}" presName="conn2-1" presStyleLbl="parChTrans1D4" presStyleIdx="8" presStyleCnt="15"/>
      <dgm:spPr/>
    </dgm:pt>
    <dgm:pt modelId="{A72E9BCF-9759-415B-8CD0-2F80212B0C34}" type="pres">
      <dgm:prSet presAssocID="{E5471497-0FF3-4D9B-9688-18BD55DDEFDE}" presName="connTx" presStyleLbl="parChTrans1D4" presStyleIdx="8" presStyleCnt="15"/>
      <dgm:spPr/>
    </dgm:pt>
    <dgm:pt modelId="{8787972E-3A93-4852-B777-E5C71F4970A7}" type="pres">
      <dgm:prSet presAssocID="{10AB7BA0-C528-4294-B28D-496338F78106}" presName="root2" presStyleCnt="0"/>
      <dgm:spPr/>
    </dgm:pt>
    <dgm:pt modelId="{DF0FC14A-133B-46AB-B034-FC7333891F40}" type="pres">
      <dgm:prSet presAssocID="{10AB7BA0-C528-4294-B28D-496338F78106}" presName="LevelTwoTextNode" presStyleLbl="node4" presStyleIdx="8" presStyleCnt="15" custScaleX="740024">
        <dgm:presLayoutVars>
          <dgm:chPref val="3"/>
        </dgm:presLayoutVars>
      </dgm:prSet>
      <dgm:spPr/>
    </dgm:pt>
    <dgm:pt modelId="{70745646-B1C5-4635-94D6-C275350A60B5}" type="pres">
      <dgm:prSet presAssocID="{10AB7BA0-C528-4294-B28D-496338F78106}" presName="level3hierChild" presStyleCnt="0"/>
      <dgm:spPr/>
    </dgm:pt>
    <dgm:pt modelId="{39ED8B19-CD60-4564-8632-B710DFF2259F}" type="pres">
      <dgm:prSet presAssocID="{12436670-10EB-4CA9-BAF9-5B9C0A2C0A60}" presName="conn2-1" presStyleLbl="parChTrans1D2" presStyleIdx="1" presStyleCnt="2"/>
      <dgm:spPr/>
    </dgm:pt>
    <dgm:pt modelId="{DDF5C06A-2B81-4AA7-B1AE-813818C9DE0B}" type="pres">
      <dgm:prSet presAssocID="{12436670-10EB-4CA9-BAF9-5B9C0A2C0A60}" presName="connTx" presStyleLbl="parChTrans1D2" presStyleIdx="1" presStyleCnt="2"/>
      <dgm:spPr/>
    </dgm:pt>
    <dgm:pt modelId="{3012151D-1B48-45C6-9824-D392FED8C737}" type="pres">
      <dgm:prSet presAssocID="{4D99C1C5-30F6-45A2-87C0-8760B62BC12F}" presName="root2" presStyleCnt="0"/>
      <dgm:spPr/>
    </dgm:pt>
    <dgm:pt modelId="{058C4396-E146-4D14-9BDB-E800F38CA801}" type="pres">
      <dgm:prSet presAssocID="{4D99C1C5-30F6-45A2-87C0-8760B62BC12F}" presName="LevelTwoTextNode" presStyleLbl="node2" presStyleIdx="1" presStyleCnt="2" custScaleX="194872" custScaleY="133100" custLinFactNeighborX="-41734">
        <dgm:presLayoutVars>
          <dgm:chPref val="3"/>
        </dgm:presLayoutVars>
      </dgm:prSet>
      <dgm:spPr/>
    </dgm:pt>
    <dgm:pt modelId="{E97A7322-009B-4632-AFFA-30564DD78054}" type="pres">
      <dgm:prSet presAssocID="{4D99C1C5-30F6-45A2-87C0-8760B62BC12F}" presName="level3hierChild" presStyleCnt="0"/>
      <dgm:spPr/>
    </dgm:pt>
    <dgm:pt modelId="{654D6A5E-D25D-4E55-8445-3924690135DA}" type="pres">
      <dgm:prSet presAssocID="{671F6359-817A-4EFD-8C9C-C79D1CA1EAEE}" presName="conn2-1" presStyleLbl="parChTrans1D3" presStyleIdx="3" presStyleCnt="6"/>
      <dgm:spPr/>
    </dgm:pt>
    <dgm:pt modelId="{EF176112-7522-4AF0-A83F-AC6624FC5489}" type="pres">
      <dgm:prSet presAssocID="{671F6359-817A-4EFD-8C9C-C79D1CA1EAEE}" presName="connTx" presStyleLbl="parChTrans1D3" presStyleIdx="3" presStyleCnt="6"/>
      <dgm:spPr/>
    </dgm:pt>
    <dgm:pt modelId="{72DF6650-23FB-4740-8CE9-28C4668F2E25}" type="pres">
      <dgm:prSet presAssocID="{2E40EC1E-FC25-4954-AE6B-2FCC976F0D66}" presName="root2" presStyleCnt="0"/>
      <dgm:spPr/>
    </dgm:pt>
    <dgm:pt modelId="{954EEFF4-FB31-48F9-AA48-6C283C111C34}" type="pres">
      <dgm:prSet presAssocID="{2E40EC1E-FC25-4954-AE6B-2FCC976F0D66}" presName="LevelTwoTextNode" presStyleLbl="node3" presStyleIdx="3" presStyleCnt="6" custScaleX="235795" custScaleY="110000">
        <dgm:presLayoutVars>
          <dgm:chPref val="3"/>
        </dgm:presLayoutVars>
      </dgm:prSet>
      <dgm:spPr/>
    </dgm:pt>
    <dgm:pt modelId="{910D656D-D4CC-4035-BECC-AE18190E38BF}" type="pres">
      <dgm:prSet presAssocID="{2E40EC1E-FC25-4954-AE6B-2FCC976F0D66}" presName="level3hierChild" presStyleCnt="0"/>
      <dgm:spPr/>
    </dgm:pt>
    <dgm:pt modelId="{A88E0E4B-7EC1-4368-9D0C-7EB7012A5D23}" type="pres">
      <dgm:prSet presAssocID="{ADCE13AA-286E-4F70-B645-97C82B45CF95}" presName="conn2-1" presStyleLbl="parChTrans1D4" presStyleIdx="9" presStyleCnt="15"/>
      <dgm:spPr/>
    </dgm:pt>
    <dgm:pt modelId="{D863A604-A97F-4E69-B30B-9E56F3F5632C}" type="pres">
      <dgm:prSet presAssocID="{ADCE13AA-286E-4F70-B645-97C82B45CF95}" presName="connTx" presStyleLbl="parChTrans1D4" presStyleIdx="9" presStyleCnt="15"/>
      <dgm:spPr/>
    </dgm:pt>
    <dgm:pt modelId="{AFACDC2F-A607-4EBE-A142-81F4335C35E6}" type="pres">
      <dgm:prSet presAssocID="{87131EF0-7B61-42CB-9058-4BB1436B3F19}" presName="root2" presStyleCnt="0"/>
      <dgm:spPr/>
    </dgm:pt>
    <dgm:pt modelId="{D5EA563D-26B3-413F-8F8E-9AB9C9772D36}" type="pres">
      <dgm:prSet presAssocID="{87131EF0-7B61-42CB-9058-4BB1436B3F19}" presName="LevelTwoTextNode" presStyleLbl="node4" presStyleIdx="9" presStyleCnt="15" custScaleX="740024">
        <dgm:presLayoutVars>
          <dgm:chPref val="3"/>
        </dgm:presLayoutVars>
      </dgm:prSet>
      <dgm:spPr/>
    </dgm:pt>
    <dgm:pt modelId="{B1880F7C-F1E6-4076-BD59-155050CAD844}" type="pres">
      <dgm:prSet presAssocID="{87131EF0-7B61-42CB-9058-4BB1436B3F19}" presName="level3hierChild" presStyleCnt="0"/>
      <dgm:spPr/>
    </dgm:pt>
    <dgm:pt modelId="{3E3DB4E5-4D2E-4BE8-87B7-4624C853ED1E}" type="pres">
      <dgm:prSet presAssocID="{B1B19F51-F7DA-428D-8D8B-6A08D1D8ACF2}" presName="conn2-1" presStyleLbl="parChTrans1D4" presStyleIdx="10" presStyleCnt="15"/>
      <dgm:spPr/>
    </dgm:pt>
    <dgm:pt modelId="{382B0005-F001-44A4-A126-D07F98FB03AA}" type="pres">
      <dgm:prSet presAssocID="{B1B19F51-F7DA-428D-8D8B-6A08D1D8ACF2}" presName="connTx" presStyleLbl="parChTrans1D4" presStyleIdx="10" presStyleCnt="15"/>
      <dgm:spPr/>
    </dgm:pt>
    <dgm:pt modelId="{D09CB888-BBE1-48E1-A515-651B89E616E9}" type="pres">
      <dgm:prSet presAssocID="{257E067F-D19C-4AA2-BDE9-C7ED6154F285}" presName="root2" presStyleCnt="0"/>
      <dgm:spPr/>
    </dgm:pt>
    <dgm:pt modelId="{CC8663E2-7441-4762-842D-4A4E30291207}" type="pres">
      <dgm:prSet presAssocID="{257E067F-D19C-4AA2-BDE9-C7ED6154F285}" presName="LevelTwoTextNode" presStyleLbl="node4" presStyleIdx="10" presStyleCnt="15" custScaleX="740024">
        <dgm:presLayoutVars>
          <dgm:chPref val="3"/>
        </dgm:presLayoutVars>
      </dgm:prSet>
      <dgm:spPr/>
    </dgm:pt>
    <dgm:pt modelId="{6F3F11AB-326C-405A-A37F-E4C78E1864AF}" type="pres">
      <dgm:prSet presAssocID="{257E067F-D19C-4AA2-BDE9-C7ED6154F285}" presName="level3hierChild" presStyleCnt="0"/>
      <dgm:spPr/>
    </dgm:pt>
    <dgm:pt modelId="{1AFC4FFF-5793-400E-BC37-763A55D52614}" type="pres">
      <dgm:prSet presAssocID="{FC93A9B0-17F6-46BD-892A-A72DA0B94A68}" presName="conn2-1" presStyleLbl="parChTrans1D3" presStyleIdx="4" presStyleCnt="6"/>
      <dgm:spPr/>
    </dgm:pt>
    <dgm:pt modelId="{53DE90CD-B1FB-4639-9EA1-09339012B9AD}" type="pres">
      <dgm:prSet presAssocID="{FC93A9B0-17F6-46BD-892A-A72DA0B94A68}" presName="connTx" presStyleLbl="parChTrans1D3" presStyleIdx="4" presStyleCnt="6"/>
      <dgm:spPr/>
    </dgm:pt>
    <dgm:pt modelId="{5259EA82-8A23-42D5-915E-ED81DCD080B2}" type="pres">
      <dgm:prSet presAssocID="{C3D4B935-3DF7-4BDD-A634-4E643F526095}" presName="root2" presStyleCnt="0"/>
      <dgm:spPr/>
    </dgm:pt>
    <dgm:pt modelId="{8160C08D-2B5F-4C48-9F36-65BACCA48A92}" type="pres">
      <dgm:prSet presAssocID="{C3D4B935-3DF7-4BDD-A634-4E643F526095}" presName="LevelTwoTextNode" presStyleLbl="node3" presStyleIdx="4" presStyleCnt="6" custScaleX="235795" custScaleY="110000">
        <dgm:presLayoutVars>
          <dgm:chPref val="3"/>
        </dgm:presLayoutVars>
      </dgm:prSet>
      <dgm:spPr/>
    </dgm:pt>
    <dgm:pt modelId="{289AA528-F76F-4BB8-8CF2-5CE0FB6D836F}" type="pres">
      <dgm:prSet presAssocID="{C3D4B935-3DF7-4BDD-A634-4E643F526095}" presName="level3hierChild" presStyleCnt="0"/>
      <dgm:spPr/>
    </dgm:pt>
    <dgm:pt modelId="{7436D23C-7FDB-4AFC-AE27-15EDA1C4E02B}" type="pres">
      <dgm:prSet presAssocID="{7C850474-CB3D-4EE9-81F3-D54997FD6ACB}" presName="conn2-1" presStyleLbl="parChTrans1D4" presStyleIdx="11" presStyleCnt="15"/>
      <dgm:spPr/>
    </dgm:pt>
    <dgm:pt modelId="{395E674E-F6AB-4428-9BB4-E27BA226F000}" type="pres">
      <dgm:prSet presAssocID="{7C850474-CB3D-4EE9-81F3-D54997FD6ACB}" presName="connTx" presStyleLbl="parChTrans1D4" presStyleIdx="11" presStyleCnt="15"/>
      <dgm:spPr/>
    </dgm:pt>
    <dgm:pt modelId="{09C11A70-A465-4BF4-B350-E502E497485A}" type="pres">
      <dgm:prSet presAssocID="{AF98D90C-3B9E-45ED-A9A2-FA969DBCF06C}" presName="root2" presStyleCnt="0"/>
      <dgm:spPr/>
    </dgm:pt>
    <dgm:pt modelId="{C1E8990F-92D1-414B-9C7B-FD310E50DD7B}" type="pres">
      <dgm:prSet presAssocID="{AF98D90C-3B9E-45ED-A9A2-FA969DBCF06C}" presName="LevelTwoTextNode" presStyleLbl="node4" presStyleIdx="11" presStyleCnt="15" custScaleX="740024">
        <dgm:presLayoutVars>
          <dgm:chPref val="3"/>
        </dgm:presLayoutVars>
      </dgm:prSet>
      <dgm:spPr/>
    </dgm:pt>
    <dgm:pt modelId="{E10DC7FC-C7D9-4CCA-9FB7-B80F301B32CB}" type="pres">
      <dgm:prSet presAssocID="{AF98D90C-3B9E-45ED-A9A2-FA969DBCF06C}" presName="level3hierChild" presStyleCnt="0"/>
      <dgm:spPr/>
    </dgm:pt>
    <dgm:pt modelId="{E297F431-43C0-492D-8D2E-0D9DBB7D62AF}" type="pres">
      <dgm:prSet presAssocID="{D156A93D-373A-48A3-8452-B150DB727F46}" presName="conn2-1" presStyleLbl="parChTrans1D4" presStyleIdx="12" presStyleCnt="15"/>
      <dgm:spPr/>
    </dgm:pt>
    <dgm:pt modelId="{4F140076-5A47-4F8C-BD21-CD2EB95CCB4C}" type="pres">
      <dgm:prSet presAssocID="{D156A93D-373A-48A3-8452-B150DB727F46}" presName="connTx" presStyleLbl="parChTrans1D4" presStyleIdx="12" presStyleCnt="15"/>
      <dgm:spPr/>
    </dgm:pt>
    <dgm:pt modelId="{225A0B97-70DA-4655-81A2-AF31CC8BECC7}" type="pres">
      <dgm:prSet presAssocID="{343028D5-F950-4121-95B6-6646E934D911}" presName="root2" presStyleCnt="0"/>
      <dgm:spPr/>
    </dgm:pt>
    <dgm:pt modelId="{274FAA65-E473-4303-8F62-A9EDDA4B0D44}" type="pres">
      <dgm:prSet presAssocID="{343028D5-F950-4121-95B6-6646E934D911}" presName="LevelTwoTextNode" presStyleLbl="node4" presStyleIdx="12" presStyleCnt="15" custScaleX="740024">
        <dgm:presLayoutVars>
          <dgm:chPref val="3"/>
        </dgm:presLayoutVars>
      </dgm:prSet>
      <dgm:spPr/>
    </dgm:pt>
    <dgm:pt modelId="{C00B21D7-F8E5-492D-A7E6-AE28CD1FF97C}" type="pres">
      <dgm:prSet presAssocID="{343028D5-F950-4121-95B6-6646E934D911}" presName="level3hierChild" presStyleCnt="0"/>
      <dgm:spPr/>
    </dgm:pt>
    <dgm:pt modelId="{1CB6E39B-12E1-4818-82B6-8EB15D665031}" type="pres">
      <dgm:prSet presAssocID="{0C1AB398-C0BF-43F0-B380-36F31F0D1166}" presName="conn2-1" presStyleLbl="parChTrans1D3" presStyleIdx="5" presStyleCnt="6"/>
      <dgm:spPr/>
    </dgm:pt>
    <dgm:pt modelId="{1F8D6CAE-DF3C-4AFF-9307-57A54E9785CC}" type="pres">
      <dgm:prSet presAssocID="{0C1AB398-C0BF-43F0-B380-36F31F0D1166}" presName="connTx" presStyleLbl="parChTrans1D3" presStyleIdx="5" presStyleCnt="6"/>
      <dgm:spPr/>
    </dgm:pt>
    <dgm:pt modelId="{A6DD1398-FD1A-4565-8C4B-A47C4C512453}" type="pres">
      <dgm:prSet presAssocID="{A64E9706-ABB4-4CF5-81F6-E69ABAE6C17F}" presName="root2" presStyleCnt="0"/>
      <dgm:spPr/>
    </dgm:pt>
    <dgm:pt modelId="{AA1473E4-7655-4B73-B737-C1FD55AB802B}" type="pres">
      <dgm:prSet presAssocID="{A64E9706-ABB4-4CF5-81F6-E69ABAE6C17F}" presName="LevelTwoTextNode" presStyleLbl="node3" presStyleIdx="5" presStyleCnt="6" custScaleX="235795" custScaleY="110000">
        <dgm:presLayoutVars>
          <dgm:chPref val="3"/>
        </dgm:presLayoutVars>
      </dgm:prSet>
      <dgm:spPr/>
    </dgm:pt>
    <dgm:pt modelId="{43397237-562C-4723-9D19-BA68F5C436AC}" type="pres">
      <dgm:prSet presAssocID="{A64E9706-ABB4-4CF5-81F6-E69ABAE6C17F}" presName="level3hierChild" presStyleCnt="0"/>
      <dgm:spPr/>
    </dgm:pt>
    <dgm:pt modelId="{66BA9261-BF00-4BCC-AF0F-F7DEE8959718}" type="pres">
      <dgm:prSet presAssocID="{03D0A56F-F114-44CE-A311-C63969C34B21}" presName="conn2-1" presStyleLbl="parChTrans1D4" presStyleIdx="13" presStyleCnt="15"/>
      <dgm:spPr/>
    </dgm:pt>
    <dgm:pt modelId="{2E813E57-00FB-4039-9B07-C4521EF96A85}" type="pres">
      <dgm:prSet presAssocID="{03D0A56F-F114-44CE-A311-C63969C34B21}" presName="connTx" presStyleLbl="parChTrans1D4" presStyleIdx="13" presStyleCnt="15"/>
      <dgm:spPr/>
    </dgm:pt>
    <dgm:pt modelId="{89595477-F8FE-424C-928E-44CFCE72086B}" type="pres">
      <dgm:prSet presAssocID="{5FF1CE7B-0DBA-4AD5-A945-57188FAA2CA9}" presName="root2" presStyleCnt="0"/>
      <dgm:spPr/>
    </dgm:pt>
    <dgm:pt modelId="{EE93CBC7-4E75-4E76-8B0A-F61F692662CC}" type="pres">
      <dgm:prSet presAssocID="{5FF1CE7B-0DBA-4AD5-A945-57188FAA2CA9}" presName="LevelTwoTextNode" presStyleLbl="node4" presStyleIdx="13" presStyleCnt="15" custScaleX="740024">
        <dgm:presLayoutVars>
          <dgm:chPref val="3"/>
        </dgm:presLayoutVars>
      </dgm:prSet>
      <dgm:spPr/>
    </dgm:pt>
    <dgm:pt modelId="{472E5D48-9989-47DA-B61B-66C3E198701B}" type="pres">
      <dgm:prSet presAssocID="{5FF1CE7B-0DBA-4AD5-A945-57188FAA2CA9}" presName="level3hierChild" presStyleCnt="0"/>
      <dgm:spPr/>
    </dgm:pt>
    <dgm:pt modelId="{0D9E5C0F-A8DB-4FE4-9764-8A681E259D9B}" type="pres">
      <dgm:prSet presAssocID="{A72144D8-B317-4CCA-ADFC-7D290073A5DE}" presName="conn2-1" presStyleLbl="parChTrans1D4" presStyleIdx="14" presStyleCnt="15"/>
      <dgm:spPr/>
    </dgm:pt>
    <dgm:pt modelId="{3A7B2764-4248-4B17-B631-9FA5AF9D9EF7}" type="pres">
      <dgm:prSet presAssocID="{A72144D8-B317-4CCA-ADFC-7D290073A5DE}" presName="connTx" presStyleLbl="parChTrans1D4" presStyleIdx="14" presStyleCnt="15"/>
      <dgm:spPr/>
    </dgm:pt>
    <dgm:pt modelId="{6A80DBE5-A56D-4DF1-94D6-A137C070B598}" type="pres">
      <dgm:prSet presAssocID="{47699A83-9E9C-4678-9501-C411AC25D243}" presName="root2" presStyleCnt="0"/>
      <dgm:spPr/>
    </dgm:pt>
    <dgm:pt modelId="{323E8864-789E-4072-BE04-628287C7754B}" type="pres">
      <dgm:prSet presAssocID="{47699A83-9E9C-4678-9501-C411AC25D243}" presName="LevelTwoTextNode" presStyleLbl="node4" presStyleIdx="14" presStyleCnt="15" custScaleX="740024">
        <dgm:presLayoutVars>
          <dgm:chPref val="3"/>
        </dgm:presLayoutVars>
      </dgm:prSet>
      <dgm:spPr/>
    </dgm:pt>
    <dgm:pt modelId="{8D4DB7D8-99CB-49E8-AA45-C8F58260E1E4}" type="pres">
      <dgm:prSet presAssocID="{47699A83-9E9C-4678-9501-C411AC25D243}" presName="level3hierChild" presStyleCnt="0"/>
      <dgm:spPr/>
    </dgm:pt>
  </dgm:ptLst>
  <dgm:cxnLst>
    <dgm:cxn modelId="{F3C4B103-EAC9-42D6-AFA5-F382406C6AC0}" type="presOf" srcId="{75F5535B-C6BD-4F44-854A-B8CFCFFA5A36}" destId="{98C9B749-88D6-4821-904B-64A17C8AB2BB}" srcOrd="0" destOrd="0" presId="urn:microsoft.com/office/officeart/2005/8/layout/hierarchy2"/>
    <dgm:cxn modelId="{23343C05-51E6-4451-B310-536B20674BF5}" type="presOf" srcId="{A64E9706-ABB4-4CF5-81F6-E69ABAE6C17F}" destId="{AA1473E4-7655-4B73-B737-C1FD55AB802B}" srcOrd="0" destOrd="0" presId="urn:microsoft.com/office/officeart/2005/8/layout/hierarchy2"/>
    <dgm:cxn modelId="{F4A9A908-B016-40ED-8C3E-AC1056FB8571}" type="presOf" srcId="{B1B19F51-F7DA-428D-8D8B-6A08D1D8ACF2}" destId="{3E3DB4E5-4D2E-4BE8-87B7-4624C853ED1E}" srcOrd="0" destOrd="0" presId="urn:microsoft.com/office/officeart/2005/8/layout/hierarchy2"/>
    <dgm:cxn modelId="{F412830C-E4E3-4646-9367-D5D06543FA97}" srcId="{F95BE616-754E-4619-9633-73C4AA2F8351}" destId="{38E81015-D38A-44E1-8D13-17A731D125A2}" srcOrd="0" destOrd="0" parTransId="{8FC5C98F-F5AA-4FF7-80D3-35FF8636C16B}" sibTransId="{6821917D-FA3F-4AD1-9C61-6DF808F01D9D}"/>
    <dgm:cxn modelId="{FF0B8E0E-76D4-4D51-B2DE-076B1FF81FCD}" srcId="{844F6BA1-C0A0-4BE8-92F0-C89CE85275DA}" destId="{2B655259-DC7D-4FC6-BDF6-B872578083F0}" srcOrd="0" destOrd="0" parTransId="{1CBB8E12-16B7-4286-BACD-BBE9134B93B5}" sibTransId="{2306E3A5-8C61-402A-9DD3-75DEB42000AF}"/>
    <dgm:cxn modelId="{17D7BC12-3FA7-4C64-A732-7A3D0AF8F068}" type="presOf" srcId="{12436670-10EB-4CA9-BAF9-5B9C0A2C0A60}" destId="{DDF5C06A-2B81-4AA7-B1AE-813818C9DE0B}" srcOrd="1" destOrd="0" presId="urn:microsoft.com/office/officeart/2005/8/layout/hierarchy2"/>
    <dgm:cxn modelId="{F6D71413-C8FA-4E08-93E2-10A01CFB472B}" srcId="{C3D4B935-3DF7-4BDD-A634-4E643F526095}" destId="{AF98D90C-3B9E-45ED-A9A2-FA969DBCF06C}" srcOrd="0" destOrd="0" parTransId="{7C850474-CB3D-4EE9-81F3-D54997FD6ACB}" sibTransId="{2BB66744-48DE-4F81-A714-C32DE5359F7E}"/>
    <dgm:cxn modelId="{A9D4EC14-C333-40A8-859C-870F9EDD0E94}" type="presOf" srcId="{A9E911A5-3107-4AD3-9DDD-A33D49929789}" destId="{32666F87-A6DE-4473-9CBF-124A37940609}" srcOrd="0" destOrd="0" presId="urn:microsoft.com/office/officeart/2005/8/layout/hierarchy2"/>
    <dgm:cxn modelId="{814D1B16-4446-45B2-90C0-AF7BB8FDB2AF}" srcId="{A64E9706-ABB4-4CF5-81F6-E69ABAE6C17F}" destId="{5FF1CE7B-0DBA-4AD5-A945-57188FAA2CA9}" srcOrd="0" destOrd="0" parTransId="{03D0A56F-F114-44CE-A311-C63969C34B21}" sibTransId="{93EBFC71-2491-4AFE-9EFE-BA7AE4CBD95B}"/>
    <dgm:cxn modelId="{E2E5A81F-D7FC-4D45-9099-F7958BC98F86}" type="presOf" srcId="{E5471497-0FF3-4D9B-9688-18BD55DDEFDE}" destId="{A72E9BCF-9759-415B-8CD0-2F80212B0C34}" srcOrd="1" destOrd="0" presId="urn:microsoft.com/office/officeart/2005/8/layout/hierarchy2"/>
    <dgm:cxn modelId="{130E5420-089A-4044-9C7C-0BB66BE9E5AE}" srcId="{A9E911A5-3107-4AD3-9DDD-A33D49929789}" destId="{EDAC824D-D8C4-4339-A1F2-4AD72D57A9C7}" srcOrd="2" destOrd="0" parTransId="{75F5535B-C6BD-4F44-854A-B8CFCFFA5A36}" sibTransId="{364323BB-7366-45EC-AEA3-3002FC3B5217}"/>
    <dgm:cxn modelId="{BA254F22-B017-43A7-B29D-A646CC985EC5}" type="presOf" srcId="{05DD92E1-AF3D-4B85-84EA-78EFF4716166}" destId="{66451FEF-D2F0-4585-9649-691690EC9258}" srcOrd="0" destOrd="0" presId="urn:microsoft.com/office/officeart/2005/8/layout/hierarchy2"/>
    <dgm:cxn modelId="{ACBDE924-71B2-43AC-ADF1-91B83CCABB5D}" srcId="{4D99C1C5-30F6-45A2-87C0-8760B62BC12F}" destId="{A64E9706-ABB4-4CF5-81F6-E69ABAE6C17F}" srcOrd="2" destOrd="0" parTransId="{0C1AB398-C0BF-43F0-B380-36F31F0D1166}" sibTransId="{F1BF7D7B-7CA5-4E30-8C18-7030772DCA4E}"/>
    <dgm:cxn modelId="{6BF76C28-1A8F-46B9-A404-50E3E51EDE29}" type="presOf" srcId="{7551A8E7-0A66-44F5-8B23-384A96446063}" destId="{EE9A45D7-92C2-44C1-BCBF-D60E54537164}" srcOrd="0" destOrd="0" presId="urn:microsoft.com/office/officeart/2005/8/layout/hierarchy2"/>
    <dgm:cxn modelId="{0BBC872F-53A4-4F7F-A0BB-6A53B3650D2B}" type="presOf" srcId="{0C1AB398-C0BF-43F0-B380-36F31F0D1166}" destId="{1F8D6CAE-DF3C-4AFF-9307-57A54E9785CC}" srcOrd="1" destOrd="0" presId="urn:microsoft.com/office/officeart/2005/8/layout/hierarchy2"/>
    <dgm:cxn modelId="{656B6435-8C3B-41D2-A0B0-D8D8D14ABE68}" type="presOf" srcId="{5B04C3E8-9D4E-494A-A49B-553E2EF6287A}" destId="{C405A105-6461-45A0-8BC9-784DF13C71BC}" srcOrd="1" destOrd="0" presId="urn:microsoft.com/office/officeart/2005/8/layout/hierarchy2"/>
    <dgm:cxn modelId="{46E1F236-E37A-4477-A560-E2657433635C}" srcId="{2B655259-DC7D-4FC6-BDF6-B872578083F0}" destId="{A9E911A5-3107-4AD3-9DDD-A33D49929789}" srcOrd="0" destOrd="0" parTransId="{15378220-D0CF-41E7-9820-0F558C0C0182}" sibTransId="{5C1C7F7D-D617-47CF-A856-7C6D23A9FAE4}"/>
    <dgm:cxn modelId="{49C8AA3A-1221-45D0-963D-5DEC51DA90C0}" type="presOf" srcId="{B06FF06A-F2D9-4E86-95BD-AC15513007A9}" destId="{59B44CEA-415D-4617-88C8-4DC6741C1EB3}" srcOrd="0" destOrd="0" presId="urn:microsoft.com/office/officeart/2005/8/layout/hierarchy2"/>
    <dgm:cxn modelId="{EB15853B-967D-49D2-9B2F-DD63BFA1AA97}" type="presOf" srcId="{4F78E959-12B0-40CB-89DE-7A7A1C204B67}" destId="{6CEB1AD5-B6E4-42CD-8ABA-B5AACB2E828D}" srcOrd="0" destOrd="0" presId="urn:microsoft.com/office/officeart/2005/8/layout/hierarchy2"/>
    <dgm:cxn modelId="{1DA6C03F-F2EB-4A4D-B91C-0842E2FA159F}" type="presOf" srcId="{A72144D8-B317-4CCA-ADFC-7D290073A5DE}" destId="{0D9E5C0F-A8DB-4FE4-9764-8A681E259D9B}" srcOrd="0" destOrd="0" presId="urn:microsoft.com/office/officeart/2005/8/layout/hierarchy2"/>
    <dgm:cxn modelId="{DCC73540-896F-4457-B131-3C5F9BF11F4C}" type="presOf" srcId="{FC93A9B0-17F6-46BD-892A-A72DA0B94A68}" destId="{53DE90CD-B1FB-4639-9EA1-09339012B9AD}" srcOrd="1" destOrd="0" presId="urn:microsoft.com/office/officeart/2005/8/layout/hierarchy2"/>
    <dgm:cxn modelId="{4E7A8A40-B0CD-4DBB-81C3-688BF1FBB1C4}" type="presOf" srcId="{B8BE2F99-48CA-49CC-BB11-B10A534ACD94}" destId="{4C3197EB-5892-4DAB-BBA0-91E6E6892CDC}" srcOrd="1" destOrd="0" presId="urn:microsoft.com/office/officeart/2005/8/layout/hierarchy2"/>
    <dgm:cxn modelId="{C3E9F640-8CF5-47C4-BBE7-13F2380A05B0}" type="presOf" srcId="{ADCE13AA-286E-4F70-B645-97C82B45CF95}" destId="{D863A604-A97F-4E69-B30B-9E56F3F5632C}" srcOrd="1" destOrd="0" presId="urn:microsoft.com/office/officeart/2005/8/layout/hierarchy2"/>
    <dgm:cxn modelId="{2CFB4B5B-4183-4A5B-89E5-95167ACB5954}" type="presOf" srcId="{257E067F-D19C-4AA2-BDE9-C7ED6154F285}" destId="{CC8663E2-7441-4762-842D-4A4E30291207}" srcOrd="0" destOrd="0" presId="urn:microsoft.com/office/officeart/2005/8/layout/hierarchy2"/>
    <dgm:cxn modelId="{1B66B041-66F7-42AC-90E1-250C16DD2D50}" type="presOf" srcId="{B8BE2F99-48CA-49CC-BB11-B10A534ACD94}" destId="{59FCA6B3-C3DC-4B31-A208-0C2A8BAFAB2E}" srcOrd="0" destOrd="0" presId="urn:microsoft.com/office/officeart/2005/8/layout/hierarchy2"/>
    <dgm:cxn modelId="{03950F42-B76F-44A6-A374-40F04B9E8E4E}" type="presOf" srcId="{69FE6D3C-E9BC-47B4-A888-97389E5D282B}" destId="{7E0803EF-2CA8-4B1A-AC71-3DF688A2BC6D}" srcOrd="1" destOrd="0" presId="urn:microsoft.com/office/officeart/2005/8/layout/hierarchy2"/>
    <dgm:cxn modelId="{F6561D42-0295-4A3E-B7DE-6448AB164ACE}" type="presOf" srcId="{7C850474-CB3D-4EE9-81F3-D54997FD6ACB}" destId="{7436D23C-7FDB-4AFC-AE27-15EDA1C4E02B}" srcOrd="0" destOrd="0" presId="urn:microsoft.com/office/officeart/2005/8/layout/hierarchy2"/>
    <dgm:cxn modelId="{DA25E566-A672-44BA-B2CB-56B6CD3CEC3F}" srcId="{A9E911A5-3107-4AD3-9DDD-A33D49929789}" destId="{B5E151CC-6A14-4221-A453-CEBD10FF2852}" srcOrd="0" destOrd="0" parTransId="{6C1E5C51-0E1D-4311-B042-56ACA0C7094E}" sibTransId="{050658CF-D105-4090-8B05-41F10B9CCEAE}"/>
    <dgm:cxn modelId="{21991D48-E071-4A86-9259-17D52515498F}" type="presOf" srcId="{AF98D90C-3B9E-45ED-A9A2-FA969DBCF06C}" destId="{C1E8990F-92D1-414B-9C7B-FD310E50DD7B}" srcOrd="0" destOrd="0" presId="urn:microsoft.com/office/officeart/2005/8/layout/hierarchy2"/>
    <dgm:cxn modelId="{C46FB048-17BA-404C-A542-F09A80ECC651}" type="presOf" srcId="{F325AAC4-43DA-457B-BAB7-AD1C9C3DF2B1}" destId="{9999B5C9-4CD0-4F9E-9B16-CEC990A6FDF3}" srcOrd="0" destOrd="0" presId="urn:microsoft.com/office/officeart/2005/8/layout/hierarchy2"/>
    <dgm:cxn modelId="{EA3FF04A-74FD-4FF2-ADF2-EBFFB1CBABED}" type="presOf" srcId="{D156A93D-373A-48A3-8452-B150DB727F46}" destId="{E297F431-43C0-492D-8D2E-0D9DBB7D62AF}" srcOrd="0" destOrd="0" presId="urn:microsoft.com/office/officeart/2005/8/layout/hierarchy2"/>
    <dgm:cxn modelId="{6F8FFD6A-5E48-4E49-82A3-35EAE5599F8E}" type="presOf" srcId="{47699A83-9E9C-4678-9501-C411AC25D243}" destId="{323E8864-789E-4072-BE04-628287C7754B}" srcOrd="0" destOrd="0" presId="urn:microsoft.com/office/officeart/2005/8/layout/hierarchy2"/>
    <dgm:cxn modelId="{25274A6D-5E16-4E9D-9DDC-A927496EC721}" type="presOf" srcId="{2E40EC1E-FC25-4954-AE6B-2FCC976F0D66}" destId="{954EEFF4-FB31-48F9-AA48-6C283C111C34}" srcOrd="0" destOrd="0" presId="urn:microsoft.com/office/officeart/2005/8/layout/hierarchy2"/>
    <dgm:cxn modelId="{F58DB66F-420C-45A5-B406-D39BA095855D}" srcId="{64955940-3895-43A3-9A1F-E4AF853585F0}" destId="{10AB7BA0-C528-4294-B28D-496338F78106}" srcOrd="2" destOrd="0" parTransId="{E5471497-0FF3-4D9B-9688-18BD55DDEFDE}" sibTransId="{85C7369F-70FD-42FF-9407-595EDB541B75}"/>
    <dgm:cxn modelId="{8793CC6F-F7A2-4C53-A7BF-DB8A7295C246}" srcId="{2E40EC1E-FC25-4954-AE6B-2FCC976F0D66}" destId="{87131EF0-7B61-42CB-9058-4BB1436B3F19}" srcOrd="0" destOrd="0" parTransId="{ADCE13AA-286E-4F70-B645-97C82B45CF95}" sibTransId="{65EDD171-EE32-4852-BB2B-D775382E3ADD}"/>
    <dgm:cxn modelId="{0195E070-E683-443E-A5B9-C4F56E097328}" type="presOf" srcId="{C3A73005-DDE7-4065-A8AD-C0D53477C808}" destId="{DA3FD73A-70A8-414D-B172-9C66396A922C}" srcOrd="0" destOrd="0" presId="urn:microsoft.com/office/officeart/2005/8/layout/hierarchy2"/>
    <dgm:cxn modelId="{A1919E51-E32D-4B97-A010-83DB35F3F899}" type="presOf" srcId="{12436670-10EB-4CA9-BAF9-5B9C0A2C0A60}" destId="{39ED8B19-CD60-4564-8632-B710DFF2259F}" srcOrd="0" destOrd="0" presId="urn:microsoft.com/office/officeart/2005/8/layout/hierarchy2"/>
    <dgm:cxn modelId="{EA0E2972-BB1D-48EC-9586-D4C295BBB23A}" type="presOf" srcId="{6C1E5C51-0E1D-4311-B042-56ACA0C7094E}" destId="{08656595-6469-4655-8775-901EEBE8AECB}" srcOrd="1" destOrd="0" presId="urn:microsoft.com/office/officeart/2005/8/layout/hierarchy2"/>
    <dgm:cxn modelId="{1CDC3C72-FFA6-4425-ADAB-BDFC7FAFAD5C}" srcId="{A9E911A5-3107-4AD3-9DDD-A33D49929789}" destId="{F325AAC4-43DA-457B-BAB7-AD1C9C3DF2B1}" srcOrd="1" destOrd="0" parTransId="{69FE6D3C-E9BC-47B4-A888-97389E5D282B}" sibTransId="{1B536A1E-829F-418A-9866-2A368C224435}"/>
    <dgm:cxn modelId="{271C5772-7652-4608-A53B-68729A147295}" type="presOf" srcId="{B382E047-8C87-4614-BC61-B45D51E61FB1}" destId="{40FA14CD-0808-41A1-880E-57B7AFFC2364}" srcOrd="1" destOrd="0" presId="urn:microsoft.com/office/officeart/2005/8/layout/hierarchy2"/>
    <dgm:cxn modelId="{29FBC472-BBF7-4CC7-A07A-5A99EA4849CE}" type="presOf" srcId="{10AB7BA0-C528-4294-B28D-496338F78106}" destId="{DF0FC14A-133B-46AB-B034-FC7333891F40}" srcOrd="0" destOrd="0" presId="urn:microsoft.com/office/officeart/2005/8/layout/hierarchy2"/>
    <dgm:cxn modelId="{3AE85C53-05BD-4DD0-BA5D-FD685031671A}" type="presOf" srcId="{326CF511-8B8A-46B4-AB9C-A6BF121D0E21}" destId="{F4E8EDF7-70F1-4490-902D-9D83FB17EB02}" srcOrd="0" destOrd="0" presId="urn:microsoft.com/office/officeart/2005/8/layout/hierarchy2"/>
    <dgm:cxn modelId="{02CC4D76-1B8A-49E8-B5D3-31D7D564D0EB}" type="presOf" srcId="{C7E33D4B-9E46-4FF2-8655-592A1399DBF8}" destId="{47253488-7BF5-43CF-A5FF-B04B9E965DCB}" srcOrd="0" destOrd="0" presId="urn:microsoft.com/office/officeart/2005/8/layout/hierarchy2"/>
    <dgm:cxn modelId="{A3B7D058-EBA8-4F49-B12C-F81C66E885C0}" type="presOf" srcId="{5FF1CE7B-0DBA-4AD5-A945-57188FAA2CA9}" destId="{EE93CBC7-4E75-4E76-8B0A-F61F692662CC}" srcOrd="0" destOrd="0" presId="urn:microsoft.com/office/officeart/2005/8/layout/hierarchy2"/>
    <dgm:cxn modelId="{3CE9A480-6C06-4A00-9452-AE751DAB1E40}" type="presOf" srcId="{38E81015-D38A-44E1-8D13-17A731D125A2}" destId="{DF572739-6296-4E9C-9D6B-BFBC0EC8485F}" srcOrd="0" destOrd="0" presId="urn:microsoft.com/office/officeart/2005/8/layout/hierarchy2"/>
    <dgm:cxn modelId="{740BE180-D45B-48F8-ADA7-F0F53852D5FD}" type="presOf" srcId="{7C850474-CB3D-4EE9-81F3-D54997FD6ACB}" destId="{395E674E-F6AB-4428-9BB4-E27BA226F000}" srcOrd="1" destOrd="0" presId="urn:microsoft.com/office/officeart/2005/8/layout/hierarchy2"/>
    <dgm:cxn modelId="{2A19E580-3F49-4CB2-8B6D-0BCC778DC1B3}" type="presOf" srcId="{87131EF0-7B61-42CB-9058-4BB1436B3F19}" destId="{D5EA563D-26B3-413F-8F8E-9AB9C9772D36}" srcOrd="0" destOrd="0" presId="urn:microsoft.com/office/officeart/2005/8/layout/hierarchy2"/>
    <dgm:cxn modelId="{11713E81-A7EC-4935-A364-B3DBABFD42ED}" srcId="{4D99C1C5-30F6-45A2-87C0-8760B62BC12F}" destId="{2E40EC1E-FC25-4954-AE6B-2FCC976F0D66}" srcOrd="0" destOrd="0" parTransId="{671F6359-817A-4EFD-8C9C-C79D1CA1EAEE}" sibTransId="{AA31FE6F-FAF6-4FA7-B9A4-C281EB93EA0E}"/>
    <dgm:cxn modelId="{46DF6584-1DE5-42F1-8BD5-33430B821184}" type="presOf" srcId="{15378220-D0CF-41E7-9820-0F558C0C0182}" destId="{96D899B5-1FB8-463F-A52E-883E3A214FBD}" srcOrd="0" destOrd="0" presId="urn:microsoft.com/office/officeart/2005/8/layout/hierarchy2"/>
    <dgm:cxn modelId="{48600F85-5841-4D99-BFB3-849E22D3000C}" type="presOf" srcId="{75F5535B-C6BD-4F44-854A-B8CFCFFA5A36}" destId="{7CDD9F51-1A33-4004-BA18-454AB9FE8649}" srcOrd="1" destOrd="0" presId="urn:microsoft.com/office/officeart/2005/8/layout/hierarchy2"/>
    <dgm:cxn modelId="{CDB73887-3BEB-4F11-B480-4D05E57128DD}" type="presOf" srcId="{844F6BA1-C0A0-4BE8-92F0-C89CE85275DA}" destId="{EE9EB1CC-E938-4D6D-BEF3-3898AFEDD796}" srcOrd="0" destOrd="0" presId="urn:microsoft.com/office/officeart/2005/8/layout/hierarchy2"/>
    <dgm:cxn modelId="{C1288A8A-4D61-463E-95F3-1907DADDB1E3}" type="presOf" srcId="{B382E047-8C87-4614-BC61-B45D51E61FB1}" destId="{701804D3-DD12-441A-BA02-424253D80168}" srcOrd="0" destOrd="0" presId="urn:microsoft.com/office/officeart/2005/8/layout/hierarchy2"/>
    <dgm:cxn modelId="{B3E7958D-3853-47D5-98C0-CC6E2E2F4776}" type="presOf" srcId="{343028D5-F950-4121-95B6-6646E934D911}" destId="{274FAA65-E473-4303-8F62-A9EDDA4B0D44}" srcOrd="0" destOrd="0" presId="urn:microsoft.com/office/officeart/2005/8/layout/hierarchy2"/>
    <dgm:cxn modelId="{76077094-C693-4F43-B9F9-A37F7BE7372A}" srcId="{4D99C1C5-30F6-45A2-87C0-8760B62BC12F}" destId="{C3D4B935-3DF7-4BDD-A634-4E643F526095}" srcOrd="1" destOrd="0" parTransId="{FC93A9B0-17F6-46BD-892A-A72DA0B94A68}" sibTransId="{F321AEE9-A30C-4767-B155-20AA94D1DC2A}"/>
    <dgm:cxn modelId="{229A8A94-4C7E-4618-A95B-7635EBBFE579}" type="presOf" srcId="{B5E151CC-6A14-4221-A453-CEBD10FF2852}" destId="{B40A24D7-C17E-40C3-B3A6-50EFCC873A0E}" srcOrd="0" destOrd="0" presId="urn:microsoft.com/office/officeart/2005/8/layout/hierarchy2"/>
    <dgm:cxn modelId="{53D8EE94-DEDE-4D4F-808C-9F3DB86459F5}" srcId="{05DD92E1-AF3D-4B85-84EA-78EFF4716166}" destId="{844F6BA1-C0A0-4BE8-92F0-C89CE85275DA}" srcOrd="0" destOrd="0" parTransId="{11A2FBE3-C0C6-46BE-A243-BCF6FDF224E0}" sibTransId="{3F9B9ADD-6619-49C3-9E92-58054269B182}"/>
    <dgm:cxn modelId="{6FD24E97-2B95-4909-8C1C-EEE5DA776F63}" srcId="{64955940-3895-43A3-9A1F-E4AF853585F0}" destId="{C3A73005-DDE7-4065-A8AD-C0D53477C808}" srcOrd="0" destOrd="0" parTransId="{7551A8E7-0A66-44F5-8B23-384A96446063}" sibTransId="{6937A9F4-2D3A-47BE-B241-6A576C93AC22}"/>
    <dgm:cxn modelId="{0C5BA299-14C7-4D1B-ACCE-D43FCD2EFD9B}" type="presOf" srcId="{326CF511-8B8A-46B4-AB9C-A6BF121D0E21}" destId="{1A5AAE09-66BB-43A3-AD4A-24EC8AE1C54F}" srcOrd="1" destOrd="0" presId="urn:microsoft.com/office/officeart/2005/8/layout/hierarchy2"/>
    <dgm:cxn modelId="{0CE8589A-9980-4BBF-B477-0A10AE207173}" srcId="{F95BE616-754E-4619-9633-73C4AA2F8351}" destId="{B06FF06A-F2D9-4E86-95BD-AC15513007A9}" srcOrd="1" destOrd="0" parTransId="{B8BE2F99-48CA-49CC-BB11-B10A534ACD94}" sibTransId="{18BCA161-BA99-4671-9EEF-CD91BAE1704E}"/>
    <dgm:cxn modelId="{23C8F49A-0878-4C2B-BBCE-B4B941838C24}" type="presOf" srcId="{1CBB8E12-16B7-4286-BACD-BBE9134B93B5}" destId="{80914ACE-5ABF-460C-8651-B783ABBB0F81}" srcOrd="0" destOrd="0" presId="urn:microsoft.com/office/officeart/2005/8/layout/hierarchy2"/>
    <dgm:cxn modelId="{E4E612A8-1D3A-4419-B5EE-2BAB32A0107B}" type="presOf" srcId="{EDAC824D-D8C4-4339-A1F2-4AD72D57A9C7}" destId="{3D1E0B70-0689-4D29-97BA-4978270D0C9D}" srcOrd="0" destOrd="0" presId="urn:microsoft.com/office/officeart/2005/8/layout/hierarchy2"/>
    <dgm:cxn modelId="{0CFFE1A8-8FDD-49C0-8DF8-962B944B3A2C}" type="presOf" srcId="{A72144D8-B317-4CCA-ADFC-7D290073A5DE}" destId="{3A7B2764-4248-4B17-B631-9FA5AF9D9EF7}" srcOrd="1" destOrd="0" presId="urn:microsoft.com/office/officeart/2005/8/layout/hierarchy2"/>
    <dgm:cxn modelId="{D74FF2AB-F08F-45FF-8975-036AFDEE7592}" type="presOf" srcId="{03D0A56F-F114-44CE-A311-C63969C34B21}" destId="{2E813E57-00FB-4039-9B07-C4521EF96A85}" srcOrd="1" destOrd="0" presId="urn:microsoft.com/office/officeart/2005/8/layout/hierarchy2"/>
    <dgm:cxn modelId="{0C0419AD-1E04-4B55-A266-9C2AE338A0BF}" srcId="{A64E9706-ABB4-4CF5-81F6-E69ABAE6C17F}" destId="{47699A83-9E9C-4678-9501-C411AC25D243}" srcOrd="1" destOrd="0" parTransId="{A72144D8-B317-4CCA-ADFC-7D290073A5DE}" sibTransId="{DD6413E1-497D-44C4-91A4-CD82DA0A4E61}"/>
    <dgm:cxn modelId="{FA0413B3-F9B6-4AB4-97ED-1265A2C01891}" srcId="{C3D4B935-3DF7-4BDD-A634-4E643F526095}" destId="{343028D5-F950-4121-95B6-6646E934D911}" srcOrd="1" destOrd="0" parTransId="{D156A93D-373A-48A3-8452-B150DB727F46}" sibTransId="{F2937AF3-99A2-4AB7-9364-B53F85CAA5FE}"/>
    <dgm:cxn modelId="{10DE46B3-5D38-4C14-8F52-8E4B96EA2D87}" type="presOf" srcId="{8FC5C98F-F5AA-4FF7-80D3-35FF8636C16B}" destId="{B3B37347-DF9E-470F-A2ED-0814BFE56B9E}" srcOrd="0" destOrd="0" presId="urn:microsoft.com/office/officeart/2005/8/layout/hierarchy2"/>
    <dgm:cxn modelId="{4FBD02B4-FC00-48C9-9316-3E19316D129A}" type="presOf" srcId="{1CBB8E12-16B7-4286-BACD-BBE9134B93B5}" destId="{9C69154E-501D-482F-A24B-B8079253CFBA}" srcOrd="1" destOrd="0" presId="urn:microsoft.com/office/officeart/2005/8/layout/hierarchy2"/>
    <dgm:cxn modelId="{4C12E6B9-2399-4878-A77B-C68D9B693D15}" type="presOf" srcId="{7551A8E7-0A66-44F5-8B23-384A96446063}" destId="{1EEEF9ED-11B9-4EF4-B209-75E4B79D62A0}" srcOrd="1" destOrd="0" presId="urn:microsoft.com/office/officeart/2005/8/layout/hierarchy2"/>
    <dgm:cxn modelId="{CE8A67BA-E3C5-4691-A2A6-6314F35FAF45}" srcId="{2B655259-DC7D-4FC6-BDF6-B872578083F0}" destId="{F95BE616-754E-4619-9633-73C4AA2F8351}" srcOrd="1" destOrd="0" parTransId="{F1B7B765-6642-479E-9357-EADB18A5493E}" sibTransId="{E6FA7613-E7AA-4107-B98D-548BBCED474F}"/>
    <dgm:cxn modelId="{9F2B8BBA-CD52-47AA-BBD3-A6B85C20B4C8}" type="presOf" srcId="{0C1AB398-C0BF-43F0-B380-36F31F0D1166}" destId="{1CB6E39B-12E1-4818-82B6-8EB15D665031}" srcOrd="0" destOrd="0" presId="urn:microsoft.com/office/officeart/2005/8/layout/hierarchy2"/>
    <dgm:cxn modelId="{6B95E1BB-AD11-47BD-BEAA-472615397F02}" srcId="{2E40EC1E-FC25-4954-AE6B-2FCC976F0D66}" destId="{257E067F-D19C-4AA2-BDE9-C7ED6154F285}" srcOrd="1" destOrd="0" parTransId="{B1B19F51-F7DA-428D-8D8B-6A08D1D8ACF2}" sibTransId="{EFB8A52C-C2D2-4AD0-A3D4-0E4AD38C13E8}"/>
    <dgm:cxn modelId="{8B49D9BD-07A9-4D9E-9C24-534629380AE4}" type="presOf" srcId="{6C1E5C51-0E1D-4311-B042-56ACA0C7094E}" destId="{9B69AEBE-9502-4FEB-A25C-4F4327B59C04}" srcOrd="0" destOrd="0" presId="urn:microsoft.com/office/officeart/2005/8/layout/hierarchy2"/>
    <dgm:cxn modelId="{D8F56EC6-9479-4C1C-A0DE-1A296B394ACA}" type="presOf" srcId="{E5471497-0FF3-4D9B-9688-18BD55DDEFDE}" destId="{1170BD14-E1D8-4CA5-9942-C1ACB910F440}" srcOrd="0" destOrd="0" presId="urn:microsoft.com/office/officeart/2005/8/layout/hierarchy2"/>
    <dgm:cxn modelId="{0609ABC6-32EE-475A-8C20-A961EBE8A6FA}" srcId="{F95BE616-754E-4619-9633-73C4AA2F8351}" destId="{4F78E959-12B0-40CB-89DE-7A7A1C204B67}" srcOrd="2" destOrd="0" parTransId="{5B04C3E8-9D4E-494A-A49B-553E2EF6287A}" sibTransId="{FF40419C-A6B2-44E1-8D94-2BD1D29F409F}"/>
    <dgm:cxn modelId="{7E7116C7-B07D-4A04-9369-1E10C4F76736}" srcId="{2B655259-DC7D-4FC6-BDF6-B872578083F0}" destId="{64955940-3895-43A3-9A1F-E4AF853585F0}" srcOrd="2" destOrd="0" parTransId="{B382E047-8C87-4614-BC61-B45D51E61FB1}" sibTransId="{FD82B155-0E74-41E2-9C01-98764A3D11BD}"/>
    <dgm:cxn modelId="{C28F38C7-262A-4E9A-B503-44B39D879CE9}" type="presOf" srcId="{8FC5C98F-F5AA-4FF7-80D3-35FF8636C16B}" destId="{33E087E6-E22E-485E-8CB8-29CC5452CF0F}" srcOrd="1" destOrd="0" presId="urn:microsoft.com/office/officeart/2005/8/layout/hierarchy2"/>
    <dgm:cxn modelId="{70788FCC-53BE-4002-BC30-868AFCF39231}" srcId="{64955940-3895-43A3-9A1F-E4AF853585F0}" destId="{C7E33D4B-9E46-4FF2-8655-592A1399DBF8}" srcOrd="1" destOrd="0" parTransId="{326CF511-8B8A-46B4-AB9C-A6BF121D0E21}" sibTransId="{3470424D-0A92-4215-B711-C826EA9D5235}"/>
    <dgm:cxn modelId="{640D0ACD-79CA-420C-9426-50B6BF06F4B7}" srcId="{844F6BA1-C0A0-4BE8-92F0-C89CE85275DA}" destId="{4D99C1C5-30F6-45A2-87C0-8760B62BC12F}" srcOrd="1" destOrd="0" parTransId="{12436670-10EB-4CA9-BAF9-5B9C0A2C0A60}" sibTransId="{1CC1379F-16DA-4DC3-829F-975D141D61C6}"/>
    <dgm:cxn modelId="{D99FC4CF-C05F-4F4C-9356-C1BEB0A85F00}" type="presOf" srcId="{64955940-3895-43A3-9A1F-E4AF853585F0}" destId="{E852F981-8F03-4D76-91D3-6DF0FEEC4315}" srcOrd="0" destOrd="0" presId="urn:microsoft.com/office/officeart/2005/8/layout/hierarchy2"/>
    <dgm:cxn modelId="{3BB60AD4-6080-4CD9-9FBA-BBED9D8FAE40}" type="presOf" srcId="{2B655259-DC7D-4FC6-BDF6-B872578083F0}" destId="{CB04320C-FF18-4CC5-9892-E856C00F2303}" srcOrd="0" destOrd="0" presId="urn:microsoft.com/office/officeart/2005/8/layout/hierarchy2"/>
    <dgm:cxn modelId="{8B2C39D5-57E6-44EA-99B2-DCA242CD8E63}" type="presOf" srcId="{ADCE13AA-286E-4F70-B645-97C82B45CF95}" destId="{A88E0E4B-7EC1-4368-9D0C-7EB7012A5D23}" srcOrd="0" destOrd="0" presId="urn:microsoft.com/office/officeart/2005/8/layout/hierarchy2"/>
    <dgm:cxn modelId="{2763BAD8-9949-42A3-866B-863C0F977159}" type="presOf" srcId="{671F6359-817A-4EFD-8C9C-C79D1CA1EAEE}" destId="{EF176112-7522-4AF0-A83F-AC6624FC5489}" srcOrd="1" destOrd="0" presId="urn:microsoft.com/office/officeart/2005/8/layout/hierarchy2"/>
    <dgm:cxn modelId="{8B8D20D9-44C1-4BDD-99E6-EEF1D9F51F4E}" type="presOf" srcId="{B1B19F51-F7DA-428D-8D8B-6A08D1D8ACF2}" destId="{382B0005-F001-44A4-A126-D07F98FB03AA}" srcOrd="1" destOrd="0" presId="urn:microsoft.com/office/officeart/2005/8/layout/hierarchy2"/>
    <dgm:cxn modelId="{82A75CDD-FDDA-4E8E-B469-E3869B311DF3}" type="presOf" srcId="{F1B7B765-6642-479E-9357-EADB18A5493E}" destId="{FC1EC800-B289-4846-8656-85BA3406AE40}" srcOrd="1" destOrd="0" presId="urn:microsoft.com/office/officeart/2005/8/layout/hierarchy2"/>
    <dgm:cxn modelId="{A2910AE6-DEC7-4327-8782-98567196974F}" type="presOf" srcId="{671F6359-817A-4EFD-8C9C-C79D1CA1EAEE}" destId="{654D6A5E-D25D-4E55-8445-3924690135DA}" srcOrd="0" destOrd="0" presId="urn:microsoft.com/office/officeart/2005/8/layout/hierarchy2"/>
    <dgm:cxn modelId="{A0E629E6-8E31-46CF-A4ED-9D6312724987}" type="presOf" srcId="{F1B7B765-6642-479E-9357-EADB18A5493E}" destId="{182D5C1A-A181-4DE6-B0D2-F34062216965}" srcOrd="0" destOrd="0" presId="urn:microsoft.com/office/officeart/2005/8/layout/hierarchy2"/>
    <dgm:cxn modelId="{1163E3E7-2222-4C4B-BF9D-5349DE58132B}" type="presOf" srcId="{5B04C3E8-9D4E-494A-A49B-553E2EF6287A}" destId="{A38B7407-50CA-4059-BE6C-C2242A9B7179}" srcOrd="0" destOrd="0" presId="urn:microsoft.com/office/officeart/2005/8/layout/hierarchy2"/>
    <dgm:cxn modelId="{2D5073ED-C71E-4D77-A408-95C630433BFC}" type="presOf" srcId="{C3D4B935-3DF7-4BDD-A634-4E643F526095}" destId="{8160C08D-2B5F-4C48-9F36-65BACCA48A92}" srcOrd="0" destOrd="0" presId="urn:microsoft.com/office/officeart/2005/8/layout/hierarchy2"/>
    <dgm:cxn modelId="{69210DEE-3C5F-42E2-98C7-7657E01845DC}" type="presOf" srcId="{FC93A9B0-17F6-46BD-892A-A72DA0B94A68}" destId="{1AFC4FFF-5793-400E-BC37-763A55D52614}" srcOrd="0" destOrd="0" presId="urn:microsoft.com/office/officeart/2005/8/layout/hierarchy2"/>
    <dgm:cxn modelId="{9B2422F1-BA07-42F8-A0C7-C294627F0CB3}" type="presOf" srcId="{F95BE616-754E-4619-9633-73C4AA2F8351}" destId="{6E255644-AA84-4F06-AEC1-765CB1DF0192}" srcOrd="0" destOrd="0" presId="urn:microsoft.com/office/officeart/2005/8/layout/hierarchy2"/>
    <dgm:cxn modelId="{0CABB9F1-BEA8-4AF8-855D-27900F98D043}" type="presOf" srcId="{03D0A56F-F114-44CE-A311-C63969C34B21}" destId="{66BA9261-BF00-4BCC-AF0F-F7DEE8959718}" srcOrd="0" destOrd="0" presId="urn:microsoft.com/office/officeart/2005/8/layout/hierarchy2"/>
    <dgm:cxn modelId="{ED57BAF2-63F1-4F4B-AED2-292DFB532B1B}" type="presOf" srcId="{4D99C1C5-30F6-45A2-87C0-8760B62BC12F}" destId="{058C4396-E146-4D14-9BDB-E800F38CA801}" srcOrd="0" destOrd="0" presId="urn:microsoft.com/office/officeart/2005/8/layout/hierarchy2"/>
    <dgm:cxn modelId="{3F2FB7F5-4D8E-4B4D-852C-707CC69538DD}" type="presOf" srcId="{15378220-D0CF-41E7-9820-0F558C0C0182}" destId="{B1D354ED-1A1D-466B-A4AB-A70FA6EB85EC}" srcOrd="1" destOrd="0" presId="urn:microsoft.com/office/officeart/2005/8/layout/hierarchy2"/>
    <dgm:cxn modelId="{0C58F2F5-CA5E-4FA3-B811-02B6E9075689}" type="presOf" srcId="{69FE6D3C-E9BC-47B4-A888-97389E5D282B}" destId="{E5BEAC3B-3815-414D-98EB-075F3FFB8285}" srcOrd="0" destOrd="0" presId="urn:microsoft.com/office/officeart/2005/8/layout/hierarchy2"/>
    <dgm:cxn modelId="{ABC1B3FE-FFA8-49BA-8AEC-92A199443BAC}" type="presOf" srcId="{D156A93D-373A-48A3-8452-B150DB727F46}" destId="{4F140076-5A47-4F8C-BD21-CD2EB95CCB4C}" srcOrd="1" destOrd="0" presId="urn:microsoft.com/office/officeart/2005/8/layout/hierarchy2"/>
    <dgm:cxn modelId="{68B43D2A-1C86-4067-91A5-06C5B95878C6}" type="presParOf" srcId="{66451FEF-D2F0-4585-9649-691690EC9258}" destId="{3DA2BE2C-C554-4DCD-82B7-A317B3DA5788}" srcOrd="0" destOrd="0" presId="urn:microsoft.com/office/officeart/2005/8/layout/hierarchy2"/>
    <dgm:cxn modelId="{AF0B24A3-AA10-4889-95F7-8F468F43815C}" type="presParOf" srcId="{3DA2BE2C-C554-4DCD-82B7-A317B3DA5788}" destId="{EE9EB1CC-E938-4D6D-BEF3-3898AFEDD796}" srcOrd="0" destOrd="0" presId="urn:microsoft.com/office/officeart/2005/8/layout/hierarchy2"/>
    <dgm:cxn modelId="{9AB64EF6-A00E-4C87-AA46-799766A9777C}" type="presParOf" srcId="{3DA2BE2C-C554-4DCD-82B7-A317B3DA5788}" destId="{9862BB12-2643-44B6-9FDA-ED34FF722C1C}" srcOrd="1" destOrd="0" presId="urn:microsoft.com/office/officeart/2005/8/layout/hierarchy2"/>
    <dgm:cxn modelId="{B067EA74-3CCF-4506-B7B9-9E42F0BBFEF7}" type="presParOf" srcId="{9862BB12-2643-44B6-9FDA-ED34FF722C1C}" destId="{80914ACE-5ABF-460C-8651-B783ABBB0F81}" srcOrd="0" destOrd="0" presId="urn:microsoft.com/office/officeart/2005/8/layout/hierarchy2"/>
    <dgm:cxn modelId="{E8D0CD8C-6AFD-4D69-9B75-E7E16F40F052}" type="presParOf" srcId="{80914ACE-5ABF-460C-8651-B783ABBB0F81}" destId="{9C69154E-501D-482F-A24B-B8079253CFBA}" srcOrd="0" destOrd="0" presId="urn:microsoft.com/office/officeart/2005/8/layout/hierarchy2"/>
    <dgm:cxn modelId="{41042D84-CB03-46AC-9996-58B9BC4734EF}" type="presParOf" srcId="{9862BB12-2643-44B6-9FDA-ED34FF722C1C}" destId="{277D7E11-33C0-4071-AFD8-D9DE444AB18C}" srcOrd="1" destOrd="0" presId="urn:microsoft.com/office/officeart/2005/8/layout/hierarchy2"/>
    <dgm:cxn modelId="{9E1FF0FD-7BA4-4D2D-97BB-25A5A8813268}" type="presParOf" srcId="{277D7E11-33C0-4071-AFD8-D9DE444AB18C}" destId="{CB04320C-FF18-4CC5-9892-E856C00F2303}" srcOrd="0" destOrd="0" presId="urn:microsoft.com/office/officeart/2005/8/layout/hierarchy2"/>
    <dgm:cxn modelId="{B48B9A7E-B57D-4FEE-92C1-618221894B62}" type="presParOf" srcId="{277D7E11-33C0-4071-AFD8-D9DE444AB18C}" destId="{4CD23DA4-A854-48E4-A66B-71EAF8184039}" srcOrd="1" destOrd="0" presId="urn:microsoft.com/office/officeart/2005/8/layout/hierarchy2"/>
    <dgm:cxn modelId="{F4FF5D2A-7183-4EC3-82DF-47252ADB9194}" type="presParOf" srcId="{4CD23DA4-A854-48E4-A66B-71EAF8184039}" destId="{96D899B5-1FB8-463F-A52E-883E3A214FBD}" srcOrd="0" destOrd="0" presId="urn:microsoft.com/office/officeart/2005/8/layout/hierarchy2"/>
    <dgm:cxn modelId="{AA8DF457-3E8A-4895-89C1-3C530C8C5799}" type="presParOf" srcId="{96D899B5-1FB8-463F-A52E-883E3A214FBD}" destId="{B1D354ED-1A1D-466B-A4AB-A70FA6EB85EC}" srcOrd="0" destOrd="0" presId="urn:microsoft.com/office/officeart/2005/8/layout/hierarchy2"/>
    <dgm:cxn modelId="{1FE2B374-4947-4A26-83CC-2A6CB64B5990}" type="presParOf" srcId="{4CD23DA4-A854-48E4-A66B-71EAF8184039}" destId="{9AA50B73-FBDB-45C7-A2FB-AADFAEB96B16}" srcOrd="1" destOrd="0" presId="urn:microsoft.com/office/officeart/2005/8/layout/hierarchy2"/>
    <dgm:cxn modelId="{9002CCA7-B6CF-4430-B287-24C3FEE5200B}" type="presParOf" srcId="{9AA50B73-FBDB-45C7-A2FB-AADFAEB96B16}" destId="{32666F87-A6DE-4473-9CBF-124A37940609}" srcOrd="0" destOrd="0" presId="urn:microsoft.com/office/officeart/2005/8/layout/hierarchy2"/>
    <dgm:cxn modelId="{D8067FD3-70CB-4C63-B8AA-815DFA4C8E16}" type="presParOf" srcId="{9AA50B73-FBDB-45C7-A2FB-AADFAEB96B16}" destId="{83C477AD-19FC-4AD8-957C-411F4514C12E}" srcOrd="1" destOrd="0" presId="urn:microsoft.com/office/officeart/2005/8/layout/hierarchy2"/>
    <dgm:cxn modelId="{B9E47713-507C-4002-9E23-2F0BA238D3F4}" type="presParOf" srcId="{83C477AD-19FC-4AD8-957C-411F4514C12E}" destId="{9B69AEBE-9502-4FEB-A25C-4F4327B59C04}" srcOrd="0" destOrd="0" presId="urn:microsoft.com/office/officeart/2005/8/layout/hierarchy2"/>
    <dgm:cxn modelId="{5B5CC4E6-E047-4F45-84FF-82712C4CBEAC}" type="presParOf" srcId="{9B69AEBE-9502-4FEB-A25C-4F4327B59C04}" destId="{08656595-6469-4655-8775-901EEBE8AECB}" srcOrd="0" destOrd="0" presId="urn:microsoft.com/office/officeart/2005/8/layout/hierarchy2"/>
    <dgm:cxn modelId="{11A96D6C-CEC8-436D-924C-A462176A667C}" type="presParOf" srcId="{83C477AD-19FC-4AD8-957C-411F4514C12E}" destId="{E7011D1E-CB93-43D3-B6EC-AAF4C37CB315}" srcOrd="1" destOrd="0" presId="urn:microsoft.com/office/officeart/2005/8/layout/hierarchy2"/>
    <dgm:cxn modelId="{B2BAFAA2-1E11-4DE7-88FD-7CB63A8D6FBC}" type="presParOf" srcId="{E7011D1E-CB93-43D3-B6EC-AAF4C37CB315}" destId="{B40A24D7-C17E-40C3-B3A6-50EFCC873A0E}" srcOrd="0" destOrd="0" presId="urn:microsoft.com/office/officeart/2005/8/layout/hierarchy2"/>
    <dgm:cxn modelId="{70D2A3BB-BB53-46AA-A4DE-F8EC2015E705}" type="presParOf" srcId="{E7011D1E-CB93-43D3-B6EC-AAF4C37CB315}" destId="{45A4725B-249C-42AB-8946-5C6B04155078}" srcOrd="1" destOrd="0" presId="urn:microsoft.com/office/officeart/2005/8/layout/hierarchy2"/>
    <dgm:cxn modelId="{F8051A59-5B1B-4369-81FB-41D498AE53CA}" type="presParOf" srcId="{83C477AD-19FC-4AD8-957C-411F4514C12E}" destId="{E5BEAC3B-3815-414D-98EB-075F3FFB8285}" srcOrd="2" destOrd="0" presId="urn:microsoft.com/office/officeart/2005/8/layout/hierarchy2"/>
    <dgm:cxn modelId="{31A61E92-74F3-48CD-B3F2-5437CBDB261E}" type="presParOf" srcId="{E5BEAC3B-3815-414D-98EB-075F3FFB8285}" destId="{7E0803EF-2CA8-4B1A-AC71-3DF688A2BC6D}" srcOrd="0" destOrd="0" presId="urn:microsoft.com/office/officeart/2005/8/layout/hierarchy2"/>
    <dgm:cxn modelId="{0B84827D-07E7-482C-AE71-8C0F7F085B14}" type="presParOf" srcId="{83C477AD-19FC-4AD8-957C-411F4514C12E}" destId="{547E5608-617C-49BF-81D2-F72823861BFB}" srcOrd="3" destOrd="0" presId="urn:microsoft.com/office/officeart/2005/8/layout/hierarchy2"/>
    <dgm:cxn modelId="{6DA5EC99-4761-4D8F-933F-EB115F34D1E5}" type="presParOf" srcId="{547E5608-617C-49BF-81D2-F72823861BFB}" destId="{9999B5C9-4CD0-4F9E-9B16-CEC990A6FDF3}" srcOrd="0" destOrd="0" presId="urn:microsoft.com/office/officeart/2005/8/layout/hierarchy2"/>
    <dgm:cxn modelId="{D50895E0-8DBA-4A5D-A45C-4E31115A5EB5}" type="presParOf" srcId="{547E5608-617C-49BF-81D2-F72823861BFB}" destId="{F26A92E3-C73D-4214-9228-52FF4FB06393}" srcOrd="1" destOrd="0" presId="urn:microsoft.com/office/officeart/2005/8/layout/hierarchy2"/>
    <dgm:cxn modelId="{F7FEEE98-FC60-472C-8A55-3B0E71876187}" type="presParOf" srcId="{83C477AD-19FC-4AD8-957C-411F4514C12E}" destId="{98C9B749-88D6-4821-904B-64A17C8AB2BB}" srcOrd="4" destOrd="0" presId="urn:microsoft.com/office/officeart/2005/8/layout/hierarchy2"/>
    <dgm:cxn modelId="{C1D30384-E750-4741-B785-0DABC2FB4744}" type="presParOf" srcId="{98C9B749-88D6-4821-904B-64A17C8AB2BB}" destId="{7CDD9F51-1A33-4004-BA18-454AB9FE8649}" srcOrd="0" destOrd="0" presId="urn:microsoft.com/office/officeart/2005/8/layout/hierarchy2"/>
    <dgm:cxn modelId="{9614E52B-8F13-43E1-A250-CDC7349FF760}" type="presParOf" srcId="{83C477AD-19FC-4AD8-957C-411F4514C12E}" destId="{0E3177AD-41C3-4128-9784-B7C932764808}" srcOrd="5" destOrd="0" presId="urn:microsoft.com/office/officeart/2005/8/layout/hierarchy2"/>
    <dgm:cxn modelId="{AFC86AF4-4941-4487-BE19-9B5F207E68C2}" type="presParOf" srcId="{0E3177AD-41C3-4128-9784-B7C932764808}" destId="{3D1E0B70-0689-4D29-97BA-4978270D0C9D}" srcOrd="0" destOrd="0" presId="urn:microsoft.com/office/officeart/2005/8/layout/hierarchy2"/>
    <dgm:cxn modelId="{A5C11AD3-50EB-4E13-878A-ADAD9CE46A7B}" type="presParOf" srcId="{0E3177AD-41C3-4128-9784-B7C932764808}" destId="{D6B8C2C6-3011-4A6D-ACA4-D54DC9ED2734}" srcOrd="1" destOrd="0" presId="urn:microsoft.com/office/officeart/2005/8/layout/hierarchy2"/>
    <dgm:cxn modelId="{A2165EC3-8B2A-402B-A893-2168E75DF951}" type="presParOf" srcId="{4CD23DA4-A854-48E4-A66B-71EAF8184039}" destId="{182D5C1A-A181-4DE6-B0D2-F34062216965}" srcOrd="2" destOrd="0" presId="urn:microsoft.com/office/officeart/2005/8/layout/hierarchy2"/>
    <dgm:cxn modelId="{993D7C64-D7EB-428D-854F-B34CEE21F9F3}" type="presParOf" srcId="{182D5C1A-A181-4DE6-B0D2-F34062216965}" destId="{FC1EC800-B289-4846-8656-85BA3406AE40}" srcOrd="0" destOrd="0" presId="urn:microsoft.com/office/officeart/2005/8/layout/hierarchy2"/>
    <dgm:cxn modelId="{EF8CBD80-C970-4B97-9913-B4B7F737023D}" type="presParOf" srcId="{4CD23DA4-A854-48E4-A66B-71EAF8184039}" destId="{9A122690-B230-43B4-B528-ECEB97C9CAD0}" srcOrd="3" destOrd="0" presId="urn:microsoft.com/office/officeart/2005/8/layout/hierarchy2"/>
    <dgm:cxn modelId="{3929F229-29C5-4E9E-A492-31672967FABE}" type="presParOf" srcId="{9A122690-B230-43B4-B528-ECEB97C9CAD0}" destId="{6E255644-AA84-4F06-AEC1-765CB1DF0192}" srcOrd="0" destOrd="0" presId="urn:microsoft.com/office/officeart/2005/8/layout/hierarchy2"/>
    <dgm:cxn modelId="{CFFC7E6A-7663-432D-BB0C-7B99EE9C85BA}" type="presParOf" srcId="{9A122690-B230-43B4-B528-ECEB97C9CAD0}" destId="{203024FC-9CE5-4D8C-A3B6-2291593AF9A0}" srcOrd="1" destOrd="0" presId="urn:microsoft.com/office/officeart/2005/8/layout/hierarchy2"/>
    <dgm:cxn modelId="{EDC959C4-8E52-499E-A8B0-BC11B529740B}" type="presParOf" srcId="{203024FC-9CE5-4D8C-A3B6-2291593AF9A0}" destId="{B3B37347-DF9E-470F-A2ED-0814BFE56B9E}" srcOrd="0" destOrd="0" presId="urn:microsoft.com/office/officeart/2005/8/layout/hierarchy2"/>
    <dgm:cxn modelId="{752D691F-E5EF-4D0C-9EA4-CC404A06CEB9}" type="presParOf" srcId="{B3B37347-DF9E-470F-A2ED-0814BFE56B9E}" destId="{33E087E6-E22E-485E-8CB8-29CC5452CF0F}" srcOrd="0" destOrd="0" presId="urn:microsoft.com/office/officeart/2005/8/layout/hierarchy2"/>
    <dgm:cxn modelId="{37B2C5FA-F80F-4AAE-AF29-89C198A3BCFC}" type="presParOf" srcId="{203024FC-9CE5-4D8C-A3B6-2291593AF9A0}" destId="{917BDBE9-1417-4DF7-A310-3226600D9B27}" srcOrd="1" destOrd="0" presId="urn:microsoft.com/office/officeart/2005/8/layout/hierarchy2"/>
    <dgm:cxn modelId="{63603CB3-6227-4AB8-951E-77E880A20A37}" type="presParOf" srcId="{917BDBE9-1417-4DF7-A310-3226600D9B27}" destId="{DF572739-6296-4E9C-9D6B-BFBC0EC8485F}" srcOrd="0" destOrd="0" presId="urn:microsoft.com/office/officeart/2005/8/layout/hierarchy2"/>
    <dgm:cxn modelId="{8E51AD5A-10E4-492B-BAA7-CE34853310CB}" type="presParOf" srcId="{917BDBE9-1417-4DF7-A310-3226600D9B27}" destId="{23C6109A-2D4D-45AC-9D27-9B5210DDD3B2}" srcOrd="1" destOrd="0" presId="urn:microsoft.com/office/officeart/2005/8/layout/hierarchy2"/>
    <dgm:cxn modelId="{6849642E-2596-4977-99E4-1065E70B267F}" type="presParOf" srcId="{203024FC-9CE5-4D8C-A3B6-2291593AF9A0}" destId="{59FCA6B3-C3DC-4B31-A208-0C2A8BAFAB2E}" srcOrd="2" destOrd="0" presId="urn:microsoft.com/office/officeart/2005/8/layout/hierarchy2"/>
    <dgm:cxn modelId="{9FA576B7-13F6-4747-875F-B0AFA38F0FC9}" type="presParOf" srcId="{59FCA6B3-C3DC-4B31-A208-0C2A8BAFAB2E}" destId="{4C3197EB-5892-4DAB-BBA0-91E6E6892CDC}" srcOrd="0" destOrd="0" presId="urn:microsoft.com/office/officeart/2005/8/layout/hierarchy2"/>
    <dgm:cxn modelId="{6D789058-3B96-4444-977B-5A5783B598D6}" type="presParOf" srcId="{203024FC-9CE5-4D8C-A3B6-2291593AF9A0}" destId="{D187C4AA-6DD5-4979-B885-329FBF4F7E91}" srcOrd="3" destOrd="0" presId="urn:microsoft.com/office/officeart/2005/8/layout/hierarchy2"/>
    <dgm:cxn modelId="{B6A1E92B-93D5-4501-8FEC-9336213ECDD7}" type="presParOf" srcId="{D187C4AA-6DD5-4979-B885-329FBF4F7E91}" destId="{59B44CEA-415D-4617-88C8-4DC6741C1EB3}" srcOrd="0" destOrd="0" presId="urn:microsoft.com/office/officeart/2005/8/layout/hierarchy2"/>
    <dgm:cxn modelId="{1BEC5F48-9C2D-464A-8529-957D3D20008D}" type="presParOf" srcId="{D187C4AA-6DD5-4979-B885-329FBF4F7E91}" destId="{4FD60924-E283-4EE0-B11B-99212B826CE0}" srcOrd="1" destOrd="0" presId="urn:microsoft.com/office/officeart/2005/8/layout/hierarchy2"/>
    <dgm:cxn modelId="{548A6923-149D-40CF-8957-713F4A1B823F}" type="presParOf" srcId="{203024FC-9CE5-4D8C-A3B6-2291593AF9A0}" destId="{A38B7407-50CA-4059-BE6C-C2242A9B7179}" srcOrd="4" destOrd="0" presId="urn:microsoft.com/office/officeart/2005/8/layout/hierarchy2"/>
    <dgm:cxn modelId="{8ACC630B-1B56-419D-AD92-270E8B24E6F7}" type="presParOf" srcId="{A38B7407-50CA-4059-BE6C-C2242A9B7179}" destId="{C405A105-6461-45A0-8BC9-784DF13C71BC}" srcOrd="0" destOrd="0" presId="urn:microsoft.com/office/officeart/2005/8/layout/hierarchy2"/>
    <dgm:cxn modelId="{D96DFB50-70FD-4D3E-823D-BB55DF5D104B}" type="presParOf" srcId="{203024FC-9CE5-4D8C-A3B6-2291593AF9A0}" destId="{A657A93F-B2F7-4889-B4E6-E4FA9A615624}" srcOrd="5" destOrd="0" presId="urn:microsoft.com/office/officeart/2005/8/layout/hierarchy2"/>
    <dgm:cxn modelId="{B2975A87-88C8-4C93-881E-0635B84C871F}" type="presParOf" srcId="{A657A93F-B2F7-4889-B4E6-E4FA9A615624}" destId="{6CEB1AD5-B6E4-42CD-8ABA-B5AACB2E828D}" srcOrd="0" destOrd="0" presId="urn:microsoft.com/office/officeart/2005/8/layout/hierarchy2"/>
    <dgm:cxn modelId="{BB4C154B-0D30-453A-9E0C-7A37CA332F6C}" type="presParOf" srcId="{A657A93F-B2F7-4889-B4E6-E4FA9A615624}" destId="{F7059BA1-2337-466C-931E-4FF872D7D8B1}" srcOrd="1" destOrd="0" presId="urn:microsoft.com/office/officeart/2005/8/layout/hierarchy2"/>
    <dgm:cxn modelId="{25EA7760-0F2D-4848-8E20-3BD95B20F9EA}" type="presParOf" srcId="{4CD23DA4-A854-48E4-A66B-71EAF8184039}" destId="{701804D3-DD12-441A-BA02-424253D80168}" srcOrd="4" destOrd="0" presId="urn:microsoft.com/office/officeart/2005/8/layout/hierarchy2"/>
    <dgm:cxn modelId="{2FA1A29D-12FA-41A3-9EAC-A468FD6D3596}" type="presParOf" srcId="{701804D3-DD12-441A-BA02-424253D80168}" destId="{40FA14CD-0808-41A1-880E-57B7AFFC2364}" srcOrd="0" destOrd="0" presId="urn:microsoft.com/office/officeart/2005/8/layout/hierarchy2"/>
    <dgm:cxn modelId="{4BE59FC3-0EF4-4A62-BB71-BD2D1CE794C1}" type="presParOf" srcId="{4CD23DA4-A854-48E4-A66B-71EAF8184039}" destId="{EE7A2A47-CFF0-4FF5-AE36-5F3DCCF03B87}" srcOrd="5" destOrd="0" presId="urn:microsoft.com/office/officeart/2005/8/layout/hierarchy2"/>
    <dgm:cxn modelId="{2DF2CD80-73C8-41BA-8EB9-89B82D903D86}" type="presParOf" srcId="{EE7A2A47-CFF0-4FF5-AE36-5F3DCCF03B87}" destId="{E852F981-8F03-4D76-91D3-6DF0FEEC4315}" srcOrd="0" destOrd="0" presId="urn:microsoft.com/office/officeart/2005/8/layout/hierarchy2"/>
    <dgm:cxn modelId="{348CB743-83C8-42A5-8F86-BC746A96C3A8}" type="presParOf" srcId="{EE7A2A47-CFF0-4FF5-AE36-5F3DCCF03B87}" destId="{E485D918-9842-49C7-9869-D827418877EF}" srcOrd="1" destOrd="0" presId="urn:microsoft.com/office/officeart/2005/8/layout/hierarchy2"/>
    <dgm:cxn modelId="{03E33952-424F-40EF-A7EC-F130142C7FEE}" type="presParOf" srcId="{E485D918-9842-49C7-9869-D827418877EF}" destId="{EE9A45D7-92C2-44C1-BCBF-D60E54537164}" srcOrd="0" destOrd="0" presId="urn:microsoft.com/office/officeart/2005/8/layout/hierarchy2"/>
    <dgm:cxn modelId="{7D4C7B7A-BD41-49D6-80AB-9ED02D032AB6}" type="presParOf" srcId="{EE9A45D7-92C2-44C1-BCBF-D60E54537164}" destId="{1EEEF9ED-11B9-4EF4-B209-75E4B79D62A0}" srcOrd="0" destOrd="0" presId="urn:microsoft.com/office/officeart/2005/8/layout/hierarchy2"/>
    <dgm:cxn modelId="{DE4FF6A8-EA9C-4880-ADC0-9ACD456FBC1B}" type="presParOf" srcId="{E485D918-9842-49C7-9869-D827418877EF}" destId="{9E4ED229-D6FD-4A2B-A37C-31B13D36F075}" srcOrd="1" destOrd="0" presId="urn:microsoft.com/office/officeart/2005/8/layout/hierarchy2"/>
    <dgm:cxn modelId="{3A7738FE-705C-4FE4-AC46-509A31CE4840}" type="presParOf" srcId="{9E4ED229-D6FD-4A2B-A37C-31B13D36F075}" destId="{DA3FD73A-70A8-414D-B172-9C66396A922C}" srcOrd="0" destOrd="0" presId="urn:microsoft.com/office/officeart/2005/8/layout/hierarchy2"/>
    <dgm:cxn modelId="{D9BD08C2-BC85-4BAE-9E4A-7754549785D0}" type="presParOf" srcId="{9E4ED229-D6FD-4A2B-A37C-31B13D36F075}" destId="{444741B7-A8FD-4547-871F-D8CE8B781367}" srcOrd="1" destOrd="0" presId="urn:microsoft.com/office/officeart/2005/8/layout/hierarchy2"/>
    <dgm:cxn modelId="{2A8FE78E-7A09-48C2-8668-B20E0981EDC4}" type="presParOf" srcId="{E485D918-9842-49C7-9869-D827418877EF}" destId="{F4E8EDF7-70F1-4490-902D-9D83FB17EB02}" srcOrd="2" destOrd="0" presId="urn:microsoft.com/office/officeart/2005/8/layout/hierarchy2"/>
    <dgm:cxn modelId="{BDB14B6A-C96B-458B-8753-0B2E21753AD5}" type="presParOf" srcId="{F4E8EDF7-70F1-4490-902D-9D83FB17EB02}" destId="{1A5AAE09-66BB-43A3-AD4A-24EC8AE1C54F}" srcOrd="0" destOrd="0" presId="urn:microsoft.com/office/officeart/2005/8/layout/hierarchy2"/>
    <dgm:cxn modelId="{AC97CA93-685C-4874-9427-364D57912A36}" type="presParOf" srcId="{E485D918-9842-49C7-9869-D827418877EF}" destId="{FF94523F-D22C-4677-9F8A-7934A7ACA0B0}" srcOrd="3" destOrd="0" presId="urn:microsoft.com/office/officeart/2005/8/layout/hierarchy2"/>
    <dgm:cxn modelId="{4E4BEBC2-7E1F-4385-94D1-6E4EF7CDF69E}" type="presParOf" srcId="{FF94523F-D22C-4677-9F8A-7934A7ACA0B0}" destId="{47253488-7BF5-43CF-A5FF-B04B9E965DCB}" srcOrd="0" destOrd="0" presId="urn:microsoft.com/office/officeart/2005/8/layout/hierarchy2"/>
    <dgm:cxn modelId="{236D8FB6-1492-4CF1-B55D-283BEA08E358}" type="presParOf" srcId="{FF94523F-D22C-4677-9F8A-7934A7ACA0B0}" destId="{32263E8E-52FE-4481-8B50-FDC449DA075D}" srcOrd="1" destOrd="0" presId="urn:microsoft.com/office/officeart/2005/8/layout/hierarchy2"/>
    <dgm:cxn modelId="{CDAFC5FE-EC26-41B8-82CA-678389F1AB5A}" type="presParOf" srcId="{E485D918-9842-49C7-9869-D827418877EF}" destId="{1170BD14-E1D8-4CA5-9942-C1ACB910F440}" srcOrd="4" destOrd="0" presId="urn:microsoft.com/office/officeart/2005/8/layout/hierarchy2"/>
    <dgm:cxn modelId="{59A5149E-B363-4834-941B-71B580B22F0D}" type="presParOf" srcId="{1170BD14-E1D8-4CA5-9942-C1ACB910F440}" destId="{A72E9BCF-9759-415B-8CD0-2F80212B0C34}" srcOrd="0" destOrd="0" presId="urn:microsoft.com/office/officeart/2005/8/layout/hierarchy2"/>
    <dgm:cxn modelId="{8286008D-466F-4EDA-BD32-7C2472A91E1C}" type="presParOf" srcId="{E485D918-9842-49C7-9869-D827418877EF}" destId="{8787972E-3A93-4852-B777-E5C71F4970A7}" srcOrd="5" destOrd="0" presId="urn:microsoft.com/office/officeart/2005/8/layout/hierarchy2"/>
    <dgm:cxn modelId="{4551E771-7C82-407D-AE83-A24AA70EF766}" type="presParOf" srcId="{8787972E-3A93-4852-B777-E5C71F4970A7}" destId="{DF0FC14A-133B-46AB-B034-FC7333891F40}" srcOrd="0" destOrd="0" presId="urn:microsoft.com/office/officeart/2005/8/layout/hierarchy2"/>
    <dgm:cxn modelId="{8FD715DD-9373-4EF3-9936-EFE6D35AF12B}" type="presParOf" srcId="{8787972E-3A93-4852-B777-E5C71F4970A7}" destId="{70745646-B1C5-4635-94D6-C275350A60B5}" srcOrd="1" destOrd="0" presId="urn:microsoft.com/office/officeart/2005/8/layout/hierarchy2"/>
    <dgm:cxn modelId="{AF8015CF-F805-4496-A4C9-FBDE7815B25E}" type="presParOf" srcId="{9862BB12-2643-44B6-9FDA-ED34FF722C1C}" destId="{39ED8B19-CD60-4564-8632-B710DFF2259F}" srcOrd="2" destOrd="0" presId="urn:microsoft.com/office/officeart/2005/8/layout/hierarchy2"/>
    <dgm:cxn modelId="{FC015E92-B319-4749-BCAE-3B324ADA3328}" type="presParOf" srcId="{39ED8B19-CD60-4564-8632-B710DFF2259F}" destId="{DDF5C06A-2B81-4AA7-B1AE-813818C9DE0B}" srcOrd="0" destOrd="0" presId="urn:microsoft.com/office/officeart/2005/8/layout/hierarchy2"/>
    <dgm:cxn modelId="{2914934C-E7B0-47F4-8A05-F9C422D7AB3C}" type="presParOf" srcId="{9862BB12-2643-44B6-9FDA-ED34FF722C1C}" destId="{3012151D-1B48-45C6-9824-D392FED8C737}" srcOrd="3" destOrd="0" presId="urn:microsoft.com/office/officeart/2005/8/layout/hierarchy2"/>
    <dgm:cxn modelId="{08DB6237-07BD-44D9-8965-9E3414E91770}" type="presParOf" srcId="{3012151D-1B48-45C6-9824-D392FED8C737}" destId="{058C4396-E146-4D14-9BDB-E800F38CA801}" srcOrd="0" destOrd="0" presId="urn:microsoft.com/office/officeart/2005/8/layout/hierarchy2"/>
    <dgm:cxn modelId="{BDDC927E-1E0E-4DEC-8E04-353D94463635}" type="presParOf" srcId="{3012151D-1B48-45C6-9824-D392FED8C737}" destId="{E97A7322-009B-4632-AFFA-30564DD78054}" srcOrd="1" destOrd="0" presId="urn:microsoft.com/office/officeart/2005/8/layout/hierarchy2"/>
    <dgm:cxn modelId="{E8D93036-A38A-4727-AD00-B01D07C56E48}" type="presParOf" srcId="{E97A7322-009B-4632-AFFA-30564DD78054}" destId="{654D6A5E-D25D-4E55-8445-3924690135DA}" srcOrd="0" destOrd="0" presId="urn:microsoft.com/office/officeart/2005/8/layout/hierarchy2"/>
    <dgm:cxn modelId="{2DC334BE-5F0A-4748-A087-B3C798DCEB7B}" type="presParOf" srcId="{654D6A5E-D25D-4E55-8445-3924690135DA}" destId="{EF176112-7522-4AF0-A83F-AC6624FC5489}" srcOrd="0" destOrd="0" presId="urn:microsoft.com/office/officeart/2005/8/layout/hierarchy2"/>
    <dgm:cxn modelId="{C78E9BD9-4903-48DC-97EF-A0FDB46A5764}" type="presParOf" srcId="{E97A7322-009B-4632-AFFA-30564DD78054}" destId="{72DF6650-23FB-4740-8CE9-28C4668F2E25}" srcOrd="1" destOrd="0" presId="urn:microsoft.com/office/officeart/2005/8/layout/hierarchy2"/>
    <dgm:cxn modelId="{1E8B397F-6497-4ACE-9742-F771231708CD}" type="presParOf" srcId="{72DF6650-23FB-4740-8CE9-28C4668F2E25}" destId="{954EEFF4-FB31-48F9-AA48-6C283C111C34}" srcOrd="0" destOrd="0" presId="urn:microsoft.com/office/officeart/2005/8/layout/hierarchy2"/>
    <dgm:cxn modelId="{F6466151-BC5F-475F-844A-09804E39E6B3}" type="presParOf" srcId="{72DF6650-23FB-4740-8CE9-28C4668F2E25}" destId="{910D656D-D4CC-4035-BECC-AE18190E38BF}" srcOrd="1" destOrd="0" presId="urn:microsoft.com/office/officeart/2005/8/layout/hierarchy2"/>
    <dgm:cxn modelId="{FEE0EBC5-34B0-4F57-9FB7-74B27F559187}" type="presParOf" srcId="{910D656D-D4CC-4035-BECC-AE18190E38BF}" destId="{A88E0E4B-7EC1-4368-9D0C-7EB7012A5D23}" srcOrd="0" destOrd="0" presId="urn:microsoft.com/office/officeart/2005/8/layout/hierarchy2"/>
    <dgm:cxn modelId="{3EBB3F13-39D4-4F2A-A54B-F968918C776F}" type="presParOf" srcId="{A88E0E4B-7EC1-4368-9D0C-7EB7012A5D23}" destId="{D863A604-A97F-4E69-B30B-9E56F3F5632C}" srcOrd="0" destOrd="0" presId="urn:microsoft.com/office/officeart/2005/8/layout/hierarchy2"/>
    <dgm:cxn modelId="{1A65BD6A-F76F-4FE9-96D3-05912B1C7145}" type="presParOf" srcId="{910D656D-D4CC-4035-BECC-AE18190E38BF}" destId="{AFACDC2F-A607-4EBE-A142-81F4335C35E6}" srcOrd="1" destOrd="0" presId="urn:microsoft.com/office/officeart/2005/8/layout/hierarchy2"/>
    <dgm:cxn modelId="{D429CFC2-0FD7-4E86-A7EE-E9EACD150186}" type="presParOf" srcId="{AFACDC2F-A607-4EBE-A142-81F4335C35E6}" destId="{D5EA563D-26B3-413F-8F8E-9AB9C9772D36}" srcOrd="0" destOrd="0" presId="urn:microsoft.com/office/officeart/2005/8/layout/hierarchy2"/>
    <dgm:cxn modelId="{AB341F0D-02BA-4AD4-877B-DB5F081DC37B}" type="presParOf" srcId="{AFACDC2F-A607-4EBE-A142-81F4335C35E6}" destId="{B1880F7C-F1E6-4076-BD59-155050CAD844}" srcOrd="1" destOrd="0" presId="urn:microsoft.com/office/officeart/2005/8/layout/hierarchy2"/>
    <dgm:cxn modelId="{D17576E8-8E80-48CE-8B7C-CEA7624CAD7A}" type="presParOf" srcId="{910D656D-D4CC-4035-BECC-AE18190E38BF}" destId="{3E3DB4E5-4D2E-4BE8-87B7-4624C853ED1E}" srcOrd="2" destOrd="0" presId="urn:microsoft.com/office/officeart/2005/8/layout/hierarchy2"/>
    <dgm:cxn modelId="{0DE47B9D-CE31-49B6-8663-007B7FAB9426}" type="presParOf" srcId="{3E3DB4E5-4D2E-4BE8-87B7-4624C853ED1E}" destId="{382B0005-F001-44A4-A126-D07F98FB03AA}" srcOrd="0" destOrd="0" presId="urn:microsoft.com/office/officeart/2005/8/layout/hierarchy2"/>
    <dgm:cxn modelId="{69EB294C-56FE-42D7-A890-EB1A068D9986}" type="presParOf" srcId="{910D656D-D4CC-4035-BECC-AE18190E38BF}" destId="{D09CB888-BBE1-48E1-A515-651B89E616E9}" srcOrd="3" destOrd="0" presId="urn:microsoft.com/office/officeart/2005/8/layout/hierarchy2"/>
    <dgm:cxn modelId="{27502AEA-0CF5-4E31-80BC-3A12C2740876}" type="presParOf" srcId="{D09CB888-BBE1-48E1-A515-651B89E616E9}" destId="{CC8663E2-7441-4762-842D-4A4E30291207}" srcOrd="0" destOrd="0" presId="urn:microsoft.com/office/officeart/2005/8/layout/hierarchy2"/>
    <dgm:cxn modelId="{969FC369-6B06-4304-B61A-C038FB578FF0}" type="presParOf" srcId="{D09CB888-BBE1-48E1-A515-651B89E616E9}" destId="{6F3F11AB-326C-405A-A37F-E4C78E1864AF}" srcOrd="1" destOrd="0" presId="urn:microsoft.com/office/officeart/2005/8/layout/hierarchy2"/>
    <dgm:cxn modelId="{8E02BF59-C1AA-4549-8489-C5D4480667E7}" type="presParOf" srcId="{E97A7322-009B-4632-AFFA-30564DD78054}" destId="{1AFC4FFF-5793-400E-BC37-763A55D52614}" srcOrd="2" destOrd="0" presId="urn:microsoft.com/office/officeart/2005/8/layout/hierarchy2"/>
    <dgm:cxn modelId="{F87A6EEA-3CE0-4C92-B342-7F4FE2654975}" type="presParOf" srcId="{1AFC4FFF-5793-400E-BC37-763A55D52614}" destId="{53DE90CD-B1FB-4639-9EA1-09339012B9AD}" srcOrd="0" destOrd="0" presId="urn:microsoft.com/office/officeart/2005/8/layout/hierarchy2"/>
    <dgm:cxn modelId="{84EF7CB7-805C-4348-B019-E620ACFA84B8}" type="presParOf" srcId="{E97A7322-009B-4632-AFFA-30564DD78054}" destId="{5259EA82-8A23-42D5-915E-ED81DCD080B2}" srcOrd="3" destOrd="0" presId="urn:microsoft.com/office/officeart/2005/8/layout/hierarchy2"/>
    <dgm:cxn modelId="{013CE744-031C-4C8B-BB7B-69E536347BA9}" type="presParOf" srcId="{5259EA82-8A23-42D5-915E-ED81DCD080B2}" destId="{8160C08D-2B5F-4C48-9F36-65BACCA48A92}" srcOrd="0" destOrd="0" presId="urn:microsoft.com/office/officeart/2005/8/layout/hierarchy2"/>
    <dgm:cxn modelId="{53F6727A-8D6B-4D8F-AD39-7675CA58BD17}" type="presParOf" srcId="{5259EA82-8A23-42D5-915E-ED81DCD080B2}" destId="{289AA528-F76F-4BB8-8CF2-5CE0FB6D836F}" srcOrd="1" destOrd="0" presId="urn:microsoft.com/office/officeart/2005/8/layout/hierarchy2"/>
    <dgm:cxn modelId="{04D4D45C-8096-4840-8643-E89257E9BF2A}" type="presParOf" srcId="{289AA528-F76F-4BB8-8CF2-5CE0FB6D836F}" destId="{7436D23C-7FDB-4AFC-AE27-15EDA1C4E02B}" srcOrd="0" destOrd="0" presId="urn:microsoft.com/office/officeart/2005/8/layout/hierarchy2"/>
    <dgm:cxn modelId="{A08472B1-B5E9-4AC6-A6A9-9AB8AD60F4A6}" type="presParOf" srcId="{7436D23C-7FDB-4AFC-AE27-15EDA1C4E02B}" destId="{395E674E-F6AB-4428-9BB4-E27BA226F000}" srcOrd="0" destOrd="0" presId="urn:microsoft.com/office/officeart/2005/8/layout/hierarchy2"/>
    <dgm:cxn modelId="{C958F1AF-772E-4877-AEF1-CB8500D20C34}" type="presParOf" srcId="{289AA528-F76F-4BB8-8CF2-5CE0FB6D836F}" destId="{09C11A70-A465-4BF4-B350-E502E497485A}" srcOrd="1" destOrd="0" presId="urn:microsoft.com/office/officeart/2005/8/layout/hierarchy2"/>
    <dgm:cxn modelId="{4074047B-9E87-4578-B897-9C94E3838F07}" type="presParOf" srcId="{09C11A70-A465-4BF4-B350-E502E497485A}" destId="{C1E8990F-92D1-414B-9C7B-FD310E50DD7B}" srcOrd="0" destOrd="0" presId="urn:microsoft.com/office/officeart/2005/8/layout/hierarchy2"/>
    <dgm:cxn modelId="{9B3457C0-AA50-437C-A844-B7CF800BA757}" type="presParOf" srcId="{09C11A70-A465-4BF4-B350-E502E497485A}" destId="{E10DC7FC-C7D9-4CCA-9FB7-B80F301B32CB}" srcOrd="1" destOrd="0" presId="urn:microsoft.com/office/officeart/2005/8/layout/hierarchy2"/>
    <dgm:cxn modelId="{6375778F-B5F1-4049-9F99-3E57BD36CC38}" type="presParOf" srcId="{289AA528-F76F-4BB8-8CF2-5CE0FB6D836F}" destId="{E297F431-43C0-492D-8D2E-0D9DBB7D62AF}" srcOrd="2" destOrd="0" presId="urn:microsoft.com/office/officeart/2005/8/layout/hierarchy2"/>
    <dgm:cxn modelId="{3D2B7252-DD71-4AD9-A831-49FD4045A6DC}" type="presParOf" srcId="{E297F431-43C0-492D-8D2E-0D9DBB7D62AF}" destId="{4F140076-5A47-4F8C-BD21-CD2EB95CCB4C}" srcOrd="0" destOrd="0" presId="urn:microsoft.com/office/officeart/2005/8/layout/hierarchy2"/>
    <dgm:cxn modelId="{41663012-6F15-49C3-9495-CC4C89AB8666}" type="presParOf" srcId="{289AA528-F76F-4BB8-8CF2-5CE0FB6D836F}" destId="{225A0B97-70DA-4655-81A2-AF31CC8BECC7}" srcOrd="3" destOrd="0" presId="urn:microsoft.com/office/officeart/2005/8/layout/hierarchy2"/>
    <dgm:cxn modelId="{DD6B30F8-1F74-42A5-9205-9E02CE5E475E}" type="presParOf" srcId="{225A0B97-70DA-4655-81A2-AF31CC8BECC7}" destId="{274FAA65-E473-4303-8F62-A9EDDA4B0D44}" srcOrd="0" destOrd="0" presId="urn:microsoft.com/office/officeart/2005/8/layout/hierarchy2"/>
    <dgm:cxn modelId="{3877EB4E-81C1-47D6-8FE3-A5FD2C3B31F4}" type="presParOf" srcId="{225A0B97-70DA-4655-81A2-AF31CC8BECC7}" destId="{C00B21D7-F8E5-492D-A7E6-AE28CD1FF97C}" srcOrd="1" destOrd="0" presId="urn:microsoft.com/office/officeart/2005/8/layout/hierarchy2"/>
    <dgm:cxn modelId="{1387FFC7-E077-4467-9F40-8D45F7DCB7BC}" type="presParOf" srcId="{E97A7322-009B-4632-AFFA-30564DD78054}" destId="{1CB6E39B-12E1-4818-82B6-8EB15D665031}" srcOrd="4" destOrd="0" presId="urn:microsoft.com/office/officeart/2005/8/layout/hierarchy2"/>
    <dgm:cxn modelId="{FB8AB256-1D63-457A-87A9-3A8D4CC9E3D3}" type="presParOf" srcId="{1CB6E39B-12E1-4818-82B6-8EB15D665031}" destId="{1F8D6CAE-DF3C-4AFF-9307-57A54E9785CC}" srcOrd="0" destOrd="0" presId="urn:microsoft.com/office/officeart/2005/8/layout/hierarchy2"/>
    <dgm:cxn modelId="{1FEE345C-17D6-452D-BE8E-5CC872C760ED}" type="presParOf" srcId="{E97A7322-009B-4632-AFFA-30564DD78054}" destId="{A6DD1398-FD1A-4565-8C4B-A47C4C512453}" srcOrd="5" destOrd="0" presId="urn:microsoft.com/office/officeart/2005/8/layout/hierarchy2"/>
    <dgm:cxn modelId="{2172837C-0B44-41AC-BCD7-AFE66383E668}" type="presParOf" srcId="{A6DD1398-FD1A-4565-8C4B-A47C4C512453}" destId="{AA1473E4-7655-4B73-B737-C1FD55AB802B}" srcOrd="0" destOrd="0" presId="urn:microsoft.com/office/officeart/2005/8/layout/hierarchy2"/>
    <dgm:cxn modelId="{31C951BD-BEF8-4748-B1A0-C5D4C16D0276}" type="presParOf" srcId="{A6DD1398-FD1A-4565-8C4B-A47C4C512453}" destId="{43397237-562C-4723-9D19-BA68F5C436AC}" srcOrd="1" destOrd="0" presId="urn:microsoft.com/office/officeart/2005/8/layout/hierarchy2"/>
    <dgm:cxn modelId="{49596FD5-92FC-4540-AC7E-D422F14C1B28}" type="presParOf" srcId="{43397237-562C-4723-9D19-BA68F5C436AC}" destId="{66BA9261-BF00-4BCC-AF0F-F7DEE8959718}" srcOrd="0" destOrd="0" presId="urn:microsoft.com/office/officeart/2005/8/layout/hierarchy2"/>
    <dgm:cxn modelId="{B7B0F0A2-E113-4A16-B808-AF3D815BD902}" type="presParOf" srcId="{66BA9261-BF00-4BCC-AF0F-F7DEE8959718}" destId="{2E813E57-00FB-4039-9B07-C4521EF96A85}" srcOrd="0" destOrd="0" presId="urn:microsoft.com/office/officeart/2005/8/layout/hierarchy2"/>
    <dgm:cxn modelId="{499EEE5A-335D-4A02-A0B6-9497DA8C7759}" type="presParOf" srcId="{43397237-562C-4723-9D19-BA68F5C436AC}" destId="{89595477-F8FE-424C-928E-44CFCE72086B}" srcOrd="1" destOrd="0" presId="urn:microsoft.com/office/officeart/2005/8/layout/hierarchy2"/>
    <dgm:cxn modelId="{B6BBECB1-6200-4D83-B4B8-FC118961B0B0}" type="presParOf" srcId="{89595477-F8FE-424C-928E-44CFCE72086B}" destId="{EE93CBC7-4E75-4E76-8B0A-F61F692662CC}" srcOrd="0" destOrd="0" presId="urn:microsoft.com/office/officeart/2005/8/layout/hierarchy2"/>
    <dgm:cxn modelId="{68772AEA-CDEF-43E1-9B08-433F1E1AF3F1}" type="presParOf" srcId="{89595477-F8FE-424C-928E-44CFCE72086B}" destId="{472E5D48-9989-47DA-B61B-66C3E198701B}" srcOrd="1" destOrd="0" presId="urn:microsoft.com/office/officeart/2005/8/layout/hierarchy2"/>
    <dgm:cxn modelId="{88C3FC8A-E350-4915-95F5-BE9F796C45F7}" type="presParOf" srcId="{43397237-562C-4723-9D19-BA68F5C436AC}" destId="{0D9E5C0F-A8DB-4FE4-9764-8A681E259D9B}" srcOrd="2" destOrd="0" presId="urn:microsoft.com/office/officeart/2005/8/layout/hierarchy2"/>
    <dgm:cxn modelId="{F4917372-C808-4607-A068-8AE06E9007A2}" type="presParOf" srcId="{0D9E5C0F-A8DB-4FE4-9764-8A681E259D9B}" destId="{3A7B2764-4248-4B17-B631-9FA5AF9D9EF7}" srcOrd="0" destOrd="0" presId="urn:microsoft.com/office/officeart/2005/8/layout/hierarchy2"/>
    <dgm:cxn modelId="{8519B38A-46FE-46A9-8C85-40C7F855B4AD}" type="presParOf" srcId="{43397237-562C-4723-9D19-BA68F5C436AC}" destId="{6A80DBE5-A56D-4DF1-94D6-A137C070B598}" srcOrd="3" destOrd="0" presId="urn:microsoft.com/office/officeart/2005/8/layout/hierarchy2"/>
    <dgm:cxn modelId="{CB76A2DD-2FAD-4196-8074-61A4A02AD16D}" type="presParOf" srcId="{6A80DBE5-A56D-4DF1-94D6-A137C070B598}" destId="{323E8864-789E-4072-BE04-628287C7754B}" srcOrd="0" destOrd="0" presId="urn:microsoft.com/office/officeart/2005/8/layout/hierarchy2"/>
    <dgm:cxn modelId="{77CB5573-7622-436D-AF9E-44E9CD6ED212}" type="presParOf" srcId="{6A80DBE5-A56D-4DF1-94D6-A137C070B598}" destId="{8D4DB7D8-99CB-49E8-AA45-C8F58260E1E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4E6ACB-2482-406B-8703-8C5DA6407FE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A133E21-C614-4270-B636-0620C33D8B0F}">
      <dgm:prSet phldrT="[テキスト]" custT="1"/>
      <dgm:spPr>
        <a:solidFill>
          <a:srgbClr val="E3CBFF"/>
        </a:solidFill>
      </dgm:spPr>
      <dgm:t>
        <a:bodyPr/>
        <a:lstStyle/>
        <a:p>
          <a:r>
            <a:rPr kumimoji="1" lang="ja-JP" altLang="en-US" sz="2400" dirty="0"/>
            <a:t>国</a:t>
          </a:r>
          <a:br>
            <a:rPr kumimoji="1" lang="en-US" altLang="ja-JP" sz="2400" dirty="0"/>
          </a:br>
          <a:r>
            <a:rPr kumimoji="1" lang="ja-JP" altLang="en-US" sz="2400" dirty="0"/>
            <a:t>民</a:t>
          </a:r>
          <a:br>
            <a:rPr kumimoji="1" lang="en-US" altLang="ja-JP" sz="2400" dirty="0"/>
          </a:br>
          <a:r>
            <a:rPr kumimoji="1" lang="ja-JP" altLang="en-US" sz="2400" dirty="0"/>
            <a:t>の</a:t>
          </a:r>
          <a:br>
            <a:rPr kumimoji="1" lang="en-US" altLang="ja-JP" sz="2400" dirty="0"/>
          </a:br>
          <a:r>
            <a:rPr kumimoji="1" lang="ja-JP" altLang="en-US" sz="2400" dirty="0"/>
            <a:t>義</a:t>
          </a:r>
          <a:br>
            <a:rPr kumimoji="1" lang="en-US" altLang="ja-JP" sz="2400" dirty="0"/>
          </a:br>
          <a:r>
            <a:rPr kumimoji="1" lang="ja-JP" altLang="en-US" sz="2400" dirty="0"/>
            <a:t>務</a:t>
          </a:r>
        </a:p>
      </dgm:t>
    </dgm:pt>
    <dgm:pt modelId="{86EE7AD7-CF23-427F-BE73-CB1C5F2BEB05}" type="parTrans" cxnId="{7175252E-F039-43E7-BAC9-226A5164C2B1}">
      <dgm:prSet/>
      <dgm:spPr/>
      <dgm:t>
        <a:bodyPr/>
        <a:lstStyle/>
        <a:p>
          <a:endParaRPr kumimoji="1" lang="ja-JP" altLang="en-US" sz="2000"/>
        </a:p>
      </dgm:t>
    </dgm:pt>
    <dgm:pt modelId="{A9B29DEA-DCD7-4109-A8D1-E1F5E083B9D5}" type="sibTrans" cxnId="{7175252E-F039-43E7-BAC9-226A5164C2B1}">
      <dgm:prSet/>
      <dgm:spPr/>
      <dgm:t>
        <a:bodyPr/>
        <a:lstStyle/>
        <a:p>
          <a:endParaRPr kumimoji="1" lang="ja-JP" altLang="en-US" sz="2000"/>
        </a:p>
      </dgm:t>
    </dgm:pt>
    <dgm:pt modelId="{6717F5D0-8A3B-48DF-A8D3-09A334ACEBA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憲法上の三大義務</a:t>
          </a:r>
        </a:p>
      </dgm:t>
    </dgm:pt>
    <dgm:pt modelId="{1919B103-A708-40A3-8F74-194C426EC5FD}" type="parTrans" cxnId="{2993F6F6-64EB-4E1E-84C8-6A414B663F29}">
      <dgm:prSet custT="1"/>
      <dgm:spPr/>
      <dgm:t>
        <a:bodyPr/>
        <a:lstStyle/>
        <a:p>
          <a:endParaRPr kumimoji="1" lang="ja-JP" altLang="en-US" sz="2000"/>
        </a:p>
      </dgm:t>
    </dgm:pt>
    <dgm:pt modelId="{4076CA76-5447-40A9-A998-1003F76AE4BB}" type="sibTrans" cxnId="{2993F6F6-64EB-4E1E-84C8-6A414B663F29}">
      <dgm:prSet/>
      <dgm:spPr/>
      <dgm:t>
        <a:bodyPr/>
        <a:lstStyle/>
        <a:p>
          <a:endParaRPr kumimoji="1" lang="ja-JP" altLang="en-US" sz="2000"/>
        </a:p>
      </dgm:t>
    </dgm:pt>
    <dgm:pt modelId="{5D61E722-75FB-4B69-8B5D-B0A3CFF2C5F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教育を受けさせる義務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26</a:t>
          </a:r>
          <a:r>
            <a:rPr kumimoji="1" lang="ja-JP" altLang="en-US" sz="2400" dirty="0"/>
            <a:t>条</a:t>
          </a:r>
          <a:r>
            <a:rPr kumimoji="1" lang="en-US" altLang="ja-JP" sz="2400" dirty="0"/>
            <a:t>2</a:t>
          </a:r>
          <a:r>
            <a:rPr kumimoji="1" lang="ja-JP" altLang="en-US" sz="2400" dirty="0"/>
            <a:t>項）</a:t>
          </a:r>
        </a:p>
      </dgm:t>
    </dgm:pt>
    <dgm:pt modelId="{CF5B5F77-9811-494A-A706-8E32163AD75B}" type="parTrans" cxnId="{9E80F49A-0C1C-460C-93D1-779FE18D0930}">
      <dgm:prSet custT="1"/>
      <dgm:spPr/>
      <dgm:t>
        <a:bodyPr/>
        <a:lstStyle/>
        <a:p>
          <a:endParaRPr kumimoji="1" lang="ja-JP" altLang="en-US" sz="2000"/>
        </a:p>
      </dgm:t>
    </dgm:pt>
    <dgm:pt modelId="{9421685F-CA15-424C-A78A-8EB6D8E7597B}" type="sibTrans" cxnId="{9E80F49A-0C1C-460C-93D1-779FE18D0930}">
      <dgm:prSet/>
      <dgm:spPr/>
      <dgm:t>
        <a:bodyPr/>
        <a:lstStyle/>
        <a:p>
          <a:endParaRPr kumimoji="1" lang="ja-JP" altLang="en-US" sz="2000"/>
        </a:p>
      </dgm:t>
    </dgm:pt>
    <dgm:pt modelId="{17DE49E3-E909-4EAE-BB47-96F9F5F58F43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勤労の義務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27</a:t>
          </a:r>
          <a:r>
            <a:rPr kumimoji="1" lang="ja-JP" altLang="en-US" sz="2400" dirty="0"/>
            <a:t>条</a:t>
          </a:r>
          <a:r>
            <a:rPr kumimoji="1" lang="en-US" altLang="ja-JP" sz="2400" dirty="0"/>
            <a:t>1</a:t>
          </a:r>
          <a:r>
            <a:rPr kumimoji="1" lang="ja-JP" altLang="en-US" sz="2400" dirty="0"/>
            <a:t>項）</a:t>
          </a:r>
        </a:p>
      </dgm:t>
    </dgm:pt>
    <dgm:pt modelId="{40BBB17D-7F6A-415F-BB98-CC36C9181CAF}" type="parTrans" cxnId="{7BDDC1D0-73B1-4A65-83F6-E350AAFB2499}">
      <dgm:prSet custT="1"/>
      <dgm:spPr/>
      <dgm:t>
        <a:bodyPr/>
        <a:lstStyle/>
        <a:p>
          <a:endParaRPr kumimoji="1" lang="ja-JP" altLang="en-US" sz="2000"/>
        </a:p>
      </dgm:t>
    </dgm:pt>
    <dgm:pt modelId="{BF0F236E-3979-4774-98CF-946C5A77FAA4}" type="sibTrans" cxnId="{7BDDC1D0-73B1-4A65-83F6-E350AAFB2499}">
      <dgm:prSet/>
      <dgm:spPr/>
      <dgm:t>
        <a:bodyPr/>
        <a:lstStyle/>
        <a:p>
          <a:endParaRPr kumimoji="1" lang="ja-JP" altLang="en-US" sz="2000"/>
        </a:p>
      </dgm:t>
    </dgm:pt>
    <dgm:pt modelId="{B100F7E4-3C71-4EBC-811C-FA2D9ABC5D1F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新しい義務</a:t>
          </a:r>
        </a:p>
      </dgm:t>
    </dgm:pt>
    <dgm:pt modelId="{AE0B4C8C-9764-4970-B0E0-35BDFFAAEADA}" type="parTrans" cxnId="{5710FC72-7776-4CA0-84AE-9E675E113CBB}">
      <dgm:prSet custT="1"/>
      <dgm:spPr/>
      <dgm:t>
        <a:bodyPr/>
        <a:lstStyle/>
        <a:p>
          <a:endParaRPr kumimoji="1" lang="ja-JP" altLang="en-US" sz="2000"/>
        </a:p>
      </dgm:t>
    </dgm:pt>
    <dgm:pt modelId="{8E21C0A4-F557-4DAE-80D8-F184D79D0D02}" type="sibTrans" cxnId="{5710FC72-7776-4CA0-84AE-9E675E113CBB}">
      <dgm:prSet/>
      <dgm:spPr/>
      <dgm:t>
        <a:bodyPr/>
        <a:lstStyle/>
        <a:p>
          <a:endParaRPr kumimoji="1" lang="ja-JP" altLang="en-US" sz="2000"/>
        </a:p>
      </dgm:t>
    </dgm:pt>
    <dgm:pt modelId="{3768E64A-EE89-451B-9687-61DC9E9193E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環境に対する義務</a:t>
          </a:r>
          <a:br>
            <a:rPr kumimoji="1" lang="en-US" altLang="ja-JP" sz="2400" dirty="0"/>
          </a:br>
          <a:r>
            <a:rPr kumimoji="1" lang="ja-JP" altLang="en-US" sz="2400" dirty="0"/>
            <a:t>（憲法に規定なし）</a:t>
          </a:r>
        </a:p>
      </dgm:t>
    </dgm:pt>
    <dgm:pt modelId="{076AF931-3E33-4A97-A5AB-45A03FB503A7}" type="parTrans" cxnId="{5CB8D738-512F-4A66-A8AC-EF138A7DC578}">
      <dgm:prSet custT="1"/>
      <dgm:spPr/>
      <dgm:t>
        <a:bodyPr/>
        <a:lstStyle/>
        <a:p>
          <a:endParaRPr kumimoji="1" lang="ja-JP" altLang="en-US" sz="2000"/>
        </a:p>
      </dgm:t>
    </dgm:pt>
    <dgm:pt modelId="{C4CEC12F-31AC-42D7-A953-FA2FB43A00EB}" type="sibTrans" cxnId="{5CB8D738-512F-4A66-A8AC-EF138A7DC578}">
      <dgm:prSet/>
      <dgm:spPr/>
      <dgm:t>
        <a:bodyPr/>
        <a:lstStyle/>
        <a:p>
          <a:endParaRPr kumimoji="1" lang="ja-JP" altLang="en-US" sz="2000"/>
        </a:p>
      </dgm:t>
    </dgm:pt>
    <dgm:pt modelId="{4C44D30E-909F-4CFB-966A-9570B3316576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納税の義務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30</a:t>
          </a:r>
          <a:r>
            <a:rPr kumimoji="1" lang="ja-JP" altLang="en-US" sz="2400" dirty="0"/>
            <a:t>条）</a:t>
          </a:r>
        </a:p>
      </dgm:t>
    </dgm:pt>
    <dgm:pt modelId="{51C32956-4BE1-47D4-ACF7-BEA0F83C03E8}" type="parTrans" cxnId="{E76A0454-891A-4CC8-8759-F0CC113C1E50}">
      <dgm:prSet custT="1"/>
      <dgm:spPr/>
      <dgm:t>
        <a:bodyPr/>
        <a:lstStyle/>
        <a:p>
          <a:endParaRPr kumimoji="1" lang="ja-JP" altLang="en-US" sz="2000"/>
        </a:p>
      </dgm:t>
    </dgm:pt>
    <dgm:pt modelId="{E9D53D2F-AE48-420F-BF55-6D64D7B82357}" type="sibTrans" cxnId="{E76A0454-891A-4CC8-8759-F0CC113C1E50}">
      <dgm:prSet/>
      <dgm:spPr/>
      <dgm:t>
        <a:bodyPr/>
        <a:lstStyle/>
        <a:p>
          <a:endParaRPr kumimoji="1" lang="ja-JP" altLang="en-US" sz="2000"/>
        </a:p>
      </dgm:t>
    </dgm:pt>
    <dgm:pt modelId="{AEE7666E-A183-4DE4-9022-B3D3CCFC26CB}" type="pres">
      <dgm:prSet presAssocID="{8E4E6ACB-2482-406B-8703-8C5DA6407F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36DED4-6EE6-4E3E-AE0E-C23E70AE1B96}" type="pres">
      <dgm:prSet presAssocID="{9A133E21-C614-4270-B636-0620C33D8B0F}" presName="root1" presStyleCnt="0"/>
      <dgm:spPr/>
    </dgm:pt>
    <dgm:pt modelId="{3065C3A8-CE40-4AA4-819A-374100B663DC}" type="pres">
      <dgm:prSet presAssocID="{9A133E21-C614-4270-B636-0620C33D8B0F}" presName="LevelOneTextNode" presStyleLbl="node0" presStyleIdx="0" presStyleCnt="1" custFlipHor="1" custScaleX="19339" custScaleY="182162" custLinFactNeighborX="8892" custLinFactNeighborY="-25375">
        <dgm:presLayoutVars>
          <dgm:chPref val="3"/>
        </dgm:presLayoutVars>
      </dgm:prSet>
      <dgm:spPr/>
    </dgm:pt>
    <dgm:pt modelId="{3B6374F2-9635-424E-8D4D-2F8179CB074D}" type="pres">
      <dgm:prSet presAssocID="{9A133E21-C614-4270-B636-0620C33D8B0F}" presName="level2hierChild" presStyleCnt="0"/>
      <dgm:spPr/>
    </dgm:pt>
    <dgm:pt modelId="{0D990B0C-26EB-4C85-A673-741C8D1FCA7C}" type="pres">
      <dgm:prSet presAssocID="{1919B103-A708-40A3-8F74-194C426EC5FD}" presName="conn2-1" presStyleLbl="parChTrans1D2" presStyleIdx="0" presStyleCnt="2"/>
      <dgm:spPr/>
    </dgm:pt>
    <dgm:pt modelId="{E791072B-FD5A-4BA9-8040-6A3B9E60BBF3}" type="pres">
      <dgm:prSet presAssocID="{1919B103-A708-40A3-8F74-194C426EC5FD}" presName="connTx" presStyleLbl="parChTrans1D2" presStyleIdx="0" presStyleCnt="2"/>
      <dgm:spPr/>
    </dgm:pt>
    <dgm:pt modelId="{3F76056B-9320-4B78-A8EF-6B96A51B8B1C}" type="pres">
      <dgm:prSet presAssocID="{6717F5D0-8A3B-48DF-A8D3-09A334ACEBA5}" presName="root2" presStyleCnt="0"/>
      <dgm:spPr/>
    </dgm:pt>
    <dgm:pt modelId="{F75B27B1-35C4-48AE-AB2D-424B5342F4F9}" type="pres">
      <dgm:prSet presAssocID="{6717F5D0-8A3B-48DF-A8D3-09A334ACEBA5}" presName="LevelTwoTextNode" presStyleLbl="node2" presStyleIdx="0" presStyleCnt="2" custScaleX="75132" custScaleY="42410" custLinFactNeighborX="-13087">
        <dgm:presLayoutVars>
          <dgm:chPref val="3"/>
        </dgm:presLayoutVars>
      </dgm:prSet>
      <dgm:spPr/>
    </dgm:pt>
    <dgm:pt modelId="{6BE3D519-5B5B-4FEA-A7B7-458F586B45B1}" type="pres">
      <dgm:prSet presAssocID="{6717F5D0-8A3B-48DF-A8D3-09A334ACEBA5}" presName="level3hierChild" presStyleCnt="0"/>
      <dgm:spPr/>
    </dgm:pt>
    <dgm:pt modelId="{9E4A0C08-DB39-4A41-BD01-BE955F493DA1}" type="pres">
      <dgm:prSet presAssocID="{CF5B5F77-9811-494A-A706-8E32163AD75B}" presName="conn2-1" presStyleLbl="parChTrans1D3" presStyleIdx="0" presStyleCnt="4"/>
      <dgm:spPr/>
    </dgm:pt>
    <dgm:pt modelId="{8B58A14F-092A-4735-BFAC-D69A38317D66}" type="pres">
      <dgm:prSet presAssocID="{CF5B5F77-9811-494A-A706-8E32163AD75B}" presName="connTx" presStyleLbl="parChTrans1D3" presStyleIdx="0" presStyleCnt="4"/>
      <dgm:spPr/>
    </dgm:pt>
    <dgm:pt modelId="{E03DDFFE-9871-46FB-B678-FF1FE1E30838}" type="pres">
      <dgm:prSet presAssocID="{5D61E722-75FB-4B69-8B5D-B0A3CFF2C5F7}" presName="root2" presStyleCnt="0"/>
      <dgm:spPr/>
    </dgm:pt>
    <dgm:pt modelId="{FD59EC42-96B8-49D7-98EA-5A94E91FEE93}" type="pres">
      <dgm:prSet presAssocID="{5D61E722-75FB-4B69-8B5D-B0A3CFF2C5F7}" presName="LevelTwoTextNode" presStyleLbl="node3" presStyleIdx="0" presStyleCnt="4" custScaleY="46651" custLinFactNeighborX="-24366">
        <dgm:presLayoutVars>
          <dgm:chPref val="3"/>
        </dgm:presLayoutVars>
      </dgm:prSet>
      <dgm:spPr/>
    </dgm:pt>
    <dgm:pt modelId="{C93B3C14-60C4-4A71-80F5-DFD336C031B6}" type="pres">
      <dgm:prSet presAssocID="{5D61E722-75FB-4B69-8B5D-B0A3CFF2C5F7}" presName="level3hierChild" presStyleCnt="0"/>
      <dgm:spPr/>
    </dgm:pt>
    <dgm:pt modelId="{AEE79886-6438-4F3A-A3E1-6922C382A5F4}" type="pres">
      <dgm:prSet presAssocID="{40BBB17D-7F6A-415F-BB98-CC36C9181CAF}" presName="conn2-1" presStyleLbl="parChTrans1D3" presStyleIdx="1" presStyleCnt="4"/>
      <dgm:spPr/>
    </dgm:pt>
    <dgm:pt modelId="{0CB676E9-F1CE-4F07-88E0-60976B76060D}" type="pres">
      <dgm:prSet presAssocID="{40BBB17D-7F6A-415F-BB98-CC36C9181CAF}" presName="connTx" presStyleLbl="parChTrans1D3" presStyleIdx="1" presStyleCnt="4"/>
      <dgm:spPr/>
    </dgm:pt>
    <dgm:pt modelId="{9433915B-F577-4CD6-AEC5-8E3CBDF70E36}" type="pres">
      <dgm:prSet presAssocID="{17DE49E3-E909-4EAE-BB47-96F9F5F58F43}" presName="root2" presStyleCnt="0"/>
      <dgm:spPr/>
    </dgm:pt>
    <dgm:pt modelId="{9C66242C-ABB9-4C13-8B54-61B531EF4665}" type="pres">
      <dgm:prSet presAssocID="{17DE49E3-E909-4EAE-BB47-96F9F5F58F43}" presName="LevelTwoTextNode" presStyleLbl="node3" presStyleIdx="1" presStyleCnt="4" custScaleY="46651" custLinFactNeighborX="-24366">
        <dgm:presLayoutVars>
          <dgm:chPref val="3"/>
        </dgm:presLayoutVars>
      </dgm:prSet>
      <dgm:spPr/>
    </dgm:pt>
    <dgm:pt modelId="{EF8DFF91-1A22-45C8-95D3-67B9EF490075}" type="pres">
      <dgm:prSet presAssocID="{17DE49E3-E909-4EAE-BB47-96F9F5F58F43}" presName="level3hierChild" presStyleCnt="0"/>
      <dgm:spPr/>
    </dgm:pt>
    <dgm:pt modelId="{2B062FF2-3DE3-4EA1-B674-AD950474EC50}" type="pres">
      <dgm:prSet presAssocID="{51C32956-4BE1-47D4-ACF7-BEA0F83C03E8}" presName="conn2-1" presStyleLbl="parChTrans1D3" presStyleIdx="2" presStyleCnt="4"/>
      <dgm:spPr/>
    </dgm:pt>
    <dgm:pt modelId="{5E0763C5-7FB9-4346-B209-8C224CA12A51}" type="pres">
      <dgm:prSet presAssocID="{51C32956-4BE1-47D4-ACF7-BEA0F83C03E8}" presName="connTx" presStyleLbl="parChTrans1D3" presStyleIdx="2" presStyleCnt="4"/>
      <dgm:spPr/>
    </dgm:pt>
    <dgm:pt modelId="{26E4A7CD-969E-42C7-B7C9-E6B4FF050360}" type="pres">
      <dgm:prSet presAssocID="{4C44D30E-909F-4CFB-966A-9570B3316576}" presName="root2" presStyleCnt="0"/>
      <dgm:spPr/>
    </dgm:pt>
    <dgm:pt modelId="{D2F91357-DE48-4AA2-9EDD-86C77F26655D}" type="pres">
      <dgm:prSet presAssocID="{4C44D30E-909F-4CFB-966A-9570B3316576}" presName="LevelTwoTextNode" presStyleLbl="node3" presStyleIdx="2" presStyleCnt="4" custScaleY="46651" custLinFactNeighborX="-24366">
        <dgm:presLayoutVars>
          <dgm:chPref val="3"/>
        </dgm:presLayoutVars>
      </dgm:prSet>
      <dgm:spPr/>
    </dgm:pt>
    <dgm:pt modelId="{8536D99B-2B2C-4D43-9E9F-23EB0C758EC9}" type="pres">
      <dgm:prSet presAssocID="{4C44D30E-909F-4CFB-966A-9570B3316576}" presName="level3hierChild" presStyleCnt="0"/>
      <dgm:spPr/>
    </dgm:pt>
    <dgm:pt modelId="{AFECE7E9-EDB8-49CA-B300-8E11FE88C1CF}" type="pres">
      <dgm:prSet presAssocID="{AE0B4C8C-9764-4970-B0E0-35BDFFAAEADA}" presName="conn2-1" presStyleLbl="parChTrans1D2" presStyleIdx="1" presStyleCnt="2"/>
      <dgm:spPr/>
    </dgm:pt>
    <dgm:pt modelId="{9285C5F9-6589-41BE-B986-BA6D6670C7FB}" type="pres">
      <dgm:prSet presAssocID="{AE0B4C8C-9764-4970-B0E0-35BDFFAAEADA}" presName="connTx" presStyleLbl="parChTrans1D2" presStyleIdx="1" presStyleCnt="2"/>
      <dgm:spPr/>
    </dgm:pt>
    <dgm:pt modelId="{0F7648E8-7473-4DA5-8BDE-357A77384A81}" type="pres">
      <dgm:prSet presAssocID="{B100F7E4-3C71-4EBC-811C-FA2D9ABC5D1F}" presName="root2" presStyleCnt="0"/>
      <dgm:spPr/>
    </dgm:pt>
    <dgm:pt modelId="{83C44C96-4A73-4EAA-9F84-1807E4CC6F72}" type="pres">
      <dgm:prSet presAssocID="{B100F7E4-3C71-4EBC-811C-FA2D9ABC5D1F}" presName="LevelTwoTextNode" presStyleLbl="node2" presStyleIdx="1" presStyleCnt="2" custScaleX="75132" custScaleY="42410" custLinFactNeighborX="-13087">
        <dgm:presLayoutVars>
          <dgm:chPref val="3"/>
        </dgm:presLayoutVars>
      </dgm:prSet>
      <dgm:spPr/>
    </dgm:pt>
    <dgm:pt modelId="{0E75057C-03D7-4D07-9F7F-C5E7EBB7CAFA}" type="pres">
      <dgm:prSet presAssocID="{B100F7E4-3C71-4EBC-811C-FA2D9ABC5D1F}" presName="level3hierChild" presStyleCnt="0"/>
      <dgm:spPr/>
    </dgm:pt>
    <dgm:pt modelId="{F3BBBFD3-51F0-428B-8D58-8D60A012828A}" type="pres">
      <dgm:prSet presAssocID="{076AF931-3E33-4A97-A5AB-45A03FB503A7}" presName="conn2-1" presStyleLbl="parChTrans1D3" presStyleIdx="3" presStyleCnt="4"/>
      <dgm:spPr/>
    </dgm:pt>
    <dgm:pt modelId="{7C0BEA3A-6A9C-4A62-BA97-2773C6F88347}" type="pres">
      <dgm:prSet presAssocID="{076AF931-3E33-4A97-A5AB-45A03FB503A7}" presName="connTx" presStyleLbl="parChTrans1D3" presStyleIdx="3" presStyleCnt="4"/>
      <dgm:spPr/>
    </dgm:pt>
    <dgm:pt modelId="{76B3C72F-58BC-4CCF-854E-8C0BBEDDAEBA}" type="pres">
      <dgm:prSet presAssocID="{3768E64A-EE89-451B-9687-61DC9E9193E8}" presName="root2" presStyleCnt="0"/>
      <dgm:spPr/>
    </dgm:pt>
    <dgm:pt modelId="{E6D00509-8E77-4579-B7D4-D65A7DCE3A48}" type="pres">
      <dgm:prSet presAssocID="{3768E64A-EE89-451B-9687-61DC9E9193E8}" presName="LevelTwoTextNode" presStyleLbl="node3" presStyleIdx="3" presStyleCnt="4" custScaleY="46651" custLinFactNeighborX="-24366">
        <dgm:presLayoutVars>
          <dgm:chPref val="3"/>
        </dgm:presLayoutVars>
      </dgm:prSet>
      <dgm:spPr/>
    </dgm:pt>
    <dgm:pt modelId="{D49AC19A-AFEC-4B4C-AC2E-E21B60834C8A}" type="pres">
      <dgm:prSet presAssocID="{3768E64A-EE89-451B-9687-61DC9E9193E8}" presName="level3hierChild" presStyleCnt="0"/>
      <dgm:spPr/>
    </dgm:pt>
  </dgm:ptLst>
  <dgm:cxnLst>
    <dgm:cxn modelId="{7BF3BD15-A1C5-4763-B548-1E15182C3C0C}" type="presOf" srcId="{6717F5D0-8A3B-48DF-A8D3-09A334ACEBA5}" destId="{F75B27B1-35C4-48AE-AB2D-424B5342F4F9}" srcOrd="0" destOrd="0" presId="urn:microsoft.com/office/officeart/2005/8/layout/hierarchy2"/>
    <dgm:cxn modelId="{FE726024-B0E1-4B42-9897-20752714904D}" type="presOf" srcId="{AE0B4C8C-9764-4970-B0E0-35BDFFAAEADA}" destId="{AFECE7E9-EDB8-49CA-B300-8E11FE88C1CF}" srcOrd="0" destOrd="0" presId="urn:microsoft.com/office/officeart/2005/8/layout/hierarchy2"/>
    <dgm:cxn modelId="{7175252E-F039-43E7-BAC9-226A5164C2B1}" srcId="{8E4E6ACB-2482-406B-8703-8C5DA6407FE5}" destId="{9A133E21-C614-4270-B636-0620C33D8B0F}" srcOrd="0" destOrd="0" parTransId="{86EE7AD7-CF23-427F-BE73-CB1C5F2BEB05}" sibTransId="{A9B29DEA-DCD7-4109-A8D1-E1F5E083B9D5}"/>
    <dgm:cxn modelId="{26AF242F-80C1-4CD6-A3F7-154B678ADD2D}" type="presOf" srcId="{076AF931-3E33-4A97-A5AB-45A03FB503A7}" destId="{7C0BEA3A-6A9C-4A62-BA97-2773C6F88347}" srcOrd="1" destOrd="0" presId="urn:microsoft.com/office/officeart/2005/8/layout/hierarchy2"/>
    <dgm:cxn modelId="{5CB8D738-512F-4A66-A8AC-EF138A7DC578}" srcId="{B100F7E4-3C71-4EBC-811C-FA2D9ABC5D1F}" destId="{3768E64A-EE89-451B-9687-61DC9E9193E8}" srcOrd="0" destOrd="0" parTransId="{076AF931-3E33-4A97-A5AB-45A03FB503A7}" sibTransId="{C4CEC12F-31AC-42D7-A953-FA2FB43A00EB}"/>
    <dgm:cxn modelId="{03D6443A-DAC5-488E-AB0B-10DBBCE75164}" type="presOf" srcId="{AE0B4C8C-9764-4970-B0E0-35BDFFAAEADA}" destId="{9285C5F9-6589-41BE-B986-BA6D6670C7FB}" srcOrd="1" destOrd="0" presId="urn:microsoft.com/office/officeart/2005/8/layout/hierarchy2"/>
    <dgm:cxn modelId="{A882673D-FA36-4A03-8160-5C91F6EBBF26}" type="presOf" srcId="{8E4E6ACB-2482-406B-8703-8C5DA6407FE5}" destId="{AEE7666E-A183-4DE4-9022-B3D3CCFC26CB}" srcOrd="0" destOrd="0" presId="urn:microsoft.com/office/officeart/2005/8/layout/hierarchy2"/>
    <dgm:cxn modelId="{D9519B46-5746-4B6E-91A8-0457602B841C}" type="presOf" srcId="{B100F7E4-3C71-4EBC-811C-FA2D9ABC5D1F}" destId="{83C44C96-4A73-4EAA-9F84-1807E4CC6F72}" srcOrd="0" destOrd="0" presId="urn:microsoft.com/office/officeart/2005/8/layout/hierarchy2"/>
    <dgm:cxn modelId="{D5AB9B6F-77B7-48BB-928C-1A31A5E2413E}" type="presOf" srcId="{1919B103-A708-40A3-8F74-194C426EC5FD}" destId="{0D990B0C-26EB-4C85-A673-741C8D1FCA7C}" srcOrd="0" destOrd="0" presId="urn:microsoft.com/office/officeart/2005/8/layout/hierarchy2"/>
    <dgm:cxn modelId="{5146D071-2ED3-409C-8296-189AE244BA32}" type="presOf" srcId="{CF5B5F77-9811-494A-A706-8E32163AD75B}" destId="{9E4A0C08-DB39-4A41-BD01-BE955F493DA1}" srcOrd="0" destOrd="0" presId="urn:microsoft.com/office/officeart/2005/8/layout/hierarchy2"/>
    <dgm:cxn modelId="{5710FC72-7776-4CA0-84AE-9E675E113CBB}" srcId="{9A133E21-C614-4270-B636-0620C33D8B0F}" destId="{B100F7E4-3C71-4EBC-811C-FA2D9ABC5D1F}" srcOrd="1" destOrd="0" parTransId="{AE0B4C8C-9764-4970-B0E0-35BDFFAAEADA}" sibTransId="{8E21C0A4-F557-4DAE-80D8-F184D79D0D02}"/>
    <dgm:cxn modelId="{E76A0454-891A-4CC8-8759-F0CC113C1E50}" srcId="{6717F5D0-8A3B-48DF-A8D3-09A334ACEBA5}" destId="{4C44D30E-909F-4CFB-966A-9570B3316576}" srcOrd="2" destOrd="0" parTransId="{51C32956-4BE1-47D4-ACF7-BEA0F83C03E8}" sibTransId="{E9D53D2F-AE48-420F-BF55-6D64D7B82357}"/>
    <dgm:cxn modelId="{EB9E8D59-D76E-4B65-B706-21BA5C070868}" type="presOf" srcId="{3768E64A-EE89-451B-9687-61DC9E9193E8}" destId="{E6D00509-8E77-4579-B7D4-D65A7DCE3A48}" srcOrd="0" destOrd="0" presId="urn:microsoft.com/office/officeart/2005/8/layout/hierarchy2"/>
    <dgm:cxn modelId="{FEDCA77E-B2C5-48EE-8C93-A3E9FED39778}" type="presOf" srcId="{51C32956-4BE1-47D4-ACF7-BEA0F83C03E8}" destId="{2B062FF2-3DE3-4EA1-B674-AD950474EC50}" srcOrd="0" destOrd="0" presId="urn:microsoft.com/office/officeart/2005/8/layout/hierarchy2"/>
    <dgm:cxn modelId="{CCFB1482-F152-413E-8BC0-2A13B0C4FDA8}" type="presOf" srcId="{40BBB17D-7F6A-415F-BB98-CC36C9181CAF}" destId="{0CB676E9-F1CE-4F07-88E0-60976B76060D}" srcOrd="1" destOrd="0" presId="urn:microsoft.com/office/officeart/2005/8/layout/hierarchy2"/>
    <dgm:cxn modelId="{9E80F49A-0C1C-460C-93D1-779FE18D0930}" srcId="{6717F5D0-8A3B-48DF-A8D3-09A334ACEBA5}" destId="{5D61E722-75FB-4B69-8B5D-B0A3CFF2C5F7}" srcOrd="0" destOrd="0" parTransId="{CF5B5F77-9811-494A-A706-8E32163AD75B}" sibTransId="{9421685F-CA15-424C-A78A-8EB6D8E7597B}"/>
    <dgm:cxn modelId="{E9E6729F-B59C-4B76-8DAA-E94E03B0A0AC}" type="presOf" srcId="{5D61E722-75FB-4B69-8B5D-B0A3CFF2C5F7}" destId="{FD59EC42-96B8-49D7-98EA-5A94E91FEE93}" srcOrd="0" destOrd="0" presId="urn:microsoft.com/office/officeart/2005/8/layout/hierarchy2"/>
    <dgm:cxn modelId="{F00ED2A4-B03D-49CA-A242-9A2A4AAD136F}" type="presOf" srcId="{51C32956-4BE1-47D4-ACF7-BEA0F83C03E8}" destId="{5E0763C5-7FB9-4346-B209-8C224CA12A51}" srcOrd="1" destOrd="0" presId="urn:microsoft.com/office/officeart/2005/8/layout/hierarchy2"/>
    <dgm:cxn modelId="{5481DAAA-8D2E-4BD3-ADFE-674D37CAA6C6}" type="presOf" srcId="{17DE49E3-E909-4EAE-BB47-96F9F5F58F43}" destId="{9C66242C-ABB9-4C13-8B54-61B531EF4665}" srcOrd="0" destOrd="0" presId="urn:microsoft.com/office/officeart/2005/8/layout/hierarchy2"/>
    <dgm:cxn modelId="{C28E29B1-09C8-49ED-B5BA-8AB61A805E44}" type="presOf" srcId="{9A133E21-C614-4270-B636-0620C33D8B0F}" destId="{3065C3A8-CE40-4AA4-819A-374100B663DC}" srcOrd="0" destOrd="0" presId="urn:microsoft.com/office/officeart/2005/8/layout/hierarchy2"/>
    <dgm:cxn modelId="{2C804BBE-EB21-4BC8-B15C-E2B5F8C295D2}" type="presOf" srcId="{CF5B5F77-9811-494A-A706-8E32163AD75B}" destId="{8B58A14F-092A-4735-BFAC-D69A38317D66}" srcOrd="1" destOrd="0" presId="urn:microsoft.com/office/officeart/2005/8/layout/hierarchy2"/>
    <dgm:cxn modelId="{6FDD09C3-D457-40AF-9CC9-5B618BBB6DFD}" type="presOf" srcId="{1919B103-A708-40A3-8F74-194C426EC5FD}" destId="{E791072B-FD5A-4BA9-8040-6A3B9E60BBF3}" srcOrd="1" destOrd="0" presId="urn:microsoft.com/office/officeart/2005/8/layout/hierarchy2"/>
    <dgm:cxn modelId="{7BDDC1D0-73B1-4A65-83F6-E350AAFB2499}" srcId="{6717F5D0-8A3B-48DF-A8D3-09A334ACEBA5}" destId="{17DE49E3-E909-4EAE-BB47-96F9F5F58F43}" srcOrd="1" destOrd="0" parTransId="{40BBB17D-7F6A-415F-BB98-CC36C9181CAF}" sibTransId="{BF0F236E-3979-4774-98CF-946C5A77FAA4}"/>
    <dgm:cxn modelId="{DAC27DDE-7613-46DC-B4C1-313B2E722868}" type="presOf" srcId="{40BBB17D-7F6A-415F-BB98-CC36C9181CAF}" destId="{AEE79886-6438-4F3A-A3E1-6922C382A5F4}" srcOrd="0" destOrd="0" presId="urn:microsoft.com/office/officeart/2005/8/layout/hierarchy2"/>
    <dgm:cxn modelId="{0768A7EE-E119-40B5-B5B2-D5751EA633EB}" type="presOf" srcId="{076AF931-3E33-4A97-A5AB-45A03FB503A7}" destId="{F3BBBFD3-51F0-428B-8D58-8D60A012828A}" srcOrd="0" destOrd="0" presId="urn:microsoft.com/office/officeart/2005/8/layout/hierarchy2"/>
    <dgm:cxn modelId="{F16E50F3-E8DA-48AD-8921-2857C2ABA766}" type="presOf" srcId="{4C44D30E-909F-4CFB-966A-9570B3316576}" destId="{D2F91357-DE48-4AA2-9EDD-86C77F26655D}" srcOrd="0" destOrd="0" presId="urn:microsoft.com/office/officeart/2005/8/layout/hierarchy2"/>
    <dgm:cxn modelId="{2993F6F6-64EB-4E1E-84C8-6A414B663F29}" srcId="{9A133E21-C614-4270-B636-0620C33D8B0F}" destId="{6717F5D0-8A3B-48DF-A8D3-09A334ACEBA5}" srcOrd="0" destOrd="0" parTransId="{1919B103-A708-40A3-8F74-194C426EC5FD}" sibTransId="{4076CA76-5447-40A9-A998-1003F76AE4BB}"/>
    <dgm:cxn modelId="{8C6C046C-ADB5-4820-8132-F12EC3823C3C}" type="presParOf" srcId="{AEE7666E-A183-4DE4-9022-B3D3CCFC26CB}" destId="{4E36DED4-6EE6-4E3E-AE0E-C23E70AE1B96}" srcOrd="0" destOrd="0" presId="urn:microsoft.com/office/officeart/2005/8/layout/hierarchy2"/>
    <dgm:cxn modelId="{AB4F6138-DC53-4C8C-87D1-B42055C9F6EE}" type="presParOf" srcId="{4E36DED4-6EE6-4E3E-AE0E-C23E70AE1B96}" destId="{3065C3A8-CE40-4AA4-819A-374100B663DC}" srcOrd="0" destOrd="0" presId="urn:microsoft.com/office/officeart/2005/8/layout/hierarchy2"/>
    <dgm:cxn modelId="{B873E92C-A1EE-4199-B2B8-902FC2F93B12}" type="presParOf" srcId="{4E36DED4-6EE6-4E3E-AE0E-C23E70AE1B96}" destId="{3B6374F2-9635-424E-8D4D-2F8179CB074D}" srcOrd="1" destOrd="0" presId="urn:microsoft.com/office/officeart/2005/8/layout/hierarchy2"/>
    <dgm:cxn modelId="{A5811904-D6E7-4234-A3C1-05D6E59CBA42}" type="presParOf" srcId="{3B6374F2-9635-424E-8D4D-2F8179CB074D}" destId="{0D990B0C-26EB-4C85-A673-741C8D1FCA7C}" srcOrd="0" destOrd="0" presId="urn:microsoft.com/office/officeart/2005/8/layout/hierarchy2"/>
    <dgm:cxn modelId="{2C489670-0AEA-47B1-A586-A4DDD186A7B5}" type="presParOf" srcId="{0D990B0C-26EB-4C85-A673-741C8D1FCA7C}" destId="{E791072B-FD5A-4BA9-8040-6A3B9E60BBF3}" srcOrd="0" destOrd="0" presId="urn:microsoft.com/office/officeart/2005/8/layout/hierarchy2"/>
    <dgm:cxn modelId="{78F9BF17-9EF9-4CE4-8ADE-4FD4FDDEDD21}" type="presParOf" srcId="{3B6374F2-9635-424E-8D4D-2F8179CB074D}" destId="{3F76056B-9320-4B78-A8EF-6B96A51B8B1C}" srcOrd="1" destOrd="0" presId="urn:microsoft.com/office/officeart/2005/8/layout/hierarchy2"/>
    <dgm:cxn modelId="{BE7C7709-95F7-489C-9406-DF02FCD9FF9E}" type="presParOf" srcId="{3F76056B-9320-4B78-A8EF-6B96A51B8B1C}" destId="{F75B27B1-35C4-48AE-AB2D-424B5342F4F9}" srcOrd="0" destOrd="0" presId="urn:microsoft.com/office/officeart/2005/8/layout/hierarchy2"/>
    <dgm:cxn modelId="{6EE07914-9C53-4F0E-85F0-E68C2CA63327}" type="presParOf" srcId="{3F76056B-9320-4B78-A8EF-6B96A51B8B1C}" destId="{6BE3D519-5B5B-4FEA-A7B7-458F586B45B1}" srcOrd="1" destOrd="0" presId="urn:microsoft.com/office/officeart/2005/8/layout/hierarchy2"/>
    <dgm:cxn modelId="{8654A2F2-6CAE-4A5A-87EC-313CD8233165}" type="presParOf" srcId="{6BE3D519-5B5B-4FEA-A7B7-458F586B45B1}" destId="{9E4A0C08-DB39-4A41-BD01-BE955F493DA1}" srcOrd="0" destOrd="0" presId="urn:microsoft.com/office/officeart/2005/8/layout/hierarchy2"/>
    <dgm:cxn modelId="{3638D940-0F64-42F0-B21A-A0F6A722859A}" type="presParOf" srcId="{9E4A0C08-DB39-4A41-BD01-BE955F493DA1}" destId="{8B58A14F-092A-4735-BFAC-D69A38317D66}" srcOrd="0" destOrd="0" presId="urn:microsoft.com/office/officeart/2005/8/layout/hierarchy2"/>
    <dgm:cxn modelId="{1802E1B8-3BE1-4000-A9E2-11E7B280BF9F}" type="presParOf" srcId="{6BE3D519-5B5B-4FEA-A7B7-458F586B45B1}" destId="{E03DDFFE-9871-46FB-B678-FF1FE1E30838}" srcOrd="1" destOrd="0" presId="urn:microsoft.com/office/officeart/2005/8/layout/hierarchy2"/>
    <dgm:cxn modelId="{A0CAD3F0-D78C-4059-9AD0-23EB80C792A2}" type="presParOf" srcId="{E03DDFFE-9871-46FB-B678-FF1FE1E30838}" destId="{FD59EC42-96B8-49D7-98EA-5A94E91FEE93}" srcOrd="0" destOrd="0" presId="urn:microsoft.com/office/officeart/2005/8/layout/hierarchy2"/>
    <dgm:cxn modelId="{88EE4AC1-B19C-475C-A85F-41101A809003}" type="presParOf" srcId="{E03DDFFE-9871-46FB-B678-FF1FE1E30838}" destId="{C93B3C14-60C4-4A71-80F5-DFD336C031B6}" srcOrd="1" destOrd="0" presId="urn:microsoft.com/office/officeart/2005/8/layout/hierarchy2"/>
    <dgm:cxn modelId="{46F15742-B747-4E1B-80D4-05859767A878}" type="presParOf" srcId="{6BE3D519-5B5B-4FEA-A7B7-458F586B45B1}" destId="{AEE79886-6438-4F3A-A3E1-6922C382A5F4}" srcOrd="2" destOrd="0" presId="urn:microsoft.com/office/officeart/2005/8/layout/hierarchy2"/>
    <dgm:cxn modelId="{F7457349-DE44-48DB-87A3-AF3D869E52E7}" type="presParOf" srcId="{AEE79886-6438-4F3A-A3E1-6922C382A5F4}" destId="{0CB676E9-F1CE-4F07-88E0-60976B76060D}" srcOrd="0" destOrd="0" presId="urn:microsoft.com/office/officeart/2005/8/layout/hierarchy2"/>
    <dgm:cxn modelId="{FAFF868F-8940-4902-9F7F-A69497648546}" type="presParOf" srcId="{6BE3D519-5B5B-4FEA-A7B7-458F586B45B1}" destId="{9433915B-F577-4CD6-AEC5-8E3CBDF70E36}" srcOrd="3" destOrd="0" presId="urn:microsoft.com/office/officeart/2005/8/layout/hierarchy2"/>
    <dgm:cxn modelId="{0F022E77-03C3-4551-B2D9-D6EED433DE0E}" type="presParOf" srcId="{9433915B-F577-4CD6-AEC5-8E3CBDF70E36}" destId="{9C66242C-ABB9-4C13-8B54-61B531EF4665}" srcOrd="0" destOrd="0" presId="urn:microsoft.com/office/officeart/2005/8/layout/hierarchy2"/>
    <dgm:cxn modelId="{41624290-04EB-447C-B781-71E3AA175E6C}" type="presParOf" srcId="{9433915B-F577-4CD6-AEC5-8E3CBDF70E36}" destId="{EF8DFF91-1A22-45C8-95D3-67B9EF490075}" srcOrd="1" destOrd="0" presId="urn:microsoft.com/office/officeart/2005/8/layout/hierarchy2"/>
    <dgm:cxn modelId="{7BFDEC01-2D65-4307-BFF6-721F6802AAE2}" type="presParOf" srcId="{6BE3D519-5B5B-4FEA-A7B7-458F586B45B1}" destId="{2B062FF2-3DE3-4EA1-B674-AD950474EC50}" srcOrd="4" destOrd="0" presId="urn:microsoft.com/office/officeart/2005/8/layout/hierarchy2"/>
    <dgm:cxn modelId="{AA91F5E1-60EF-4E2C-A71F-2D8371394AF5}" type="presParOf" srcId="{2B062FF2-3DE3-4EA1-B674-AD950474EC50}" destId="{5E0763C5-7FB9-4346-B209-8C224CA12A51}" srcOrd="0" destOrd="0" presId="urn:microsoft.com/office/officeart/2005/8/layout/hierarchy2"/>
    <dgm:cxn modelId="{8A997B9D-84C2-4472-95C7-E77B5BDEFC94}" type="presParOf" srcId="{6BE3D519-5B5B-4FEA-A7B7-458F586B45B1}" destId="{26E4A7CD-969E-42C7-B7C9-E6B4FF050360}" srcOrd="5" destOrd="0" presId="urn:microsoft.com/office/officeart/2005/8/layout/hierarchy2"/>
    <dgm:cxn modelId="{792DCC7B-F635-4D69-A4CA-4857443115E7}" type="presParOf" srcId="{26E4A7CD-969E-42C7-B7C9-E6B4FF050360}" destId="{D2F91357-DE48-4AA2-9EDD-86C77F26655D}" srcOrd="0" destOrd="0" presId="urn:microsoft.com/office/officeart/2005/8/layout/hierarchy2"/>
    <dgm:cxn modelId="{1BE6CEB2-ADCF-480B-9BF6-0749AEAD4E21}" type="presParOf" srcId="{26E4A7CD-969E-42C7-B7C9-E6B4FF050360}" destId="{8536D99B-2B2C-4D43-9E9F-23EB0C758EC9}" srcOrd="1" destOrd="0" presId="urn:microsoft.com/office/officeart/2005/8/layout/hierarchy2"/>
    <dgm:cxn modelId="{770AE4D5-F5F8-4B54-B30E-24E16FFEAECD}" type="presParOf" srcId="{3B6374F2-9635-424E-8D4D-2F8179CB074D}" destId="{AFECE7E9-EDB8-49CA-B300-8E11FE88C1CF}" srcOrd="2" destOrd="0" presId="urn:microsoft.com/office/officeart/2005/8/layout/hierarchy2"/>
    <dgm:cxn modelId="{E9474F30-BCC9-4D50-9D01-C516E31681CE}" type="presParOf" srcId="{AFECE7E9-EDB8-49CA-B300-8E11FE88C1CF}" destId="{9285C5F9-6589-41BE-B986-BA6D6670C7FB}" srcOrd="0" destOrd="0" presId="urn:microsoft.com/office/officeart/2005/8/layout/hierarchy2"/>
    <dgm:cxn modelId="{A56A774C-448D-49C1-9A98-BCBF39E9BD45}" type="presParOf" srcId="{3B6374F2-9635-424E-8D4D-2F8179CB074D}" destId="{0F7648E8-7473-4DA5-8BDE-357A77384A81}" srcOrd="3" destOrd="0" presId="urn:microsoft.com/office/officeart/2005/8/layout/hierarchy2"/>
    <dgm:cxn modelId="{E5DD47AB-E707-4E1E-9695-04AD7227CF6A}" type="presParOf" srcId="{0F7648E8-7473-4DA5-8BDE-357A77384A81}" destId="{83C44C96-4A73-4EAA-9F84-1807E4CC6F72}" srcOrd="0" destOrd="0" presId="urn:microsoft.com/office/officeart/2005/8/layout/hierarchy2"/>
    <dgm:cxn modelId="{86BB05DB-291D-483E-9B09-9462F80C11FB}" type="presParOf" srcId="{0F7648E8-7473-4DA5-8BDE-357A77384A81}" destId="{0E75057C-03D7-4D07-9F7F-C5E7EBB7CAFA}" srcOrd="1" destOrd="0" presId="urn:microsoft.com/office/officeart/2005/8/layout/hierarchy2"/>
    <dgm:cxn modelId="{36C68AB4-2E52-47F9-A909-B473E3FA9B2D}" type="presParOf" srcId="{0E75057C-03D7-4D07-9F7F-C5E7EBB7CAFA}" destId="{F3BBBFD3-51F0-428B-8D58-8D60A012828A}" srcOrd="0" destOrd="0" presId="urn:microsoft.com/office/officeart/2005/8/layout/hierarchy2"/>
    <dgm:cxn modelId="{CBF3E599-A229-431C-9FFE-D3F0CCD113DE}" type="presParOf" srcId="{F3BBBFD3-51F0-428B-8D58-8D60A012828A}" destId="{7C0BEA3A-6A9C-4A62-BA97-2773C6F88347}" srcOrd="0" destOrd="0" presId="urn:microsoft.com/office/officeart/2005/8/layout/hierarchy2"/>
    <dgm:cxn modelId="{7F1E244C-B8BA-4F27-918A-890A3A32F306}" type="presParOf" srcId="{0E75057C-03D7-4D07-9F7F-C5E7EBB7CAFA}" destId="{76B3C72F-58BC-4CCF-854E-8C0BBEDDAEBA}" srcOrd="1" destOrd="0" presId="urn:microsoft.com/office/officeart/2005/8/layout/hierarchy2"/>
    <dgm:cxn modelId="{A58FFE7A-26A2-49E5-9E21-E4BEAA4D8532}" type="presParOf" srcId="{76B3C72F-58BC-4CCF-854E-8C0BBEDDAEBA}" destId="{E6D00509-8E77-4579-B7D4-D65A7DCE3A48}" srcOrd="0" destOrd="0" presId="urn:microsoft.com/office/officeart/2005/8/layout/hierarchy2"/>
    <dgm:cxn modelId="{DEE7A6B4-009F-49EE-B6F2-FA2310F3BF4D}" type="presParOf" srcId="{76B3C72F-58BC-4CCF-854E-8C0BBEDDAEBA}" destId="{D49AC19A-AFEC-4B4C-AC2E-E21B60834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4E6ACB-2482-406B-8703-8C5DA6407FE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A133E21-C614-4270-B636-0620C33D8B0F}">
      <dgm:prSet phldrT="[テキスト]" custT="1"/>
      <dgm:spPr>
        <a:solidFill>
          <a:srgbClr val="E3CBFF"/>
        </a:solidFill>
      </dgm:spPr>
      <dgm:t>
        <a:bodyPr/>
        <a:lstStyle/>
        <a:p>
          <a:br>
            <a:rPr kumimoji="1" lang="en-US" altLang="ja-JP" sz="2400" dirty="0"/>
          </a:br>
          <a:r>
            <a:rPr kumimoji="1" lang="ja-JP" altLang="en-US" sz="2400" dirty="0"/>
            <a:t>政</a:t>
          </a:r>
          <a:br>
            <a:rPr kumimoji="1" lang="en-US" altLang="ja-JP" sz="2400" dirty="0"/>
          </a:br>
          <a:r>
            <a:rPr kumimoji="1" lang="ja-JP" altLang="en-US" sz="2400" dirty="0"/>
            <a:t>府</a:t>
          </a:r>
          <a:br>
            <a:rPr kumimoji="1" lang="en-US" altLang="ja-JP" sz="2400" dirty="0"/>
          </a:br>
          <a:r>
            <a:rPr kumimoji="1" lang="ja-JP" altLang="en-US" sz="2400" dirty="0"/>
            <a:t>の</a:t>
          </a:r>
          <a:br>
            <a:rPr kumimoji="1" lang="en-US" altLang="ja-JP" sz="2400" dirty="0"/>
          </a:br>
          <a:r>
            <a:rPr kumimoji="1" lang="ja-JP" altLang="en-US" sz="2400" dirty="0"/>
            <a:t>義</a:t>
          </a:r>
          <a:br>
            <a:rPr kumimoji="1" lang="en-US" altLang="ja-JP" sz="2400" dirty="0"/>
          </a:br>
          <a:r>
            <a:rPr kumimoji="1" lang="ja-JP" altLang="en-US" sz="2400" dirty="0"/>
            <a:t>務</a:t>
          </a:r>
        </a:p>
      </dgm:t>
    </dgm:pt>
    <dgm:pt modelId="{86EE7AD7-CF23-427F-BE73-CB1C5F2BEB05}" type="parTrans" cxnId="{7175252E-F039-43E7-BAC9-226A5164C2B1}">
      <dgm:prSet/>
      <dgm:spPr/>
      <dgm:t>
        <a:bodyPr/>
        <a:lstStyle/>
        <a:p>
          <a:endParaRPr kumimoji="1" lang="ja-JP" altLang="en-US" sz="2000"/>
        </a:p>
      </dgm:t>
    </dgm:pt>
    <dgm:pt modelId="{A9B29DEA-DCD7-4109-A8D1-E1F5E083B9D5}" type="sibTrans" cxnId="{7175252E-F039-43E7-BAC9-226A5164C2B1}">
      <dgm:prSet/>
      <dgm:spPr/>
      <dgm:t>
        <a:bodyPr/>
        <a:lstStyle/>
        <a:p>
          <a:endParaRPr kumimoji="1" lang="ja-JP" altLang="en-US" sz="2000"/>
        </a:p>
      </dgm:t>
    </dgm:pt>
    <dgm:pt modelId="{6717F5D0-8A3B-48DF-A8D3-09A334ACEBA5}">
      <dgm:prSet phldrT="[テキスト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市民の三大義務</a:t>
          </a:r>
          <a:br>
            <a:rPr kumimoji="1" lang="en-US" altLang="ja-JP" sz="2400" dirty="0"/>
          </a:br>
          <a:r>
            <a:rPr kumimoji="1" lang="ja-JP" altLang="en-US" sz="2400" dirty="0"/>
            <a:t>の実現のために</a:t>
          </a:r>
        </a:p>
      </dgm:t>
    </dgm:pt>
    <dgm:pt modelId="{1919B103-A708-40A3-8F74-194C426EC5FD}" type="parTrans" cxnId="{2993F6F6-64EB-4E1E-84C8-6A414B663F29}">
      <dgm:prSet custT="1"/>
      <dgm:spPr/>
      <dgm:t>
        <a:bodyPr/>
        <a:lstStyle/>
        <a:p>
          <a:endParaRPr kumimoji="1" lang="ja-JP" altLang="en-US" sz="2000"/>
        </a:p>
      </dgm:t>
    </dgm:pt>
    <dgm:pt modelId="{4076CA76-5447-40A9-A998-1003F76AE4BB}" type="sibTrans" cxnId="{2993F6F6-64EB-4E1E-84C8-6A414B663F29}">
      <dgm:prSet/>
      <dgm:spPr/>
      <dgm:t>
        <a:bodyPr/>
        <a:lstStyle/>
        <a:p>
          <a:endParaRPr kumimoji="1" lang="ja-JP" altLang="en-US" sz="2000"/>
        </a:p>
      </dgm:t>
    </dgm:pt>
    <dgm:pt modelId="{5D61E722-75FB-4B69-8B5D-B0A3CFF2C5F7}">
      <dgm:prSet phldrT="[テキスト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イエナプランの実施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26</a:t>
          </a:r>
          <a:r>
            <a:rPr kumimoji="1" lang="ja-JP" altLang="en-US" sz="2400" dirty="0"/>
            <a:t>条</a:t>
          </a:r>
          <a:r>
            <a:rPr kumimoji="1" lang="en-US" altLang="ja-JP" sz="2400" dirty="0"/>
            <a:t>2</a:t>
          </a:r>
          <a:r>
            <a:rPr kumimoji="1" lang="ja-JP" altLang="en-US" sz="2400" dirty="0"/>
            <a:t>項）</a:t>
          </a:r>
        </a:p>
      </dgm:t>
    </dgm:pt>
    <dgm:pt modelId="{CF5B5F77-9811-494A-A706-8E32163AD75B}" type="parTrans" cxnId="{9E80F49A-0C1C-460C-93D1-779FE18D0930}">
      <dgm:prSet custT="1"/>
      <dgm:spPr/>
      <dgm:t>
        <a:bodyPr/>
        <a:lstStyle/>
        <a:p>
          <a:endParaRPr kumimoji="1" lang="ja-JP" altLang="en-US" sz="2000"/>
        </a:p>
      </dgm:t>
    </dgm:pt>
    <dgm:pt modelId="{9421685F-CA15-424C-A78A-8EB6D8E7597B}" type="sibTrans" cxnId="{9E80F49A-0C1C-460C-93D1-779FE18D0930}">
      <dgm:prSet/>
      <dgm:spPr/>
      <dgm:t>
        <a:bodyPr/>
        <a:lstStyle/>
        <a:p>
          <a:endParaRPr kumimoji="1" lang="ja-JP" altLang="en-US" sz="2000"/>
        </a:p>
      </dgm:t>
    </dgm:pt>
    <dgm:pt modelId="{17DE49E3-E909-4EAE-BB47-96F9F5F58F43}">
      <dgm:prSet phldrT="[テキスト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使用者と労働者のマッチング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27</a:t>
          </a:r>
          <a:r>
            <a:rPr kumimoji="1" lang="ja-JP" altLang="en-US" sz="2400" dirty="0"/>
            <a:t>条</a:t>
          </a:r>
          <a:r>
            <a:rPr kumimoji="1" lang="en-US" altLang="ja-JP" sz="2400" dirty="0"/>
            <a:t>1</a:t>
          </a:r>
          <a:r>
            <a:rPr kumimoji="1" lang="ja-JP" altLang="en-US" sz="2400" dirty="0"/>
            <a:t>項）</a:t>
          </a:r>
        </a:p>
      </dgm:t>
    </dgm:pt>
    <dgm:pt modelId="{40BBB17D-7F6A-415F-BB98-CC36C9181CAF}" type="parTrans" cxnId="{7BDDC1D0-73B1-4A65-83F6-E350AAFB2499}">
      <dgm:prSet custT="1"/>
      <dgm:spPr/>
      <dgm:t>
        <a:bodyPr/>
        <a:lstStyle/>
        <a:p>
          <a:endParaRPr kumimoji="1" lang="ja-JP" altLang="en-US" sz="2000"/>
        </a:p>
      </dgm:t>
    </dgm:pt>
    <dgm:pt modelId="{BF0F236E-3979-4774-98CF-946C5A77FAA4}" type="sibTrans" cxnId="{7BDDC1D0-73B1-4A65-83F6-E350AAFB2499}">
      <dgm:prSet/>
      <dgm:spPr/>
      <dgm:t>
        <a:bodyPr/>
        <a:lstStyle/>
        <a:p>
          <a:endParaRPr kumimoji="1" lang="ja-JP" altLang="en-US" sz="2000"/>
        </a:p>
      </dgm:t>
    </dgm:pt>
    <dgm:pt modelId="{B100F7E4-3C71-4EBC-811C-FA2D9ABC5D1F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市民の新しい義務</a:t>
          </a:r>
          <a:br>
            <a:rPr kumimoji="1" lang="en-US" altLang="ja-JP" sz="2400" dirty="0"/>
          </a:br>
          <a:r>
            <a:rPr kumimoji="1" lang="ja-JP" altLang="en-US" sz="2400" dirty="0"/>
            <a:t>の実現のために</a:t>
          </a:r>
        </a:p>
      </dgm:t>
    </dgm:pt>
    <dgm:pt modelId="{AE0B4C8C-9764-4970-B0E0-35BDFFAAEADA}" type="parTrans" cxnId="{5710FC72-7776-4CA0-84AE-9E675E113CBB}">
      <dgm:prSet custT="1"/>
      <dgm:spPr/>
      <dgm:t>
        <a:bodyPr/>
        <a:lstStyle/>
        <a:p>
          <a:endParaRPr kumimoji="1" lang="ja-JP" altLang="en-US" sz="2000"/>
        </a:p>
      </dgm:t>
    </dgm:pt>
    <dgm:pt modelId="{8E21C0A4-F557-4DAE-80D8-F184D79D0D02}" type="sibTrans" cxnId="{5710FC72-7776-4CA0-84AE-9E675E113CBB}">
      <dgm:prSet/>
      <dgm:spPr/>
      <dgm:t>
        <a:bodyPr/>
        <a:lstStyle/>
        <a:p>
          <a:endParaRPr kumimoji="1" lang="ja-JP" altLang="en-US" sz="2000"/>
        </a:p>
      </dgm:t>
    </dgm:pt>
    <dgm:pt modelId="{3768E64A-EE89-451B-9687-61DC9E9193E8}">
      <dgm:prSet phldrT="[テキスト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kumimoji="1" lang="ja-JP" altLang="en-US" sz="2400" dirty="0"/>
            <a:t>限界費用ゼロ社会の推進</a:t>
          </a:r>
          <a:br>
            <a:rPr kumimoji="1" lang="en-US" altLang="ja-JP" sz="2400" dirty="0"/>
          </a:br>
          <a:r>
            <a:rPr kumimoji="1" lang="ja-JP" altLang="en-US" sz="2400" dirty="0"/>
            <a:t>（憲法に規定なし）</a:t>
          </a:r>
        </a:p>
      </dgm:t>
    </dgm:pt>
    <dgm:pt modelId="{076AF931-3E33-4A97-A5AB-45A03FB503A7}" type="parTrans" cxnId="{5CB8D738-512F-4A66-A8AC-EF138A7DC578}">
      <dgm:prSet custT="1"/>
      <dgm:spPr/>
      <dgm:t>
        <a:bodyPr/>
        <a:lstStyle/>
        <a:p>
          <a:endParaRPr kumimoji="1" lang="ja-JP" altLang="en-US" sz="2000"/>
        </a:p>
      </dgm:t>
    </dgm:pt>
    <dgm:pt modelId="{C4CEC12F-31AC-42D7-A953-FA2FB43A00EB}" type="sibTrans" cxnId="{5CB8D738-512F-4A66-A8AC-EF138A7DC578}">
      <dgm:prSet/>
      <dgm:spPr/>
      <dgm:t>
        <a:bodyPr/>
        <a:lstStyle/>
        <a:p>
          <a:endParaRPr kumimoji="1" lang="ja-JP" altLang="en-US" sz="2000"/>
        </a:p>
      </dgm:t>
    </dgm:pt>
    <dgm:pt modelId="{4C44D30E-909F-4CFB-966A-9570B3316576}">
      <dgm:prSet phldrT="[テキスト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kumimoji="1" lang="en-US" altLang="ja-JP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BI</a:t>
          </a:r>
          <a:r>
            <a:rPr kumimoji="1" lang="ja-JP" altLang="en-US" sz="2400" dirty="0"/>
            <a:t>による滞納者ゼロ支援</a:t>
          </a:r>
          <a:br>
            <a:rPr kumimoji="1" lang="en-US" altLang="ja-JP" sz="2400" dirty="0"/>
          </a:br>
          <a:r>
            <a:rPr kumimoji="1" lang="ja-JP" altLang="en-US" sz="2400" dirty="0"/>
            <a:t>（憲法</a:t>
          </a:r>
          <a:r>
            <a:rPr kumimoji="1" lang="en-US" altLang="ja-JP" sz="2400" dirty="0"/>
            <a:t>30</a:t>
          </a:r>
          <a:r>
            <a:rPr kumimoji="1" lang="ja-JP" altLang="en-US" sz="2400" dirty="0"/>
            <a:t>条）</a:t>
          </a:r>
        </a:p>
      </dgm:t>
    </dgm:pt>
    <dgm:pt modelId="{51C32956-4BE1-47D4-ACF7-BEA0F83C03E8}" type="parTrans" cxnId="{E76A0454-891A-4CC8-8759-F0CC113C1E50}">
      <dgm:prSet custT="1"/>
      <dgm:spPr/>
      <dgm:t>
        <a:bodyPr/>
        <a:lstStyle/>
        <a:p>
          <a:endParaRPr kumimoji="1" lang="ja-JP" altLang="en-US" sz="2000"/>
        </a:p>
      </dgm:t>
    </dgm:pt>
    <dgm:pt modelId="{E9D53D2F-AE48-420F-BF55-6D64D7B82357}" type="sibTrans" cxnId="{E76A0454-891A-4CC8-8759-F0CC113C1E50}">
      <dgm:prSet/>
      <dgm:spPr/>
      <dgm:t>
        <a:bodyPr/>
        <a:lstStyle/>
        <a:p>
          <a:endParaRPr kumimoji="1" lang="ja-JP" altLang="en-US" sz="2000"/>
        </a:p>
      </dgm:t>
    </dgm:pt>
    <dgm:pt modelId="{AEE7666E-A183-4DE4-9022-B3D3CCFC26CB}" type="pres">
      <dgm:prSet presAssocID="{8E4E6ACB-2482-406B-8703-8C5DA6407F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36DED4-6EE6-4E3E-AE0E-C23E70AE1B96}" type="pres">
      <dgm:prSet presAssocID="{9A133E21-C614-4270-B636-0620C33D8B0F}" presName="root1" presStyleCnt="0"/>
      <dgm:spPr/>
    </dgm:pt>
    <dgm:pt modelId="{3065C3A8-CE40-4AA4-819A-374100B663DC}" type="pres">
      <dgm:prSet presAssocID="{9A133E21-C614-4270-B636-0620C33D8B0F}" presName="LevelOneTextNode" presStyleLbl="node0" presStyleIdx="0" presStyleCnt="1" custFlipHor="1" custScaleX="19339" custScaleY="182162" custLinFactNeighborX="8892" custLinFactNeighborY="-25375">
        <dgm:presLayoutVars>
          <dgm:chPref val="3"/>
        </dgm:presLayoutVars>
      </dgm:prSet>
      <dgm:spPr/>
    </dgm:pt>
    <dgm:pt modelId="{3B6374F2-9635-424E-8D4D-2F8179CB074D}" type="pres">
      <dgm:prSet presAssocID="{9A133E21-C614-4270-B636-0620C33D8B0F}" presName="level2hierChild" presStyleCnt="0"/>
      <dgm:spPr/>
    </dgm:pt>
    <dgm:pt modelId="{0D990B0C-26EB-4C85-A673-741C8D1FCA7C}" type="pres">
      <dgm:prSet presAssocID="{1919B103-A708-40A3-8F74-194C426EC5FD}" presName="conn2-1" presStyleLbl="parChTrans1D2" presStyleIdx="0" presStyleCnt="2"/>
      <dgm:spPr/>
    </dgm:pt>
    <dgm:pt modelId="{E791072B-FD5A-4BA9-8040-6A3B9E60BBF3}" type="pres">
      <dgm:prSet presAssocID="{1919B103-A708-40A3-8F74-194C426EC5FD}" presName="connTx" presStyleLbl="parChTrans1D2" presStyleIdx="0" presStyleCnt="2"/>
      <dgm:spPr/>
    </dgm:pt>
    <dgm:pt modelId="{3F76056B-9320-4B78-A8EF-6B96A51B8B1C}" type="pres">
      <dgm:prSet presAssocID="{6717F5D0-8A3B-48DF-A8D3-09A334ACEBA5}" presName="root2" presStyleCnt="0"/>
      <dgm:spPr/>
    </dgm:pt>
    <dgm:pt modelId="{F75B27B1-35C4-48AE-AB2D-424B5342F4F9}" type="pres">
      <dgm:prSet presAssocID="{6717F5D0-8A3B-48DF-A8D3-09A334ACEBA5}" presName="LevelTwoTextNode" presStyleLbl="node2" presStyleIdx="0" presStyleCnt="2" custScaleX="75132" custScaleY="56448" custLinFactNeighborX="-13087">
        <dgm:presLayoutVars>
          <dgm:chPref val="3"/>
        </dgm:presLayoutVars>
      </dgm:prSet>
      <dgm:spPr/>
    </dgm:pt>
    <dgm:pt modelId="{6BE3D519-5B5B-4FEA-A7B7-458F586B45B1}" type="pres">
      <dgm:prSet presAssocID="{6717F5D0-8A3B-48DF-A8D3-09A334ACEBA5}" presName="level3hierChild" presStyleCnt="0"/>
      <dgm:spPr/>
    </dgm:pt>
    <dgm:pt modelId="{9E4A0C08-DB39-4A41-BD01-BE955F493DA1}" type="pres">
      <dgm:prSet presAssocID="{CF5B5F77-9811-494A-A706-8E32163AD75B}" presName="conn2-1" presStyleLbl="parChTrans1D3" presStyleIdx="0" presStyleCnt="4"/>
      <dgm:spPr/>
    </dgm:pt>
    <dgm:pt modelId="{8B58A14F-092A-4735-BFAC-D69A38317D66}" type="pres">
      <dgm:prSet presAssocID="{CF5B5F77-9811-494A-A706-8E32163AD75B}" presName="connTx" presStyleLbl="parChTrans1D3" presStyleIdx="0" presStyleCnt="4"/>
      <dgm:spPr/>
    </dgm:pt>
    <dgm:pt modelId="{E03DDFFE-9871-46FB-B678-FF1FE1E30838}" type="pres">
      <dgm:prSet presAssocID="{5D61E722-75FB-4B69-8B5D-B0A3CFF2C5F7}" presName="root2" presStyleCnt="0"/>
      <dgm:spPr/>
    </dgm:pt>
    <dgm:pt modelId="{FD59EC42-96B8-49D7-98EA-5A94E91FEE93}" type="pres">
      <dgm:prSet presAssocID="{5D61E722-75FB-4B69-8B5D-B0A3CFF2C5F7}" presName="LevelTwoTextNode" presStyleLbl="node3" presStyleIdx="0" presStyleCnt="4" custScaleX="110000" custScaleY="46651" custLinFactNeighborX="-24366">
        <dgm:presLayoutVars>
          <dgm:chPref val="3"/>
        </dgm:presLayoutVars>
      </dgm:prSet>
      <dgm:spPr/>
    </dgm:pt>
    <dgm:pt modelId="{C93B3C14-60C4-4A71-80F5-DFD336C031B6}" type="pres">
      <dgm:prSet presAssocID="{5D61E722-75FB-4B69-8B5D-B0A3CFF2C5F7}" presName="level3hierChild" presStyleCnt="0"/>
      <dgm:spPr/>
    </dgm:pt>
    <dgm:pt modelId="{AEE79886-6438-4F3A-A3E1-6922C382A5F4}" type="pres">
      <dgm:prSet presAssocID="{40BBB17D-7F6A-415F-BB98-CC36C9181CAF}" presName="conn2-1" presStyleLbl="parChTrans1D3" presStyleIdx="1" presStyleCnt="4"/>
      <dgm:spPr/>
    </dgm:pt>
    <dgm:pt modelId="{0CB676E9-F1CE-4F07-88E0-60976B76060D}" type="pres">
      <dgm:prSet presAssocID="{40BBB17D-7F6A-415F-BB98-CC36C9181CAF}" presName="connTx" presStyleLbl="parChTrans1D3" presStyleIdx="1" presStyleCnt="4"/>
      <dgm:spPr/>
    </dgm:pt>
    <dgm:pt modelId="{9433915B-F577-4CD6-AEC5-8E3CBDF70E36}" type="pres">
      <dgm:prSet presAssocID="{17DE49E3-E909-4EAE-BB47-96F9F5F58F43}" presName="root2" presStyleCnt="0"/>
      <dgm:spPr/>
    </dgm:pt>
    <dgm:pt modelId="{9C66242C-ABB9-4C13-8B54-61B531EF4665}" type="pres">
      <dgm:prSet presAssocID="{17DE49E3-E909-4EAE-BB47-96F9F5F58F43}" presName="LevelTwoTextNode" presStyleLbl="node3" presStyleIdx="1" presStyleCnt="4" custScaleX="110000" custScaleY="46651" custLinFactNeighborX="-24366">
        <dgm:presLayoutVars>
          <dgm:chPref val="3"/>
        </dgm:presLayoutVars>
      </dgm:prSet>
      <dgm:spPr/>
    </dgm:pt>
    <dgm:pt modelId="{EF8DFF91-1A22-45C8-95D3-67B9EF490075}" type="pres">
      <dgm:prSet presAssocID="{17DE49E3-E909-4EAE-BB47-96F9F5F58F43}" presName="level3hierChild" presStyleCnt="0"/>
      <dgm:spPr/>
    </dgm:pt>
    <dgm:pt modelId="{2B062FF2-3DE3-4EA1-B674-AD950474EC50}" type="pres">
      <dgm:prSet presAssocID="{51C32956-4BE1-47D4-ACF7-BEA0F83C03E8}" presName="conn2-1" presStyleLbl="parChTrans1D3" presStyleIdx="2" presStyleCnt="4"/>
      <dgm:spPr/>
    </dgm:pt>
    <dgm:pt modelId="{5E0763C5-7FB9-4346-B209-8C224CA12A51}" type="pres">
      <dgm:prSet presAssocID="{51C32956-4BE1-47D4-ACF7-BEA0F83C03E8}" presName="connTx" presStyleLbl="parChTrans1D3" presStyleIdx="2" presStyleCnt="4"/>
      <dgm:spPr/>
    </dgm:pt>
    <dgm:pt modelId="{26E4A7CD-969E-42C7-B7C9-E6B4FF050360}" type="pres">
      <dgm:prSet presAssocID="{4C44D30E-909F-4CFB-966A-9570B3316576}" presName="root2" presStyleCnt="0"/>
      <dgm:spPr/>
    </dgm:pt>
    <dgm:pt modelId="{D2F91357-DE48-4AA2-9EDD-86C77F26655D}" type="pres">
      <dgm:prSet presAssocID="{4C44D30E-909F-4CFB-966A-9570B3316576}" presName="LevelTwoTextNode" presStyleLbl="node3" presStyleIdx="2" presStyleCnt="4" custScaleX="110000" custScaleY="46651" custLinFactNeighborX="-24366">
        <dgm:presLayoutVars>
          <dgm:chPref val="3"/>
        </dgm:presLayoutVars>
      </dgm:prSet>
      <dgm:spPr/>
    </dgm:pt>
    <dgm:pt modelId="{8536D99B-2B2C-4D43-9E9F-23EB0C758EC9}" type="pres">
      <dgm:prSet presAssocID="{4C44D30E-909F-4CFB-966A-9570B3316576}" presName="level3hierChild" presStyleCnt="0"/>
      <dgm:spPr/>
    </dgm:pt>
    <dgm:pt modelId="{AFECE7E9-EDB8-49CA-B300-8E11FE88C1CF}" type="pres">
      <dgm:prSet presAssocID="{AE0B4C8C-9764-4970-B0E0-35BDFFAAEADA}" presName="conn2-1" presStyleLbl="parChTrans1D2" presStyleIdx="1" presStyleCnt="2"/>
      <dgm:spPr/>
    </dgm:pt>
    <dgm:pt modelId="{9285C5F9-6589-41BE-B986-BA6D6670C7FB}" type="pres">
      <dgm:prSet presAssocID="{AE0B4C8C-9764-4970-B0E0-35BDFFAAEADA}" presName="connTx" presStyleLbl="parChTrans1D2" presStyleIdx="1" presStyleCnt="2"/>
      <dgm:spPr/>
    </dgm:pt>
    <dgm:pt modelId="{0F7648E8-7473-4DA5-8BDE-357A77384A81}" type="pres">
      <dgm:prSet presAssocID="{B100F7E4-3C71-4EBC-811C-FA2D9ABC5D1F}" presName="root2" presStyleCnt="0"/>
      <dgm:spPr/>
    </dgm:pt>
    <dgm:pt modelId="{83C44C96-4A73-4EAA-9F84-1807E4CC6F72}" type="pres">
      <dgm:prSet presAssocID="{B100F7E4-3C71-4EBC-811C-FA2D9ABC5D1F}" presName="LevelTwoTextNode" presStyleLbl="node2" presStyleIdx="1" presStyleCnt="2" custScaleX="75132" custScaleY="56448" custLinFactNeighborX="-13087">
        <dgm:presLayoutVars>
          <dgm:chPref val="3"/>
        </dgm:presLayoutVars>
      </dgm:prSet>
      <dgm:spPr/>
    </dgm:pt>
    <dgm:pt modelId="{0E75057C-03D7-4D07-9F7F-C5E7EBB7CAFA}" type="pres">
      <dgm:prSet presAssocID="{B100F7E4-3C71-4EBC-811C-FA2D9ABC5D1F}" presName="level3hierChild" presStyleCnt="0"/>
      <dgm:spPr/>
    </dgm:pt>
    <dgm:pt modelId="{F3BBBFD3-51F0-428B-8D58-8D60A012828A}" type="pres">
      <dgm:prSet presAssocID="{076AF931-3E33-4A97-A5AB-45A03FB503A7}" presName="conn2-1" presStyleLbl="parChTrans1D3" presStyleIdx="3" presStyleCnt="4"/>
      <dgm:spPr/>
    </dgm:pt>
    <dgm:pt modelId="{7C0BEA3A-6A9C-4A62-BA97-2773C6F88347}" type="pres">
      <dgm:prSet presAssocID="{076AF931-3E33-4A97-A5AB-45A03FB503A7}" presName="connTx" presStyleLbl="parChTrans1D3" presStyleIdx="3" presStyleCnt="4"/>
      <dgm:spPr/>
    </dgm:pt>
    <dgm:pt modelId="{76B3C72F-58BC-4CCF-854E-8C0BBEDDAEBA}" type="pres">
      <dgm:prSet presAssocID="{3768E64A-EE89-451B-9687-61DC9E9193E8}" presName="root2" presStyleCnt="0"/>
      <dgm:spPr/>
    </dgm:pt>
    <dgm:pt modelId="{E6D00509-8E77-4579-B7D4-D65A7DCE3A48}" type="pres">
      <dgm:prSet presAssocID="{3768E64A-EE89-451B-9687-61DC9E9193E8}" presName="LevelTwoTextNode" presStyleLbl="node3" presStyleIdx="3" presStyleCnt="4" custScaleX="110000" custScaleY="46651" custLinFactNeighborX="-24366">
        <dgm:presLayoutVars>
          <dgm:chPref val="3"/>
        </dgm:presLayoutVars>
      </dgm:prSet>
      <dgm:spPr/>
    </dgm:pt>
    <dgm:pt modelId="{D49AC19A-AFEC-4B4C-AC2E-E21B60834C8A}" type="pres">
      <dgm:prSet presAssocID="{3768E64A-EE89-451B-9687-61DC9E9193E8}" presName="level3hierChild" presStyleCnt="0"/>
      <dgm:spPr/>
    </dgm:pt>
  </dgm:ptLst>
  <dgm:cxnLst>
    <dgm:cxn modelId="{7BF3BD15-A1C5-4763-B548-1E15182C3C0C}" type="presOf" srcId="{6717F5D0-8A3B-48DF-A8D3-09A334ACEBA5}" destId="{F75B27B1-35C4-48AE-AB2D-424B5342F4F9}" srcOrd="0" destOrd="0" presId="urn:microsoft.com/office/officeart/2005/8/layout/hierarchy2"/>
    <dgm:cxn modelId="{FE726024-B0E1-4B42-9897-20752714904D}" type="presOf" srcId="{AE0B4C8C-9764-4970-B0E0-35BDFFAAEADA}" destId="{AFECE7E9-EDB8-49CA-B300-8E11FE88C1CF}" srcOrd="0" destOrd="0" presId="urn:microsoft.com/office/officeart/2005/8/layout/hierarchy2"/>
    <dgm:cxn modelId="{7175252E-F039-43E7-BAC9-226A5164C2B1}" srcId="{8E4E6ACB-2482-406B-8703-8C5DA6407FE5}" destId="{9A133E21-C614-4270-B636-0620C33D8B0F}" srcOrd="0" destOrd="0" parTransId="{86EE7AD7-CF23-427F-BE73-CB1C5F2BEB05}" sibTransId="{A9B29DEA-DCD7-4109-A8D1-E1F5E083B9D5}"/>
    <dgm:cxn modelId="{26AF242F-80C1-4CD6-A3F7-154B678ADD2D}" type="presOf" srcId="{076AF931-3E33-4A97-A5AB-45A03FB503A7}" destId="{7C0BEA3A-6A9C-4A62-BA97-2773C6F88347}" srcOrd="1" destOrd="0" presId="urn:microsoft.com/office/officeart/2005/8/layout/hierarchy2"/>
    <dgm:cxn modelId="{5CB8D738-512F-4A66-A8AC-EF138A7DC578}" srcId="{B100F7E4-3C71-4EBC-811C-FA2D9ABC5D1F}" destId="{3768E64A-EE89-451B-9687-61DC9E9193E8}" srcOrd="0" destOrd="0" parTransId="{076AF931-3E33-4A97-A5AB-45A03FB503A7}" sibTransId="{C4CEC12F-31AC-42D7-A953-FA2FB43A00EB}"/>
    <dgm:cxn modelId="{03D6443A-DAC5-488E-AB0B-10DBBCE75164}" type="presOf" srcId="{AE0B4C8C-9764-4970-B0E0-35BDFFAAEADA}" destId="{9285C5F9-6589-41BE-B986-BA6D6670C7FB}" srcOrd="1" destOrd="0" presId="urn:microsoft.com/office/officeart/2005/8/layout/hierarchy2"/>
    <dgm:cxn modelId="{A882673D-FA36-4A03-8160-5C91F6EBBF26}" type="presOf" srcId="{8E4E6ACB-2482-406B-8703-8C5DA6407FE5}" destId="{AEE7666E-A183-4DE4-9022-B3D3CCFC26CB}" srcOrd="0" destOrd="0" presId="urn:microsoft.com/office/officeart/2005/8/layout/hierarchy2"/>
    <dgm:cxn modelId="{D9519B46-5746-4B6E-91A8-0457602B841C}" type="presOf" srcId="{B100F7E4-3C71-4EBC-811C-FA2D9ABC5D1F}" destId="{83C44C96-4A73-4EAA-9F84-1807E4CC6F72}" srcOrd="0" destOrd="0" presId="urn:microsoft.com/office/officeart/2005/8/layout/hierarchy2"/>
    <dgm:cxn modelId="{D5AB9B6F-77B7-48BB-928C-1A31A5E2413E}" type="presOf" srcId="{1919B103-A708-40A3-8F74-194C426EC5FD}" destId="{0D990B0C-26EB-4C85-A673-741C8D1FCA7C}" srcOrd="0" destOrd="0" presId="urn:microsoft.com/office/officeart/2005/8/layout/hierarchy2"/>
    <dgm:cxn modelId="{5146D071-2ED3-409C-8296-189AE244BA32}" type="presOf" srcId="{CF5B5F77-9811-494A-A706-8E32163AD75B}" destId="{9E4A0C08-DB39-4A41-BD01-BE955F493DA1}" srcOrd="0" destOrd="0" presId="urn:microsoft.com/office/officeart/2005/8/layout/hierarchy2"/>
    <dgm:cxn modelId="{5710FC72-7776-4CA0-84AE-9E675E113CBB}" srcId="{9A133E21-C614-4270-B636-0620C33D8B0F}" destId="{B100F7E4-3C71-4EBC-811C-FA2D9ABC5D1F}" srcOrd="1" destOrd="0" parTransId="{AE0B4C8C-9764-4970-B0E0-35BDFFAAEADA}" sibTransId="{8E21C0A4-F557-4DAE-80D8-F184D79D0D02}"/>
    <dgm:cxn modelId="{E76A0454-891A-4CC8-8759-F0CC113C1E50}" srcId="{6717F5D0-8A3B-48DF-A8D3-09A334ACEBA5}" destId="{4C44D30E-909F-4CFB-966A-9570B3316576}" srcOrd="2" destOrd="0" parTransId="{51C32956-4BE1-47D4-ACF7-BEA0F83C03E8}" sibTransId="{E9D53D2F-AE48-420F-BF55-6D64D7B82357}"/>
    <dgm:cxn modelId="{EB9E8D59-D76E-4B65-B706-21BA5C070868}" type="presOf" srcId="{3768E64A-EE89-451B-9687-61DC9E9193E8}" destId="{E6D00509-8E77-4579-B7D4-D65A7DCE3A48}" srcOrd="0" destOrd="0" presId="urn:microsoft.com/office/officeart/2005/8/layout/hierarchy2"/>
    <dgm:cxn modelId="{FEDCA77E-B2C5-48EE-8C93-A3E9FED39778}" type="presOf" srcId="{51C32956-4BE1-47D4-ACF7-BEA0F83C03E8}" destId="{2B062FF2-3DE3-4EA1-B674-AD950474EC50}" srcOrd="0" destOrd="0" presId="urn:microsoft.com/office/officeart/2005/8/layout/hierarchy2"/>
    <dgm:cxn modelId="{CCFB1482-F152-413E-8BC0-2A13B0C4FDA8}" type="presOf" srcId="{40BBB17D-7F6A-415F-BB98-CC36C9181CAF}" destId="{0CB676E9-F1CE-4F07-88E0-60976B76060D}" srcOrd="1" destOrd="0" presId="urn:microsoft.com/office/officeart/2005/8/layout/hierarchy2"/>
    <dgm:cxn modelId="{9E80F49A-0C1C-460C-93D1-779FE18D0930}" srcId="{6717F5D0-8A3B-48DF-A8D3-09A334ACEBA5}" destId="{5D61E722-75FB-4B69-8B5D-B0A3CFF2C5F7}" srcOrd="0" destOrd="0" parTransId="{CF5B5F77-9811-494A-A706-8E32163AD75B}" sibTransId="{9421685F-CA15-424C-A78A-8EB6D8E7597B}"/>
    <dgm:cxn modelId="{E9E6729F-B59C-4B76-8DAA-E94E03B0A0AC}" type="presOf" srcId="{5D61E722-75FB-4B69-8B5D-B0A3CFF2C5F7}" destId="{FD59EC42-96B8-49D7-98EA-5A94E91FEE93}" srcOrd="0" destOrd="0" presId="urn:microsoft.com/office/officeart/2005/8/layout/hierarchy2"/>
    <dgm:cxn modelId="{F00ED2A4-B03D-49CA-A242-9A2A4AAD136F}" type="presOf" srcId="{51C32956-4BE1-47D4-ACF7-BEA0F83C03E8}" destId="{5E0763C5-7FB9-4346-B209-8C224CA12A51}" srcOrd="1" destOrd="0" presId="urn:microsoft.com/office/officeart/2005/8/layout/hierarchy2"/>
    <dgm:cxn modelId="{5481DAAA-8D2E-4BD3-ADFE-674D37CAA6C6}" type="presOf" srcId="{17DE49E3-E909-4EAE-BB47-96F9F5F58F43}" destId="{9C66242C-ABB9-4C13-8B54-61B531EF4665}" srcOrd="0" destOrd="0" presId="urn:microsoft.com/office/officeart/2005/8/layout/hierarchy2"/>
    <dgm:cxn modelId="{C28E29B1-09C8-49ED-B5BA-8AB61A805E44}" type="presOf" srcId="{9A133E21-C614-4270-B636-0620C33D8B0F}" destId="{3065C3A8-CE40-4AA4-819A-374100B663DC}" srcOrd="0" destOrd="0" presId="urn:microsoft.com/office/officeart/2005/8/layout/hierarchy2"/>
    <dgm:cxn modelId="{2C804BBE-EB21-4BC8-B15C-E2B5F8C295D2}" type="presOf" srcId="{CF5B5F77-9811-494A-A706-8E32163AD75B}" destId="{8B58A14F-092A-4735-BFAC-D69A38317D66}" srcOrd="1" destOrd="0" presId="urn:microsoft.com/office/officeart/2005/8/layout/hierarchy2"/>
    <dgm:cxn modelId="{6FDD09C3-D457-40AF-9CC9-5B618BBB6DFD}" type="presOf" srcId="{1919B103-A708-40A3-8F74-194C426EC5FD}" destId="{E791072B-FD5A-4BA9-8040-6A3B9E60BBF3}" srcOrd="1" destOrd="0" presId="urn:microsoft.com/office/officeart/2005/8/layout/hierarchy2"/>
    <dgm:cxn modelId="{7BDDC1D0-73B1-4A65-83F6-E350AAFB2499}" srcId="{6717F5D0-8A3B-48DF-A8D3-09A334ACEBA5}" destId="{17DE49E3-E909-4EAE-BB47-96F9F5F58F43}" srcOrd="1" destOrd="0" parTransId="{40BBB17D-7F6A-415F-BB98-CC36C9181CAF}" sibTransId="{BF0F236E-3979-4774-98CF-946C5A77FAA4}"/>
    <dgm:cxn modelId="{DAC27DDE-7613-46DC-B4C1-313B2E722868}" type="presOf" srcId="{40BBB17D-7F6A-415F-BB98-CC36C9181CAF}" destId="{AEE79886-6438-4F3A-A3E1-6922C382A5F4}" srcOrd="0" destOrd="0" presId="urn:microsoft.com/office/officeart/2005/8/layout/hierarchy2"/>
    <dgm:cxn modelId="{0768A7EE-E119-40B5-B5B2-D5751EA633EB}" type="presOf" srcId="{076AF931-3E33-4A97-A5AB-45A03FB503A7}" destId="{F3BBBFD3-51F0-428B-8D58-8D60A012828A}" srcOrd="0" destOrd="0" presId="urn:microsoft.com/office/officeart/2005/8/layout/hierarchy2"/>
    <dgm:cxn modelId="{F16E50F3-E8DA-48AD-8921-2857C2ABA766}" type="presOf" srcId="{4C44D30E-909F-4CFB-966A-9570B3316576}" destId="{D2F91357-DE48-4AA2-9EDD-86C77F26655D}" srcOrd="0" destOrd="0" presId="urn:microsoft.com/office/officeart/2005/8/layout/hierarchy2"/>
    <dgm:cxn modelId="{2993F6F6-64EB-4E1E-84C8-6A414B663F29}" srcId="{9A133E21-C614-4270-B636-0620C33D8B0F}" destId="{6717F5D0-8A3B-48DF-A8D3-09A334ACEBA5}" srcOrd="0" destOrd="0" parTransId="{1919B103-A708-40A3-8F74-194C426EC5FD}" sibTransId="{4076CA76-5447-40A9-A998-1003F76AE4BB}"/>
    <dgm:cxn modelId="{8C6C046C-ADB5-4820-8132-F12EC3823C3C}" type="presParOf" srcId="{AEE7666E-A183-4DE4-9022-B3D3CCFC26CB}" destId="{4E36DED4-6EE6-4E3E-AE0E-C23E70AE1B96}" srcOrd="0" destOrd="0" presId="urn:microsoft.com/office/officeart/2005/8/layout/hierarchy2"/>
    <dgm:cxn modelId="{AB4F6138-DC53-4C8C-87D1-B42055C9F6EE}" type="presParOf" srcId="{4E36DED4-6EE6-4E3E-AE0E-C23E70AE1B96}" destId="{3065C3A8-CE40-4AA4-819A-374100B663DC}" srcOrd="0" destOrd="0" presId="urn:microsoft.com/office/officeart/2005/8/layout/hierarchy2"/>
    <dgm:cxn modelId="{B873E92C-A1EE-4199-B2B8-902FC2F93B12}" type="presParOf" srcId="{4E36DED4-6EE6-4E3E-AE0E-C23E70AE1B96}" destId="{3B6374F2-9635-424E-8D4D-2F8179CB074D}" srcOrd="1" destOrd="0" presId="urn:microsoft.com/office/officeart/2005/8/layout/hierarchy2"/>
    <dgm:cxn modelId="{A5811904-D6E7-4234-A3C1-05D6E59CBA42}" type="presParOf" srcId="{3B6374F2-9635-424E-8D4D-2F8179CB074D}" destId="{0D990B0C-26EB-4C85-A673-741C8D1FCA7C}" srcOrd="0" destOrd="0" presId="urn:microsoft.com/office/officeart/2005/8/layout/hierarchy2"/>
    <dgm:cxn modelId="{2C489670-0AEA-47B1-A586-A4DDD186A7B5}" type="presParOf" srcId="{0D990B0C-26EB-4C85-A673-741C8D1FCA7C}" destId="{E791072B-FD5A-4BA9-8040-6A3B9E60BBF3}" srcOrd="0" destOrd="0" presId="urn:microsoft.com/office/officeart/2005/8/layout/hierarchy2"/>
    <dgm:cxn modelId="{78F9BF17-9EF9-4CE4-8ADE-4FD4FDDEDD21}" type="presParOf" srcId="{3B6374F2-9635-424E-8D4D-2F8179CB074D}" destId="{3F76056B-9320-4B78-A8EF-6B96A51B8B1C}" srcOrd="1" destOrd="0" presId="urn:microsoft.com/office/officeart/2005/8/layout/hierarchy2"/>
    <dgm:cxn modelId="{BE7C7709-95F7-489C-9406-DF02FCD9FF9E}" type="presParOf" srcId="{3F76056B-9320-4B78-A8EF-6B96A51B8B1C}" destId="{F75B27B1-35C4-48AE-AB2D-424B5342F4F9}" srcOrd="0" destOrd="0" presId="urn:microsoft.com/office/officeart/2005/8/layout/hierarchy2"/>
    <dgm:cxn modelId="{6EE07914-9C53-4F0E-85F0-E68C2CA63327}" type="presParOf" srcId="{3F76056B-9320-4B78-A8EF-6B96A51B8B1C}" destId="{6BE3D519-5B5B-4FEA-A7B7-458F586B45B1}" srcOrd="1" destOrd="0" presId="urn:microsoft.com/office/officeart/2005/8/layout/hierarchy2"/>
    <dgm:cxn modelId="{8654A2F2-6CAE-4A5A-87EC-313CD8233165}" type="presParOf" srcId="{6BE3D519-5B5B-4FEA-A7B7-458F586B45B1}" destId="{9E4A0C08-DB39-4A41-BD01-BE955F493DA1}" srcOrd="0" destOrd="0" presId="urn:microsoft.com/office/officeart/2005/8/layout/hierarchy2"/>
    <dgm:cxn modelId="{3638D940-0F64-42F0-B21A-A0F6A722859A}" type="presParOf" srcId="{9E4A0C08-DB39-4A41-BD01-BE955F493DA1}" destId="{8B58A14F-092A-4735-BFAC-D69A38317D66}" srcOrd="0" destOrd="0" presId="urn:microsoft.com/office/officeart/2005/8/layout/hierarchy2"/>
    <dgm:cxn modelId="{1802E1B8-3BE1-4000-A9E2-11E7B280BF9F}" type="presParOf" srcId="{6BE3D519-5B5B-4FEA-A7B7-458F586B45B1}" destId="{E03DDFFE-9871-46FB-B678-FF1FE1E30838}" srcOrd="1" destOrd="0" presId="urn:microsoft.com/office/officeart/2005/8/layout/hierarchy2"/>
    <dgm:cxn modelId="{A0CAD3F0-D78C-4059-9AD0-23EB80C792A2}" type="presParOf" srcId="{E03DDFFE-9871-46FB-B678-FF1FE1E30838}" destId="{FD59EC42-96B8-49D7-98EA-5A94E91FEE93}" srcOrd="0" destOrd="0" presId="urn:microsoft.com/office/officeart/2005/8/layout/hierarchy2"/>
    <dgm:cxn modelId="{88EE4AC1-B19C-475C-A85F-41101A809003}" type="presParOf" srcId="{E03DDFFE-9871-46FB-B678-FF1FE1E30838}" destId="{C93B3C14-60C4-4A71-80F5-DFD336C031B6}" srcOrd="1" destOrd="0" presId="urn:microsoft.com/office/officeart/2005/8/layout/hierarchy2"/>
    <dgm:cxn modelId="{46F15742-B747-4E1B-80D4-05859767A878}" type="presParOf" srcId="{6BE3D519-5B5B-4FEA-A7B7-458F586B45B1}" destId="{AEE79886-6438-4F3A-A3E1-6922C382A5F4}" srcOrd="2" destOrd="0" presId="urn:microsoft.com/office/officeart/2005/8/layout/hierarchy2"/>
    <dgm:cxn modelId="{F7457349-DE44-48DB-87A3-AF3D869E52E7}" type="presParOf" srcId="{AEE79886-6438-4F3A-A3E1-6922C382A5F4}" destId="{0CB676E9-F1CE-4F07-88E0-60976B76060D}" srcOrd="0" destOrd="0" presId="urn:microsoft.com/office/officeart/2005/8/layout/hierarchy2"/>
    <dgm:cxn modelId="{FAFF868F-8940-4902-9F7F-A69497648546}" type="presParOf" srcId="{6BE3D519-5B5B-4FEA-A7B7-458F586B45B1}" destId="{9433915B-F577-4CD6-AEC5-8E3CBDF70E36}" srcOrd="3" destOrd="0" presId="urn:microsoft.com/office/officeart/2005/8/layout/hierarchy2"/>
    <dgm:cxn modelId="{0F022E77-03C3-4551-B2D9-D6EED433DE0E}" type="presParOf" srcId="{9433915B-F577-4CD6-AEC5-8E3CBDF70E36}" destId="{9C66242C-ABB9-4C13-8B54-61B531EF4665}" srcOrd="0" destOrd="0" presId="urn:microsoft.com/office/officeart/2005/8/layout/hierarchy2"/>
    <dgm:cxn modelId="{41624290-04EB-447C-B781-71E3AA175E6C}" type="presParOf" srcId="{9433915B-F577-4CD6-AEC5-8E3CBDF70E36}" destId="{EF8DFF91-1A22-45C8-95D3-67B9EF490075}" srcOrd="1" destOrd="0" presId="urn:microsoft.com/office/officeart/2005/8/layout/hierarchy2"/>
    <dgm:cxn modelId="{7BFDEC01-2D65-4307-BFF6-721F6802AAE2}" type="presParOf" srcId="{6BE3D519-5B5B-4FEA-A7B7-458F586B45B1}" destId="{2B062FF2-3DE3-4EA1-B674-AD950474EC50}" srcOrd="4" destOrd="0" presId="urn:microsoft.com/office/officeart/2005/8/layout/hierarchy2"/>
    <dgm:cxn modelId="{AA91F5E1-60EF-4E2C-A71F-2D8371394AF5}" type="presParOf" srcId="{2B062FF2-3DE3-4EA1-B674-AD950474EC50}" destId="{5E0763C5-7FB9-4346-B209-8C224CA12A51}" srcOrd="0" destOrd="0" presId="urn:microsoft.com/office/officeart/2005/8/layout/hierarchy2"/>
    <dgm:cxn modelId="{8A997B9D-84C2-4472-95C7-E77B5BDEFC94}" type="presParOf" srcId="{6BE3D519-5B5B-4FEA-A7B7-458F586B45B1}" destId="{26E4A7CD-969E-42C7-B7C9-E6B4FF050360}" srcOrd="5" destOrd="0" presId="urn:microsoft.com/office/officeart/2005/8/layout/hierarchy2"/>
    <dgm:cxn modelId="{792DCC7B-F635-4D69-A4CA-4857443115E7}" type="presParOf" srcId="{26E4A7CD-969E-42C7-B7C9-E6B4FF050360}" destId="{D2F91357-DE48-4AA2-9EDD-86C77F26655D}" srcOrd="0" destOrd="0" presId="urn:microsoft.com/office/officeart/2005/8/layout/hierarchy2"/>
    <dgm:cxn modelId="{1BE6CEB2-ADCF-480B-9BF6-0749AEAD4E21}" type="presParOf" srcId="{26E4A7CD-969E-42C7-B7C9-E6B4FF050360}" destId="{8536D99B-2B2C-4D43-9E9F-23EB0C758EC9}" srcOrd="1" destOrd="0" presId="urn:microsoft.com/office/officeart/2005/8/layout/hierarchy2"/>
    <dgm:cxn modelId="{770AE4D5-F5F8-4B54-B30E-24E16FFEAECD}" type="presParOf" srcId="{3B6374F2-9635-424E-8D4D-2F8179CB074D}" destId="{AFECE7E9-EDB8-49CA-B300-8E11FE88C1CF}" srcOrd="2" destOrd="0" presId="urn:microsoft.com/office/officeart/2005/8/layout/hierarchy2"/>
    <dgm:cxn modelId="{E9474F30-BCC9-4D50-9D01-C516E31681CE}" type="presParOf" srcId="{AFECE7E9-EDB8-49CA-B300-8E11FE88C1CF}" destId="{9285C5F9-6589-41BE-B986-BA6D6670C7FB}" srcOrd="0" destOrd="0" presId="urn:microsoft.com/office/officeart/2005/8/layout/hierarchy2"/>
    <dgm:cxn modelId="{A56A774C-448D-49C1-9A98-BCBF39E9BD45}" type="presParOf" srcId="{3B6374F2-9635-424E-8D4D-2F8179CB074D}" destId="{0F7648E8-7473-4DA5-8BDE-357A77384A81}" srcOrd="3" destOrd="0" presId="urn:microsoft.com/office/officeart/2005/8/layout/hierarchy2"/>
    <dgm:cxn modelId="{E5DD47AB-E707-4E1E-9695-04AD7227CF6A}" type="presParOf" srcId="{0F7648E8-7473-4DA5-8BDE-357A77384A81}" destId="{83C44C96-4A73-4EAA-9F84-1807E4CC6F72}" srcOrd="0" destOrd="0" presId="urn:microsoft.com/office/officeart/2005/8/layout/hierarchy2"/>
    <dgm:cxn modelId="{86BB05DB-291D-483E-9B09-9462F80C11FB}" type="presParOf" srcId="{0F7648E8-7473-4DA5-8BDE-357A77384A81}" destId="{0E75057C-03D7-4D07-9F7F-C5E7EBB7CAFA}" srcOrd="1" destOrd="0" presId="urn:microsoft.com/office/officeart/2005/8/layout/hierarchy2"/>
    <dgm:cxn modelId="{36C68AB4-2E52-47F9-A909-B473E3FA9B2D}" type="presParOf" srcId="{0E75057C-03D7-4D07-9F7F-C5E7EBB7CAFA}" destId="{F3BBBFD3-51F0-428B-8D58-8D60A012828A}" srcOrd="0" destOrd="0" presId="urn:microsoft.com/office/officeart/2005/8/layout/hierarchy2"/>
    <dgm:cxn modelId="{CBF3E599-A229-431C-9FFE-D3F0CCD113DE}" type="presParOf" srcId="{F3BBBFD3-51F0-428B-8D58-8D60A012828A}" destId="{7C0BEA3A-6A9C-4A62-BA97-2773C6F88347}" srcOrd="0" destOrd="0" presId="urn:microsoft.com/office/officeart/2005/8/layout/hierarchy2"/>
    <dgm:cxn modelId="{7F1E244C-B8BA-4F27-918A-890A3A32F306}" type="presParOf" srcId="{0E75057C-03D7-4D07-9F7F-C5E7EBB7CAFA}" destId="{76B3C72F-58BC-4CCF-854E-8C0BBEDDAEBA}" srcOrd="1" destOrd="0" presId="urn:microsoft.com/office/officeart/2005/8/layout/hierarchy2"/>
    <dgm:cxn modelId="{A58FFE7A-26A2-49E5-9E21-E4BEAA4D8532}" type="presParOf" srcId="{76B3C72F-58BC-4CCF-854E-8C0BBEDDAEBA}" destId="{E6D00509-8E77-4579-B7D4-D65A7DCE3A48}" srcOrd="0" destOrd="0" presId="urn:microsoft.com/office/officeart/2005/8/layout/hierarchy2"/>
    <dgm:cxn modelId="{DEE7A6B4-009F-49EE-B6F2-FA2310F3BF4D}" type="presParOf" srcId="{76B3C72F-58BC-4CCF-854E-8C0BBEDDAEBA}" destId="{D49AC19A-AFEC-4B4C-AC2E-E21B60834C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4B234-FCC5-475F-B0C7-3D89656D99D5}">
      <dsp:nvSpPr>
        <dsp:cNvPr id="0" name=""/>
        <dsp:cNvSpPr/>
      </dsp:nvSpPr>
      <dsp:spPr>
        <a:xfrm>
          <a:off x="8249" y="90586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山田方谷</a:t>
          </a:r>
        </a:p>
      </dsp:txBody>
      <dsp:txXfrm>
        <a:off x="29904" y="927518"/>
        <a:ext cx="1583311" cy="696063"/>
      </dsp:txXfrm>
    </dsp:sp>
    <dsp:sp modelId="{127FE1C5-B9EC-4672-AD2D-C8DDB4694054}">
      <dsp:nvSpPr>
        <dsp:cNvPr id="0" name=""/>
        <dsp:cNvSpPr/>
      </dsp:nvSpPr>
      <dsp:spPr>
        <a:xfrm>
          <a:off x="8249" y="175614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牛麓舎</a:t>
          </a:r>
        </a:p>
      </dsp:txBody>
      <dsp:txXfrm>
        <a:off x="29904" y="1777798"/>
        <a:ext cx="1583311" cy="696063"/>
      </dsp:txXfrm>
    </dsp:sp>
    <dsp:sp modelId="{84CAFFBC-A9DF-49CF-8ADA-DB582FC3B089}">
      <dsp:nvSpPr>
        <dsp:cNvPr id="0" name=""/>
        <dsp:cNvSpPr/>
      </dsp:nvSpPr>
      <dsp:spPr>
        <a:xfrm rot="18770822">
          <a:off x="1495722" y="1791324"/>
          <a:ext cx="869795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869795" y="15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08875" y="1785230"/>
        <a:ext cx="43489" cy="43489"/>
      </dsp:txXfrm>
    </dsp:sp>
    <dsp:sp modelId="{494CB592-94D5-405B-94E3-4985FD8252E1}">
      <dsp:nvSpPr>
        <dsp:cNvPr id="0" name=""/>
        <dsp:cNvSpPr/>
      </dsp:nvSpPr>
      <dsp:spPr>
        <a:xfrm>
          <a:off x="2226369" y="111843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三島中州</a:t>
          </a:r>
        </a:p>
      </dsp:txBody>
      <dsp:txXfrm>
        <a:off x="2248024" y="1140088"/>
        <a:ext cx="1583311" cy="696063"/>
      </dsp:txXfrm>
    </dsp:sp>
    <dsp:sp modelId="{B147BDD5-6138-4FC8-9D08-56287E1DFBBA}">
      <dsp:nvSpPr>
        <dsp:cNvPr id="0" name=""/>
        <dsp:cNvSpPr/>
      </dsp:nvSpPr>
      <dsp:spPr>
        <a:xfrm>
          <a:off x="3852990" y="1472469"/>
          <a:ext cx="591498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591498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133952" y="1473333"/>
        <a:ext cx="29574" cy="29574"/>
      </dsp:txXfrm>
    </dsp:sp>
    <dsp:sp modelId="{55D86D99-49A1-45D0-8125-4CB0E706C85D}">
      <dsp:nvSpPr>
        <dsp:cNvPr id="0" name=""/>
        <dsp:cNvSpPr/>
      </dsp:nvSpPr>
      <dsp:spPr>
        <a:xfrm>
          <a:off x="4444489" y="111843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二松学舎</a:t>
          </a:r>
        </a:p>
      </dsp:txBody>
      <dsp:txXfrm>
        <a:off x="4466144" y="1140088"/>
        <a:ext cx="1583311" cy="696063"/>
      </dsp:txXfrm>
    </dsp:sp>
    <dsp:sp modelId="{EF9DA71C-BA40-41A6-8EF4-41ED25D1BEDF}">
      <dsp:nvSpPr>
        <dsp:cNvPr id="0" name=""/>
        <dsp:cNvSpPr/>
      </dsp:nvSpPr>
      <dsp:spPr>
        <a:xfrm rot="19457599">
          <a:off x="6002643" y="1259899"/>
          <a:ext cx="728432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728432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348649" y="1257339"/>
        <a:ext cx="36421" cy="36421"/>
      </dsp:txXfrm>
    </dsp:sp>
    <dsp:sp modelId="{98F9E257-A645-496A-A5E9-262C6E125E3D}">
      <dsp:nvSpPr>
        <dsp:cNvPr id="0" name=""/>
        <dsp:cNvSpPr/>
      </dsp:nvSpPr>
      <dsp:spPr>
        <a:xfrm>
          <a:off x="6662609" y="693294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夏目漱石</a:t>
          </a:r>
        </a:p>
      </dsp:txBody>
      <dsp:txXfrm>
        <a:off x="6684264" y="714949"/>
        <a:ext cx="1583311" cy="696063"/>
      </dsp:txXfrm>
    </dsp:sp>
    <dsp:sp modelId="{2B5A198C-2067-488B-8BBB-C4AA451FD92E}">
      <dsp:nvSpPr>
        <dsp:cNvPr id="0" name=""/>
        <dsp:cNvSpPr/>
      </dsp:nvSpPr>
      <dsp:spPr>
        <a:xfrm rot="2142401">
          <a:off x="6002643" y="1685039"/>
          <a:ext cx="728432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728432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348649" y="1682479"/>
        <a:ext cx="36421" cy="36421"/>
      </dsp:txXfrm>
    </dsp:sp>
    <dsp:sp modelId="{B953DB1E-6FBE-4C81-B6E4-EDA9214CEB83}">
      <dsp:nvSpPr>
        <dsp:cNvPr id="0" name=""/>
        <dsp:cNvSpPr/>
      </dsp:nvSpPr>
      <dsp:spPr>
        <a:xfrm>
          <a:off x="6662609" y="154357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渋沢栄一</a:t>
          </a:r>
        </a:p>
      </dsp:txBody>
      <dsp:txXfrm>
        <a:off x="6684264" y="1565228"/>
        <a:ext cx="1583311" cy="696063"/>
      </dsp:txXfrm>
    </dsp:sp>
    <dsp:sp modelId="{50A2C17B-B857-4EBD-B5E4-ECEB9AA8A13E}">
      <dsp:nvSpPr>
        <dsp:cNvPr id="0" name=""/>
        <dsp:cNvSpPr/>
      </dsp:nvSpPr>
      <dsp:spPr>
        <a:xfrm rot="2829178">
          <a:off x="1495722" y="2429033"/>
          <a:ext cx="869795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869795" y="156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08875" y="2422939"/>
        <a:ext cx="43489" cy="43489"/>
      </dsp:txXfrm>
    </dsp:sp>
    <dsp:sp modelId="{06160ED9-3E90-4745-BF42-49A9A61305C3}">
      <dsp:nvSpPr>
        <dsp:cNvPr id="0" name=""/>
        <dsp:cNvSpPr/>
      </dsp:nvSpPr>
      <dsp:spPr>
        <a:xfrm>
          <a:off x="2226369" y="2393852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福西志計子</a:t>
          </a:r>
        </a:p>
      </dsp:txBody>
      <dsp:txXfrm>
        <a:off x="2248024" y="2415507"/>
        <a:ext cx="1583311" cy="696063"/>
      </dsp:txXfrm>
    </dsp:sp>
    <dsp:sp modelId="{6C3456A5-2385-4A22-8E6B-0E2B2BD31BEF}">
      <dsp:nvSpPr>
        <dsp:cNvPr id="0" name=""/>
        <dsp:cNvSpPr/>
      </dsp:nvSpPr>
      <dsp:spPr>
        <a:xfrm rot="19457599">
          <a:off x="3784523" y="2535318"/>
          <a:ext cx="728432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728432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130529" y="2532758"/>
        <a:ext cx="36421" cy="36421"/>
      </dsp:txXfrm>
    </dsp:sp>
    <dsp:sp modelId="{00C377CB-E439-4E4C-952F-13C28721F215}">
      <dsp:nvSpPr>
        <dsp:cNvPr id="0" name=""/>
        <dsp:cNvSpPr/>
      </dsp:nvSpPr>
      <dsp:spPr>
        <a:xfrm>
          <a:off x="4444489" y="1968713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順正女学校</a:t>
          </a:r>
        </a:p>
      </dsp:txBody>
      <dsp:txXfrm>
        <a:off x="4466144" y="1990368"/>
        <a:ext cx="1583311" cy="696063"/>
      </dsp:txXfrm>
    </dsp:sp>
    <dsp:sp modelId="{71B80837-392E-44CB-A37D-0409375EBE51}">
      <dsp:nvSpPr>
        <dsp:cNvPr id="0" name=""/>
        <dsp:cNvSpPr/>
      </dsp:nvSpPr>
      <dsp:spPr>
        <a:xfrm rot="2142401">
          <a:off x="3784523" y="2960458"/>
          <a:ext cx="728432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728432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130529" y="2957898"/>
        <a:ext cx="36421" cy="36421"/>
      </dsp:txXfrm>
    </dsp:sp>
    <dsp:sp modelId="{D71BEDE7-E7B3-4C4A-A8D3-7C30E10D52B5}">
      <dsp:nvSpPr>
        <dsp:cNvPr id="0" name=""/>
        <dsp:cNvSpPr/>
      </dsp:nvSpPr>
      <dsp:spPr>
        <a:xfrm>
          <a:off x="4444489" y="2818992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順正学園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加計勉</a:t>
          </a:r>
        </a:p>
      </dsp:txBody>
      <dsp:txXfrm>
        <a:off x="4466144" y="2840647"/>
        <a:ext cx="1583311" cy="696063"/>
      </dsp:txXfrm>
    </dsp:sp>
    <dsp:sp modelId="{D9B990EA-0BCE-4CF5-9488-ABF88E583A8D}">
      <dsp:nvSpPr>
        <dsp:cNvPr id="0" name=""/>
        <dsp:cNvSpPr/>
      </dsp:nvSpPr>
      <dsp:spPr>
        <a:xfrm>
          <a:off x="6071110" y="3173027"/>
          <a:ext cx="591498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591498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6352072" y="3173891"/>
        <a:ext cx="29574" cy="29574"/>
      </dsp:txXfrm>
    </dsp:sp>
    <dsp:sp modelId="{9DD06BA5-1F41-465B-8B87-C4C56BCB505E}">
      <dsp:nvSpPr>
        <dsp:cNvPr id="0" name=""/>
        <dsp:cNvSpPr/>
      </dsp:nvSpPr>
      <dsp:spPr>
        <a:xfrm>
          <a:off x="6662609" y="2818992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加計美也子</a:t>
          </a:r>
        </a:p>
      </dsp:txBody>
      <dsp:txXfrm>
        <a:off x="6684264" y="2840647"/>
        <a:ext cx="1583311" cy="696063"/>
      </dsp:txXfrm>
    </dsp:sp>
    <dsp:sp modelId="{4342639A-6CFF-4170-B4D4-DD7365A23ED4}">
      <dsp:nvSpPr>
        <dsp:cNvPr id="0" name=""/>
        <dsp:cNvSpPr/>
      </dsp:nvSpPr>
      <dsp:spPr>
        <a:xfrm>
          <a:off x="8289230" y="3173027"/>
          <a:ext cx="591498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591498" y="156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8570192" y="3173891"/>
        <a:ext cx="29574" cy="29574"/>
      </dsp:txXfrm>
    </dsp:sp>
    <dsp:sp modelId="{0FA3506B-6C4D-47A7-9A42-62B5DAC631C4}">
      <dsp:nvSpPr>
        <dsp:cNvPr id="0" name=""/>
        <dsp:cNvSpPr/>
      </dsp:nvSpPr>
      <dsp:spPr>
        <a:xfrm>
          <a:off x="8880729" y="2818992"/>
          <a:ext cx="1626621" cy="73937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加計勇樹</a:t>
          </a:r>
        </a:p>
      </dsp:txBody>
      <dsp:txXfrm>
        <a:off x="8902384" y="2840647"/>
        <a:ext cx="1583311" cy="6960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AE411-33DD-4CE9-848A-296BF792CD9A}">
      <dsp:nvSpPr>
        <dsp:cNvPr id="0" name=""/>
        <dsp:cNvSpPr/>
      </dsp:nvSpPr>
      <dsp:spPr>
        <a:xfrm>
          <a:off x="96967" y="2001529"/>
          <a:ext cx="663753" cy="1845189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地方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創生</a:t>
          </a:r>
        </a:p>
      </dsp:txBody>
      <dsp:txXfrm>
        <a:off x="116408" y="2020970"/>
        <a:ext cx="624871" cy="1806307"/>
      </dsp:txXfrm>
    </dsp:sp>
    <dsp:sp modelId="{569D17C6-0DE4-4516-AA50-3988D745C677}">
      <dsp:nvSpPr>
        <dsp:cNvPr id="0" name=""/>
        <dsp:cNvSpPr/>
      </dsp:nvSpPr>
      <dsp:spPr>
        <a:xfrm rot="16944212">
          <a:off x="-31320" y="1932145"/>
          <a:ext cx="201741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2017414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26951" y="1888526"/>
        <a:ext cx="100870" cy="100870"/>
      </dsp:txXfrm>
    </dsp:sp>
    <dsp:sp modelId="{783C2D11-FF2B-40BC-9152-66663D957ECC}">
      <dsp:nvSpPr>
        <dsp:cNvPr id="0" name=""/>
        <dsp:cNvSpPr/>
      </dsp:nvSpPr>
      <dsp:spPr>
        <a:xfrm>
          <a:off x="1194052" y="260639"/>
          <a:ext cx="2772635" cy="138631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地域経済</a:t>
          </a:r>
          <a:br>
            <a:rPr kumimoji="1" lang="en-US" altLang="ja-JP" sz="2400" b="1" kern="1200" dirty="0"/>
          </a:br>
          <a:r>
            <a:rPr kumimoji="1" lang="ja-JP" altLang="en-US" sz="2400" b="1" kern="1200" dirty="0"/>
            <a:t>（納税用地域通貨）</a:t>
          </a:r>
        </a:p>
      </dsp:txBody>
      <dsp:txXfrm>
        <a:off x="1234656" y="301243"/>
        <a:ext cx="2691427" cy="1305109"/>
      </dsp:txXfrm>
    </dsp:sp>
    <dsp:sp modelId="{E93B3039-CA95-4D88-950B-D4914671C8BB}">
      <dsp:nvSpPr>
        <dsp:cNvPr id="0" name=""/>
        <dsp:cNvSpPr/>
      </dsp:nvSpPr>
      <dsp:spPr>
        <a:xfrm rot="18387911">
          <a:off x="3800271" y="617067"/>
          <a:ext cx="820462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20462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990" y="603371"/>
        <a:ext cx="41023" cy="41023"/>
      </dsp:txXfrm>
    </dsp:sp>
    <dsp:sp modelId="{97B13F15-3C7B-46D2-A0F5-3272BD0593C6}">
      <dsp:nvSpPr>
        <dsp:cNvPr id="0" name=""/>
        <dsp:cNvSpPr/>
      </dsp:nvSpPr>
      <dsp:spPr>
        <a:xfrm>
          <a:off x="4454316" y="0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テレワークの推進，起業・雇用の創出</a:t>
          </a:r>
        </a:p>
      </dsp:txBody>
      <dsp:txXfrm>
        <a:off x="4471536" y="17220"/>
        <a:ext cx="6503297" cy="553495"/>
      </dsp:txXfrm>
    </dsp:sp>
    <dsp:sp modelId="{E69CFA2A-6B34-4E01-8D55-020EE3A2A48A}">
      <dsp:nvSpPr>
        <dsp:cNvPr id="0" name=""/>
        <dsp:cNvSpPr/>
      </dsp:nvSpPr>
      <dsp:spPr>
        <a:xfrm>
          <a:off x="3966688" y="946982"/>
          <a:ext cx="48678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486780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97908" y="941629"/>
        <a:ext cx="24339" cy="24339"/>
      </dsp:txXfrm>
    </dsp:sp>
    <dsp:sp modelId="{DC016CA4-6CAD-49EC-8F08-7A4178A2FB60}">
      <dsp:nvSpPr>
        <dsp:cNvPr id="0" name=""/>
        <dsp:cNvSpPr/>
      </dsp:nvSpPr>
      <dsp:spPr>
        <a:xfrm>
          <a:off x="4453468" y="659830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大学内・大学発のベンチャー支援</a:t>
          </a:r>
        </a:p>
      </dsp:txBody>
      <dsp:txXfrm>
        <a:off x="4470688" y="677050"/>
        <a:ext cx="6503297" cy="553495"/>
      </dsp:txXfrm>
    </dsp:sp>
    <dsp:sp modelId="{FDBB9381-3411-4623-A738-5B0F6B105BFF}">
      <dsp:nvSpPr>
        <dsp:cNvPr id="0" name=""/>
        <dsp:cNvSpPr/>
      </dsp:nvSpPr>
      <dsp:spPr>
        <a:xfrm rot="3200842">
          <a:off x="3802363" y="1274080"/>
          <a:ext cx="815429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15429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692" y="1260510"/>
        <a:ext cx="40771" cy="40771"/>
      </dsp:txXfrm>
    </dsp:sp>
    <dsp:sp modelId="{FAD74895-5ACB-46AA-8EC1-3801D78120E6}">
      <dsp:nvSpPr>
        <dsp:cNvPr id="0" name=""/>
        <dsp:cNvSpPr/>
      </dsp:nvSpPr>
      <dsp:spPr>
        <a:xfrm>
          <a:off x="4453468" y="1314025"/>
          <a:ext cx="6537737" cy="58793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地産地消の推進，滞納者ゼロのための支援</a:t>
          </a:r>
        </a:p>
      </dsp:txBody>
      <dsp:txXfrm>
        <a:off x="4470688" y="1331245"/>
        <a:ext cx="6503297" cy="553495"/>
      </dsp:txXfrm>
    </dsp:sp>
    <dsp:sp modelId="{194033D5-8911-4826-9E77-4B35B2459964}">
      <dsp:nvSpPr>
        <dsp:cNvPr id="0" name=""/>
        <dsp:cNvSpPr/>
      </dsp:nvSpPr>
      <dsp:spPr>
        <a:xfrm rot="21527483">
          <a:off x="760680" y="2913428"/>
          <a:ext cx="36795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367950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35456" y="2911045"/>
        <a:ext cx="18397" cy="18397"/>
      </dsp:txXfrm>
    </dsp:sp>
    <dsp:sp modelId="{20F80CEF-6B47-4225-A2BC-0903F377FCCA}">
      <dsp:nvSpPr>
        <dsp:cNvPr id="0" name=""/>
        <dsp:cNvSpPr/>
      </dsp:nvSpPr>
      <dsp:spPr>
        <a:xfrm>
          <a:off x="1128589" y="2223205"/>
          <a:ext cx="2772635" cy="138631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地域社会</a:t>
          </a:r>
          <a:br>
            <a:rPr kumimoji="1" lang="en-US" altLang="ja-JP" sz="2400" b="1" kern="1200" dirty="0"/>
          </a:br>
          <a:r>
            <a:rPr kumimoji="1" lang="ja-JP" altLang="en-US" sz="2400" b="1" kern="1200"/>
            <a:t>（教育・健康・文化）</a:t>
          </a:r>
          <a:endParaRPr kumimoji="1" lang="ja-JP" altLang="en-US" sz="2400" b="1" kern="1200" dirty="0"/>
        </a:p>
      </dsp:txBody>
      <dsp:txXfrm>
        <a:off x="1169193" y="2263809"/>
        <a:ext cx="2691427" cy="1305109"/>
      </dsp:txXfrm>
    </dsp:sp>
    <dsp:sp modelId="{1731C202-61B5-4FB6-9405-8662741B2897}">
      <dsp:nvSpPr>
        <dsp:cNvPr id="0" name=""/>
        <dsp:cNvSpPr/>
      </dsp:nvSpPr>
      <dsp:spPr>
        <a:xfrm rot="18610228">
          <a:off x="3749292" y="2582459"/>
          <a:ext cx="856107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56107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55943" y="2567872"/>
        <a:ext cx="42805" cy="42805"/>
      </dsp:txXfrm>
    </dsp:sp>
    <dsp:sp modelId="{546525B9-8F06-4B99-B3A4-E53B29D7CD6C}">
      <dsp:nvSpPr>
        <dsp:cNvPr id="0" name=""/>
        <dsp:cNvSpPr/>
      </dsp:nvSpPr>
      <dsp:spPr>
        <a:xfrm>
          <a:off x="4453468" y="1968219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子育て教育（イエナプラン）環境の整備</a:t>
          </a:r>
        </a:p>
      </dsp:txBody>
      <dsp:txXfrm>
        <a:off x="4470688" y="1985439"/>
        <a:ext cx="6503297" cy="553495"/>
      </dsp:txXfrm>
    </dsp:sp>
    <dsp:sp modelId="{96BFFF93-EB55-446D-BE3A-98720CC9F18C}">
      <dsp:nvSpPr>
        <dsp:cNvPr id="0" name=""/>
        <dsp:cNvSpPr/>
      </dsp:nvSpPr>
      <dsp:spPr>
        <a:xfrm rot="110">
          <a:off x="3901224" y="2909556"/>
          <a:ext cx="55224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552244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63540" y="2902566"/>
        <a:ext cx="27612" cy="27612"/>
      </dsp:txXfrm>
    </dsp:sp>
    <dsp:sp modelId="{498BED58-CA31-4E02-AC00-B7AC9D3F894E}">
      <dsp:nvSpPr>
        <dsp:cNvPr id="0" name=""/>
        <dsp:cNvSpPr/>
      </dsp:nvSpPr>
      <dsp:spPr>
        <a:xfrm>
          <a:off x="4453468" y="2622413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子ども</a:t>
          </a:r>
          <a:r>
            <a:rPr kumimoji="1" lang="ja-JP" altLang="en-US" sz="2000" b="1" kern="1200"/>
            <a:t>食堂・寺子屋の</a:t>
          </a:r>
          <a:r>
            <a:rPr kumimoji="1" lang="ja-JP" altLang="en-US" sz="2000" b="1" kern="1200" dirty="0"/>
            <a:t>設立・支援</a:t>
          </a:r>
          <a:endParaRPr kumimoji="1" lang="en-US" altLang="ja-JP" sz="2000" b="1" kern="1200" dirty="0"/>
        </a:p>
      </dsp:txBody>
      <dsp:txXfrm>
        <a:off x="4470688" y="2639633"/>
        <a:ext cx="6503297" cy="553495"/>
      </dsp:txXfrm>
    </dsp:sp>
    <dsp:sp modelId="{21C5FC46-76C0-4F0E-8A09-DBBA2FE4B2F7}">
      <dsp:nvSpPr>
        <dsp:cNvPr id="0" name=""/>
        <dsp:cNvSpPr/>
      </dsp:nvSpPr>
      <dsp:spPr>
        <a:xfrm rot="2989864">
          <a:off x="3749279" y="3236653"/>
          <a:ext cx="856134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56134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55943" y="3222066"/>
        <a:ext cx="42806" cy="42806"/>
      </dsp:txXfrm>
    </dsp:sp>
    <dsp:sp modelId="{5C3171C9-3FB2-4B61-A711-FF6698FE3A19}">
      <dsp:nvSpPr>
        <dsp:cNvPr id="0" name=""/>
        <dsp:cNvSpPr/>
      </dsp:nvSpPr>
      <dsp:spPr>
        <a:xfrm>
          <a:off x="4453468" y="3276607"/>
          <a:ext cx="6537737" cy="58793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中心市街地再生・町並み保全，定住・移住の促進</a:t>
          </a:r>
        </a:p>
      </dsp:txBody>
      <dsp:txXfrm>
        <a:off x="4470688" y="3293827"/>
        <a:ext cx="6503297" cy="553495"/>
      </dsp:txXfrm>
    </dsp:sp>
    <dsp:sp modelId="{C62CB55C-4745-401C-BF43-D258760AF654}">
      <dsp:nvSpPr>
        <dsp:cNvPr id="0" name=""/>
        <dsp:cNvSpPr/>
      </dsp:nvSpPr>
      <dsp:spPr>
        <a:xfrm rot="4653730">
          <a:off x="-28583" y="3899669"/>
          <a:ext cx="201194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2011940" y="68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927088" y="3856186"/>
        <a:ext cx="100597" cy="100597"/>
      </dsp:txXfrm>
    </dsp:sp>
    <dsp:sp modelId="{C8A5AD51-D43D-402D-9D8D-E8CAA36A2E86}">
      <dsp:nvSpPr>
        <dsp:cNvPr id="0" name=""/>
        <dsp:cNvSpPr/>
      </dsp:nvSpPr>
      <dsp:spPr>
        <a:xfrm>
          <a:off x="1194052" y="4195686"/>
          <a:ext cx="2772635" cy="138631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地域環境</a:t>
          </a:r>
          <a:endParaRPr kumimoji="1" lang="en-US" altLang="ja-JP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（限界費用ゼロ）</a:t>
          </a:r>
        </a:p>
      </dsp:txBody>
      <dsp:txXfrm>
        <a:off x="1234656" y="4236290"/>
        <a:ext cx="2691427" cy="1305109"/>
      </dsp:txXfrm>
    </dsp:sp>
    <dsp:sp modelId="{59711292-1697-403D-B8F8-13EEBBD773FD}">
      <dsp:nvSpPr>
        <dsp:cNvPr id="0" name=""/>
        <dsp:cNvSpPr/>
      </dsp:nvSpPr>
      <dsp:spPr>
        <a:xfrm rot="18374529">
          <a:off x="3798389" y="4549991"/>
          <a:ext cx="823378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23378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493" y="4536223"/>
        <a:ext cx="41168" cy="41168"/>
      </dsp:txXfrm>
    </dsp:sp>
    <dsp:sp modelId="{D82D0C0C-165D-4A44-9EE4-0237CBD8CBB8}">
      <dsp:nvSpPr>
        <dsp:cNvPr id="0" name=""/>
        <dsp:cNvSpPr/>
      </dsp:nvSpPr>
      <dsp:spPr>
        <a:xfrm>
          <a:off x="4453468" y="3930802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再生可能エネルギーの活用で地球温暖化阻止</a:t>
          </a:r>
        </a:p>
      </dsp:txBody>
      <dsp:txXfrm>
        <a:off x="4470688" y="3948022"/>
        <a:ext cx="6503297" cy="553495"/>
      </dsp:txXfrm>
    </dsp:sp>
    <dsp:sp modelId="{863174AB-C324-41DF-9EBD-7D62EA4C82FB}">
      <dsp:nvSpPr>
        <dsp:cNvPr id="0" name=""/>
        <dsp:cNvSpPr/>
      </dsp:nvSpPr>
      <dsp:spPr>
        <a:xfrm rot="21530225">
          <a:off x="3966637" y="4877089"/>
          <a:ext cx="486880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486880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97906" y="4871732"/>
        <a:ext cx="24344" cy="24344"/>
      </dsp:txXfrm>
    </dsp:sp>
    <dsp:sp modelId="{8E141DE9-2A67-4918-A146-1CD5F2745DD6}">
      <dsp:nvSpPr>
        <dsp:cNvPr id="0" name=""/>
        <dsp:cNvSpPr/>
      </dsp:nvSpPr>
      <dsp:spPr>
        <a:xfrm>
          <a:off x="4453468" y="4584996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生物多様化と狩猟・採集の促進による共存社会へ</a:t>
          </a:r>
        </a:p>
      </dsp:txBody>
      <dsp:txXfrm>
        <a:off x="4470688" y="4602216"/>
        <a:ext cx="6503297" cy="553495"/>
      </dsp:txXfrm>
    </dsp:sp>
    <dsp:sp modelId="{498A1AF3-372D-4CB0-8CAF-A80BDB594377}">
      <dsp:nvSpPr>
        <dsp:cNvPr id="0" name=""/>
        <dsp:cNvSpPr/>
      </dsp:nvSpPr>
      <dsp:spPr>
        <a:xfrm rot="3175730">
          <a:off x="3806316" y="5204186"/>
          <a:ext cx="807523" cy="13631"/>
        </a:xfrm>
        <a:custGeom>
          <a:avLst/>
          <a:gdLst/>
          <a:ahLst/>
          <a:cxnLst/>
          <a:rect l="0" t="0" r="0" b="0"/>
          <a:pathLst>
            <a:path>
              <a:moveTo>
                <a:pt x="0" y="6815"/>
              </a:moveTo>
              <a:lnTo>
                <a:pt x="807523" y="6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b="1" kern="1200"/>
        </a:p>
      </dsp:txBody>
      <dsp:txXfrm>
        <a:off x="4189890" y="5190813"/>
        <a:ext cx="40376" cy="40376"/>
      </dsp:txXfrm>
    </dsp:sp>
    <dsp:sp modelId="{76F59F57-216B-489D-A13C-7D3065D89C89}">
      <dsp:nvSpPr>
        <dsp:cNvPr id="0" name=""/>
        <dsp:cNvSpPr/>
      </dsp:nvSpPr>
      <dsp:spPr>
        <a:xfrm>
          <a:off x="4453468" y="5239190"/>
          <a:ext cx="6537737" cy="5879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  ごみゼロの促進・緑地の保全</a:t>
          </a:r>
        </a:p>
      </dsp:txBody>
      <dsp:txXfrm>
        <a:off x="4470688" y="5256410"/>
        <a:ext cx="6503297" cy="5534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C8A48-7C70-4E14-97F9-C86DBCADD65F}">
      <dsp:nvSpPr>
        <dsp:cNvPr id="0" name=""/>
        <dsp:cNvSpPr/>
      </dsp:nvSpPr>
      <dsp:spPr>
        <a:xfrm>
          <a:off x="104209" y="1591358"/>
          <a:ext cx="1675983" cy="1633004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日出町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ルネサンス</a:t>
          </a:r>
        </a:p>
      </dsp:txBody>
      <dsp:txXfrm>
        <a:off x="152038" y="1639187"/>
        <a:ext cx="1580325" cy="1537346"/>
      </dsp:txXfrm>
    </dsp:sp>
    <dsp:sp modelId="{3DE7FAF2-6CF9-4B06-8D8D-35B520C06F3F}">
      <dsp:nvSpPr>
        <dsp:cNvPr id="0" name=""/>
        <dsp:cNvSpPr/>
      </dsp:nvSpPr>
      <dsp:spPr>
        <a:xfrm rot="17238343">
          <a:off x="1182470" y="1586747"/>
          <a:ext cx="1701629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701629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990744" y="1553020"/>
        <a:ext cx="85081" cy="85081"/>
      </dsp:txXfrm>
    </dsp:sp>
    <dsp:sp modelId="{63BC952E-CA3C-4FBC-BEB9-BFD1300A0830}">
      <dsp:nvSpPr>
        <dsp:cNvPr id="0" name=""/>
        <dsp:cNvSpPr/>
      </dsp:nvSpPr>
      <dsp:spPr>
        <a:xfrm>
          <a:off x="2286376" y="322365"/>
          <a:ext cx="2699183" cy="9217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健康支援</a:t>
          </a:r>
          <a:br>
            <a:rPr kumimoji="1" lang="en-US" altLang="ja-JP" sz="2400" kern="1200" dirty="0"/>
          </a:br>
          <a:r>
            <a:rPr kumimoji="1" lang="ja-JP" altLang="en-US" sz="2400" b="1" kern="1200" dirty="0"/>
            <a:t>ウィルスに負けない</a:t>
          </a:r>
        </a:p>
      </dsp:txBody>
      <dsp:txXfrm>
        <a:off x="2313374" y="349363"/>
        <a:ext cx="2645187" cy="867796"/>
      </dsp:txXfrm>
    </dsp:sp>
    <dsp:sp modelId="{005E2076-4784-40B5-8141-D11F00BB385D}">
      <dsp:nvSpPr>
        <dsp:cNvPr id="0" name=""/>
        <dsp:cNvSpPr/>
      </dsp:nvSpPr>
      <dsp:spPr>
        <a:xfrm rot="19188920">
          <a:off x="4886067" y="502459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490196"/>
        <a:ext cx="42152" cy="42152"/>
      </dsp:txXfrm>
    </dsp:sp>
    <dsp:sp modelId="{F6D06DF1-8D68-46B9-B2ED-55077799D2F4}">
      <dsp:nvSpPr>
        <dsp:cNvPr id="0" name=""/>
        <dsp:cNvSpPr/>
      </dsp:nvSpPr>
      <dsp:spPr>
        <a:xfrm>
          <a:off x="5629621" y="2770"/>
          <a:ext cx="478176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粗食</a:t>
          </a:r>
          <a:r>
            <a:rPr kumimoji="1" lang="en-US" altLang="ja-JP" sz="2400" kern="1200" dirty="0"/>
            <a:t>(</a:t>
          </a:r>
          <a:r>
            <a:rPr kumimoji="1" lang="ja-JP" altLang="en-US" sz="2400" kern="1200" dirty="0"/>
            <a:t>おにぎり，味噌汁，番茶</a:t>
          </a:r>
          <a:r>
            <a:rPr kumimoji="1" lang="en-US" altLang="ja-JP" sz="2400" kern="1200" dirty="0"/>
            <a:t>)</a:t>
          </a:r>
          <a:endParaRPr kumimoji="1" lang="ja-JP" altLang="en-US" sz="2400" kern="1200" dirty="0"/>
        </a:p>
      </dsp:txBody>
      <dsp:txXfrm>
        <a:off x="5643475" y="16624"/>
        <a:ext cx="4754061" cy="445316"/>
      </dsp:txXfrm>
    </dsp:sp>
    <dsp:sp modelId="{2E798993-C0D8-478D-B520-DE00429052EA}">
      <dsp:nvSpPr>
        <dsp:cNvPr id="0" name=""/>
        <dsp:cNvSpPr/>
      </dsp:nvSpPr>
      <dsp:spPr>
        <a:xfrm>
          <a:off x="4985560" y="774448"/>
          <a:ext cx="6440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440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91489" y="767160"/>
        <a:ext cx="32203" cy="32203"/>
      </dsp:txXfrm>
    </dsp:sp>
    <dsp:sp modelId="{77513473-901D-4687-B1A2-477CCCEC0337}">
      <dsp:nvSpPr>
        <dsp:cNvPr id="0" name=""/>
        <dsp:cNvSpPr/>
      </dsp:nvSpPr>
      <dsp:spPr>
        <a:xfrm>
          <a:off x="5629621" y="546749"/>
          <a:ext cx="478176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減塩・精白糖ゼロ プロジェクト</a:t>
          </a:r>
        </a:p>
      </dsp:txBody>
      <dsp:txXfrm>
        <a:off x="5643475" y="560603"/>
        <a:ext cx="4754061" cy="445316"/>
      </dsp:txXfrm>
    </dsp:sp>
    <dsp:sp modelId="{A45544DF-0677-4849-BA72-7E693F6EB224}">
      <dsp:nvSpPr>
        <dsp:cNvPr id="0" name=""/>
        <dsp:cNvSpPr/>
      </dsp:nvSpPr>
      <dsp:spPr>
        <a:xfrm rot="2411080">
          <a:off x="4886067" y="1046437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1034174"/>
        <a:ext cx="42152" cy="42152"/>
      </dsp:txXfrm>
    </dsp:sp>
    <dsp:sp modelId="{0FA76C6E-69F0-4D09-ACCA-F28D6AF09B2F}">
      <dsp:nvSpPr>
        <dsp:cNvPr id="0" name=""/>
        <dsp:cNvSpPr/>
      </dsp:nvSpPr>
      <dsp:spPr>
        <a:xfrm>
          <a:off x="5629621" y="1090727"/>
          <a:ext cx="478176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転倒防止（ストレッチ・筋トレ）教室</a:t>
          </a:r>
        </a:p>
      </dsp:txBody>
      <dsp:txXfrm>
        <a:off x="5643475" y="1104581"/>
        <a:ext cx="4754061" cy="445316"/>
      </dsp:txXfrm>
    </dsp:sp>
    <dsp:sp modelId="{D7471248-4CF1-46A4-AB44-9E9FB16B9F73}">
      <dsp:nvSpPr>
        <dsp:cNvPr id="0" name=""/>
        <dsp:cNvSpPr/>
      </dsp:nvSpPr>
      <dsp:spPr>
        <a:xfrm rot="49823">
          <a:off x="1780166" y="2402715"/>
          <a:ext cx="50623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506236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2020629" y="2398872"/>
        <a:ext cx="25311" cy="25311"/>
      </dsp:txXfrm>
    </dsp:sp>
    <dsp:sp modelId="{51BBAEDC-1C63-4C18-819F-A67195437ACA}">
      <dsp:nvSpPr>
        <dsp:cNvPr id="0" name=""/>
        <dsp:cNvSpPr/>
      </dsp:nvSpPr>
      <dsp:spPr>
        <a:xfrm>
          <a:off x="2286376" y="1954300"/>
          <a:ext cx="2699183" cy="9217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限界費用ゼロ社会</a:t>
          </a:r>
          <a:br>
            <a:rPr kumimoji="1" lang="en-US" altLang="ja-JP" sz="2400" kern="1200" dirty="0"/>
          </a:br>
          <a:r>
            <a:rPr kumimoji="1" lang="ja-JP" altLang="en-US" sz="2400" b="1" kern="1200" dirty="0"/>
            <a:t>産業の比較優位</a:t>
          </a:r>
        </a:p>
      </dsp:txBody>
      <dsp:txXfrm>
        <a:off x="2313374" y="1981298"/>
        <a:ext cx="2645187" cy="867796"/>
      </dsp:txXfrm>
    </dsp:sp>
    <dsp:sp modelId="{0219698D-0F9A-4822-A2D5-10047D139FB3}">
      <dsp:nvSpPr>
        <dsp:cNvPr id="0" name=""/>
        <dsp:cNvSpPr/>
      </dsp:nvSpPr>
      <dsp:spPr>
        <a:xfrm rot="19188920">
          <a:off x="4886067" y="2134394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2122131"/>
        <a:ext cx="42152" cy="42152"/>
      </dsp:txXfrm>
    </dsp:sp>
    <dsp:sp modelId="{5AF50F9E-B28E-4F25-8F24-271E585CB005}">
      <dsp:nvSpPr>
        <dsp:cNvPr id="0" name=""/>
        <dsp:cNvSpPr/>
      </dsp:nvSpPr>
      <dsp:spPr>
        <a:xfrm>
          <a:off x="5629621" y="1634706"/>
          <a:ext cx="478176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再生エネルギー（電気代ゼロ）</a:t>
          </a:r>
        </a:p>
      </dsp:txBody>
      <dsp:txXfrm>
        <a:off x="5643475" y="1648560"/>
        <a:ext cx="4754061" cy="445316"/>
      </dsp:txXfrm>
    </dsp:sp>
    <dsp:sp modelId="{F719FCCB-3CB4-4CF9-99A5-2AF94ED54356}">
      <dsp:nvSpPr>
        <dsp:cNvPr id="0" name=""/>
        <dsp:cNvSpPr/>
      </dsp:nvSpPr>
      <dsp:spPr>
        <a:xfrm>
          <a:off x="4985560" y="2406383"/>
          <a:ext cx="6440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440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91489" y="2399095"/>
        <a:ext cx="32203" cy="32203"/>
      </dsp:txXfrm>
    </dsp:sp>
    <dsp:sp modelId="{1A8CC736-0B12-4D62-8F6C-7ED27AC583E0}">
      <dsp:nvSpPr>
        <dsp:cNvPr id="0" name=""/>
        <dsp:cNvSpPr/>
      </dsp:nvSpPr>
      <dsp:spPr>
        <a:xfrm>
          <a:off x="5629621" y="2178684"/>
          <a:ext cx="478176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コミュニケーション（</a:t>
          </a:r>
          <a:r>
            <a:rPr kumimoji="1" lang="en-US" altLang="ja-JP" sz="2400" kern="1200" dirty="0" err="1"/>
            <a:t>Wifi</a:t>
          </a:r>
          <a:r>
            <a:rPr kumimoji="1" lang="ja-JP" altLang="en-US" sz="2400" kern="1200" dirty="0"/>
            <a:t>代無料）</a:t>
          </a:r>
        </a:p>
      </dsp:txBody>
      <dsp:txXfrm>
        <a:off x="5643475" y="2192538"/>
        <a:ext cx="4754061" cy="445316"/>
      </dsp:txXfrm>
    </dsp:sp>
    <dsp:sp modelId="{5C02B00A-AD95-4ADF-92A1-39EE15DE2943}">
      <dsp:nvSpPr>
        <dsp:cNvPr id="0" name=""/>
        <dsp:cNvSpPr/>
      </dsp:nvSpPr>
      <dsp:spPr>
        <a:xfrm rot="2411080">
          <a:off x="4886067" y="2678372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2666110"/>
        <a:ext cx="42152" cy="42152"/>
      </dsp:txXfrm>
    </dsp:sp>
    <dsp:sp modelId="{FFEA54BF-0519-4C66-A768-C5AA045E4E4F}">
      <dsp:nvSpPr>
        <dsp:cNvPr id="0" name=""/>
        <dsp:cNvSpPr/>
      </dsp:nvSpPr>
      <dsp:spPr>
        <a:xfrm>
          <a:off x="5629621" y="2722663"/>
          <a:ext cx="478176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/>
            <a:t>ロジテック</a:t>
          </a:r>
          <a:r>
            <a:rPr kumimoji="1" lang="en-US" altLang="ja-JP" sz="2400" kern="1200"/>
            <a:t>(</a:t>
          </a:r>
          <a:r>
            <a:rPr kumimoji="1" lang="ja-JP" altLang="en-US" sz="2400" kern="1200"/>
            <a:t>バス代無料</a:t>
          </a:r>
          <a:r>
            <a:rPr kumimoji="1" lang="en-US" altLang="ja-JP" sz="2400" kern="1200"/>
            <a:t>)</a:t>
          </a:r>
          <a:endParaRPr kumimoji="1" lang="ja-JP" altLang="en-US" sz="2400" kern="1200" dirty="0"/>
        </a:p>
      </dsp:txBody>
      <dsp:txXfrm>
        <a:off x="5643475" y="2736517"/>
        <a:ext cx="4754061" cy="445316"/>
      </dsp:txXfrm>
    </dsp:sp>
    <dsp:sp modelId="{A62D2338-FD03-4440-81C9-C4E60EC63CD2}">
      <dsp:nvSpPr>
        <dsp:cNvPr id="0" name=""/>
        <dsp:cNvSpPr/>
      </dsp:nvSpPr>
      <dsp:spPr>
        <a:xfrm rot="4370404">
          <a:off x="1175463" y="3218682"/>
          <a:ext cx="1715643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1715643" y="8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1990394" y="3184605"/>
        <a:ext cx="85782" cy="85782"/>
      </dsp:txXfrm>
    </dsp:sp>
    <dsp:sp modelId="{B4C910FE-FDF4-4E79-9940-E02F7D01FCA6}">
      <dsp:nvSpPr>
        <dsp:cNvPr id="0" name=""/>
        <dsp:cNvSpPr/>
      </dsp:nvSpPr>
      <dsp:spPr>
        <a:xfrm>
          <a:off x="2286376" y="3586235"/>
          <a:ext cx="2699183" cy="9217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子育て・教育支援</a:t>
          </a:r>
          <a:br>
            <a:rPr kumimoji="1" lang="en-US" altLang="ja-JP" sz="2400" kern="1200" dirty="0"/>
          </a:br>
          <a:r>
            <a:rPr kumimoji="1" lang="ja-JP" alt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地方通貨で納税</a:t>
          </a:r>
          <a:endParaRPr kumimoji="1" lang="ja-JP" altLang="en-US" sz="2400" kern="1200" dirty="0"/>
        </a:p>
      </dsp:txBody>
      <dsp:txXfrm>
        <a:off x="2313374" y="3613233"/>
        <a:ext cx="2645187" cy="867796"/>
      </dsp:txXfrm>
    </dsp:sp>
    <dsp:sp modelId="{9CB278EE-5F31-4CA6-BC52-21DFC0729090}">
      <dsp:nvSpPr>
        <dsp:cNvPr id="0" name=""/>
        <dsp:cNvSpPr/>
      </dsp:nvSpPr>
      <dsp:spPr>
        <a:xfrm rot="19188920">
          <a:off x="4886067" y="3766329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3754066"/>
        <a:ext cx="42152" cy="42152"/>
      </dsp:txXfrm>
    </dsp:sp>
    <dsp:sp modelId="{37FE9C91-6B39-4CF3-9688-72AA7915FF7A}">
      <dsp:nvSpPr>
        <dsp:cNvPr id="0" name=""/>
        <dsp:cNvSpPr/>
      </dsp:nvSpPr>
      <dsp:spPr>
        <a:xfrm>
          <a:off x="5629621" y="3266641"/>
          <a:ext cx="4781769" cy="4730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産婦人科・幼保無料</a:t>
          </a:r>
        </a:p>
      </dsp:txBody>
      <dsp:txXfrm>
        <a:off x="5643475" y="3280495"/>
        <a:ext cx="4754061" cy="445316"/>
      </dsp:txXfrm>
    </dsp:sp>
    <dsp:sp modelId="{B5665909-5E8E-4B46-9009-A2881378A134}">
      <dsp:nvSpPr>
        <dsp:cNvPr id="0" name=""/>
        <dsp:cNvSpPr/>
      </dsp:nvSpPr>
      <dsp:spPr>
        <a:xfrm>
          <a:off x="4985560" y="4038318"/>
          <a:ext cx="644060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644060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91489" y="4031030"/>
        <a:ext cx="32203" cy="32203"/>
      </dsp:txXfrm>
    </dsp:sp>
    <dsp:sp modelId="{7B5B79D0-9A99-4492-B68B-FF73CC150566}">
      <dsp:nvSpPr>
        <dsp:cNvPr id="0" name=""/>
        <dsp:cNvSpPr/>
      </dsp:nvSpPr>
      <dsp:spPr>
        <a:xfrm>
          <a:off x="5629621" y="3810619"/>
          <a:ext cx="4781769" cy="4730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イエナプラン・無料寺子屋</a:t>
          </a:r>
        </a:p>
      </dsp:txBody>
      <dsp:txXfrm>
        <a:off x="5643475" y="3824473"/>
        <a:ext cx="4754061" cy="445316"/>
      </dsp:txXfrm>
    </dsp:sp>
    <dsp:sp modelId="{7E8AD672-CEC3-46CC-BF9A-2557576BB46B}">
      <dsp:nvSpPr>
        <dsp:cNvPr id="0" name=""/>
        <dsp:cNvSpPr/>
      </dsp:nvSpPr>
      <dsp:spPr>
        <a:xfrm rot="2411080">
          <a:off x="4886067" y="4310308"/>
          <a:ext cx="843046" cy="17626"/>
        </a:xfrm>
        <a:custGeom>
          <a:avLst/>
          <a:gdLst/>
          <a:ahLst/>
          <a:cxnLst/>
          <a:rect l="0" t="0" r="0" b="0"/>
          <a:pathLst>
            <a:path>
              <a:moveTo>
                <a:pt x="0" y="8813"/>
              </a:moveTo>
              <a:lnTo>
                <a:pt x="843046" y="88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400" kern="1200"/>
        </a:p>
      </dsp:txBody>
      <dsp:txXfrm>
        <a:off x="5286514" y="4298045"/>
        <a:ext cx="42152" cy="42152"/>
      </dsp:txXfrm>
    </dsp:sp>
    <dsp:sp modelId="{FC3C1E18-D96F-48CE-A45C-C6D18B16AE7E}">
      <dsp:nvSpPr>
        <dsp:cNvPr id="0" name=""/>
        <dsp:cNvSpPr/>
      </dsp:nvSpPr>
      <dsp:spPr>
        <a:xfrm>
          <a:off x="5629621" y="4354598"/>
          <a:ext cx="4781769" cy="47302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（粗食・エコ）子ども食堂</a:t>
          </a:r>
        </a:p>
      </dsp:txBody>
      <dsp:txXfrm>
        <a:off x="5643475" y="4368452"/>
        <a:ext cx="4754061" cy="445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B327B-47BC-43AC-BA3F-13270C0CBE02}">
      <dsp:nvSpPr>
        <dsp:cNvPr id="0" name=""/>
        <dsp:cNvSpPr/>
      </dsp:nvSpPr>
      <dsp:spPr>
        <a:xfrm>
          <a:off x="0" y="1432065"/>
          <a:ext cx="2441962" cy="2163032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山田方谷</a:t>
          </a:r>
          <a:br>
            <a:rPr kumimoji="1" lang="en-US" altLang="ja-JP" sz="2800" b="1" kern="1200" dirty="0"/>
          </a:br>
          <a:r>
            <a:rPr kumimoji="1" lang="ja-JP" altLang="en-US" sz="2800" b="1" kern="1200" dirty="0"/>
            <a:t>「理財論」</a:t>
          </a:r>
          <a:br>
            <a:rPr kumimoji="1" lang="en-US" altLang="ja-JP" sz="2800" b="1" kern="1200" dirty="0"/>
          </a:br>
          <a:br>
            <a:rPr kumimoji="1" lang="en-US" altLang="ja-JP" sz="2000" b="1" kern="1200" dirty="0"/>
          </a:br>
          <a:r>
            <a:rPr kumimoji="1" lang="ja-JP" altLang="en-US" sz="2000" b="1" kern="1200" dirty="0"/>
            <a:t>財の外に立ち，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財の内に屈せず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（第</a:t>
          </a:r>
          <a:r>
            <a:rPr kumimoji="1" lang="en-US" altLang="ja-JP" sz="2000" b="1" kern="1200" dirty="0"/>
            <a:t>2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16</a:t>
          </a:r>
          <a:r>
            <a:rPr kumimoji="1" lang="ja-JP" altLang="en-US" sz="2000" b="1" kern="1200" dirty="0"/>
            <a:t>条）</a:t>
          </a:r>
        </a:p>
      </dsp:txBody>
      <dsp:txXfrm>
        <a:off x="63353" y="1495418"/>
        <a:ext cx="2315256" cy="2036326"/>
      </dsp:txXfrm>
    </dsp:sp>
    <dsp:sp modelId="{327E19AF-0795-452F-AE1A-E442C21EDEE3}">
      <dsp:nvSpPr>
        <dsp:cNvPr id="0" name=""/>
        <dsp:cNvSpPr/>
      </dsp:nvSpPr>
      <dsp:spPr>
        <a:xfrm rot="17294638">
          <a:off x="1979714" y="1863277"/>
          <a:ext cx="1345825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1345825" y="11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2618981" y="1840849"/>
        <a:ext cx="67291" cy="67291"/>
      </dsp:txXfrm>
    </dsp:sp>
    <dsp:sp modelId="{FDC69A16-AB5A-4942-B762-27CD58FB4867}">
      <dsp:nvSpPr>
        <dsp:cNvPr id="0" name=""/>
        <dsp:cNvSpPr/>
      </dsp:nvSpPr>
      <dsp:spPr>
        <a:xfrm>
          <a:off x="2863291" y="496714"/>
          <a:ext cx="2219961" cy="147738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財の内に屈する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（第</a:t>
          </a:r>
          <a:r>
            <a:rPr kumimoji="1" lang="en-US" altLang="ja-JP" sz="2000" b="1" kern="1200" dirty="0"/>
            <a:t>2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5</a:t>
          </a:r>
          <a:r>
            <a:rPr kumimoji="1" lang="ja-JP" altLang="en-US" sz="2000" b="1" kern="1200" dirty="0"/>
            <a:t>条，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第</a:t>
          </a:r>
          <a:r>
            <a:rPr kumimoji="1" lang="en-US" altLang="ja-JP" sz="2000" b="1" kern="1200" dirty="0"/>
            <a:t>7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9</a:t>
          </a:r>
          <a:r>
            <a:rPr kumimoji="1" lang="ja-JP" altLang="en-US" sz="2000" b="1" kern="1200" dirty="0"/>
            <a:t>条，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第</a:t>
          </a:r>
          <a:r>
            <a:rPr kumimoji="1" lang="en-US" altLang="ja-JP" sz="2000" b="1" kern="1200" dirty="0"/>
            <a:t>11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17</a:t>
          </a:r>
          <a:r>
            <a:rPr kumimoji="1" lang="ja-JP" altLang="en-US" sz="2000" b="1" kern="1200" dirty="0"/>
            <a:t>条）</a:t>
          </a:r>
        </a:p>
      </dsp:txBody>
      <dsp:txXfrm>
        <a:off x="2906562" y="539985"/>
        <a:ext cx="2133419" cy="1390844"/>
      </dsp:txXfrm>
    </dsp:sp>
    <dsp:sp modelId="{FAFC6993-603B-4694-A040-45FCA54A3AC2}">
      <dsp:nvSpPr>
        <dsp:cNvPr id="0" name=""/>
        <dsp:cNvSpPr/>
      </dsp:nvSpPr>
      <dsp:spPr>
        <a:xfrm rot="18042394">
          <a:off x="4840759" y="798133"/>
          <a:ext cx="99106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991069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11517" y="784573"/>
        <a:ext cx="49553" cy="49553"/>
      </dsp:txXfrm>
    </dsp:sp>
    <dsp:sp modelId="{B070C1C9-2C30-442E-B352-4DE08BA8FC56}">
      <dsp:nvSpPr>
        <dsp:cNvPr id="0" name=""/>
        <dsp:cNvSpPr/>
      </dsp:nvSpPr>
      <dsp:spPr>
        <a:xfrm>
          <a:off x="5589334" y="4226"/>
          <a:ext cx="5757995" cy="758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入るを図って重税を課す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→産業不振（第</a:t>
          </a:r>
          <a:r>
            <a:rPr kumimoji="1" lang="en-US" altLang="ja-JP" sz="2000" b="1" kern="1200" dirty="0"/>
            <a:t>1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11</a:t>
          </a:r>
          <a:r>
            <a:rPr kumimoji="1" lang="ja-JP" altLang="en-US" sz="2000" b="1" kern="1200" dirty="0"/>
            <a:t>条）</a:t>
          </a:r>
        </a:p>
      </dsp:txBody>
      <dsp:txXfrm>
        <a:off x="5611539" y="26431"/>
        <a:ext cx="5713585" cy="713722"/>
      </dsp:txXfrm>
    </dsp:sp>
    <dsp:sp modelId="{AA483BA2-13FE-4E6C-AE6E-6CE9DE9F1A8F}">
      <dsp:nvSpPr>
        <dsp:cNvPr id="0" name=""/>
        <dsp:cNvSpPr/>
      </dsp:nvSpPr>
      <dsp:spPr>
        <a:xfrm>
          <a:off x="5083253" y="1224191"/>
          <a:ext cx="506081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506081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23641" y="1222756"/>
        <a:ext cx="25304" cy="25304"/>
      </dsp:txXfrm>
    </dsp:sp>
    <dsp:sp modelId="{4EE7C833-4481-4EE3-9E25-E12F3F6DE686}">
      <dsp:nvSpPr>
        <dsp:cNvPr id="0" name=""/>
        <dsp:cNvSpPr/>
      </dsp:nvSpPr>
      <dsp:spPr>
        <a:xfrm>
          <a:off x="5589334" y="856342"/>
          <a:ext cx="5757995" cy="75813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財源不足となる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→何もできない（第</a:t>
          </a:r>
          <a:r>
            <a:rPr kumimoji="1" lang="en-US" altLang="ja-JP" sz="2000" b="1" kern="1200" dirty="0"/>
            <a:t>3</a:t>
          </a:r>
          <a:r>
            <a:rPr kumimoji="1" lang="ja-JP" altLang="en-US" sz="2000" b="1" kern="1200" dirty="0"/>
            <a:t>条）</a:t>
          </a:r>
        </a:p>
      </dsp:txBody>
      <dsp:txXfrm>
        <a:off x="5611539" y="878547"/>
        <a:ext cx="5713585" cy="713722"/>
      </dsp:txXfrm>
    </dsp:sp>
    <dsp:sp modelId="{2CD932A6-E3B5-4C5E-832A-9A84FD7B2C86}">
      <dsp:nvSpPr>
        <dsp:cNvPr id="0" name=""/>
        <dsp:cNvSpPr/>
      </dsp:nvSpPr>
      <dsp:spPr>
        <a:xfrm rot="3557606">
          <a:off x="4840759" y="1650248"/>
          <a:ext cx="99106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991069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11517" y="1636689"/>
        <a:ext cx="49553" cy="49553"/>
      </dsp:txXfrm>
    </dsp:sp>
    <dsp:sp modelId="{231DCF1F-AE3B-4429-88D6-F34C1D4E9A02}">
      <dsp:nvSpPr>
        <dsp:cNvPr id="0" name=""/>
        <dsp:cNvSpPr/>
      </dsp:nvSpPr>
      <dsp:spPr>
        <a:xfrm>
          <a:off x="5589334" y="1708457"/>
          <a:ext cx="5757995" cy="75813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必要悪として借財する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→返済に追われる（第</a:t>
          </a:r>
          <a:r>
            <a:rPr kumimoji="1" lang="en-US" altLang="ja-JP" sz="2000" b="1" kern="1200" dirty="0"/>
            <a:t>1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4</a:t>
          </a:r>
          <a:r>
            <a:rPr kumimoji="1" lang="ja-JP" altLang="en-US" sz="2000" b="1" kern="1200" dirty="0"/>
            <a:t>条）</a:t>
          </a:r>
        </a:p>
      </dsp:txBody>
      <dsp:txXfrm>
        <a:off x="5611539" y="1730662"/>
        <a:ext cx="5713585" cy="713722"/>
      </dsp:txXfrm>
    </dsp:sp>
    <dsp:sp modelId="{FED2DFF5-C282-40B8-87B7-F9FF37C07C88}">
      <dsp:nvSpPr>
        <dsp:cNvPr id="0" name=""/>
        <dsp:cNvSpPr/>
      </dsp:nvSpPr>
      <dsp:spPr>
        <a:xfrm rot="4305362">
          <a:off x="1979714" y="3141451"/>
          <a:ext cx="1345825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1345825" y="112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2618981" y="3119022"/>
        <a:ext cx="67291" cy="67291"/>
      </dsp:txXfrm>
    </dsp:sp>
    <dsp:sp modelId="{DB821F6A-46AA-4CF3-8DEA-2EF1613CA9E8}">
      <dsp:nvSpPr>
        <dsp:cNvPr id="0" name=""/>
        <dsp:cNvSpPr/>
      </dsp:nvSpPr>
      <dsp:spPr>
        <a:xfrm>
          <a:off x="2863291" y="3053061"/>
          <a:ext cx="2219961" cy="147738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財の外に立つ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（第</a:t>
          </a:r>
          <a:r>
            <a:rPr kumimoji="1" lang="en-US" altLang="ja-JP" sz="2000" b="1" kern="1200" dirty="0"/>
            <a:t>2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5</a:t>
          </a:r>
          <a:r>
            <a:rPr kumimoji="1" lang="ja-JP" altLang="en-US" sz="2000" b="1" kern="1200" dirty="0"/>
            <a:t>条，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第</a:t>
          </a:r>
          <a:r>
            <a:rPr kumimoji="1" lang="en-US" altLang="ja-JP" sz="2000" b="1" kern="1200" dirty="0"/>
            <a:t>12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15</a:t>
          </a:r>
          <a:r>
            <a:rPr kumimoji="1" lang="ja-JP" altLang="en-US" sz="2000" b="1" kern="1200" dirty="0"/>
            <a:t>条）</a:t>
          </a:r>
        </a:p>
      </dsp:txBody>
      <dsp:txXfrm>
        <a:off x="2906562" y="3096332"/>
        <a:ext cx="2133419" cy="1390844"/>
      </dsp:txXfrm>
    </dsp:sp>
    <dsp:sp modelId="{E00D9FBF-5C7F-4D78-8CC5-4474C8B4403C}">
      <dsp:nvSpPr>
        <dsp:cNvPr id="0" name=""/>
        <dsp:cNvSpPr/>
      </dsp:nvSpPr>
      <dsp:spPr>
        <a:xfrm rot="18042394">
          <a:off x="4840759" y="3354480"/>
          <a:ext cx="991069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991069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11517" y="3340920"/>
        <a:ext cx="49553" cy="49553"/>
      </dsp:txXfrm>
    </dsp:sp>
    <dsp:sp modelId="{B2DE514C-B6C3-44DE-A9E0-0A0AE189FB3F}">
      <dsp:nvSpPr>
        <dsp:cNvPr id="0" name=""/>
        <dsp:cNvSpPr/>
      </dsp:nvSpPr>
      <dsp:spPr>
        <a:xfrm>
          <a:off x="5589334" y="2560573"/>
          <a:ext cx="5757995" cy="7581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ミッションを明確にする（第</a:t>
          </a:r>
          <a:r>
            <a:rPr kumimoji="1" lang="en-US" altLang="ja-JP" sz="2000" b="1" kern="1200" dirty="0"/>
            <a:t>12</a:t>
          </a:r>
          <a:r>
            <a:rPr kumimoji="1" lang="ja-JP" altLang="en-US" sz="2000" b="1" kern="1200" dirty="0"/>
            <a:t>条）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→藩札（地方通貨）をミッション実現の範囲で発行</a:t>
          </a:r>
        </a:p>
      </dsp:txBody>
      <dsp:txXfrm>
        <a:off x="5611539" y="2582778"/>
        <a:ext cx="5713585" cy="713722"/>
      </dsp:txXfrm>
    </dsp:sp>
    <dsp:sp modelId="{7ECE8C06-20FD-4231-A476-F77212DCCDA2}">
      <dsp:nvSpPr>
        <dsp:cNvPr id="0" name=""/>
        <dsp:cNvSpPr/>
      </dsp:nvSpPr>
      <dsp:spPr>
        <a:xfrm>
          <a:off x="5083253" y="3780537"/>
          <a:ext cx="506081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506081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23641" y="3779102"/>
        <a:ext cx="25304" cy="25304"/>
      </dsp:txXfrm>
    </dsp:sp>
    <dsp:sp modelId="{032289AE-075C-4E87-9770-B052CC086E21}">
      <dsp:nvSpPr>
        <dsp:cNvPr id="0" name=""/>
        <dsp:cNvSpPr/>
      </dsp:nvSpPr>
      <dsp:spPr>
        <a:xfrm>
          <a:off x="5589334" y="3412688"/>
          <a:ext cx="5757995" cy="75813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透明なルールを策定する（第</a:t>
          </a:r>
          <a:r>
            <a:rPr kumimoji="1" lang="en-US" altLang="ja-JP" sz="2000" b="1" kern="1200" dirty="0"/>
            <a:t>8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13</a:t>
          </a:r>
          <a:r>
            <a:rPr kumimoji="1" lang="ja-JP" altLang="en-US" sz="2000" b="1" kern="1200" dirty="0"/>
            <a:t>条，第</a:t>
          </a:r>
          <a:r>
            <a:rPr kumimoji="1" lang="en-US" altLang="ja-JP" sz="2000" b="1" kern="1200" dirty="0"/>
            <a:t>14</a:t>
          </a:r>
          <a:r>
            <a:rPr kumimoji="1" lang="ja-JP" altLang="en-US" sz="2000" b="1" kern="1200" dirty="0"/>
            <a:t>条）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→嘘をつかない，約束を守る，必賞必罰</a:t>
          </a:r>
        </a:p>
      </dsp:txBody>
      <dsp:txXfrm>
        <a:off x="5611539" y="3434893"/>
        <a:ext cx="5713585" cy="713722"/>
      </dsp:txXfrm>
    </dsp:sp>
    <dsp:sp modelId="{CB3F92E9-267D-4D37-9377-36BACF78EC40}">
      <dsp:nvSpPr>
        <dsp:cNvPr id="0" name=""/>
        <dsp:cNvSpPr/>
      </dsp:nvSpPr>
      <dsp:spPr>
        <a:xfrm rot="3610107">
          <a:off x="4839260" y="4201714"/>
          <a:ext cx="971022" cy="22434"/>
        </a:xfrm>
        <a:custGeom>
          <a:avLst/>
          <a:gdLst/>
          <a:ahLst/>
          <a:cxnLst/>
          <a:rect l="0" t="0" r="0" b="0"/>
          <a:pathLst>
            <a:path>
              <a:moveTo>
                <a:pt x="0" y="11217"/>
              </a:moveTo>
              <a:lnTo>
                <a:pt x="971022" y="112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300496" y="4188656"/>
        <a:ext cx="48551" cy="48551"/>
      </dsp:txXfrm>
    </dsp:sp>
    <dsp:sp modelId="{8F689C1B-030B-4912-89ED-631774FBBDBE}">
      <dsp:nvSpPr>
        <dsp:cNvPr id="0" name=""/>
        <dsp:cNvSpPr/>
      </dsp:nvSpPr>
      <dsp:spPr>
        <a:xfrm>
          <a:off x="5566290" y="4255042"/>
          <a:ext cx="5813708" cy="75813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財の使途に順位をつける（第</a:t>
          </a:r>
          <a:r>
            <a:rPr kumimoji="1" lang="en-US" altLang="ja-JP" sz="2000" b="1" kern="1200" dirty="0"/>
            <a:t>10</a:t>
          </a:r>
          <a:r>
            <a:rPr kumimoji="1" lang="ja-JP" altLang="en-US" sz="2000" b="1" kern="1200" dirty="0"/>
            <a:t>条）</a:t>
          </a:r>
          <a:br>
            <a:rPr kumimoji="1" lang="en-US" altLang="ja-JP" sz="2000" b="1" kern="1200" dirty="0"/>
          </a:br>
          <a:r>
            <a:rPr kumimoji="1" lang="ja-JP" altLang="en-US" sz="2000" b="1" kern="1200" dirty="0"/>
            <a:t>→健康，教育，勤労，救貧，自衛</a:t>
          </a:r>
        </a:p>
      </dsp:txBody>
      <dsp:txXfrm>
        <a:off x="5588495" y="4277247"/>
        <a:ext cx="5769298" cy="713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1ED0-DD24-488D-8C1E-7D094EAC4B79}">
      <dsp:nvSpPr>
        <dsp:cNvPr id="0" name=""/>
        <dsp:cNvSpPr/>
      </dsp:nvSpPr>
      <dsp:spPr>
        <a:xfrm>
          <a:off x="0" y="1783355"/>
          <a:ext cx="1670768" cy="2166774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kern="1200" dirty="0"/>
            <a:t>と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山田方谷の</a:t>
          </a:r>
          <a:br>
            <a:rPr kumimoji="1" lang="en-US" altLang="ja-JP" sz="2400" kern="1200" dirty="0"/>
          </a:br>
          <a:r>
            <a:rPr kumimoji="1" lang="ja-JP" altLang="en-US" sz="2800" b="1" kern="1200" dirty="0"/>
            <a:t>藩政改革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との比較</a:t>
          </a:r>
          <a:endParaRPr kumimoji="1" lang="en-US" altLang="ja-JP" sz="2400" kern="1200" dirty="0"/>
        </a:p>
      </dsp:txBody>
      <dsp:txXfrm>
        <a:off x="48935" y="1832290"/>
        <a:ext cx="1572898" cy="2068904"/>
      </dsp:txXfrm>
    </dsp:sp>
    <dsp:sp modelId="{B2CFD054-96D5-46ED-A41E-B31FAFAA9B33}">
      <dsp:nvSpPr>
        <dsp:cNvPr id="0" name=""/>
        <dsp:cNvSpPr/>
      </dsp:nvSpPr>
      <dsp:spPr>
        <a:xfrm rot="16730991">
          <a:off x="507202" y="1503403"/>
          <a:ext cx="275024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750245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813569" y="1439235"/>
        <a:ext cx="137512" cy="137512"/>
      </dsp:txXfrm>
    </dsp:sp>
    <dsp:sp modelId="{CF1FEEF2-D772-4D58-9D8F-A93A8B713451}">
      <dsp:nvSpPr>
        <dsp:cNvPr id="0" name=""/>
        <dsp:cNvSpPr/>
      </dsp:nvSpPr>
      <dsp:spPr>
        <a:xfrm>
          <a:off x="2093882" y="2840"/>
          <a:ext cx="5767952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１．貧困をなくそう</a:t>
          </a:r>
        </a:p>
      </dsp:txBody>
      <dsp:txXfrm>
        <a:off x="2102458" y="11416"/>
        <a:ext cx="5750800" cy="275645"/>
      </dsp:txXfrm>
    </dsp:sp>
    <dsp:sp modelId="{0852F4CE-BF92-43E4-9AB0-9492BD90488A}">
      <dsp:nvSpPr>
        <dsp:cNvPr id="0" name=""/>
        <dsp:cNvSpPr/>
      </dsp:nvSpPr>
      <dsp:spPr>
        <a:xfrm>
          <a:off x="7861835" y="144651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143894"/>
        <a:ext cx="10689" cy="10689"/>
      </dsp:txXfrm>
    </dsp:sp>
    <dsp:sp modelId="{ACE8A5AD-2096-4E7A-9A12-8631D182B1A7}">
      <dsp:nvSpPr>
        <dsp:cNvPr id="0" name=""/>
        <dsp:cNvSpPr/>
      </dsp:nvSpPr>
      <dsp:spPr>
        <a:xfrm>
          <a:off x="8075630" y="2840"/>
          <a:ext cx="2690788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公共事業・減税</a:t>
          </a:r>
        </a:p>
      </dsp:txBody>
      <dsp:txXfrm>
        <a:off x="8084206" y="11416"/>
        <a:ext cx="2673636" cy="275645"/>
      </dsp:txXfrm>
    </dsp:sp>
    <dsp:sp modelId="{AA2572DD-DF15-4B33-9D2D-9B9668119341}">
      <dsp:nvSpPr>
        <dsp:cNvPr id="0" name=""/>
        <dsp:cNvSpPr/>
      </dsp:nvSpPr>
      <dsp:spPr>
        <a:xfrm rot="16804643">
          <a:off x="673279" y="1671762"/>
          <a:ext cx="2418091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418091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21873" y="1615897"/>
        <a:ext cx="120904" cy="120904"/>
      </dsp:txXfrm>
    </dsp:sp>
    <dsp:sp modelId="{CF0740D2-075A-4FD4-9684-B89C934AE416}">
      <dsp:nvSpPr>
        <dsp:cNvPr id="0" name=""/>
        <dsp:cNvSpPr/>
      </dsp:nvSpPr>
      <dsp:spPr>
        <a:xfrm>
          <a:off x="2093882" y="339558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２．飢餓をゼロに</a:t>
          </a:r>
        </a:p>
      </dsp:txBody>
      <dsp:txXfrm>
        <a:off x="2102458" y="348134"/>
        <a:ext cx="5750800" cy="275645"/>
      </dsp:txXfrm>
    </dsp:sp>
    <dsp:sp modelId="{257E437E-4A4B-41D9-ABB3-600B16DCFA73}">
      <dsp:nvSpPr>
        <dsp:cNvPr id="0" name=""/>
        <dsp:cNvSpPr/>
      </dsp:nvSpPr>
      <dsp:spPr>
        <a:xfrm>
          <a:off x="7861835" y="481369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480612"/>
        <a:ext cx="10689" cy="10689"/>
      </dsp:txXfrm>
    </dsp:sp>
    <dsp:sp modelId="{7F6BE303-296F-4F0E-8B9B-C5C68D961D9E}">
      <dsp:nvSpPr>
        <dsp:cNvPr id="0" name=""/>
        <dsp:cNvSpPr/>
      </dsp:nvSpPr>
      <dsp:spPr>
        <a:xfrm>
          <a:off x="8075630" y="339558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年貢米の放出</a:t>
          </a:r>
        </a:p>
      </dsp:txBody>
      <dsp:txXfrm>
        <a:off x="8084206" y="348134"/>
        <a:ext cx="2673636" cy="275645"/>
      </dsp:txXfrm>
    </dsp:sp>
    <dsp:sp modelId="{2CFD3644-FB0E-4599-B96C-B6995ED306FF}">
      <dsp:nvSpPr>
        <dsp:cNvPr id="0" name=""/>
        <dsp:cNvSpPr/>
      </dsp:nvSpPr>
      <dsp:spPr>
        <a:xfrm rot="16901689">
          <a:off x="838625" y="1840120"/>
          <a:ext cx="2087400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087400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1830140" y="1792523"/>
        <a:ext cx="104370" cy="104370"/>
      </dsp:txXfrm>
    </dsp:sp>
    <dsp:sp modelId="{341E0E99-04E4-4E04-9DD1-B2AF9837E229}">
      <dsp:nvSpPr>
        <dsp:cNvPr id="0" name=""/>
        <dsp:cNvSpPr/>
      </dsp:nvSpPr>
      <dsp:spPr>
        <a:xfrm>
          <a:off x="2093882" y="676275"/>
          <a:ext cx="5767952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３．すべての人に健康と福祉を</a:t>
          </a:r>
        </a:p>
      </dsp:txBody>
      <dsp:txXfrm>
        <a:off x="2102458" y="684851"/>
        <a:ext cx="5750800" cy="275645"/>
      </dsp:txXfrm>
    </dsp:sp>
    <dsp:sp modelId="{729C9A80-5702-4468-82BE-43162AC4D9B0}">
      <dsp:nvSpPr>
        <dsp:cNvPr id="0" name=""/>
        <dsp:cNvSpPr/>
      </dsp:nvSpPr>
      <dsp:spPr>
        <a:xfrm>
          <a:off x="7861835" y="818086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817329"/>
        <a:ext cx="10689" cy="10689"/>
      </dsp:txXfrm>
    </dsp:sp>
    <dsp:sp modelId="{416E09BC-1F79-452E-B26D-6D77EE201D55}">
      <dsp:nvSpPr>
        <dsp:cNvPr id="0" name=""/>
        <dsp:cNvSpPr/>
      </dsp:nvSpPr>
      <dsp:spPr>
        <a:xfrm>
          <a:off x="8075630" y="676275"/>
          <a:ext cx="2690788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至誠惻怛</a:t>
          </a:r>
        </a:p>
      </dsp:txBody>
      <dsp:txXfrm>
        <a:off x="8084206" y="684851"/>
        <a:ext cx="2673636" cy="275645"/>
      </dsp:txXfrm>
    </dsp:sp>
    <dsp:sp modelId="{D703903A-9974-4EEA-969D-43967AA12409}">
      <dsp:nvSpPr>
        <dsp:cNvPr id="0" name=""/>
        <dsp:cNvSpPr/>
      </dsp:nvSpPr>
      <dsp:spPr>
        <a:xfrm rot="17023283">
          <a:off x="1000455" y="2008479"/>
          <a:ext cx="1757509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757509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835272" y="1969129"/>
        <a:ext cx="87875" cy="87875"/>
      </dsp:txXfrm>
    </dsp:sp>
    <dsp:sp modelId="{B6CF3503-288C-4377-B7F2-5EB561276A71}">
      <dsp:nvSpPr>
        <dsp:cNvPr id="0" name=""/>
        <dsp:cNvSpPr/>
      </dsp:nvSpPr>
      <dsp:spPr>
        <a:xfrm>
          <a:off x="2087651" y="1012993"/>
          <a:ext cx="5767952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４．質の高い教育をみんなに</a:t>
          </a:r>
        </a:p>
      </dsp:txBody>
      <dsp:txXfrm>
        <a:off x="2096227" y="1021569"/>
        <a:ext cx="5750800" cy="275645"/>
      </dsp:txXfrm>
    </dsp:sp>
    <dsp:sp modelId="{4042D3F2-7199-4096-BC7D-94ACC548C0A6}">
      <dsp:nvSpPr>
        <dsp:cNvPr id="0" name=""/>
        <dsp:cNvSpPr/>
      </dsp:nvSpPr>
      <dsp:spPr>
        <a:xfrm>
          <a:off x="7855604" y="1154804"/>
          <a:ext cx="22002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2002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0116" y="1153891"/>
        <a:ext cx="11001" cy="11001"/>
      </dsp:txXfrm>
    </dsp:sp>
    <dsp:sp modelId="{7A410E50-A4D8-4B0F-AFB0-5C5C21BF8D56}">
      <dsp:nvSpPr>
        <dsp:cNvPr id="0" name=""/>
        <dsp:cNvSpPr/>
      </dsp:nvSpPr>
      <dsp:spPr>
        <a:xfrm>
          <a:off x="8075630" y="1012993"/>
          <a:ext cx="2690788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高等教育塾の運営</a:t>
          </a:r>
        </a:p>
      </dsp:txBody>
      <dsp:txXfrm>
        <a:off x="8084206" y="1021569"/>
        <a:ext cx="2673636" cy="275645"/>
      </dsp:txXfrm>
    </dsp:sp>
    <dsp:sp modelId="{599756A5-74D7-494D-A454-5B0F0DA074E0}">
      <dsp:nvSpPr>
        <dsp:cNvPr id="0" name=""/>
        <dsp:cNvSpPr/>
      </dsp:nvSpPr>
      <dsp:spPr>
        <a:xfrm rot="17229325">
          <a:off x="1165097" y="2176838"/>
          <a:ext cx="1434454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434454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46464" y="2145564"/>
        <a:ext cx="71722" cy="71722"/>
      </dsp:txXfrm>
    </dsp:sp>
    <dsp:sp modelId="{D522F9A0-3893-40CB-92B5-4F827AE80D79}">
      <dsp:nvSpPr>
        <dsp:cNvPr id="0" name=""/>
        <dsp:cNvSpPr/>
      </dsp:nvSpPr>
      <dsp:spPr>
        <a:xfrm>
          <a:off x="2093882" y="1349710"/>
          <a:ext cx="5767952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５．ジェンダー平等を実現しよう</a:t>
          </a:r>
        </a:p>
      </dsp:txBody>
      <dsp:txXfrm>
        <a:off x="2102458" y="1358286"/>
        <a:ext cx="5750800" cy="275645"/>
      </dsp:txXfrm>
    </dsp:sp>
    <dsp:sp modelId="{87B9374C-933E-4CB7-87CD-EB811EC65507}">
      <dsp:nvSpPr>
        <dsp:cNvPr id="0" name=""/>
        <dsp:cNvSpPr/>
      </dsp:nvSpPr>
      <dsp:spPr>
        <a:xfrm>
          <a:off x="7861835" y="1491521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1490764"/>
        <a:ext cx="10689" cy="10689"/>
      </dsp:txXfrm>
    </dsp:sp>
    <dsp:sp modelId="{EBCD8812-400D-4155-9C93-85F1CBBB78B7}">
      <dsp:nvSpPr>
        <dsp:cNvPr id="0" name=""/>
        <dsp:cNvSpPr/>
      </dsp:nvSpPr>
      <dsp:spPr>
        <a:xfrm>
          <a:off x="8075630" y="1349710"/>
          <a:ext cx="2690788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福西志計子の入門</a:t>
          </a:r>
        </a:p>
      </dsp:txBody>
      <dsp:txXfrm>
        <a:off x="8084206" y="1358286"/>
        <a:ext cx="2673636" cy="275645"/>
      </dsp:txXfrm>
    </dsp:sp>
    <dsp:sp modelId="{D47CFA51-9A36-4512-A9B9-526FA5AF2171}">
      <dsp:nvSpPr>
        <dsp:cNvPr id="0" name=""/>
        <dsp:cNvSpPr/>
      </dsp:nvSpPr>
      <dsp:spPr>
        <a:xfrm rot="17483362">
          <a:off x="1318053" y="2345197"/>
          <a:ext cx="1110396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110396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45491" y="2322025"/>
        <a:ext cx="55519" cy="55519"/>
      </dsp:txXfrm>
    </dsp:sp>
    <dsp:sp modelId="{EDA960BE-B5CF-4D6C-A1A8-C5C085619332}">
      <dsp:nvSpPr>
        <dsp:cNvPr id="0" name=""/>
        <dsp:cNvSpPr/>
      </dsp:nvSpPr>
      <dsp:spPr>
        <a:xfrm>
          <a:off x="2075734" y="1686428"/>
          <a:ext cx="5767952" cy="2927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６．安全な水とトイレを世界に</a:t>
          </a:r>
        </a:p>
      </dsp:txBody>
      <dsp:txXfrm>
        <a:off x="2084310" y="1695004"/>
        <a:ext cx="5750800" cy="275645"/>
      </dsp:txXfrm>
    </dsp:sp>
    <dsp:sp modelId="{4D6284BB-3F8D-4E60-8569-54A643603DBF}">
      <dsp:nvSpPr>
        <dsp:cNvPr id="0" name=""/>
        <dsp:cNvSpPr/>
      </dsp:nvSpPr>
      <dsp:spPr>
        <a:xfrm>
          <a:off x="7843687" y="1828239"/>
          <a:ext cx="231942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31942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53860" y="1827028"/>
        <a:ext cx="11597" cy="11597"/>
      </dsp:txXfrm>
    </dsp:sp>
    <dsp:sp modelId="{B6089509-E165-4038-BC4D-8AD138B3C9ED}">
      <dsp:nvSpPr>
        <dsp:cNvPr id="0" name=""/>
        <dsp:cNvSpPr/>
      </dsp:nvSpPr>
      <dsp:spPr>
        <a:xfrm>
          <a:off x="8075630" y="1686428"/>
          <a:ext cx="2690788" cy="2927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治水工事</a:t>
          </a:r>
        </a:p>
      </dsp:txBody>
      <dsp:txXfrm>
        <a:off x="8084206" y="1695004"/>
        <a:ext cx="2673636" cy="275645"/>
      </dsp:txXfrm>
    </dsp:sp>
    <dsp:sp modelId="{0B01243A-BA80-4C55-B0E9-49F4B3C5CA1B}">
      <dsp:nvSpPr>
        <dsp:cNvPr id="0" name=""/>
        <dsp:cNvSpPr/>
      </dsp:nvSpPr>
      <dsp:spPr>
        <a:xfrm rot="18022444">
          <a:off x="1471019" y="2513555"/>
          <a:ext cx="808118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808118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54875" y="2497940"/>
        <a:ext cx="40405" cy="40405"/>
      </dsp:txXfrm>
    </dsp:sp>
    <dsp:sp modelId="{E706592E-F5E0-492A-8220-D4C19E2EC50E}">
      <dsp:nvSpPr>
        <dsp:cNvPr id="0" name=""/>
        <dsp:cNvSpPr/>
      </dsp:nvSpPr>
      <dsp:spPr>
        <a:xfrm>
          <a:off x="2079388" y="2023145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７．エネルギーをみんなにそしてクリーンに</a:t>
          </a:r>
        </a:p>
      </dsp:txBody>
      <dsp:txXfrm>
        <a:off x="2087964" y="2031721"/>
        <a:ext cx="5750800" cy="275645"/>
      </dsp:txXfrm>
    </dsp:sp>
    <dsp:sp modelId="{84DCCDBE-EFCD-4D09-A6DE-4C07AF40E622}">
      <dsp:nvSpPr>
        <dsp:cNvPr id="0" name=""/>
        <dsp:cNvSpPr/>
      </dsp:nvSpPr>
      <dsp:spPr>
        <a:xfrm>
          <a:off x="7847341" y="2164956"/>
          <a:ext cx="228288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28288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55778" y="2163837"/>
        <a:ext cx="11414" cy="11414"/>
      </dsp:txXfrm>
    </dsp:sp>
    <dsp:sp modelId="{88C741FD-4290-4AA1-9D55-8B859EFA03C8}">
      <dsp:nvSpPr>
        <dsp:cNvPr id="0" name=""/>
        <dsp:cNvSpPr/>
      </dsp:nvSpPr>
      <dsp:spPr>
        <a:xfrm>
          <a:off x="8075630" y="2023145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治山工事</a:t>
          </a:r>
        </a:p>
      </dsp:txBody>
      <dsp:txXfrm>
        <a:off x="8084206" y="2031721"/>
        <a:ext cx="2673636" cy="275645"/>
      </dsp:txXfrm>
    </dsp:sp>
    <dsp:sp modelId="{D2EC7B3C-368F-402C-B116-FCFB5C761FD9}">
      <dsp:nvSpPr>
        <dsp:cNvPr id="0" name=""/>
        <dsp:cNvSpPr/>
      </dsp:nvSpPr>
      <dsp:spPr>
        <a:xfrm rot="19174195">
          <a:off x="1604399" y="2681914"/>
          <a:ext cx="555851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555851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68429" y="2672606"/>
        <a:ext cx="27792" cy="27792"/>
      </dsp:txXfrm>
    </dsp:sp>
    <dsp:sp modelId="{7514999F-037F-42F8-8256-19F5DED0754B}">
      <dsp:nvSpPr>
        <dsp:cNvPr id="0" name=""/>
        <dsp:cNvSpPr/>
      </dsp:nvSpPr>
      <dsp:spPr>
        <a:xfrm>
          <a:off x="2093882" y="2359863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８．働きがいも経済成長も</a:t>
          </a:r>
        </a:p>
      </dsp:txBody>
      <dsp:txXfrm>
        <a:off x="2102458" y="2368439"/>
        <a:ext cx="5750800" cy="275645"/>
      </dsp:txXfrm>
    </dsp:sp>
    <dsp:sp modelId="{BDB7C2B5-8FD8-4A44-8BDB-FD15985C6773}">
      <dsp:nvSpPr>
        <dsp:cNvPr id="0" name=""/>
        <dsp:cNvSpPr/>
      </dsp:nvSpPr>
      <dsp:spPr>
        <a:xfrm>
          <a:off x="7861835" y="2501674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2500917"/>
        <a:ext cx="10689" cy="10689"/>
      </dsp:txXfrm>
    </dsp:sp>
    <dsp:sp modelId="{9236D6CA-957A-49AB-8852-55CBD5BE47AE}">
      <dsp:nvSpPr>
        <dsp:cNvPr id="0" name=""/>
        <dsp:cNvSpPr/>
      </dsp:nvSpPr>
      <dsp:spPr>
        <a:xfrm>
          <a:off x="8075630" y="2359863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新田の租税免除</a:t>
          </a:r>
        </a:p>
      </dsp:txBody>
      <dsp:txXfrm>
        <a:off x="8084206" y="2368439"/>
        <a:ext cx="2673636" cy="275645"/>
      </dsp:txXfrm>
    </dsp:sp>
    <dsp:sp modelId="{85C20F1B-C9B5-44B9-BE90-AD471F247551}">
      <dsp:nvSpPr>
        <dsp:cNvPr id="0" name=""/>
        <dsp:cNvSpPr/>
      </dsp:nvSpPr>
      <dsp:spPr>
        <a:xfrm rot="21407127">
          <a:off x="1670435" y="2850273"/>
          <a:ext cx="423780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423780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71730" y="2844266"/>
        <a:ext cx="21189" cy="21189"/>
      </dsp:txXfrm>
    </dsp:sp>
    <dsp:sp modelId="{E6F693BB-2E3E-436F-BA89-2514AF3F6F07}">
      <dsp:nvSpPr>
        <dsp:cNvPr id="0" name=""/>
        <dsp:cNvSpPr/>
      </dsp:nvSpPr>
      <dsp:spPr>
        <a:xfrm>
          <a:off x="2093882" y="2696580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９．産業と技術革新の基盤を作ろう</a:t>
          </a:r>
        </a:p>
      </dsp:txBody>
      <dsp:txXfrm>
        <a:off x="2102458" y="2705156"/>
        <a:ext cx="5750800" cy="275645"/>
      </dsp:txXfrm>
    </dsp:sp>
    <dsp:sp modelId="{8469F428-72DC-4625-9BD0-F2D3D2CE8436}">
      <dsp:nvSpPr>
        <dsp:cNvPr id="0" name=""/>
        <dsp:cNvSpPr/>
      </dsp:nvSpPr>
      <dsp:spPr>
        <a:xfrm>
          <a:off x="7861835" y="2838391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2837634"/>
        <a:ext cx="10689" cy="10689"/>
      </dsp:txXfrm>
    </dsp:sp>
    <dsp:sp modelId="{F1ED9537-763F-4508-B9F9-EB272DA1AAF1}">
      <dsp:nvSpPr>
        <dsp:cNvPr id="0" name=""/>
        <dsp:cNvSpPr/>
      </dsp:nvSpPr>
      <dsp:spPr>
        <a:xfrm>
          <a:off x="8075630" y="2696580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製鉄工場の建設</a:t>
          </a:r>
        </a:p>
      </dsp:txBody>
      <dsp:txXfrm>
        <a:off x="8084206" y="2705156"/>
        <a:ext cx="2673636" cy="275645"/>
      </dsp:txXfrm>
    </dsp:sp>
    <dsp:sp modelId="{B71B7F28-8EEF-42FA-8B14-436BA0ADA4BE}">
      <dsp:nvSpPr>
        <dsp:cNvPr id="0" name=""/>
        <dsp:cNvSpPr/>
      </dsp:nvSpPr>
      <dsp:spPr>
        <a:xfrm rot="2189300">
          <a:off x="1619188" y="3018632"/>
          <a:ext cx="526274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526274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69168" y="3010063"/>
        <a:ext cx="26313" cy="26313"/>
      </dsp:txXfrm>
    </dsp:sp>
    <dsp:sp modelId="{D309861D-98C4-44FF-B7A0-28112D12F622}">
      <dsp:nvSpPr>
        <dsp:cNvPr id="0" name=""/>
        <dsp:cNvSpPr/>
      </dsp:nvSpPr>
      <dsp:spPr>
        <a:xfrm>
          <a:off x="2093882" y="3033298"/>
          <a:ext cx="5767952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10</a:t>
          </a:r>
          <a:r>
            <a:rPr kumimoji="1" lang="ja-JP" altLang="en-US" sz="2400" kern="1200" dirty="0"/>
            <a:t>．人や国の不平等</a:t>
          </a:r>
          <a:r>
            <a:rPr kumimoji="1" lang="en-US" altLang="ja-JP" sz="2400" kern="1200" dirty="0"/>
            <a:t>〔</a:t>
          </a:r>
          <a:r>
            <a:rPr kumimoji="1" lang="ja-JP" altLang="en-US" sz="2400" kern="1200" dirty="0"/>
            <a:t>格差</a:t>
          </a:r>
          <a:r>
            <a:rPr kumimoji="1" lang="en-US" altLang="ja-JP" sz="2400" kern="1200" dirty="0"/>
            <a:t>〕</a:t>
          </a:r>
          <a:r>
            <a:rPr kumimoji="1" lang="ja-JP" altLang="en-US" sz="2400" kern="1200" dirty="0"/>
            <a:t>をなくそう</a:t>
          </a:r>
        </a:p>
      </dsp:txBody>
      <dsp:txXfrm>
        <a:off x="2102458" y="3041874"/>
        <a:ext cx="5750800" cy="275645"/>
      </dsp:txXfrm>
    </dsp:sp>
    <dsp:sp modelId="{544D90B9-29DD-4911-BA38-04C9CFA26D9D}">
      <dsp:nvSpPr>
        <dsp:cNvPr id="0" name=""/>
        <dsp:cNvSpPr/>
      </dsp:nvSpPr>
      <dsp:spPr>
        <a:xfrm>
          <a:off x="7861835" y="3175109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3174352"/>
        <a:ext cx="10689" cy="10689"/>
      </dsp:txXfrm>
    </dsp:sp>
    <dsp:sp modelId="{92851D04-99FE-4C5A-BA39-2562E36336C9}">
      <dsp:nvSpPr>
        <dsp:cNvPr id="0" name=""/>
        <dsp:cNvSpPr/>
      </dsp:nvSpPr>
      <dsp:spPr>
        <a:xfrm>
          <a:off x="8075630" y="3033298"/>
          <a:ext cx="2690788" cy="2927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農兵隊の組織</a:t>
          </a:r>
        </a:p>
      </dsp:txBody>
      <dsp:txXfrm>
        <a:off x="8084206" y="3041874"/>
        <a:ext cx="2673636" cy="275645"/>
      </dsp:txXfrm>
    </dsp:sp>
    <dsp:sp modelId="{60B160AF-1DE7-48D1-9277-80856D505833}">
      <dsp:nvSpPr>
        <dsp:cNvPr id="0" name=""/>
        <dsp:cNvSpPr/>
      </dsp:nvSpPr>
      <dsp:spPr>
        <a:xfrm rot="3415494">
          <a:off x="1494672" y="3186990"/>
          <a:ext cx="77530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775305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62942" y="3172196"/>
        <a:ext cx="38765" cy="38765"/>
      </dsp:txXfrm>
    </dsp:sp>
    <dsp:sp modelId="{831C0596-4138-4052-A1D1-10FDAD802736}">
      <dsp:nvSpPr>
        <dsp:cNvPr id="0" name=""/>
        <dsp:cNvSpPr/>
      </dsp:nvSpPr>
      <dsp:spPr>
        <a:xfrm>
          <a:off x="2093882" y="3370015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11</a:t>
          </a:r>
          <a:r>
            <a:rPr kumimoji="1" lang="ja-JP" altLang="en-US" sz="2400" kern="1200" dirty="0"/>
            <a:t>．住み続けられるまちづくりを</a:t>
          </a:r>
        </a:p>
      </dsp:txBody>
      <dsp:txXfrm>
        <a:off x="2102458" y="3378591"/>
        <a:ext cx="5750800" cy="275645"/>
      </dsp:txXfrm>
    </dsp:sp>
    <dsp:sp modelId="{FCB1BB3A-A3FA-4995-A7A6-B6BA654B53A5}">
      <dsp:nvSpPr>
        <dsp:cNvPr id="0" name=""/>
        <dsp:cNvSpPr/>
      </dsp:nvSpPr>
      <dsp:spPr>
        <a:xfrm>
          <a:off x="7861835" y="3511826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3511069"/>
        <a:ext cx="10689" cy="10689"/>
      </dsp:txXfrm>
    </dsp:sp>
    <dsp:sp modelId="{A5128FD2-4820-4A49-8261-4460C28CB6FE}">
      <dsp:nvSpPr>
        <dsp:cNvPr id="0" name=""/>
        <dsp:cNvSpPr/>
      </dsp:nvSpPr>
      <dsp:spPr>
        <a:xfrm>
          <a:off x="8075630" y="3370015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街並みの整備</a:t>
          </a:r>
        </a:p>
      </dsp:txBody>
      <dsp:txXfrm>
        <a:off x="8084206" y="3378591"/>
        <a:ext cx="2673636" cy="275645"/>
      </dsp:txXfrm>
    </dsp:sp>
    <dsp:sp modelId="{FDFBD0FA-09B4-47A8-9273-1E03E048ED53}">
      <dsp:nvSpPr>
        <dsp:cNvPr id="0" name=""/>
        <dsp:cNvSpPr/>
      </dsp:nvSpPr>
      <dsp:spPr>
        <a:xfrm rot="4121367">
          <a:off x="1333769" y="3355349"/>
          <a:ext cx="1058784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058784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36692" y="3333467"/>
        <a:ext cx="52939" cy="52939"/>
      </dsp:txXfrm>
    </dsp:sp>
    <dsp:sp modelId="{166D2FCF-E9BC-4703-A890-9F9B08A110C3}">
      <dsp:nvSpPr>
        <dsp:cNvPr id="0" name=""/>
        <dsp:cNvSpPr/>
      </dsp:nvSpPr>
      <dsp:spPr>
        <a:xfrm>
          <a:off x="2055554" y="3706732"/>
          <a:ext cx="5767952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12</a:t>
          </a:r>
          <a:r>
            <a:rPr kumimoji="1" lang="ja-JP" altLang="en-US" sz="2400" kern="1200" dirty="0"/>
            <a:t>．つくる責任つかう責任</a:t>
          </a:r>
        </a:p>
      </dsp:txBody>
      <dsp:txXfrm>
        <a:off x="2064130" y="3715308"/>
        <a:ext cx="5750800" cy="275645"/>
      </dsp:txXfrm>
    </dsp:sp>
    <dsp:sp modelId="{C9BB96C3-B4E0-49FE-94E7-120DFFA09DDF}">
      <dsp:nvSpPr>
        <dsp:cNvPr id="0" name=""/>
        <dsp:cNvSpPr/>
      </dsp:nvSpPr>
      <dsp:spPr>
        <a:xfrm>
          <a:off x="7823507" y="3848544"/>
          <a:ext cx="252122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52122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43265" y="3846828"/>
        <a:ext cx="12606" cy="12606"/>
      </dsp:txXfrm>
    </dsp:sp>
    <dsp:sp modelId="{6787B8CF-1346-41B3-BA64-8BD6941DA0D0}">
      <dsp:nvSpPr>
        <dsp:cNvPr id="0" name=""/>
        <dsp:cNvSpPr/>
      </dsp:nvSpPr>
      <dsp:spPr>
        <a:xfrm>
          <a:off x="8075630" y="3706732"/>
          <a:ext cx="2690788" cy="29279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三本歯の備中鍬</a:t>
          </a:r>
        </a:p>
      </dsp:txBody>
      <dsp:txXfrm>
        <a:off x="8084206" y="3715308"/>
        <a:ext cx="2673636" cy="275645"/>
      </dsp:txXfrm>
    </dsp:sp>
    <dsp:sp modelId="{794B99D3-4CC9-4BB1-B7D8-0046DBBD4FEA}">
      <dsp:nvSpPr>
        <dsp:cNvPr id="0" name=""/>
        <dsp:cNvSpPr/>
      </dsp:nvSpPr>
      <dsp:spPr>
        <a:xfrm rot="4335981">
          <a:off x="1187768" y="3523708"/>
          <a:ext cx="1389113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389113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47597" y="3493568"/>
        <a:ext cx="69455" cy="69455"/>
      </dsp:txXfrm>
    </dsp:sp>
    <dsp:sp modelId="{FA075705-4470-4205-AF4C-8A674D96BBEF}">
      <dsp:nvSpPr>
        <dsp:cNvPr id="0" name=""/>
        <dsp:cNvSpPr/>
      </dsp:nvSpPr>
      <dsp:spPr>
        <a:xfrm>
          <a:off x="2093882" y="4043450"/>
          <a:ext cx="5767952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13</a:t>
          </a:r>
          <a:r>
            <a:rPr kumimoji="1" lang="ja-JP" altLang="en-US" sz="2400" kern="1200" dirty="0"/>
            <a:t>．気候変動に具体的な対策を</a:t>
          </a:r>
        </a:p>
      </dsp:txBody>
      <dsp:txXfrm>
        <a:off x="2102458" y="4052026"/>
        <a:ext cx="5750800" cy="275645"/>
      </dsp:txXfrm>
    </dsp:sp>
    <dsp:sp modelId="{EBF839C7-6314-4AEE-AA9B-2098FC840044}">
      <dsp:nvSpPr>
        <dsp:cNvPr id="0" name=""/>
        <dsp:cNvSpPr/>
      </dsp:nvSpPr>
      <dsp:spPr>
        <a:xfrm>
          <a:off x="7861835" y="4185261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4184504"/>
        <a:ext cx="10689" cy="10689"/>
      </dsp:txXfrm>
    </dsp:sp>
    <dsp:sp modelId="{320FC184-DD8C-4D39-B3EA-077BB3A364D9}">
      <dsp:nvSpPr>
        <dsp:cNvPr id="0" name=""/>
        <dsp:cNvSpPr/>
      </dsp:nvSpPr>
      <dsp:spPr>
        <a:xfrm>
          <a:off x="8075630" y="4043450"/>
          <a:ext cx="2690788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循環型社会（所与）</a:t>
          </a:r>
        </a:p>
      </dsp:txBody>
      <dsp:txXfrm>
        <a:off x="8084206" y="4052026"/>
        <a:ext cx="2673636" cy="275645"/>
      </dsp:txXfrm>
    </dsp:sp>
    <dsp:sp modelId="{D1D5C034-1871-4E60-82DC-453A888B5927}">
      <dsp:nvSpPr>
        <dsp:cNvPr id="0" name=""/>
        <dsp:cNvSpPr/>
      </dsp:nvSpPr>
      <dsp:spPr>
        <a:xfrm rot="4541943">
          <a:off x="1025873" y="3692067"/>
          <a:ext cx="1712904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1712904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600" kern="1200"/>
        </a:p>
      </dsp:txBody>
      <dsp:txXfrm>
        <a:off x="1839502" y="3653832"/>
        <a:ext cx="85645" cy="85645"/>
      </dsp:txXfrm>
    </dsp:sp>
    <dsp:sp modelId="{B4EC2474-4361-44D7-9944-AF0739394980}">
      <dsp:nvSpPr>
        <dsp:cNvPr id="0" name=""/>
        <dsp:cNvSpPr/>
      </dsp:nvSpPr>
      <dsp:spPr>
        <a:xfrm>
          <a:off x="2093882" y="4380167"/>
          <a:ext cx="5767952" cy="2927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14</a:t>
          </a:r>
          <a:r>
            <a:rPr kumimoji="1" lang="ja-JP" altLang="en-US" sz="2400" kern="1200" dirty="0"/>
            <a:t>．海の豊かさを守ろう</a:t>
          </a:r>
        </a:p>
      </dsp:txBody>
      <dsp:txXfrm>
        <a:off x="2102458" y="4388743"/>
        <a:ext cx="5750800" cy="275645"/>
      </dsp:txXfrm>
    </dsp:sp>
    <dsp:sp modelId="{D84A21F5-971D-49DD-BD73-BF762546E3DE}">
      <dsp:nvSpPr>
        <dsp:cNvPr id="0" name=""/>
        <dsp:cNvSpPr/>
      </dsp:nvSpPr>
      <dsp:spPr>
        <a:xfrm>
          <a:off x="7861835" y="4521979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4521221"/>
        <a:ext cx="10689" cy="10689"/>
      </dsp:txXfrm>
    </dsp:sp>
    <dsp:sp modelId="{9FD00361-5455-4870-B637-E783EF9F1972}">
      <dsp:nvSpPr>
        <dsp:cNvPr id="0" name=""/>
        <dsp:cNvSpPr/>
      </dsp:nvSpPr>
      <dsp:spPr>
        <a:xfrm>
          <a:off x="8075630" y="4380167"/>
          <a:ext cx="2690788" cy="29279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循環型社会（所与）</a:t>
          </a:r>
        </a:p>
      </dsp:txBody>
      <dsp:txXfrm>
        <a:off x="8084206" y="4388743"/>
        <a:ext cx="2673636" cy="275645"/>
      </dsp:txXfrm>
    </dsp:sp>
    <dsp:sp modelId="{9AAB3EEE-2115-4BF3-A076-EB4329C37097}">
      <dsp:nvSpPr>
        <dsp:cNvPr id="0" name=""/>
        <dsp:cNvSpPr/>
      </dsp:nvSpPr>
      <dsp:spPr>
        <a:xfrm rot="4682084">
          <a:off x="861884" y="3860425"/>
          <a:ext cx="2040882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040882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1831303" y="3813991"/>
        <a:ext cx="102044" cy="102044"/>
      </dsp:txXfrm>
    </dsp:sp>
    <dsp:sp modelId="{92A6743E-ED80-46B6-8DA0-27E54686A922}">
      <dsp:nvSpPr>
        <dsp:cNvPr id="0" name=""/>
        <dsp:cNvSpPr/>
      </dsp:nvSpPr>
      <dsp:spPr>
        <a:xfrm>
          <a:off x="2093882" y="4716885"/>
          <a:ext cx="5767952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15</a:t>
          </a:r>
          <a:r>
            <a:rPr kumimoji="1" lang="ja-JP" altLang="en-US" sz="2400" kern="1200" dirty="0"/>
            <a:t>．陸の豊かさも守ろう</a:t>
          </a:r>
        </a:p>
      </dsp:txBody>
      <dsp:txXfrm>
        <a:off x="2102458" y="4725461"/>
        <a:ext cx="5750800" cy="275645"/>
      </dsp:txXfrm>
    </dsp:sp>
    <dsp:sp modelId="{83456B7D-DD98-4D3C-9D86-BF395C12B137}">
      <dsp:nvSpPr>
        <dsp:cNvPr id="0" name=""/>
        <dsp:cNvSpPr/>
      </dsp:nvSpPr>
      <dsp:spPr>
        <a:xfrm>
          <a:off x="7861835" y="4858696"/>
          <a:ext cx="2137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13795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7963387" y="4857939"/>
        <a:ext cx="10689" cy="10689"/>
      </dsp:txXfrm>
    </dsp:sp>
    <dsp:sp modelId="{30363284-055B-4E04-BB3E-8CB4D316BE88}">
      <dsp:nvSpPr>
        <dsp:cNvPr id="0" name=""/>
        <dsp:cNvSpPr/>
      </dsp:nvSpPr>
      <dsp:spPr>
        <a:xfrm>
          <a:off x="8075630" y="4716885"/>
          <a:ext cx="2690788" cy="29279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循環型社会（所与）</a:t>
          </a:r>
        </a:p>
      </dsp:txBody>
      <dsp:txXfrm>
        <a:off x="8084206" y="4725461"/>
        <a:ext cx="2673636" cy="275645"/>
      </dsp:txXfrm>
    </dsp:sp>
    <dsp:sp modelId="{F0A5F97F-0C4F-4D2E-8E33-7091C013C876}">
      <dsp:nvSpPr>
        <dsp:cNvPr id="0" name=""/>
        <dsp:cNvSpPr/>
      </dsp:nvSpPr>
      <dsp:spPr>
        <a:xfrm rot="4786642">
          <a:off x="695706" y="4028784"/>
          <a:ext cx="2370895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370895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21881" y="3974099"/>
        <a:ext cx="118544" cy="118544"/>
      </dsp:txXfrm>
    </dsp:sp>
    <dsp:sp modelId="{3305B7A4-9D31-4AA0-A42C-93A8CEFEE09D}">
      <dsp:nvSpPr>
        <dsp:cNvPr id="0" name=""/>
        <dsp:cNvSpPr/>
      </dsp:nvSpPr>
      <dsp:spPr>
        <a:xfrm>
          <a:off x="2091539" y="5053602"/>
          <a:ext cx="5767952" cy="2927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16</a:t>
          </a:r>
          <a:r>
            <a:rPr kumimoji="1" lang="ja-JP" altLang="en-US" sz="2400" kern="1200" dirty="0"/>
            <a:t>．平和と公正をすべての人に</a:t>
          </a:r>
        </a:p>
      </dsp:txBody>
      <dsp:txXfrm>
        <a:off x="2100115" y="5062178"/>
        <a:ext cx="5750800" cy="275645"/>
      </dsp:txXfrm>
    </dsp:sp>
    <dsp:sp modelId="{7D89B38C-E671-482B-A632-256680CC41C2}">
      <dsp:nvSpPr>
        <dsp:cNvPr id="0" name=""/>
        <dsp:cNvSpPr/>
      </dsp:nvSpPr>
      <dsp:spPr>
        <a:xfrm>
          <a:off x="7859492" y="5195414"/>
          <a:ext cx="312409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312409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8007887" y="5192191"/>
        <a:ext cx="15620" cy="15620"/>
      </dsp:txXfrm>
    </dsp:sp>
    <dsp:sp modelId="{F0650DB3-544B-4DA6-BB07-EE49DBBBC2EC}">
      <dsp:nvSpPr>
        <dsp:cNvPr id="0" name=""/>
        <dsp:cNvSpPr/>
      </dsp:nvSpPr>
      <dsp:spPr>
        <a:xfrm>
          <a:off x="8171902" y="5053602"/>
          <a:ext cx="2690788" cy="29279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松山城の無血開城</a:t>
          </a:r>
        </a:p>
      </dsp:txBody>
      <dsp:txXfrm>
        <a:off x="8180478" y="5062178"/>
        <a:ext cx="2673636" cy="275645"/>
      </dsp:txXfrm>
    </dsp:sp>
    <dsp:sp modelId="{FFA094BA-CDB9-4FF1-8C4F-09062702D5DA}">
      <dsp:nvSpPr>
        <dsp:cNvPr id="0" name=""/>
        <dsp:cNvSpPr/>
      </dsp:nvSpPr>
      <dsp:spPr>
        <a:xfrm rot="4950833">
          <a:off x="487026" y="4211625"/>
          <a:ext cx="2722142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722142" y="45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780043" y="4148159"/>
        <a:ext cx="136107" cy="136107"/>
      </dsp:txXfrm>
    </dsp:sp>
    <dsp:sp modelId="{C36325B7-9CF4-4697-A70C-6F0876577EB8}">
      <dsp:nvSpPr>
        <dsp:cNvPr id="0" name=""/>
        <dsp:cNvSpPr/>
      </dsp:nvSpPr>
      <dsp:spPr>
        <a:xfrm>
          <a:off x="2025425" y="5390320"/>
          <a:ext cx="5841761" cy="350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17</a:t>
          </a:r>
          <a:r>
            <a:rPr kumimoji="1" lang="ja-JP" altLang="en-US" sz="2400" kern="1200" dirty="0"/>
            <a:t>．パートナーシップで目標を実現しよう</a:t>
          </a:r>
        </a:p>
      </dsp:txBody>
      <dsp:txXfrm>
        <a:off x="2035697" y="5400592"/>
        <a:ext cx="5821217" cy="330180"/>
      </dsp:txXfrm>
    </dsp:sp>
    <dsp:sp modelId="{4C113729-09CC-43F3-B587-FA110D9E3171}">
      <dsp:nvSpPr>
        <dsp:cNvPr id="0" name=""/>
        <dsp:cNvSpPr/>
      </dsp:nvSpPr>
      <dsp:spPr>
        <a:xfrm>
          <a:off x="7867187" y="5561095"/>
          <a:ext cx="282251" cy="9175"/>
        </a:xfrm>
        <a:custGeom>
          <a:avLst/>
          <a:gdLst/>
          <a:ahLst/>
          <a:cxnLst/>
          <a:rect l="0" t="0" r="0" b="0"/>
          <a:pathLst>
            <a:path>
              <a:moveTo>
                <a:pt x="0" y="4587"/>
              </a:moveTo>
              <a:lnTo>
                <a:pt x="282251" y="45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8001256" y="5558626"/>
        <a:ext cx="14112" cy="14112"/>
      </dsp:txXfrm>
    </dsp:sp>
    <dsp:sp modelId="{8A6A3713-9A58-44EC-AF3F-5D491CBFC70C}">
      <dsp:nvSpPr>
        <dsp:cNvPr id="0" name=""/>
        <dsp:cNvSpPr/>
      </dsp:nvSpPr>
      <dsp:spPr>
        <a:xfrm>
          <a:off x="8149438" y="5419283"/>
          <a:ext cx="2690788" cy="2927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藩の組織改革</a:t>
          </a:r>
        </a:p>
      </dsp:txBody>
      <dsp:txXfrm>
        <a:off x="8158014" y="5427859"/>
        <a:ext cx="2673636" cy="275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1ED0-DD24-488D-8C1E-7D094EAC4B79}">
      <dsp:nvSpPr>
        <dsp:cNvPr id="0" name=""/>
        <dsp:cNvSpPr/>
      </dsp:nvSpPr>
      <dsp:spPr>
        <a:xfrm>
          <a:off x="0" y="2197863"/>
          <a:ext cx="1686756" cy="2187508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5P</a:t>
          </a:r>
          <a:r>
            <a:rPr kumimoji="1" lang="ja-JP" altLang="en-US" sz="2400" kern="1200" dirty="0"/>
            <a:t>による</a:t>
          </a:r>
          <a:br>
            <a:rPr kumimoji="1" lang="en-US" altLang="ja-JP" sz="2400" kern="1200" dirty="0"/>
          </a:br>
          <a:r>
            <a:rPr kumimoji="1" lang="en-US" altLang="ja-JP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kern="1200" dirty="0"/>
            <a:t>の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順序に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従った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理解</a:t>
          </a:r>
          <a:endParaRPr kumimoji="1" lang="en-US" altLang="ja-JP" sz="2400" kern="1200" dirty="0"/>
        </a:p>
      </dsp:txBody>
      <dsp:txXfrm>
        <a:off x="49403" y="2247266"/>
        <a:ext cx="1587950" cy="2088702"/>
      </dsp:txXfrm>
    </dsp:sp>
    <dsp:sp modelId="{0A6E024E-33BD-442D-BABB-29FB0A636F07}">
      <dsp:nvSpPr>
        <dsp:cNvPr id="0" name=""/>
        <dsp:cNvSpPr/>
      </dsp:nvSpPr>
      <dsp:spPr>
        <a:xfrm rot="16767372">
          <a:off x="716969" y="2142314"/>
          <a:ext cx="232088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320880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19387" y="2088924"/>
        <a:ext cx="116044" cy="116044"/>
      </dsp:txXfrm>
    </dsp:sp>
    <dsp:sp modelId="{003919AF-BF75-476B-9344-C4AC150FE34E}">
      <dsp:nvSpPr>
        <dsp:cNvPr id="0" name=""/>
        <dsp:cNvSpPr/>
      </dsp:nvSpPr>
      <dsp:spPr>
        <a:xfrm>
          <a:off x="2068062" y="854475"/>
          <a:ext cx="1855432" cy="2955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People</a:t>
          </a:r>
          <a:endParaRPr kumimoji="1" lang="ja-JP" altLang="en-US" sz="2400" kern="1200" dirty="0"/>
        </a:p>
      </dsp:txBody>
      <dsp:txXfrm>
        <a:off x="2076720" y="863133"/>
        <a:ext cx="1838116" cy="278283"/>
      </dsp:txXfrm>
    </dsp:sp>
    <dsp:sp modelId="{B2CFD054-96D5-46ED-A41E-B31FAFAA9B33}">
      <dsp:nvSpPr>
        <dsp:cNvPr id="0" name=""/>
        <dsp:cNvSpPr/>
      </dsp:nvSpPr>
      <dsp:spPr>
        <a:xfrm rot="19562606">
          <a:off x="3793758" y="572718"/>
          <a:ext cx="152148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52148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16465" y="539313"/>
        <a:ext cx="76074" cy="76074"/>
      </dsp:txXfrm>
    </dsp:sp>
    <dsp:sp modelId="{CF1FEEF2-D772-4D58-9D8F-A93A8B713451}">
      <dsp:nvSpPr>
        <dsp:cNvPr id="0" name=""/>
        <dsp:cNvSpPr/>
      </dsp:nvSpPr>
      <dsp:spPr>
        <a:xfrm>
          <a:off x="5185510" y="4625"/>
          <a:ext cx="5823148" cy="2955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１．貧困をなくそう</a:t>
          </a:r>
        </a:p>
      </dsp:txBody>
      <dsp:txXfrm>
        <a:off x="5194168" y="13283"/>
        <a:ext cx="5805832" cy="278283"/>
      </dsp:txXfrm>
    </dsp:sp>
    <dsp:sp modelId="{AA2572DD-DF15-4B33-9D2D-9B9668119341}">
      <dsp:nvSpPr>
        <dsp:cNvPr id="0" name=""/>
        <dsp:cNvSpPr/>
      </dsp:nvSpPr>
      <dsp:spPr>
        <a:xfrm rot="20279948">
          <a:off x="3873934" y="742688"/>
          <a:ext cx="136113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6113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0474" y="713291"/>
        <a:ext cx="68056" cy="68056"/>
      </dsp:txXfrm>
    </dsp:sp>
    <dsp:sp modelId="{CF0740D2-075A-4FD4-9684-B89C934AE416}">
      <dsp:nvSpPr>
        <dsp:cNvPr id="0" name=""/>
        <dsp:cNvSpPr/>
      </dsp:nvSpPr>
      <dsp:spPr>
        <a:xfrm>
          <a:off x="5185510" y="344565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２．飢餓をゼロに</a:t>
          </a:r>
        </a:p>
      </dsp:txBody>
      <dsp:txXfrm>
        <a:off x="5194168" y="353223"/>
        <a:ext cx="5805832" cy="278283"/>
      </dsp:txXfrm>
    </dsp:sp>
    <dsp:sp modelId="{2CFD3644-FB0E-4599-B96C-B6995ED306FF}">
      <dsp:nvSpPr>
        <dsp:cNvPr id="0" name=""/>
        <dsp:cNvSpPr/>
      </dsp:nvSpPr>
      <dsp:spPr>
        <a:xfrm rot="21139769">
          <a:off x="3917797" y="912658"/>
          <a:ext cx="127340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73409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667" y="885454"/>
        <a:ext cx="63670" cy="63670"/>
      </dsp:txXfrm>
    </dsp:sp>
    <dsp:sp modelId="{341E0E99-04E4-4E04-9DD1-B2AF9837E229}">
      <dsp:nvSpPr>
        <dsp:cNvPr id="0" name=""/>
        <dsp:cNvSpPr/>
      </dsp:nvSpPr>
      <dsp:spPr>
        <a:xfrm>
          <a:off x="5185510" y="684505"/>
          <a:ext cx="5823148" cy="2955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３．すべての人に健康と福祉を</a:t>
          </a:r>
        </a:p>
      </dsp:txBody>
      <dsp:txXfrm>
        <a:off x="5194168" y="693163"/>
        <a:ext cx="5805832" cy="278283"/>
      </dsp:txXfrm>
    </dsp:sp>
    <dsp:sp modelId="{D703903A-9974-4EEA-969D-43967AA12409}">
      <dsp:nvSpPr>
        <dsp:cNvPr id="0" name=""/>
        <dsp:cNvSpPr/>
      </dsp:nvSpPr>
      <dsp:spPr>
        <a:xfrm rot="464370">
          <a:off x="3917746" y="1082628"/>
          <a:ext cx="126212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62126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17256" y="1055706"/>
        <a:ext cx="63106" cy="63106"/>
      </dsp:txXfrm>
    </dsp:sp>
    <dsp:sp modelId="{B6CF3503-288C-4377-B7F2-5EB561276A71}">
      <dsp:nvSpPr>
        <dsp:cNvPr id="0" name=""/>
        <dsp:cNvSpPr/>
      </dsp:nvSpPr>
      <dsp:spPr>
        <a:xfrm>
          <a:off x="5174123" y="1024444"/>
          <a:ext cx="5823148" cy="2955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４．質の高い教育をみんなに</a:t>
          </a:r>
        </a:p>
      </dsp:txBody>
      <dsp:txXfrm>
        <a:off x="5182781" y="1033102"/>
        <a:ext cx="5805832" cy="278283"/>
      </dsp:txXfrm>
    </dsp:sp>
    <dsp:sp modelId="{599756A5-74D7-494D-A454-5B0F0DA074E0}">
      <dsp:nvSpPr>
        <dsp:cNvPr id="0" name=""/>
        <dsp:cNvSpPr/>
      </dsp:nvSpPr>
      <dsp:spPr>
        <a:xfrm rot="1320052">
          <a:off x="3873934" y="1252597"/>
          <a:ext cx="136113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6113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0474" y="1223201"/>
        <a:ext cx="68056" cy="68056"/>
      </dsp:txXfrm>
    </dsp:sp>
    <dsp:sp modelId="{D522F9A0-3893-40CB-92B5-4F827AE80D79}">
      <dsp:nvSpPr>
        <dsp:cNvPr id="0" name=""/>
        <dsp:cNvSpPr/>
      </dsp:nvSpPr>
      <dsp:spPr>
        <a:xfrm>
          <a:off x="5185510" y="1364384"/>
          <a:ext cx="5823148" cy="2955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５．ジェンダー平等を実現しよう</a:t>
          </a:r>
        </a:p>
      </dsp:txBody>
      <dsp:txXfrm>
        <a:off x="5194168" y="1373042"/>
        <a:ext cx="5805832" cy="278283"/>
      </dsp:txXfrm>
    </dsp:sp>
    <dsp:sp modelId="{D47CFA51-9A36-4512-A9B9-526FA5AF2171}">
      <dsp:nvSpPr>
        <dsp:cNvPr id="0" name=""/>
        <dsp:cNvSpPr/>
      </dsp:nvSpPr>
      <dsp:spPr>
        <a:xfrm rot="2051854">
          <a:off x="3792780" y="1422567"/>
          <a:ext cx="151205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51205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11007" y="1389398"/>
        <a:ext cx="75602" cy="75602"/>
      </dsp:txXfrm>
    </dsp:sp>
    <dsp:sp modelId="{EDA960BE-B5CF-4D6C-A1A8-C5C085619332}">
      <dsp:nvSpPr>
        <dsp:cNvPr id="0" name=""/>
        <dsp:cNvSpPr/>
      </dsp:nvSpPr>
      <dsp:spPr>
        <a:xfrm>
          <a:off x="5174123" y="1704324"/>
          <a:ext cx="5823148" cy="295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６．安全な水とトイレを世界に</a:t>
          </a:r>
        </a:p>
      </dsp:txBody>
      <dsp:txXfrm>
        <a:off x="5182781" y="1712982"/>
        <a:ext cx="5805832" cy="278283"/>
      </dsp:txXfrm>
    </dsp:sp>
    <dsp:sp modelId="{7E94FB9C-EE56-436D-8F3E-5567DC73F1BD}">
      <dsp:nvSpPr>
        <dsp:cNvPr id="0" name=""/>
        <dsp:cNvSpPr/>
      </dsp:nvSpPr>
      <dsp:spPr>
        <a:xfrm rot="18735449">
          <a:off x="1593895" y="3077148"/>
          <a:ext cx="56702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567028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63234" y="3067604"/>
        <a:ext cx="28351" cy="28351"/>
      </dsp:txXfrm>
    </dsp:sp>
    <dsp:sp modelId="{4688101F-9C5D-44B0-81BE-1F64DD1B9F4F}">
      <dsp:nvSpPr>
        <dsp:cNvPr id="0" name=""/>
        <dsp:cNvSpPr/>
      </dsp:nvSpPr>
      <dsp:spPr>
        <a:xfrm>
          <a:off x="2068062" y="2724143"/>
          <a:ext cx="1855432" cy="2955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Prosperity</a:t>
          </a:r>
          <a:endParaRPr kumimoji="1" lang="ja-JP" altLang="en-US" sz="2400" kern="1200" dirty="0"/>
        </a:p>
      </dsp:txBody>
      <dsp:txXfrm>
        <a:off x="2076720" y="2732801"/>
        <a:ext cx="1838116" cy="278283"/>
      </dsp:txXfrm>
    </dsp:sp>
    <dsp:sp modelId="{CDAE1E3C-9E19-4364-AE64-3A16D27CBDEC}">
      <dsp:nvSpPr>
        <dsp:cNvPr id="0" name=""/>
        <dsp:cNvSpPr/>
      </dsp:nvSpPr>
      <dsp:spPr>
        <a:xfrm rot="19901253">
          <a:off x="3837753" y="2527371"/>
          <a:ext cx="143349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43349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18665" y="2496165"/>
        <a:ext cx="71674" cy="71674"/>
      </dsp:txXfrm>
    </dsp:sp>
    <dsp:sp modelId="{834A3C4C-ED6C-4912-B55C-0F7445627632}">
      <dsp:nvSpPr>
        <dsp:cNvPr id="0" name=""/>
        <dsp:cNvSpPr/>
      </dsp:nvSpPr>
      <dsp:spPr>
        <a:xfrm>
          <a:off x="5185510" y="2044263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７．エネルギーをみんなにそしてクリーンに</a:t>
          </a:r>
        </a:p>
      </dsp:txBody>
      <dsp:txXfrm>
        <a:off x="5194168" y="2052921"/>
        <a:ext cx="5805832" cy="278283"/>
      </dsp:txXfrm>
    </dsp:sp>
    <dsp:sp modelId="{D2EC7B3C-368F-402C-B116-FCFB5C761FD9}">
      <dsp:nvSpPr>
        <dsp:cNvPr id="0" name=""/>
        <dsp:cNvSpPr/>
      </dsp:nvSpPr>
      <dsp:spPr>
        <a:xfrm rot="20695468">
          <a:off x="3901003" y="2697341"/>
          <a:ext cx="130699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0699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1827" y="2669298"/>
        <a:ext cx="65349" cy="65349"/>
      </dsp:txXfrm>
    </dsp:sp>
    <dsp:sp modelId="{7514999F-037F-42F8-8256-19F5DED0754B}">
      <dsp:nvSpPr>
        <dsp:cNvPr id="0" name=""/>
        <dsp:cNvSpPr/>
      </dsp:nvSpPr>
      <dsp:spPr>
        <a:xfrm>
          <a:off x="5185510" y="2384203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８．働きがいも経済成長も</a:t>
          </a:r>
        </a:p>
      </dsp:txBody>
      <dsp:txXfrm>
        <a:off x="5194168" y="2392861"/>
        <a:ext cx="5805832" cy="278283"/>
      </dsp:txXfrm>
    </dsp:sp>
    <dsp:sp modelId="{85C20F1B-C9B5-44B9-BE90-AD471F247551}">
      <dsp:nvSpPr>
        <dsp:cNvPr id="0" name=""/>
        <dsp:cNvSpPr/>
      </dsp:nvSpPr>
      <dsp:spPr>
        <a:xfrm>
          <a:off x="3923494" y="2867311"/>
          <a:ext cx="126201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6201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952" y="2840392"/>
        <a:ext cx="63100" cy="63100"/>
      </dsp:txXfrm>
    </dsp:sp>
    <dsp:sp modelId="{E6F693BB-2E3E-436F-BA89-2514AF3F6F07}">
      <dsp:nvSpPr>
        <dsp:cNvPr id="0" name=""/>
        <dsp:cNvSpPr/>
      </dsp:nvSpPr>
      <dsp:spPr>
        <a:xfrm>
          <a:off x="5185510" y="2724143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９．産業と技術革新の基盤を作ろう</a:t>
          </a:r>
        </a:p>
      </dsp:txBody>
      <dsp:txXfrm>
        <a:off x="5194168" y="2732801"/>
        <a:ext cx="5805832" cy="278283"/>
      </dsp:txXfrm>
    </dsp:sp>
    <dsp:sp modelId="{B71B7F28-8EEF-42FA-8B14-436BA0ADA4BE}">
      <dsp:nvSpPr>
        <dsp:cNvPr id="0" name=""/>
        <dsp:cNvSpPr/>
      </dsp:nvSpPr>
      <dsp:spPr>
        <a:xfrm rot="904532">
          <a:off x="3901003" y="3037281"/>
          <a:ext cx="130699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06997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1827" y="3009237"/>
        <a:ext cx="65349" cy="65349"/>
      </dsp:txXfrm>
    </dsp:sp>
    <dsp:sp modelId="{D309861D-98C4-44FF-B7A0-28112D12F622}">
      <dsp:nvSpPr>
        <dsp:cNvPr id="0" name=""/>
        <dsp:cNvSpPr/>
      </dsp:nvSpPr>
      <dsp:spPr>
        <a:xfrm>
          <a:off x="5185510" y="3064082"/>
          <a:ext cx="5823148" cy="29559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10</a:t>
          </a:r>
          <a:r>
            <a:rPr kumimoji="1" lang="ja-JP" altLang="en-US" sz="2400" kern="1200" dirty="0"/>
            <a:t>．人や国の不平等</a:t>
          </a:r>
          <a:r>
            <a:rPr kumimoji="1" lang="en-US" altLang="ja-JP" sz="2400" kern="1200" dirty="0"/>
            <a:t>〔</a:t>
          </a:r>
          <a:r>
            <a:rPr kumimoji="1" lang="ja-JP" altLang="en-US" sz="2400" kern="1200" dirty="0"/>
            <a:t>格差</a:t>
          </a:r>
          <a:r>
            <a:rPr kumimoji="1" lang="en-US" altLang="ja-JP" sz="2400" kern="1200" dirty="0"/>
            <a:t>〕</a:t>
          </a:r>
          <a:r>
            <a:rPr kumimoji="1" lang="ja-JP" altLang="en-US" sz="2400" kern="1200" dirty="0"/>
            <a:t>をなくそう</a:t>
          </a:r>
        </a:p>
      </dsp:txBody>
      <dsp:txXfrm>
        <a:off x="5194168" y="3072740"/>
        <a:ext cx="5805832" cy="278283"/>
      </dsp:txXfrm>
    </dsp:sp>
    <dsp:sp modelId="{60B160AF-1DE7-48D1-9277-80856D505833}">
      <dsp:nvSpPr>
        <dsp:cNvPr id="0" name=""/>
        <dsp:cNvSpPr/>
      </dsp:nvSpPr>
      <dsp:spPr>
        <a:xfrm rot="1698747">
          <a:off x="3837753" y="3207250"/>
          <a:ext cx="143349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43349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18665" y="3176045"/>
        <a:ext cx="71674" cy="71674"/>
      </dsp:txXfrm>
    </dsp:sp>
    <dsp:sp modelId="{831C0596-4138-4052-A1D1-10FDAD802736}">
      <dsp:nvSpPr>
        <dsp:cNvPr id="0" name=""/>
        <dsp:cNvSpPr/>
      </dsp:nvSpPr>
      <dsp:spPr>
        <a:xfrm>
          <a:off x="5185510" y="3404022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11</a:t>
          </a:r>
          <a:r>
            <a:rPr kumimoji="1" lang="ja-JP" altLang="en-US" sz="2400" kern="1200" dirty="0"/>
            <a:t>．住み続けられるまちづくりを</a:t>
          </a:r>
        </a:p>
      </dsp:txBody>
      <dsp:txXfrm>
        <a:off x="5194168" y="3412680"/>
        <a:ext cx="5805832" cy="278283"/>
      </dsp:txXfrm>
    </dsp:sp>
    <dsp:sp modelId="{B5BC8713-D7C8-4890-B09E-91066D4D07F5}">
      <dsp:nvSpPr>
        <dsp:cNvPr id="0" name=""/>
        <dsp:cNvSpPr/>
      </dsp:nvSpPr>
      <dsp:spPr>
        <a:xfrm rot="4262538">
          <a:off x="1290550" y="3842012"/>
          <a:ext cx="117371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173717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848066" y="3817301"/>
        <a:ext cx="58685" cy="58685"/>
      </dsp:txXfrm>
    </dsp:sp>
    <dsp:sp modelId="{808856FE-0B2A-49A1-B544-74527A37F453}">
      <dsp:nvSpPr>
        <dsp:cNvPr id="0" name=""/>
        <dsp:cNvSpPr/>
      </dsp:nvSpPr>
      <dsp:spPr>
        <a:xfrm>
          <a:off x="2068062" y="4253871"/>
          <a:ext cx="1855432" cy="2955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Planet</a:t>
          </a:r>
          <a:endParaRPr kumimoji="1" lang="ja-JP" altLang="en-US" sz="2400" kern="1200" dirty="0"/>
        </a:p>
      </dsp:txBody>
      <dsp:txXfrm>
        <a:off x="2076720" y="4262529"/>
        <a:ext cx="1838116" cy="278283"/>
      </dsp:txXfrm>
    </dsp:sp>
    <dsp:sp modelId="{39F22B11-60C5-4705-89CD-67AA4B198AEC}">
      <dsp:nvSpPr>
        <dsp:cNvPr id="0" name=""/>
        <dsp:cNvSpPr/>
      </dsp:nvSpPr>
      <dsp:spPr>
        <a:xfrm rot="20279948">
          <a:off x="3873934" y="4142085"/>
          <a:ext cx="136113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6113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0474" y="4112688"/>
        <a:ext cx="68056" cy="68056"/>
      </dsp:txXfrm>
    </dsp:sp>
    <dsp:sp modelId="{08F02F36-FE82-48A1-9442-78F4F28B2919}">
      <dsp:nvSpPr>
        <dsp:cNvPr id="0" name=""/>
        <dsp:cNvSpPr/>
      </dsp:nvSpPr>
      <dsp:spPr>
        <a:xfrm>
          <a:off x="5185510" y="3743962"/>
          <a:ext cx="5823148" cy="29559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12</a:t>
          </a:r>
          <a:r>
            <a:rPr kumimoji="1" lang="ja-JP" altLang="en-US" sz="2400" kern="1200" dirty="0"/>
            <a:t>．つくる責任つかう責任</a:t>
          </a:r>
        </a:p>
      </dsp:txBody>
      <dsp:txXfrm>
        <a:off x="5194168" y="3752620"/>
        <a:ext cx="5805832" cy="278283"/>
      </dsp:txXfrm>
    </dsp:sp>
    <dsp:sp modelId="{794B99D3-4CC9-4BB1-B7D8-0046DBBD4FEA}">
      <dsp:nvSpPr>
        <dsp:cNvPr id="0" name=""/>
        <dsp:cNvSpPr/>
      </dsp:nvSpPr>
      <dsp:spPr>
        <a:xfrm rot="21139769">
          <a:off x="3917797" y="4312054"/>
          <a:ext cx="127340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73409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667" y="4284851"/>
        <a:ext cx="63670" cy="63670"/>
      </dsp:txXfrm>
    </dsp:sp>
    <dsp:sp modelId="{FA075705-4470-4205-AF4C-8A674D96BBEF}">
      <dsp:nvSpPr>
        <dsp:cNvPr id="0" name=""/>
        <dsp:cNvSpPr/>
      </dsp:nvSpPr>
      <dsp:spPr>
        <a:xfrm>
          <a:off x="5185510" y="4083901"/>
          <a:ext cx="5823148" cy="2955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13</a:t>
          </a:r>
          <a:r>
            <a:rPr kumimoji="1" lang="ja-JP" altLang="en-US" sz="2400" kern="1200" dirty="0"/>
            <a:t>．気候変動に具体的な対策を</a:t>
          </a:r>
        </a:p>
      </dsp:txBody>
      <dsp:txXfrm>
        <a:off x="5194168" y="4092559"/>
        <a:ext cx="5805832" cy="278283"/>
      </dsp:txXfrm>
    </dsp:sp>
    <dsp:sp modelId="{D1D5C034-1871-4E60-82DC-453A888B5927}">
      <dsp:nvSpPr>
        <dsp:cNvPr id="0" name=""/>
        <dsp:cNvSpPr/>
      </dsp:nvSpPr>
      <dsp:spPr>
        <a:xfrm rot="460231">
          <a:off x="3917797" y="4482024"/>
          <a:ext cx="127340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73409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667" y="4454821"/>
        <a:ext cx="63670" cy="63670"/>
      </dsp:txXfrm>
    </dsp:sp>
    <dsp:sp modelId="{B4EC2474-4361-44D7-9944-AF0739394980}">
      <dsp:nvSpPr>
        <dsp:cNvPr id="0" name=""/>
        <dsp:cNvSpPr/>
      </dsp:nvSpPr>
      <dsp:spPr>
        <a:xfrm>
          <a:off x="5185510" y="4423841"/>
          <a:ext cx="5823148" cy="295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14</a:t>
          </a:r>
          <a:r>
            <a:rPr kumimoji="1" lang="ja-JP" altLang="en-US" sz="2400" kern="1200" dirty="0"/>
            <a:t>．海の豊かさを守ろう</a:t>
          </a:r>
        </a:p>
      </dsp:txBody>
      <dsp:txXfrm>
        <a:off x="5194168" y="4432499"/>
        <a:ext cx="5805832" cy="278283"/>
      </dsp:txXfrm>
    </dsp:sp>
    <dsp:sp modelId="{9AAB3EEE-2115-4BF3-A076-EB4329C37097}">
      <dsp:nvSpPr>
        <dsp:cNvPr id="0" name=""/>
        <dsp:cNvSpPr/>
      </dsp:nvSpPr>
      <dsp:spPr>
        <a:xfrm rot="1320052">
          <a:off x="3873934" y="4651994"/>
          <a:ext cx="136113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36113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0474" y="4622597"/>
        <a:ext cx="68056" cy="68056"/>
      </dsp:txXfrm>
    </dsp:sp>
    <dsp:sp modelId="{92A6743E-ED80-46B6-8DA0-27E54686A922}">
      <dsp:nvSpPr>
        <dsp:cNvPr id="0" name=""/>
        <dsp:cNvSpPr/>
      </dsp:nvSpPr>
      <dsp:spPr>
        <a:xfrm>
          <a:off x="5185510" y="4763781"/>
          <a:ext cx="5823148" cy="29559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15</a:t>
          </a:r>
          <a:r>
            <a:rPr kumimoji="1" lang="ja-JP" altLang="en-US" sz="2400" kern="1200" dirty="0"/>
            <a:t>．陸の豊かさも守ろう</a:t>
          </a:r>
        </a:p>
      </dsp:txBody>
      <dsp:txXfrm>
        <a:off x="5194168" y="4772439"/>
        <a:ext cx="5805832" cy="278283"/>
      </dsp:txXfrm>
    </dsp:sp>
    <dsp:sp modelId="{BCCA81A0-D285-4F04-AE8E-D134F2915D4D}">
      <dsp:nvSpPr>
        <dsp:cNvPr id="0" name=""/>
        <dsp:cNvSpPr/>
      </dsp:nvSpPr>
      <dsp:spPr>
        <a:xfrm rot="4739427">
          <a:off x="879084" y="4266937"/>
          <a:ext cx="199665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996650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1827493" y="4221652"/>
        <a:ext cx="99832" cy="99832"/>
      </dsp:txXfrm>
    </dsp:sp>
    <dsp:sp modelId="{D9C84F13-1FA4-439F-AF35-E6519E0BA9A7}">
      <dsp:nvSpPr>
        <dsp:cNvPr id="0" name=""/>
        <dsp:cNvSpPr/>
      </dsp:nvSpPr>
      <dsp:spPr>
        <a:xfrm>
          <a:off x="2068062" y="5103720"/>
          <a:ext cx="1855432" cy="2955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Peace</a:t>
          </a:r>
          <a:endParaRPr kumimoji="1" lang="ja-JP" altLang="en-US" sz="2400" kern="1200" dirty="0"/>
        </a:p>
      </dsp:txBody>
      <dsp:txXfrm>
        <a:off x="2076720" y="5112378"/>
        <a:ext cx="1838116" cy="278283"/>
      </dsp:txXfrm>
    </dsp:sp>
    <dsp:sp modelId="{EEA3851D-8A72-429B-A598-573E4B43366C}">
      <dsp:nvSpPr>
        <dsp:cNvPr id="0" name=""/>
        <dsp:cNvSpPr/>
      </dsp:nvSpPr>
      <dsp:spPr>
        <a:xfrm>
          <a:off x="3923494" y="5246888"/>
          <a:ext cx="126201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6201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952" y="5219970"/>
        <a:ext cx="63100" cy="63100"/>
      </dsp:txXfrm>
    </dsp:sp>
    <dsp:sp modelId="{D7A62673-3923-47AE-9F5A-69DB201F653F}">
      <dsp:nvSpPr>
        <dsp:cNvPr id="0" name=""/>
        <dsp:cNvSpPr/>
      </dsp:nvSpPr>
      <dsp:spPr>
        <a:xfrm>
          <a:off x="5185510" y="5103720"/>
          <a:ext cx="5823148" cy="29559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16</a:t>
          </a:r>
          <a:r>
            <a:rPr kumimoji="1" lang="ja-JP" altLang="en-US" sz="2400" kern="1200" dirty="0"/>
            <a:t>．平和と公正をすべての人に</a:t>
          </a:r>
        </a:p>
      </dsp:txBody>
      <dsp:txXfrm>
        <a:off x="5194168" y="5112378"/>
        <a:ext cx="5805832" cy="278283"/>
      </dsp:txXfrm>
    </dsp:sp>
    <dsp:sp modelId="{417C385D-E476-4BD6-B12F-1ACFCC838704}">
      <dsp:nvSpPr>
        <dsp:cNvPr id="0" name=""/>
        <dsp:cNvSpPr/>
      </dsp:nvSpPr>
      <dsp:spPr>
        <a:xfrm rot="4835172">
          <a:off x="711790" y="4436907"/>
          <a:ext cx="2331237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331237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800" kern="1200"/>
        </a:p>
      </dsp:txBody>
      <dsp:txXfrm>
        <a:off x="1819128" y="4383258"/>
        <a:ext cx="116561" cy="116561"/>
      </dsp:txXfrm>
    </dsp:sp>
    <dsp:sp modelId="{D4A15DC9-9111-42D4-A605-155F6F12F9B7}">
      <dsp:nvSpPr>
        <dsp:cNvPr id="0" name=""/>
        <dsp:cNvSpPr/>
      </dsp:nvSpPr>
      <dsp:spPr>
        <a:xfrm>
          <a:off x="2068062" y="5443660"/>
          <a:ext cx="1855432" cy="295599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Partnership</a:t>
          </a:r>
          <a:endParaRPr kumimoji="1" lang="ja-JP" altLang="en-US" sz="2400" kern="1200" dirty="0"/>
        </a:p>
      </dsp:txBody>
      <dsp:txXfrm>
        <a:off x="2076720" y="5452318"/>
        <a:ext cx="1838116" cy="278283"/>
      </dsp:txXfrm>
    </dsp:sp>
    <dsp:sp modelId="{C9FF5DD2-1EAA-4608-A25B-FCF3079DB870}">
      <dsp:nvSpPr>
        <dsp:cNvPr id="0" name=""/>
        <dsp:cNvSpPr/>
      </dsp:nvSpPr>
      <dsp:spPr>
        <a:xfrm>
          <a:off x="3923494" y="5586828"/>
          <a:ext cx="126201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6201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522952" y="5559909"/>
        <a:ext cx="63100" cy="63100"/>
      </dsp:txXfrm>
    </dsp:sp>
    <dsp:sp modelId="{A763E564-D3B3-4F76-959B-4ECBD0C2D550}">
      <dsp:nvSpPr>
        <dsp:cNvPr id="0" name=""/>
        <dsp:cNvSpPr/>
      </dsp:nvSpPr>
      <dsp:spPr>
        <a:xfrm>
          <a:off x="5185510" y="5443660"/>
          <a:ext cx="5823148" cy="295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17</a:t>
          </a:r>
          <a:r>
            <a:rPr kumimoji="1" lang="ja-JP" altLang="en-US" sz="2400" kern="1200" dirty="0"/>
            <a:t>．パートナーシップで目標を実現しよう</a:t>
          </a:r>
        </a:p>
      </dsp:txBody>
      <dsp:txXfrm>
        <a:off x="5194168" y="5452318"/>
        <a:ext cx="5805832" cy="278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E1ED0-DD24-488D-8C1E-7D094EAC4B79}">
      <dsp:nvSpPr>
        <dsp:cNvPr id="0" name=""/>
        <dsp:cNvSpPr/>
      </dsp:nvSpPr>
      <dsp:spPr>
        <a:xfrm>
          <a:off x="48131" y="2072403"/>
          <a:ext cx="2887125" cy="1587920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3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3200" kern="1200" dirty="0"/>
            <a:t>の</a:t>
          </a:r>
          <a:r>
            <a:rPr kumimoji="1" lang="en-US" altLang="ja-JP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kumimoji="1" lang="ja-JP" altLang="en-US" sz="3200" kern="1200" dirty="0"/>
            <a:t>分類</a:t>
          </a:r>
          <a:br>
            <a:rPr kumimoji="1" lang="en-US" altLang="ja-JP" sz="2400" kern="1200" dirty="0"/>
          </a:br>
          <a:r>
            <a:rPr kumimoji="1" lang="en-US" altLang="ja-JP" sz="2400" kern="1200" dirty="0"/>
            <a:t>17</a:t>
          </a:r>
          <a:r>
            <a:rPr kumimoji="1" lang="ja-JP" altLang="en-US" sz="2400" kern="1200" dirty="0"/>
            <a:t>．パートナーシップ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で目標を実現しよう</a:t>
          </a:r>
        </a:p>
      </dsp:txBody>
      <dsp:txXfrm>
        <a:off x="94640" y="2118912"/>
        <a:ext cx="2794107" cy="1494902"/>
      </dsp:txXfrm>
    </dsp:sp>
    <dsp:sp modelId="{0A6E024E-33BD-442D-BABB-29FB0A636F07}">
      <dsp:nvSpPr>
        <dsp:cNvPr id="0" name=""/>
        <dsp:cNvSpPr/>
      </dsp:nvSpPr>
      <dsp:spPr>
        <a:xfrm rot="16616834">
          <a:off x="1977920" y="1780370"/>
          <a:ext cx="2178131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2178131" y="4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3012532" y="1730840"/>
        <a:ext cx="108906" cy="108906"/>
      </dsp:txXfrm>
    </dsp:sp>
    <dsp:sp modelId="{003919AF-BF75-476B-9344-C4AC150FE34E}">
      <dsp:nvSpPr>
        <dsp:cNvPr id="0" name=""/>
        <dsp:cNvSpPr/>
      </dsp:nvSpPr>
      <dsp:spPr>
        <a:xfrm>
          <a:off x="3198714" y="211236"/>
          <a:ext cx="1629710" cy="98597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生物圏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（環境）</a:t>
          </a:r>
        </a:p>
      </dsp:txBody>
      <dsp:txXfrm>
        <a:off x="3227592" y="240114"/>
        <a:ext cx="1571954" cy="928217"/>
      </dsp:txXfrm>
    </dsp:sp>
    <dsp:sp modelId="{B2CFD054-96D5-46ED-A41E-B31FAFAA9B33}">
      <dsp:nvSpPr>
        <dsp:cNvPr id="0" name=""/>
        <dsp:cNvSpPr/>
      </dsp:nvSpPr>
      <dsp:spPr>
        <a:xfrm rot="18590074">
          <a:off x="4701595" y="428336"/>
          <a:ext cx="705732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5732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817" y="415615"/>
        <a:ext cx="35286" cy="35286"/>
      </dsp:txXfrm>
    </dsp:sp>
    <dsp:sp modelId="{CF1FEEF2-D772-4D58-9D8F-A93A8B713451}">
      <dsp:nvSpPr>
        <dsp:cNvPr id="0" name=""/>
        <dsp:cNvSpPr/>
      </dsp:nvSpPr>
      <dsp:spPr>
        <a:xfrm>
          <a:off x="5280497" y="5212"/>
          <a:ext cx="5626199" cy="31416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６．安全な水とトイレを世界に</a:t>
          </a:r>
        </a:p>
      </dsp:txBody>
      <dsp:txXfrm>
        <a:off x="5289698" y="14413"/>
        <a:ext cx="5607797" cy="295760"/>
      </dsp:txXfrm>
    </dsp:sp>
    <dsp:sp modelId="{AA2572DD-DF15-4B33-9D2D-9B9668119341}">
      <dsp:nvSpPr>
        <dsp:cNvPr id="0" name=""/>
        <dsp:cNvSpPr/>
      </dsp:nvSpPr>
      <dsp:spPr>
        <a:xfrm rot="20293135">
          <a:off x="4811046" y="608979"/>
          <a:ext cx="48682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682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2290" y="601731"/>
        <a:ext cx="24341" cy="24341"/>
      </dsp:txXfrm>
    </dsp:sp>
    <dsp:sp modelId="{CF0740D2-075A-4FD4-9684-B89C934AE416}">
      <dsp:nvSpPr>
        <dsp:cNvPr id="0" name=""/>
        <dsp:cNvSpPr/>
      </dsp:nvSpPr>
      <dsp:spPr>
        <a:xfrm>
          <a:off x="5280497" y="366499"/>
          <a:ext cx="5626199" cy="3141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13</a:t>
          </a:r>
          <a:r>
            <a:rPr kumimoji="1" lang="ja-JP" altLang="en-US" sz="2400" kern="1200" dirty="0"/>
            <a:t>．気候変動に具体的な対策を</a:t>
          </a:r>
        </a:p>
      </dsp:txBody>
      <dsp:txXfrm>
        <a:off x="5289698" y="375700"/>
        <a:ext cx="5607797" cy="295760"/>
      </dsp:txXfrm>
    </dsp:sp>
    <dsp:sp modelId="{2CFD3644-FB0E-4599-B96C-B6995ED306FF}">
      <dsp:nvSpPr>
        <dsp:cNvPr id="0" name=""/>
        <dsp:cNvSpPr/>
      </dsp:nvSpPr>
      <dsp:spPr>
        <a:xfrm rot="1306865">
          <a:off x="4811046" y="789622"/>
          <a:ext cx="48682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682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2290" y="782374"/>
        <a:ext cx="24341" cy="24341"/>
      </dsp:txXfrm>
    </dsp:sp>
    <dsp:sp modelId="{341E0E99-04E4-4E04-9DD1-B2AF9837E229}">
      <dsp:nvSpPr>
        <dsp:cNvPr id="0" name=""/>
        <dsp:cNvSpPr/>
      </dsp:nvSpPr>
      <dsp:spPr>
        <a:xfrm>
          <a:off x="5280497" y="727785"/>
          <a:ext cx="5626199" cy="3141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14</a:t>
          </a:r>
          <a:r>
            <a:rPr kumimoji="1" lang="ja-JP" altLang="en-US" sz="2400" kern="1200" dirty="0"/>
            <a:t>．海の豊かさを守ろう</a:t>
          </a:r>
        </a:p>
      </dsp:txBody>
      <dsp:txXfrm>
        <a:off x="5289698" y="736986"/>
        <a:ext cx="5607797" cy="295760"/>
      </dsp:txXfrm>
    </dsp:sp>
    <dsp:sp modelId="{19065FE1-6259-48B2-9B15-FA41D5B95CFB}">
      <dsp:nvSpPr>
        <dsp:cNvPr id="0" name=""/>
        <dsp:cNvSpPr/>
      </dsp:nvSpPr>
      <dsp:spPr>
        <a:xfrm rot="3009926">
          <a:off x="4701595" y="970265"/>
          <a:ext cx="705732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5732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817" y="957545"/>
        <a:ext cx="35286" cy="35286"/>
      </dsp:txXfrm>
    </dsp:sp>
    <dsp:sp modelId="{6BA1AA02-BF0A-4F4E-A663-3998E6E099D4}">
      <dsp:nvSpPr>
        <dsp:cNvPr id="0" name=""/>
        <dsp:cNvSpPr/>
      </dsp:nvSpPr>
      <dsp:spPr>
        <a:xfrm>
          <a:off x="5280497" y="1089072"/>
          <a:ext cx="5626199" cy="3141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15</a:t>
          </a:r>
          <a:r>
            <a:rPr kumimoji="1" lang="ja-JP" altLang="en-US" sz="2400" kern="1200" dirty="0"/>
            <a:t>．陸の豊かさも守ろう</a:t>
          </a:r>
        </a:p>
      </dsp:txBody>
      <dsp:txXfrm>
        <a:off x="5289698" y="1098273"/>
        <a:ext cx="5607797" cy="295760"/>
      </dsp:txXfrm>
    </dsp:sp>
    <dsp:sp modelId="{7A318484-CC6E-459A-B328-2CB9EEA34A0A}">
      <dsp:nvSpPr>
        <dsp:cNvPr id="0" name=""/>
        <dsp:cNvSpPr/>
      </dsp:nvSpPr>
      <dsp:spPr>
        <a:xfrm rot="71010">
          <a:off x="2935229" y="2864230"/>
          <a:ext cx="270136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270136" y="4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063543" y="2862399"/>
        <a:ext cx="13506" cy="13506"/>
      </dsp:txXfrm>
    </dsp:sp>
    <dsp:sp modelId="{D21E3BF3-91D6-4A65-B314-79B240F7CC7D}">
      <dsp:nvSpPr>
        <dsp:cNvPr id="0" name=""/>
        <dsp:cNvSpPr/>
      </dsp:nvSpPr>
      <dsp:spPr>
        <a:xfrm>
          <a:off x="3205336" y="2378956"/>
          <a:ext cx="1629710" cy="98597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社会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（人権）</a:t>
          </a:r>
        </a:p>
      </dsp:txBody>
      <dsp:txXfrm>
        <a:off x="3234214" y="2407834"/>
        <a:ext cx="1571954" cy="928217"/>
      </dsp:txXfrm>
    </dsp:sp>
    <dsp:sp modelId="{CDAE1E3C-9E19-4364-AE64-3A16D27CBDEC}">
      <dsp:nvSpPr>
        <dsp:cNvPr id="0" name=""/>
        <dsp:cNvSpPr/>
      </dsp:nvSpPr>
      <dsp:spPr>
        <a:xfrm rot="17364360">
          <a:off x="4387437" y="2234768"/>
          <a:ext cx="1340669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1340669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24255" y="2206174"/>
        <a:ext cx="67033" cy="67033"/>
      </dsp:txXfrm>
    </dsp:sp>
    <dsp:sp modelId="{834A3C4C-ED6C-4912-B55C-0F7445627632}">
      <dsp:nvSpPr>
        <dsp:cNvPr id="0" name=""/>
        <dsp:cNvSpPr/>
      </dsp:nvSpPr>
      <dsp:spPr>
        <a:xfrm>
          <a:off x="5280497" y="1450358"/>
          <a:ext cx="5626199" cy="3141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１．貧困をなくそう</a:t>
          </a:r>
        </a:p>
      </dsp:txBody>
      <dsp:txXfrm>
        <a:off x="5289698" y="1459559"/>
        <a:ext cx="5607797" cy="295760"/>
      </dsp:txXfrm>
    </dsp:sp>
    <dsp:sp modelId="{D2EC7B3C-368F-402C-B116-FCFB5C761FD9}">
      <dsp:nvSpPr>
        <dsp:cNvPr id="0" name=""/>
        <dsp:cNvSpPr/>
      </dsp:nvSpPr>
      <dsp:spPr>
        <a:xfrm rot="17775103">
          <a:off x="4554228" y="2415412"/>
          <a:ext cx="100708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100708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2595" y="2395157"/>
        <a:ext cx="50354" cy="50354"/>
      </dsp:txXfrm>
    </dsp:sp>
    <dsp:sp modelId="{7514999F-037F-42F8-8256-19F5DED0754B}">
      <dsp:nvSpPr>
        <dsp:cNvPr id="0" name=""/>
        <dsp:cNvSpPr/>
      </dsp:nvSpPr>
      <dsp:spPr>
        <a:xfrm>
          <a:off x="5280497" y="1811645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２．飢餓をゼロに</a:t>
          </a:r>
        </a:p>
      </dsp:txBody>
      <dsp:txXfrm>
        <a:off x="5289698" y="1820846"/>
        <a:ext cx="5607797" cy="295760"/>
      </dsp:txXfrm>
    </dsp:sp>
    <dsp:sp modelId="{65B3BBC5-B18D-4C94-9309-E3CEF28D9303}">
      <dsp:nvSpPr>
        <dsp:cNvPr id="0" name=""/>
        <dsp:cNvSpPr/>
      </dsp:nvSpPr>
      <dsp:spPr>
        <a:xfrm rot="18565153">
          <a:off x="4707018" y="2596055"/>
          <a:ext cx="70150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150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0234" y="2583440"/>
        <a:ext cx="35075" cy="35075"/>
      </dsp:txXfrm>
    </dsp:sp>
    <dsp:sp modelId="{4C42875B-D02A-4077-A2A8-BE1386DDBC7C}">
      <dsp:nvSpPr>
        <dsp:cNvPr id="0" name=""/>
        <dsp:cNvSpPr/>
      </dsp:nvSpPr>
      <dsp:spPr>
        <a:xfrm>
          <a:off x="5280497" y="2172932"/>
          <a:ext cx="5626199" cy="31416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３．すべての人に健康と福祉を</a:t>
          </a:r>
        </a:p>
      </dsp:txBody>
      <dsp:txXfrm>
        <a:off x="5289698" y="2182133"/>
        <a:ext cx="5607797" cy="295760"/>
      </dsp:txXfrm>
    </dsp:sp>
    <dsp:sp modelId="{B71B7F28-8EEF-42FA-8B14-436BA0ADA4BE}">
      <dsp:nvSpPr>
        <dsp:cNvPr id="0" name=""/>
        <dsp:cNvSpPr/>
      </dsp:nvSpPr>
      <dsp:spPr>
        <a:xfrm rot="20275560">
          <a:off x="4817429" y="2776698"/>
          <a:ext cx="480685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0685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5755" y="2769604"/>
        <a:ext cx="24034" cy="24034"/>
      </dsp:txXfrm>
    </dsp:sp>
    <dsp:sp modelId="{D309861D-98C4-44FF-B7A0-28112D12F622}">
      <dsp:nvSpPr>
        <dsp:cNvPr id="0" name=""/>
        <dsp:cNvSpPr/>
      </dsp:nvSpPr>
      <dsp:spPr>
        <a:xfrm>
          <a:off x="5280497" y="2534218"/>
          <a:ext cx="5626199" cy="3141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４．質の高い教育をみんなに</a:t>
          </a:r>
        </a:p>
      </dsp:txBody>
      <dsp:txXfrm>
        <a:off x="5289698" y="2543419"/>
        <a:ext cx="5607797" cy="295760"/>
      </dsp:txXfrm>
    </dsp:sp>
    <dsp:sp modelId="{60B160AF-1DE7-48D1-9277-80856D505833}">
      <dsp:nvSpPr>
        <dsp:cNvPr id="0" name=""/>
        <dsp:cNvSpPr/>
      </dsp:nvSpPr>
      <dsp:spPr>
        <a:xfrm rot="1324440">
          <a:off x="4817429" y="2957342"/>
          <a:ext cx="480685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0685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5755" y="2950247"/>
        <a:ext cx="24034" cy="24034"/>
      </dsp:txXfrm>
    </dsp:sp>
    <dsp:sp modelId="{831C0596-4138-4052-A1D1-10FDAD802736}">
      <dsp:nvSpPr>
        <dsp:cNvPr id="0" name=""/>
        <dsp:cNvSpPr/>
      </dsp:nvSpPr>
      <dsp:spPr>
        <a:xfrm>
          <a:off x="5280497" y="2895505"/>
          <a:ext cx="5626199" cy="3141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５．ジェンダー平等を実現しよう</a:t>
          </a:r>
        </a:p>
      </dsp:txBody>
      <dsp:txXfrm>
        <a:off x="5289698" y="2904706"/>
        <a:ext cx="5607797" cy="295760"/>
      </dsp:txXfrm>
    </dsp:sp>
    <dsp:sp modelId="{ADFFACF3-98CA-402F-A09C-38BA68E1D1DB}">
      <dsp:nvSpPr>
        <dsp:cNvPr id="0" name=""/>
        <dsp:cNvSpPr/>
      </dsp:nvSpPr>
      <dsp:spPr>
        <a:xfrm rot="3034847">
          <a:off x="4707018" y="3137985"/>
          <a:ext cx="70150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150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0234" y="3125370"/>
        <a:ext cx="35075" cy="35075"/>
      </dsp:txXfrm>
    </dsp:sp>
    <dsp:sp modelId="{9255A80F-3EA9-4E9E-A5BE-488715B9E9E8}">
      <dsp:nvSpPr>
        <dsp:cNvPr id="0" name=""/>
        <dsp:cNvSpPr/>
      </dsp:nvSpPr>
      <dsp:spPr>
        <a:xfrm>
          <a:off x="5280497" y="3256791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７．エネルギーをみんなにそしてクリーンに</a:t>
          </a:r>
        </a:p>
      </dsp:txBody>
      <dsp:txXfrm>
        <a:off x="5289698" y="3265992"/>
        <a:ext cx="5607797" cy="295760"/>
      </dsp:txXfrm>
    </dsp:sp>
    <dsp:sp modelId="{55F0873B-96DE-4592-8625-8F1C5DE06A06}">
      <dsp:nvSpPr>
        <dsp:cNvPr id="0" name=""/>
        <dsp:cNvSpPr/>
      </dsp:nvSpPr>
      <dsp:spPr>
        <a:xfrm rot="3824897">
          <a:off x="4554228" y="3318628"/>
          <a:ext cx="100708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100708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2595" y="3298374"/>
        <a:ext cx="50354" cy="50354"/>
      </dsp:txXfrm>
    </dsp:sp>
    <dsp:sp modelId="{176DF8D0-C58D-429A-B15E-E07385683652}">
      <dsp:nvSpPr>
        <dsp:cNvPr id="0" name=""/>
        <dsp:cNvSpPr/>
      </dsp:nvSpPr>
      <dsp:spPr>
        <a:xfrm>
          <a:off x="5280497" y="3618078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11</a:t>
          </a:r>
          <a:r>
            <a:rPr kumimoji="1" lang="ja-JP" altLang="en-US" sz="2400" kern="1200" dirty="0"/>
            <a:t>．住み続けられるまちづくりを</a:t>
          </a:r>
        </a:p>
      </dsp:txBody>
      <dsp:txXfrm>
        <a:off x="5289698" y="3627279"/>
        <a:ext cx="5607797" cy="295760"/>
      </dsp:txXfrm>
    </dsp:sp>
    <dsp:sp modelId="{DB891C8B-7FBD-4085-8083-85BF69673886}">
      <dsp:nvSpPr>
        <dsp:cNvPr id="0" name=""/>
        <dsp:cNvSpPr/>
      </dsp:nvSpPr>
      <dsp:spPr>
        <a:xfrm rot="4235640">
          <a:off x="4387437" y="3499271"/>
          <a:ext cx="1340669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1340669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24255" y="3470677"/>
        <a:ext cx="67033" cy="67033"/>
      </dsp:txXfrm>
    </dsp:sp>
    <dsp:sp modelId="{7BFE0E79-5AE2-46BC-886E-D8E86001A07C}">
      <dsp:nvSpPr>
        <dsp:cNvPr id="0" name=""/>
        <dsp:cNvSpPr/>
      </dsp:nvSpPr>
      <dsp:spPr>
        <a:xfrm>
          <a:off x="5280497" y="3979364"/>
          <a:ext cx="5626199" cy="31416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16</a:t>
          </a:r>
          <a:r>
            <a:rPr kumimoji="1" lang="ja-JP" altLang="en-US" sz="2400" kern="1200" dirty="0"/>
            <a:t>．平和と公正をすべての人に</a:t>
          </a:r>
        </a:p>
      </dsp:txBody>
      <dsp:txXfrm>
        <a:off x="5289698" y="3988565"/>
        <a:ext cx="5607797" cy="295760"/>
      </dsp:txXfrm>
    </dsp:sp>
    <dsp:sp modelId="{B5BC8713-D7C8-4890-B09E-91066D4D07F5}">
      <dsp:nvSpPr>
        <dsp:cNvPr id="0" name=""/>
        <dsp:cNvSpPr/>
      </dsp:nvSpPr>
      <dsp:spPr>
        <a:xfrm rot="4985285">
          <a:off x="1972381" y="3948090"/>
          <a:ext cx="2189209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2189209" y="4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700" kern="1200"/>
        </a:p>
      </dsp:txBody>
      <dsp:txXfrm>
        <a:off x="3012255" y="3898282"/>
        <a:ext cx="109460" cy="109460"/>
      </dsp:txXfrm>
    </dsp:sp>
    <dsp:sp modelId="{808856FE-0B2A-49A1-B544-74527A37F453}">
      <dsp:nvSpPr>
        <dsp:cNvPr id="0" name=""/>
        <dsp:cNvSpPr/>
      </dsp:nvSpPr>
      <dsp:spPr>
        <a:xfrm>
          <a:off x="3198714" y="4546675"/>
          <a:ext cx="1629710" cy="98597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経済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（法と経営）</a:t>
          </a:r>
        </a:p>
      </dsp:txBody>
      <dsp:txXfrm>
        <a:off x="3227592" y="4575553"/>
        <a:ext cx="1571954" cy="928217"/>
      </dsp:txXfrm>
    </dsp:sp>
    <dsp:sp modelId="{607AC0F1-569E-4CE6-AFC9-C7829B42065C}">
      <dsp:nvSpPr>
        <dsp:cNvPr id="0" name=""/>
        <dsp:cNvSpPr/>
      </dsp:nvSpPr>
      <dsp:spPr>
        <a:xfrm rot="18590074">
          <a:off x="4701595" y="4763775"/>
          <a:ext cx="705732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5732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817" y="4751054"/>
        <a:ext cx="35286" cy="35286"/>
      </dsp:txXfrm>
    </dsp:sp>
    <dsp:sp modelId="{49366F56-FBCC-4B77-BC09-75FC62FC9373}">
      <dsp:nvSpPr>
        <dsp:cNvPr id="0" name=""/>
        <dsp:cNvSpPr/>
      </dsp:nvSpPr>
      <dsp:spPr>
        <a:xfrm>
          <a:off x="5280497" y="4340651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８．働きがいも経済成長も</a:t>
          </a:r>
        </a:p>
      </dsp:txBody>
      <dsp:txXfrm>
        <a:off x="5289698" y="4349852"/>
        <a:ext cx="5607797" cy="295760"/>
      </dsp:txXfrm>
    </dsp:sp>
    <dsp:sp modelId="{39F22B11-60C5-4705-89CD-67AA4B198AEC}">
      <dsp:nvSpPr>
        <dsp:cNvPr id="0" name=""/>
        <dsp:cNvSpPr/>
      </dsp:nvSpPr>
      <dsp:spPr>
        <a:xfrm rot="20293135">
          <a:off x="4811046" y="4944418"/>
          <a:ext cx="48682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682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2290" y="4937170"/>
        <a:ext cx="24341" cy="24341"/>
      </dsp:txXfrm>
    </dsp:sp>
    <dsp:sp modelId="{08F02F36-FE82-48A1-9442-78F4F28B2919}">
      <dsp:nvSpPr>
        <dsp:cNvPr id="0" name=""/>
        <dsp:cNvSpPr/>
      </dsp:nvSpPr>
      <dsp:spPr>
        <a:xfrm>
          <a:off x="5280497" y="4701938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９．産業と技術革新の基盤を作ろう</a:t>
          </a:r>
        </a:p>
      </dsp:txBody>
      <dsp:txXfrm>
        <a:off x="5289698" y="4711139"/>
        <a:ext cx="5607797" cy="295760"/>
      </dsp:txXfrm>
    </dsp:sp>
    <dsp:sp modelId="{7CE9C3E2-3778-4468-BC96-108528A4D967}">
      <dsp:nvSpPr>
        <dsp:cNvPr id="0" name=""/>
        <dsp:cNvSpPr/>
      </dsp:nvSpPr>
      <dsp:spPr>
        <a:xfrm rot="1306865">
          <a:off x="4811046" y="5125061"/>
          <a:ext cx="486828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486828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42290" y="5117813"/>
        <a:ext cx="24341" cy="24341"/>
      </dsp:txXfrm>
    </dsp:sp>
    <dsp:sp modelId="{B4E6A81D-F2F6-4634-82C2-E1A959F4DC40}">
      <dsp:nvSpPr>
        <dsp:cNvPr id="0" name=""/>
        <dsp:cNvSpPr/>
      </dsp:nvSpPr>
      <dsp:spPr>
        <a:xfrm>
          <a:off x="5280497" y="5063224"/>
          <a:ext cx="5626199" cy="31416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10</a:t>
          </a:r>
          <a:r>
            <a:rPr kumimoji="1" lang="ja-JP" altLang="en-US" sz="2400" kern="1200" dirty="0"/>
            <a:t>．人や国の不平等</a:t>
          </a:r>
          <a:r>
            <a:rPr kumimoji="1" lang="en-US" altLang="ja-JP" sz="2400" kern="1200" dirty="0"/>
            <a:t>〔</a:t>
          </a:r>
          <a:r>
            <a:rPr kumimoji="1" lang="ja-JP" altLang="en-US" sz="2400" kern="1200" dirty="0"/>
            <a:t>格差</a:t>
          </a:r>
          <a:r>
            <a:rPr kumimoji="1" lang="en-US" altLang="ja-JP" sz="2400" kern="1200" dirty="0"/>
            <a:t>〕</a:t>
          </a:r>
          <a:r>
            <a:rPr kumimoji="1" lang="ja-JP" altLang="en-US" sz="2400" kern="1200" dirty="0"/>
            <a:t>をなくそう</a:t>
          </a:r>
        </a:p>
      </dsp:txBody>
      <dsp:txXfrm>
        <a:off x="5289698" y="5072425"/>
        <a:ext cx="5607797" cy="295760"/>
      </dsp:txXfrm>
    </dsp:sp>
    <dsp:sp modelId="{FE76CD38-AF3D-4D2F-B131-06D05DDCCD9A}">
      <dsp:nvSpPr>
        <dsp:cNvPr id="0" name=""/>
        <dsp:cNvSpPr/>
      </dsp:nvSpPr>
      <dsp:spPr>
        <a:xfrm rot="3025186">
          <a:off x="4699703" y="5308163"/>
          <a:ext cx="709514" cy="9845"/>
        </a:xfrm>
        <a:custGeom>
          <a:avLst/>
          <a:gdLst/>
          <a:ahLst/>
          <a:cxnLst/>
          <a:rect l="0" t="0" r="0" b="0"/>
          <a:pathLst>
            <a:path>
              <a:moveTo>
                <a:pt x="0" y="4922"/>
              </a:moveTo>
              <a:lnTo>
                <a:pt x="709514" y="492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036723" y="5295347"/>
        <a:ext cx="35475" cy="35475"/>
      </dsp:txXfrm>
    </dsp:sp>
    <dsp:sp modelId="{CA52FA0D-3723-43C1-9292-484AD9F6CD17}">
      <dsp:nvSpPr>
        <dsp:cNvPr id="0" name=""/>
        <dsp:cNvSpPr/>
      </dsp:nvSpPr>
      <dsp:spPr>
        <a:xfrm>
          <a:off x="5280497" y="5429427"/>
          <a:ext cx="5626199" cy="31416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12</a:t>
          </a:r>
          <a:r>
            <a:rPr kumimoji="1" lang="ja-JP" altLang="en-US" sz="2400" kern="1200" dirty="0"/>
            <a:t>．つくる責任つかう責任</a:t>
          </a:r>
        </a:p>
      </dsp:txBody>
      <dsp:txXfrm>
        <a:off x="5289698" y="5438628"/>
        <a:ext cx="5607797" cy="295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C28E-A91E-4654-9C5D-7C4963455DEC}">
      <dsp:nvSpPr>
        <dsp:cNvPr id="0" name=""/>
        <dsp:cNvSpPr/>
      </dsp:nvSpPr>
      <dsp:spPr>
        <a:xfrm>
          <a:off x="32480" y="1907024"/>
          <a:ext cx="1465679" cy="1747585"/>
        </a:xfrm>
        <a:prstGeom prst="roundRect">
          <a:avLst>
            <a:gd name="adj" fmla="val 10000"/>
          </a:avLst>
        </a:prstGeom>
        <a:solidFill>
          <a:srgbClr val="BEC0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800" kern="1200" dirty="0"/>
            <a:t>の</a:t>
          </a:r>
          <a:br>
            <a:rPr kumimoji="1" lang="en-US" altLang="ja-JP" sz="2800" kern="1200" dirty="0"/>
          </a:br>
          <a:r>
            <a:rPr kumimoji="1" lang="en-US" altLang="ja-JP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kumimoji="1" lang="ja-JP" altLang="en-US" sz="2800" kern="1200" dirty="0"/>
            <a:t>分類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による理解</a:t>
          </a:r>
        </a:p>
      </dsp:txBody>
      <dsp:txXfrm>
        <a:off x="75408" y="1949952"/>
        <a:ext cx="1379823" cy="1661729"/>
      </dsp:txXfrm>
    </dsp:sp>
    <dsp:sp modelId="{2FFA1567-8D7D-4D93-BCA5-54C7BF0BBDF1}">
      <dsp:nvSpPr>
        <dsp:cNvPr id="0" name=""/>
        <dsp:cNvSpPr/>
      </dsp:nvSpPr>
      <dsp:spPr>
        <a:xfrm rot="17754954">
          <a:off x="775193" y="1621084"/>
          <a:ext cx="256849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568499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995230" y="1561503"/>
        <a:ext cx="128424" cy="128424"/>
      </dsp:txXfrm>
    </dsp:sp>
    <dsp:sp modelId="{D2E83601-0AEE-4CF1-AC92-53304A3D922B}">
      <dsp:nvSpPr>
        <dsp:cNvPr id="0" name=""/>
        <dsp:cNvSpPr/>
      </dsp:nvSpPr>
      <dsp:spPr>
        <a:xfrm>
          <a:off x="2620726" y="167788"/>
          <a:ext cx="1773468" cy="6056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ガバナンス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（３）</a:t>
          </a:r>
        </a:p>
      </dsp:txBody>
      <dsp:txXfrm>
        <a:off x="2638465" y="185527"/>
        <a:ext cx="1737990" cy="570175"/>
      </dsp:txXfrm>
    </dsp:sp>
    <dsp:sp modelId="{39A1D562-B830-44BE-84A9-A678497A5B01}">
      <dsp:nvSpPr>
        <dsp:cNvPr id="0" name=""/>
        <dsp:cNvSpPr/>
      </dsp:nvSpPr>
      <dsp:spPr>
        <a:xfrm rot="20515709">
          <a:off x="4368359" y="303522"/>
          <a:ext cx="104744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47449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5898" y="281967"/>
        <a:ext cx="52372" cy="52372"/>
      </dsp:txXfrm>
    </dsp:sp>
    <dsp:sp modelId="{2DA7D1F4-6353-4F39-B400-0D48E49410DA}">
      <dsp:nvSpPr>
        <dsp:cNvPr id="0" name=""/>
        <dsp:cNvSpPr/>
      </dsp:nvSpPr>
      <dsp:spPr>
        <a:xfrm>
          <a:off x="5389973" y="4421"/>
          <a:ext cx="5059919" cy="2825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10</a:t>
          </a:r>
          <a:r>
            <a:rPr kumimoji="1" lang="ja-JP" altLang="en-US" sz="2000" kern="1200" dirty="0"/>
            <a:t>．人や国の不平等をなくそう　</a:t>
          </a:r>
        </a:p>
      </dsp:txBody>
      <dsp:txXfrm>
        <a:off x="5398248" y="12696"/>
        <a:ext cx="5043369" cy="265991"/>
      </dsp:txXfrm>
    </dsp:sp>
    <dsp:sp modelId="{3E202CCD-CBF4-4E2E-9311-E8011802DDDD}">
      <dsp:nvSpPr>
        <dsp:cNvPr id="0" name=""/>
        <dsp:cNvSpPr/>
      </dsp:nvSpPr>
      <dsp:spPr>
        <a:xfrm>
          <a:off x="4394195" y="465983"/>
          <a:ext cx="995778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995778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7189" y="445720"/>
        <a:ext cx="49788" cy="49788"/>
      </dsp:txXfrm>
    </dsp:sp>
    <dsp:sp modelId="{B41BFC0B-9015-4502-AB9D-554F4E184095}">
      <dsp:nvSpPr>
        <dsp:cNvPr id="0" name=""/>
        <dsp:cNvSpPr/>
      </dsp:nvSpPr>
      <dsp:spPr>
        <a:xfrm>
          <a:off x="5389973" y="329344"/>
          <a:ext cx="5059919" cy="28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16</a:t>
          </a:r>
          <a:r>
            <a:rPr kumimoji="1" lang="ja-JP" altLang="en-US" sz="2000" kern="1200" dirty="0"/>
            <a:t>．平和と公正をすべての人に</a:t>
          </a:r>
        </a:p>
      </dsp:txBody>
      <dsp:txXfrm>
        <a:off x="5398248" y="337619"/>
        <a:ext cx="5043369" cy="265991"/>
      </dsp:txXfrm>
    </dsp:sp>
    <dsp:sp modelId="{DB2EAEA2-1D20-4737-8B0E-CEC1D1C43E0C}">
      <dsp:nvSpPr>
        <dsp:cNvPr id="0" name=""/>
        <dsp:cNvSpPr/>
      </dsp:nvSpPr>
      <dsp:spPr>
        <a:xfrm rot="1084291">
          <a:off x="4368359" y="628444"/>
          <a:ext cx="1047449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47449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5898" y="606890"/>
        <a:ext cx="52372" cy="52372"/>
      </dsp:txXfrm>
    </dsp:sp>
    <dsp:sp modelId="{00BC8610-7FBC-4B69-A369-E853823F89DA}">
      <dsp:nvSpPr>
        <dsp:cNvPr id="0" name=""/>
        <dsp:cNvSpPr/>
      </dsp:nvSpPr>
      <dsp:spPr>
        <a:xfrm>
          <a:off x="5389973" y="654267"/>
          <a:ext cx="5059919" cy="282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17</a:t>
          </a:r>
          <a:r>
            <a:rPr kumimoji="1" lang="ja-JP" altLang="en-US" sz="2000" kern="1200" dirty="0"/>
            <a:t>．パートナーシップで目標を達成しよう</a:t>
          </a:r>
        </a:p>
      </dsp:txBody>
      <dsp:txXfrm>
        <a:off x="5398248" y="662542"/>
        <a:ext cx="5043369" cy="265991"/>
      </dsp:txXfrm>
    </dsp:sp>
    <dsp:sp modelId="{1B6F44A7-263B-445F-9DAB-1D060F99FCB3}">
      <dsp:nvSpPr>
        <dsp:cNvPr id="0" name=""/>
        <dsp:cNvSpPr/>
      </dsp:nvSpPr>
      <dsp:spPr>
        <a:xfrm rot="19375835">
          <a:off x="1355997" y="2352160"/>
          <a:ext cx="1406890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406890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024270" y="2321620"/>
        <a:ext cx="70344" cy="70344"/>
      </dsp:txXfrm>
    </dsp:sp>
    <dsp:sp modelId="{A8D72F33-8993-4E0D-8409-4C1C9B9EA526}">
      <dsp:nvSpPr>
        <dsp:cNvPr id="0" name=""/>
        <dsp:cNvSpPr/>
      </dsp:nvSpPr>
      <dsp:spPr>
        <a:xfrm>
          <a:off x="2620726" y="1629941"/>
          <a:ext cx="1773468" cy="60565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Ⅰ</a:t>
          </a:r>
          <a:r>
            <a:rPr kumimoji="1" lang="ja-JP" altLang="en-US" sz="2000" kern="1200" dirty="0"/>
            <a:t>環境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（６）</a:t>
          </a:r>
        </a:p>
      </dsp:txBody>
      <dsp:txXfrm>
        <a:off x="2638465" y="1647680"/>
        <a:ext cx="1737990" cy="570175"/>
      </dsp:txXfrm>
    </dsp:sp>
    <dsp:sp modelId="{1102A330-70AE-4AE1-B11C-20E8F0F23A7B}">
      <dsp:nvSpPr>
        <dsp:cNvPr id="0" name=""/>
        <dsp:cNvSpPr/>
      </dsp:nvSpPr>
      <dsp:spPr>
        <a:xfrm rot="19247647">
          <a:off x="4249546" y="1521982"/>
          <a:ext cx="128507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8507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59957" y="1494487"/>
        <a:ext cx="64253" cy="64253"/>
      </dsp:txXfrm>
    </dsp:sp>
    <dsp:sp modelId="{09ADB5BF-B0B4-49B9-9DA7-49942DE1D703}">
      <dsp:nvSpPr>
        <dsp:cNvPr id="0" name=""/>
        <dsp:cNvSpPr/>
      </dsp:nvSpPr>
      <dsp:spPr>
        <a:xfrm>
          <a:off x="5389973" y="979190"/>
          <a:ext cx="5059919" cy="2825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６．安全な水とトイレを世界中に</a:t>
          </a:r>
        </a:p>
      </dsp:txBody>
      <dsp:txXfrm>
        <a:off x="5398248" y="987465"/>
        <a:ext cx="5043369" cy="265991"/>
      </dsp:txXfrm>
    </dsp:sp>
    <dsp:sp modelId="{4EB15B72-4059-4ADD-BD2B-C409E1219FFE}">
      <dsp:nvSpPr>
        <dsp:cNvPr id="0" name=""/>
        <dsp:cNvSpPr/>
      </dsp:nvSpPr>
      <dsp:spPr>
        <a:xfrm rot="20035232">
          <a:off x="4337756" y="1684444"/>
          <a:ext cx="110865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108656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4367" y="1661359"/>
        <a:ext cx="55432" cy="55432"/>
      </dsp:txXfrm>
    </dsp:sp>
    <dsp:sp modelId="{BE8A8A3C-909E-4545-9711-867F60A3F613}">
      <dsp:nvSpPr>
        <dsp:cNvPr id="0" name=""/>
        <dsp:cNvSpPr/>
      </dsp:nvSpPr>
      <dsp:spPr>
        <a:xfrm>
          <a:off x="5389973" y="1304113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７．エネルギーをみんなにそしてクリーンに</a:t>
          </a:r>
        </a:p>
      </dsp:txBody>
      <dsp:txXfrm>
        <a:off x="5398248" y="1312388"/>
        <a:ext cx="5043369" cy="265991"/>
      </dsp:txXfrm>
    </dsp:sp>
    <dsp:sp modelId="{18D8CDCF-64BE-40F3-A261-61834A2C581D}">
      <dsp:nvSpPr>
        <dsp:cNvPr id="0" name=""/>
        <dsp:cNvSpPr/>
      </dsp:nvSpPr>
      <dsp:spPr>
        <a:xfrm rot="21044029">
          <a:off x="4387612" y="1846905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1826313"/>
        <a:ext cx="50447" cy="50447"/>
      </dsp:txXfrm>
    </dsp:sp>
    <dsp:sp modelId="{730DC22B-6671-4A46-A5D8-8A77FC89D383}">
      <dsp:nvSpPr>
        <dsp:cNvPr id="0" name=""/>
        <dsp:cNvSpPr/>
      </dsp:nvSpPr>
      <dsp:spPr>
        <a:xfrm>
          <a:off x="5389973" y="1629035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12</a:t>
          </a:r>
          <a:r>
            <a:rPr kumimoji="1" lang="ja-JP" altLang="en-US" sz="2000" kern="1200" dirty="0"/>
            <a:t>．つくる責任つかう責任</a:t>
          </a:r>
        </a:p>
      </dsp:txBody>
      <dsp:txXfrm>
        <a:off x="5398248" y="1637310"/>
        <a:ext cx="5043369" cy="265991"/>
      </dsp:txXfrm>
    </dsp:sp>
    <dsp:sp modelId="{6EAC16D4-F4C8-48EA-AD4B-BDCCFE3A2D4E}">
      <dsp:nvSpPr>
        <dsp:cNvPr id="0" name=""/>
        <dsp:cNvSpPr/>
      </dsp:nvSpPr>
      <dsp:spPr>
        <a:xfrm rot="555971">
          <a:off x="4387612" y="2009367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1988775"/>
        <a:ext cx="50447" cy="50447"/>
      </dsp:txXfrm>
    </dsp:sp>
    <dsp:sp modelId="{1497F852-ED05-4D9E-BFEF-E664C2663BAA}">
      <dsp:nvSpPr>
        <dsp:cNvPr id="0" name=""/>
        <dsp:cNvSpPr/>
      </dsp:nvSpPr>
      <dsp:spPr>
        <a:xfrm>
          <a:off x="5389973" y="1953958"/>
          <a:ext cx="5059919" cy="2825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13</a:t>
          </a:r>
          <a:r>
            <a:rPr kumimoji="1" lang="ja-JP" altLang="en-US" sz="2000" kern="1200" dirty="0"/>
            <a:t>．気候変動に具体的な対策を</a:t>
          </a:r>
        </a:p>
      </dsp:txBody>
      <dsp:txXfrm>
        <a:off x="5398248" y="1962233"/>
        <a:ext cx="5043369" cy="265991"/>
      </dsp:txXfrm>
    </dsp:sp>
    <dsp:sp modelId="{E3FF4867-2394-435F-B399-EC37FC73BD39}">
      <dsp:nvSpPr>
        <dsp:cNvPr id="0" name=""/>
        <dsp:cNvSpPr/>
      </dsp:nvSpPr>
      <dsp:spPr>
        <a:xfrm rot="1564768">
          <a:off x="4337756" y="2171828"/>
          <a:ext cx="110865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108656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4367" y="2148744"/>
        <a:ext cx="55432" cy="55432"/>
      </dsp:txXfrm>
    </dsp:sp>
    <dsp:sp modelId="{DF613750-8924-4914-8C19-F10D92ABD1FC}">
      <dsp:nvSpPr>
        <dsp:cNvPr id="0" name=""/>
        <dsp:cNvSpPr/>
      </dsp:nvSpPr>
      <dsp:spPr>
        <a:xfrm>
          <a:off x="5389973" y="2278881"/>
          <a:ext cx="5059919" cy="2825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14</a:t>
          </a:r>
          <a:r>
            <a:rPr kumimoji="1" lang="ja-JP" altLang="en-US" sz="2000" kern="1200" dirty="0"/>
            <a:t>．海の豊かさを守ろう</a:t>
          </a:r>
        </a:p>
      </dsp:txBody>
      <dsp:txXfrm>
        <a:off x="5398248" y="2287156"/>
        <a:ext cx="5043369" cy="265991"/>
      </dsp:txXfrm>
    </dsp:sp>
    <dsp:sp modelId="{3DFA13F0-FA19-41BA-9890-867D6282C234}">
      <dsp:nvSpPr>
        <dsp:cNvPr id="0" name=""/>
        <dsp:cNvSpPr/>
      </dsp:nvSpPr>
      <dsp:spPr>
        <a:xfrm rot="2352353">
          <a:off x="4249546" y="2334290"/>
          <a:ext cx="128507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8507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59957" y="2306795"/>
        <a:ext cx="64253" cy="64253"/>
      </dsp:txXfrm>
    </dsp:sp>
    <dsp:sp modelId="{15374793-06BF-49FC-9874-DB47F0989DE9}">
      <dsp:nvSpPr>
        <dsp:cNvPr id="0" name=""/>
        <dsp:cNvSpPr/>
      </dsp:nvSpPr>
      <dsp:spPr>
        <a:xfrm>
          <a:off x="5389973" y="2603804"/>
          <a:ext cx="5059919" cy="2825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15</a:t>
          </a:r>
          <a:r>
            <a:rPr kumimoji="1" lang="ja-JP" altLang="en-US" sz="2000" kern="1200" dirty="0"/>
            <a:t>．陸の豊かさを守ろう</a:t>
          </a:r>
        </a:p>
      </dsp:txBody>
      <dsp:txXfrm>
        <a:off x="5398248" y="2612079"/>
        <a:ext cx="5043369" cy="265991"/>
      </dsp:txXfrm>
    </dsp:sp>
    <dsp:sp modelId="{5E3E0A68-0B80-423A-8EF4-C39B7F7D3433}">
      <dsp:nvSpPr>
        <dsp:cNvPr id="0" name=""/>
        <dsp:cNvSpPr/>
      </dsp:nvSpPr>
      <dsp:spPr>
        <a:xfrm rot="2667421">
          <a:off x="1273085" y="3326929"/>
          <a:ext cx="157271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572714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2020125" y="3292243"/>
        <a:ext cx="78635" cy="78635"/>
      </dsp:txXfrm>
    </dsp:sp>
    <dsp:sp modelId="{C9CDE37F-8DB0-4EF2-81B9-67A0E9DAFD02}">
      <dsp:nvSpPr>
        <dsp:cNvPr id="0" name=""/>
        <dsp:cNvSpPr/>
      </dsp:nvSpPr>
      <dsp:spPr>
        <a:xfrm>
          <a:off x="2620726" y="3579478"/>
          <a:ext cx="1773468" cy="60565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Ⅱ</a:t>
          </a:r>
          <a:r>
            <a:rPr kumimoji="1" lang="ja-JP" altLang="en-US" sz="2000" kern="1200" dirty="0"/>
            <a:t>社会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（６）</a:t>
          </a:r>
        </a:p>
      </dsp:txBody>
      <dsp:txXfrm>
        <a:off x="2638465" y="3597217"/>
        <a:ext cx="1737990" cy="570175"/>
      </dsp:txXfrm>
    </dsp:sp>
    <dsp:sp modelId="{60F0630C-B18A-4EB4-AA21-F5C89AB0EFAF}">
      <dsp:nvSpPr>
        <dsp:cNvPr id="0" name=""/>
        <dsp:cNvSpPr/>
      </dsp:nvSpPr>
      <dsp:spPr>
        <a:xfrm rot="19247647">
          <a:off x="4249546" y="3471520"/>
          <a:ext cx="128507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8507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59957" y="3444025"/>
        <a:ext cx="64253" cy="64253"/>
      </dsp:txXfrm>
    </dsp:sp>
    <dsp:sp modelId="{83C816B8-1A50-49F6-93EC-324A6014860A}">
      <dsp:nvSpPr>
        <dsp:cNvPr id="0" name=""/>
        <dsp:cNvSpPr/>
      </dsp:nvSpPr>
      <dsp:spPr>
        <a:xfrm>
          <a:off x="5389973" y="2928727"/>
          <a:ext cx="5059919" cy="2825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１．貧困をなくそう</a:t>
          </a:r>
        </a:p>
      </dsp:txBody>
      <dsp:txXfrm>
        <a:off x="5398248" y="2937002"/>
        <a:ext cx="5043369" cy="265991"/>
      </dsp:txXfrm>
    </dsp:sp>
    <dsp:sp modelId="{56B47C96-9938-4045-BCF3-2F8B2840F9B3}">
      <dsp:nvSpPr>
        <dsp:cNvPr id="0" name=""/>
        <dsp:cNvSpPr/>
      </dsp:nvSpPr>
      <dsp:spPr>
        <a:xfrm rot="20035232">
          <a:off x="4337756" y="3633981"/>
          <a:ext cx="110865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108656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4367" y="3610897"/>
        <a:ext cx="55432" cy="55432"/>
      </dsp:txXfrm>
    </dsp:sp>
    <dsp:sp modelId="{A7695404-5F8C-4086-B598-A7ABDBDBCBC8}">
      <dsp:nvSpPr>
        <dsp:cNvPr id="0" name=""/>
        <dsp:cNvSpPr/>
      </dsp:nvSpPr>
      <dsp:spPr>
        <a:xfrm>
          <a:off x="5389973" y="3253650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２．飢餓をゼロに</a:t>
          </a:r>
        </a:p>
      </dsp:txBody>
      <dsp:txXfrm>
        <a:off x="5398248" y="3261925"/>
        <a:ext cx="5043369" cy="265991"/>
      </dsp:txXfrm>
    </dsp:sp>
    <dsp:sp modelId="{E31E643A-405C-49F8-A386-390DDAC63D94}">
      <dsp:nvSpPr>
        <dsp:cNvPr id="0" name=""/>
        <dsp:cNvSpPr/>
      </dsp:nvSpPr>
      <dsp:spPr>
        <a:xfrm rot="21044029">
          <a:off x="4387612" y="3796443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3775851"/>
        <a:ext cx="50447" cy="50447"/>
      </dsp:txXfrm>
    </dsp:sp>
    <dsp:sp modelId="{C3292843-1B62-47BD-A2EA-95E3A4E66892}">
      <dsp:nvSpPr>
        <dsp:cNvPr id="0" name=""/>
        <dsp:cNvSpPr/>
      </dsp:nvSpPr>
      <dsp:spPr>
        <a:xfrm>
          <a:off x="5389973" y="3578573"/>
          <a:ext cx="5059919" cy="28254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３．すべての人に健康と福祉を</a:t>
          </a:r>
        </a:p>
      </dsp:txBody>
      <dsp:txXfrm>
        <a:off x="5398248" y="3586848"/>
        <a:ext cx="5043369" cy="265991"/>
      </dsp:txXfrm>
    </dsp:sp>
    <dsp:sp modelId="{6CFCFB2E-025F-4DCB-B841-A1DDE2F558DB}">
      <dsp:nvSpPr>
        <dsp:cNvPr id="0" name=""/>
        <dsp:cNvSpPr/>
      </dsp:nvSpPr>
      <dsp:spPr>
        <a:xfrm rot="555971">
          <a:off x="4387612" y="3958904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3938312"/>
        <a:ext cx="50447" cy="50447"/>
      </dsp:txXfrm>
    </dsp:sp>
    <dsp:sp modelId="{C88B0B49-0BA0-40D6-8EFB-3954D71CE174}">
      <dsp:nvSpPr>
        <dsp:cNvPr id="0" name=""/>
        <dsp:cNvSpPr/>
      </dsp:nvSpPr>
      <dsp:spPr>
        <a:xfrm>
          <a:off x="5389973" y="3903496"/>
          <a:ext cx="5059919" cy="2825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４．質の高い教育をみんなに</a:t>
          </a:r>
        </a:p>
      </dsp:txBody>
      <dsp:txXfrm>
        <a:off x="5398248" y="3911771"/>
        <a:ext cx="5043369" cy="265991"/>
      </dsp:txXfrm>
    </dsp:sp>
    <dsp:sp modelId="{F6C0258E-5A2F-400A-A0F2-F84229E2976A}">
      <dsp:nvSpPr>
        <dsp:cNvPr id="0" name=""/>
        <dsp:cNvSpPr/>
      </dsp:nvSpPr>
      <dsp:spPr>
        <a:xfrm rot="1564768">
          <a:off x="4337756" y="4121366"/>
          <a:ext cx="110865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108656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4367" y="4098281"/>
        <a:ext cx="55432" cy="55432"/>
      </dsp:txXfrm>
    </dsp:sp>
    <dsp:sp modelId="{499E0787-1E0B-4A0A-B2A2-DE5FF5FE3FBA}">
      <dsp:nvSpPr>
        <dsp:cNvPr id="0" name=""/>
        <dsp:cNvSpPr/>
      </dsp:nvSpPr>
      <dsp:spPr>
        <a:xfrm>
          <a:off x="5389973" y="4228419"/>
          <a:ext cx="5059919" cy="28254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５．ジェンダー平等を実現しよう</a:t>
          </a:r>
        </a:p>
      </dsp:txBody>
      <dsp:txXfrm>
        <a:off x="5398248" y="4236694"/>
        <a:ext cx="5043369" cy="265991"/>
      </dsp:txXfrm>
    </dsp:sp>
    <dsp:sp modelId="{A94D6B2C-F1CF-4E47-A5C1-20B3A07DA102}">
      <dsp:nvSpPr>
        <dsp:cNvPr id="0" name=""/>
        <dsp:cNvSpPr/>
      </dsp:nvSpPr>
      <dsp:spPr>
        <a:xfrm rot="2352353">
          <a:off x="4249546" y="4283827"/>
          <a:ext cx="1285075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285075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59957" y="4256332"/>
        <a:ext cx="64253" cy="64253"/>
      </dsp:txXfrm>
    </dsp:sp>
    <dsp:sp modelId="{EF376FF7-94E5-44AD-841F-176BDAACEF3D}">
      <dsp:nvSpPr>
        <dsp:cNvPr id="0" name=""/>
        <dsp:cNvSpPr/>
      </dsp:nvSpPr>
      <dsp:spPr>
        <a:xfrm>
          <a:off x="5389973" y="4553342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11</a:t>
          </a:r>
          <a:r>
            <a:rPr kumimoji="1" lang="ja-JP" altLang="en-US" sz="2000" kern="1200" dirty="0"/>
            <a:t>．住み続けられるまちづくりを</a:t>
          </a:r>
        </a:p>
      </dsp:txBody>
      <dsp:txXfrm>
        <a:off x="5398248" y="4561617"/>
        <a:ext cx="5043369" cy="265991"/>
      </dsp:txXfrm>
    </dsp:sp>
    <dsp:sp modelId="{7166902E-CA07-4C19-BFB2-6D844B70B1E1}">
      <dsp:nvSpPr>
        <dsp:cNvPr id="0" name=""/>
        <dsp:cNvSpPr/>
      </dsp:nvSpPr>
      <dsp:spPr>
        <a:xfrm rot="3896618">
          <a:off x="734129" y="3976775"/>
          <a:ext cx="2650626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2650626" y="4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900" kern="1200"/>
        </a:p>
      </dsp:txBody>
      <dsp:txXfrm>
        <a:off x="1993177" y="3915141"/>
        <a:ext cx="132531" cy="132531"/>
      </dsp:txXfrm>
    </dsp:sp>
    <dsp:sp modelId="{1DC8C3BD-3518-41D7-BA7D-2E7470DD1A56}">
      <dsp:nvSpPr>
        <dsp:cNvPr id="0" name=""/>
        <dsp:cNvSpPr/>
      </dsp:nvSpPr>
      <dsp:spPr>
        <a:xfrm>
          <a:off x="2620726" y="4879170"/>
          <a:ext cx="1773468" cy="60565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Ⅲ</a:t>
          </a:r>
          <a:r>
            <a:rPr kumimoji="1" lang="ja-JP" altLang="en-US" sz="2000" kern="1200" dirty="0"/>
            <a:t>経済</a:t>
          </a:r>
          <a:br>
            <a:rPr kumimoji="1" lang="en-US" altLang="ja-JP" sz="2000" kern="1200" dirty="0"/>
          </a:br>
          <a:r>
            <a:rPr kumimoji="1" lang="ja-JP" altLang="en-US" sz="2000" kern="1200" dirty="0"/>
            <a:t>（２）</a:t>
          </a:r>
        </a:p>
      </dsp:txBody>
      <dsp:txXfrm>
        <a:off x="2638465" y="4896909"/>
        <a:ext cx="1737990" cy="570175"/>
      </dsp:txXfrm>
    </dsp:sp>
    <dsp:sp modelId="{8377DD50-B63A-4405-8D75-99E849B919BC}">
      <dsp:nvSpPr>
        <dsp:cNvPr id="0" name=""/>
        <dsp:cNvSpPr/>
      </dsp:nvSpPr>
      <dsp:spPr>
        <a:xfrm rot="21044029">
          <a:off x="4387612" y="5096134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5075542"/>
        <a:ext cx="50447" cy="50447"/>
      </dsp:txXfrm>
    </dsp:sp>
    <dsp:sp modelId="{DE343215-3436-470C-8F60-075BE15F3AC2}">
      <dsp:nvSpPr>
        <dsp:cNvPr id="0" name=""/>
        <dsp:cNvSpPr/>
      </dsp:nvSpPr>
      <dsp:spPr>
        <a:xfrm>
          <a:off x="5389973" y="4878264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８．働きがいも経済成長も</a:t>
          </a:r>
        </a:p>
      </dsp:txBody>
      <dsp:txXfrm>
        <a:off x="5398248" y="4886539"/>
        <a:ext cx="5043369" cy="265991"/>
      </dsp:txXfrm>
    </dsp:sp>
    <dsp:sp modelId="{ACA82E40-09B4-4D4A-82D9-B4AEA1335A50}">
      <dsp:nvSpPr>
        <dsp:cNvPr id="0" name=""/>
        <dsp:cNvSpPr/>
      </dsp:nvSpPr>
      <dsp:spPr>
        <a:xfrm rot="555971">
          <a:off x="4387612" y="5258596"/>
          <a:ext cx="1008944" cy="9263"/>
        </a:xfrm>
        <a:custGeom>
          <a:avLst/>
          <a:gdLst/>
          <a:ahLst/>
          <a:cxnLst/>
          <a:rect l="0" t="0" r="0" b="0"/>
          <a:pathLst>
            <a:path>
              <a:moveTo>
                <a:pt x="0" y="4631"/>
              </a:moveTo>
              <a:lnTo>
                <a:pt x="1008944" y="4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4866860" y="5238004"/>
        <a:ext cx="50447" cy="50447"/>
      </dsp:txXfrm>
    </dsp:sp>
    <dsp:sp modelId="{17AAEC98-DA78-4541-8C46-A945244AC778}">
      <dsp:nvSpPr>
        <dsp:cNvPr id="0" name=""/>
        <dsp:cNvSpPr/>
      </dsp:nvSpPr>
      <dsp:spPr>
        <a:xfrm>
          <a:off x="5389973" y="5203187"/>
          <a:ext cx="5059919" cy="28254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９．産業と技術革新の基盤をつくろう</a:t>
          </a:r>
        </a:p>
      </dsp:txBody>
      <dsp:txXfrm>
        <a:off x="5398248" y="5211462"/>
        <a:ext cx="5043369" cy="2659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EB1CC-E938-4D6D-BEF3-3898AFEDD796}">
      <dsp:nvSpPr>
        <dsp:cNvPr id="0" name=""/>
        <dsp:cNvSpPr/>
      </dsp:nvSpPr>
      <dsp:spPr>
        <a:xfrm>
          <a:off x="0" y="2047829"/>
          <a:ext cx="1763395" cy="1889999"/>
        </a:xfrm>
        <a:prstGeom prst="roundRect">
          <a:avLst>
            <a:gd name="adj" fmla="val 10000"/>
          </a:avLst>
        </a:prstGeom>
        <a:solidFill>
          <a:srgbClr val="BEC0F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SDGs</a:t>
          </a:r>
          <a:r>
            <a:rPr kumimoji="1" lang="ja-JP" altLang="en-US" sz="2400" kern="1200" dirty="0"/>
            <a:t>と</a:t>
          </a:r>
          <a:endParaRPr kumimoji="1" lang="en-US" altLang="ja-JP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kumimoji="1" lang="ja-JP" altLang="en-US" sz="2400" kern="1200" dirty="0"/>
            <a:t>活用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研究所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の活動計画</a:t>
          </a:r>
          <a:endParaRPr kumimoji="1" lang="en-US" altLang="ja-JP" sz="2400" kern="1200" dirty="0"/>
        </a:p>
      </dsp:txBody>
      <dsp:txXfrm>
        <a:off x="51648" y="2099477"/>
        <a:ext cx="1660099" cy="1786703"/>
      </dsp:txXfrm>
    </dsp:sp>
    <dsp:sp modelId="{80914ACE-5ABF-460C-8651-B783ABBB0F81}">
      <dsp:nvSpPr>
        <dsp:cNvPr id="0" name=""/>
        <dsp:cNvSpPr/>
      </dsp:nvSpPr>
      <dsp:spPr>
        <a:xfrm rot="17059240">
          <a:off x="1214661" y="2281284"/>
          <a:ext cx="1458136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1458136" y="5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07276" y="2249962"/>
        <a:ext cx="72906" cy="72906"/>
      </dsp:txXfrm>
    </dsp:sp>
    <dsp:sp modelId="{CB04320C-FF18-4CC5-9892-E856C00F2303}">
      <dsp:nvSpPr>
        <dsp:cNvPr id="0" name=""/>
        <dsp:cNvSpPr/>
      </dsp:nvSpPr>
      <dsp:spPr>
        <a:xfrm>
          <a:off x="2124063" y="1374342"/>
          <a:ext cx="1204427" cy="41131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AI</a:t>
          </a:r>
          <a:r>
            <a:rPr kumimoji="1" lang="ja-JP" altLang="en-US" sz="2000" kern="1200" dirty="0"/>
            <a:t>と法</a:t>
          </a:r>
        </a:p>
      </dsp:txBody>
      <dsp:txXfrm>
        <a:off x="2136110" y="1386389"/>
        <a:ext cx="1180333" cy="387225"/>
      </dsp:txXfrm>
    </dsp:sp>
    <dsp:sp modelId="{96D899B5-1FB8-463F-A52E-883E3A214FBD}">
      <dsp:nvSpPr>
        <dsp:cNvPr id="0" name=""/>
        <dsp:cNvSpPr/>
      </dsp:nvSpPr>
      <dsp:spPr>
        <a:xfrm rot="17720856">
          <a:off x="2991077" y="1041674"/>
          <a:ext cx="1179994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1179994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51574" y="1017305"/>
        <a:ext cx="58999" cy="58999"/>
      </dsp:txXfrm>
    </dsp:sp>
    <dsp:sp modelId="{32666F87-A6DE-4473-9CBF-124A37940609}">
      <dsp:nvSpPr>
        <dsp:cNvPr id="0" name=""/>
        <dsp:cNvSpPr/>
      </dsp:nvSpPr>
      <dsp:spPr>
        <a:xfrm>
          <a:off x="3833657" y="343642"/>
          <a:ext cx="1457356" cy="33993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環境（</a:t>
          </a:r>
          <a:r>
            <a:rPr kumimoji="1" lang="en-US" altLang="ja-JP" sz="2000" kern="1200" dirty="0"/>
            <a:t>4</a:t>
          </a:r>
          <a:r>
            <a:rPr kumimoji="1" lang="ja-JP" altLang="en-US" sz="2000" kern="1200" dirty="0"/>
            <a:t>）</a:t>
          </a:r>
        </a:p>
      </dsp:txBody>
      <dsp:txXfrm>
        <a:off x="3843613" y="353598"/>
        <a:ext cx="1437444" cy="320021"/>
      </dsp:txXfrm>
    </dsp:sp>
    <dsp:sp modelId="{9B69AEBE-9502-4FEB-A25C-4F4327B59C04}">
      <dsp:nvSpPr>
        <dsp:cNvPr id="0" name=""/>
        <dsp:cNvSpPr/>
      </dsp:nvSpPr>
      <dsp:spPr>
        <a:xfrm rot="18289469">
          <a:off x="5198167" y="330785"/>
          <a:ext cx="432918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32918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3803" y="325093"/>
        <a:ext cx="21645" cy="21645"/>
      </dsp:txXfrm>
    </dsp:sp>
    <dsp:sp modelId="{B40A24D7-C17E-40C3-B3A6-50EFCC873A0E}">
      <dsp:nvSpPr>
        <dsp:cNvPr id="0" name=""/>
        <dsp:cNvSpPr/>
      </dsp:nvSpPr>
      <dsp:spPr>
        <a:xfrm>
          <a:off x="5538238" y="3708"/>
          <a:ext cx="4573799" cy="30903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13</a:t>
          </a:r>
          <a:r>
            <a:rPr kumimoji="1" lang="ja-JP" altLang="en-US" sz="2000" kern="1200" dirty="0"/>
            <a:t>．気候変動に具体的な対策を</a:t>
          </a:r>
        </a:p>
      </dsp:txBody>
      <dsp:txXfrm>
        <a:off x="5547289" y="12759"/>
        <a:ext cx="4555697" cy="290928"/>
      </dsp:txXfrm>
    </dsp:sp>
    <dsp:sp modelId="{E5BEAC3B-3815-414D-98EB-075F3FFB8285}">
      <dsp:nvSpPr>
        <dsp:cNvPr id="0" name=""/>
        <dsp:cNvSpPr/>
      </dsp:nvSpPr>
      <dsp:spPr>
        <a:xfrm>
          <a:off x="5291014" y="508478"/>
          <a:ext cx="247224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247224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8446" y="507428"/>
        <a:ext cx="12361" cy="12361"/>
      </dsp:txXfrm>
    </dsp:sp>
    <dsp:sp modelId="{9999B5C9-4CD0-4F9E-9B16-CEC990A6FDF3}">
      <dsp:nvSpPr>
        <dsp:cNvPr id="0" name=""/>
        <dsp:cNvSpPr/>
      </dsp:nvSpPr>
      <dsp:spPr>
        <a:xfrm>
          <a:off x="5538238" y="359093"/>
          <a:ext cx="4573799" cy="309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14</a:t>
          </a:r>
          <a:r>
            <a:rPr kumimoji="1" lang="ja-JP" altLang="en-US" sz="2000" kern="1200" dirty="0"/>
            <a:t>，</a:t>
          </a:r>
          <a:r>
            <a:rPr kumimoji="1" lang="en-US" altLang="ja-JP" sz="2000" kern="1200" dirty="0"/>
            <a:t>15</a:t>
          </a:r>
          <a:r>
            <a:rPr kumimoji="1" lang="ja-JP" altLang="en-US" sz="2000" kern="1200" dirty="0"/>
            <a:t>．海の豊かさ・陸の豊かさを守ろう</a:t>
          </a:r>
        </a:p>
      </dsp:txBody>
      <dsp:txXfrm>
        <a:off x="5547289" y="368144"/>
        <a:ext cx="4555697" cy="290928"/>
      </dsp:txXfrm>
    </dsp:sp>
    <dsp:sp modelId="{98C9B749-88D6-4821-904B-64A17C8AB2BB}">
      <dsp:nvSpPr>
        <dsp:cNvPr id="0" name=""/>
        <dsp:cNvSpPr/>
      </dsp:nvSpPr>
      <dsp:spPr>
        <a:xfrm rot="3310531">
          <a:off x="5198167" y="686170"/>
          <a:ext cx="432918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32918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3803" y="680478"/>
        <a:ext cx="21645" cy="21645"/>
      </dsp:txXfrm>
    </dsp:sp>
    <dsp:sp modelId="{3D1E0B70-0689-4D29-97BA-4978270D0C9D}">
      <dsp:nvSpPr>
        <dsp:cNvPr id="0" name=""/>
        <dsp:cNvSpPr/>
      </dsp:nvSpPr>
      <dsp:spPr>
        <a:xfrm>
          <a:off x="5538238" y="714479"/>
          <a:ext cx="4573799" cy="3090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６．安全な水とトイレを世界中に</a:t>
          </a:r>
        </a:p>
      </dsp:txBody>
      <dsp:txXfrm>
        <a:off x="5547289" y="723530"/>
        <a:ext cx="4555697" cy="290928"/>
      </dsp:txXfrm>
    </dsp:sp>
    <dsp:sp modelId="{182D5C1A-A181-4DE6-B0D2-F34062216965}">
      <dsp:nvSpPr>
        <dsp:cNvPr id="0" name=""/>
        <dsp:cNvSpPr/>
      </dsp:nvSpPr>
      <dsp:spPr>
        <a:xfrm rot="21598381">
          <a:off x="3328491" y="1574752"/>
          <a:ext cx="505166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505166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68445" y="1567254"/>
        <a:ext cx="25258" cy="25258"/>
      </dsp:txXfrm>
    </dsp:sp>
    <dsp:sp modelId="{6E255644-AA84-4F06-AEC1-765CB1DF0192}">
      <dsp:nvSpPr>
        <dsp:cNvPr id="0" name=""/>
        <dsp:cNvSpPr/>
      </dsp:nvSpPr>
      <dsp:spPr>
        <a:xfrm>
          <a:off x="3833657" y="1409797"/>
          <a:ext cx="1457356" cy="33993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人権（</a:t>
          </a:r>
          <a:r>
            <a:rPr kumimoji="1" lang="en-US" altLang="ja-JP" sz="2000" kern="1200" dirty="0"/>
            <a:t>3</a:t>
          </a:r>
          <a:r>
            <a:rPr kumimoji="1" lang="ja-JP" altLang="en-US" sz="2000" kern="1200" dirty="0"/>
            <a:t>）</a:t>
          </a:r>
        </a:p>
      </dsp:txBody>
      <dsp:txXfrm>
        <a:off x="3843613" y="1419753"/>
        <a:ext cx="1437444" cy="320021"/>
      </dsp:txXfrm>
    </dsp:sp>
    <dsp:sp modelId="{B3B37347-DF9E-470F-A2ED-0814BFE56B9E}">
      <dsp:nvSpPr>
        <dsp:cNvPr id="0" name=""/>
        <dsp:cNvSpPr/>
      </dsp:nvSpPr>
      <dsp:spPr>
        <a:xfrm rot="18289469">
          <a:off x="5198167" y="1396940"/>
          <a:ext cx="432918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32918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3803" y="1391248"/>
        <a:ext cx="21645" cy="21645"/>
      </dsp:txXfrm>
    </dsp:sp>
    <dsp:sp modelId="{DF572739-6296-4E9C-9D6B-BFBC0EC8485F}">
      <dsp:nvSpPr>
        <dsp:cNvPr id="0" name=""/>
        <dsp:cNvSpPr/>
      </dsp:nvSpPr>
      <dsp:spPr>
        <a:xfrm>
          <a:off x="5538238" y="1069864"/>
          <a:ext cx="4573799" cy="30903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３．すべての人に健康と福祉を</a:t>
          </a:r>
        </a:p>
      </dsp:txBody>
      <dsp:txXfrm>
        <a:off x="5547289" y="1078915"/>
        <a:ext cx="4555697" cy="290928"/>
      </dsp:txXfrm>
    </dsp:sp>
    <dsp:sp modelId="{59FCA6B3-C3DC-4B31-A208-0C2A8BAFAB2E}">
      <dsp:nvSpPr>
        <dsp:cNvPr id="0" name=""/>
        <dsp:cNvSpPr/>
      </dsp:nvSpPr>
      <dsp:spPr>
        <a:xfrm>
          <a:off x="5291014" y="1574633"/>
          <a:ext cx="247224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247224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8446" y="1573583"/>
        <a:ext cx="12361" cy="12361"/>
      </dsp:txXfrm>
    </dsp:sp>
    <dsp:sp modelId="{59B44CEA-415D-4617-88C8-4DC6741C1EB3}">
      <dsp:nvSpPr>
        <dsp:cNvPr id="0" name=""/>
        <dsp:cNvSpPr/>
      </dsp:nvSpPr>
      <dsp:spPr>
        <a:xfrm>
          <a:off x="5538238" y="1425249"/>
          <a:ext cx="4573799" cy="3090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４．質の高い教育をみんなに</a:t>
          </a:r>
        </a:p>
      </dsp:txBody>
      <dsp:txXfrm>
        <a:off x="5547289" y="1434300"/>
        <a:ext cx="4555697" cy="290928"/>
      </dsp:txXfrm>
    </dsp:sp>
    <dsp:sp modelId="{A38B7407-50CA-4059-BE6C-C2242A9B7179}">
      <dsp:nvSpPr>
        <dsp:cNvPr id="0" name=""/>
        <dsp:cNvSpPr/>
      </dsp:nvSpPr>
      <dsp:spPr>
        <a:xfrm rot="3310531">
          <a:off x="5198167" y="1752325"/>
          <a:ext cx="432918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32918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3803" y="1746633"/>
        <a:ext cx="21645" cy="21645"/>
      </dsp:txXfrm>
    </dsp:sp>
    <dsp:sp modelId="{6CEB1AD5-B6E4-42CD-8ABA-B5AACB2E828D}">
      <dsp:nvSpPr>
        <dsp:cNvPr id="0" name=""/>
        <dsp:cNvSpPr/>
      </dsp:nvSpPr>
      <dsp:spPr>
        <a:xfrm>
          <a:off x="5538238" y="1780634"/>
          <a:ext cx="4573799" cy="30903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５．ジェンダー平等を実現しよう</a:t>
          </a:r>
        </a:p>
      </dsp:txBody>
      <dsp:txXfrm>
        <a:off x="5547289" y="1789685"/>
        <a:ext cx="4555697" cy="290928"/>
      </dsp:txXfrm>
    </dsp:sp>
    <dsp:sp modelId="{701804D3-DD12-441A-BA02-424253D80168}">
      <dsp:nvSpPr>
        <dsp:cNvPr id="0" name=""/>
        <dsp:cNvSpPr/>
      </dsp:nvSpPr>
      <dsp:spPr>
        <a:xfrm rot="3955022">
          <a:off x="2962088" y="2139978"/>
          <a:ext cx="1237972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1237972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50125" y="2114160"/>
        <a:ext cx="61898" cy="61898"/>
      </dsp:txXfrm>
    </dsp:sp>
    <dsp:sp modelId="{E852F981-8F03-4D76-91D3-6DF0FEEC4315}">
      <dsp:nvSpPr>
        <dsp:cNvPr id="0" name=""/>
        <dsp:cNvSpPr/>
      </dsp:nvSpPr>
      <dsp:spPr>
        <a:xfrm>
          <a:off x="3833657" y="2540249"/>
          <a:ext cx="1457356" cy="3399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経済（</a:t>
          </a:r>
          <a:r>
            <a:rPr kumimoji="1" lang="en-US" altLang="ja-JP" sz="2000" kern="1200" dirty="0"/>
            <a:t>4</a:t>
          </a:r>
          <a:r>
            <a:rPr kumimoji="1" lang="ja-JP" altLang="en-US" sz="2000" kern="1200" dirty="0"/>
            <a:t>）</a:t>
          </a:r>
        </a:p>
      </dsp:txBody>
      <dsp:txXfrm>
        <a:off x="3843613" y="2550205"/>
        <a:ext cx="1437444" cy="320021"/>
      </dsp:txXfrm>
    </dsp:sp>
    <dsp:sp modelId="{EE9A45D7-92C2-44C1-BCBF-D60E54537164}">
      <dsp:nvSpPr>
        <dsp:cNvPr id="0" name=""/>
        <dsp:cNvSpPr/>
      </dsp:nvSpPr>
      <dsp:spPr>
        <a:xfrm rot="18030078">
          <a:off x="5171083" y="2495244"/>
          <a:ext cx="487086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87086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2449" y="2488198"/>
        <a:ext cx="24354" cy="24354"/>
      </dsp:txXfrm>
    </dsp:sp>
    <dsp:sp modelId="{DA3FD73A-70A8-414D-B172-9C66396A922C}">
      <dsp:nvSpPr>
        <dsp:cNvPr id="0" name=""/>
        <dsp:cNvSpPr/>
      </dsp:nvSpPr>
      <dsp:spPr>
        <a:xfrm>
          <a:off x="5538238" y="2136019"/>
          <a:ext cx="4573799" cy="30903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１，２．貧困をなくし飢餓をゼロに</a:t>
          </a:r>
        </a:p>
      </dsp:txBody>
      <dsp:txXfrm>
        <a:off x="5547289" y="2145070"/>
        <a:ext cx="4555697" cy="290928"/>
      </dsp:txXfrm>
    </dsp:sp>
    <dsp:sp modelId="{F4E8EDF7-70F1-4490-902D-9D83FB17EB02}">
      <dsp:nvSpPr>
        <dsp:cNvPr id="0" name=""/>
        <dsp:cNvSpPr/>
      </dsp:nvSpPr>
      <dsp:spPr>
        <a:xfrm>
          <a:off x="5291014" y="2705085"/>
          <a:ext cx="247224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247224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8446" y="2704035"/>
        <a:ext cx="12361" cy="12361"/>
      </dsp:txXfrm>
    </dsp:sp>
    <dsp:sp modelId="{47253488-7BF5-43CF-A5FF-B04B9E965DCB}">
      <dsp:nvSpPr>
        <dsp:cNvPr id="0" name=""/>
        <dsp:cNvSpPr/>
      </dsp:nvSpPr>
      <dsp:spPr>
        <a:xfrm>
          <a:off x="5538238" y="2491404"/>
          <a:ext cx="4605975" cy="43762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10</a:t>
          </a:r>
          <a:r>
            <a:rPr kumimoji="1" lang="ja-JP" altLang="en-US" sz="2000" kern="1200" dirty="0"/>
            <a:t>．人や国の不平等をなくそう</a:t>
          </a:r>
        </a:p>
      </dsp:txBody>
      <dsp:txXfrm>
        <a:off x="5551056" y="2504222"/>
        <a:ext cx="4580339" cy="411988"/>
      </dsp:txXfrm>
    </dsp:sp>
    <dsp:sp modelId="{1170BD14-E1D8-4CA5-9942-C1ACB910F440}">
      <dsp:nvSpPr>
        <dsp:cNvPr id="0" name=""/>
        <dsp:cNvSpPr/>
      </dsp:nvSpPr>
      <dsp:spPr>
        <a:xfrm rot="3569922">
          <a:off x="5171083" y="2914926"/>
          <a:ext cx="487086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487086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2449" y="2907880"/>
        <a:ext cx="24354" cy="24354"/>
      </dsp:txXfrm>
    </dsp:sp>
    <dsp:sp modelId="{DF0FC14A-133B-46AB-B034-FC7333891F40}">
      <dsp:nvSpPr>
        <dsp:cNvPr id="0" name=""/>
        <dsp:cNvSpPr/>
      </dsp:nvSpPr>
      <dsp:spPr>
        <a:xfrm>
          <a:off x="5538238" y="2975383"/>
          <a:ext cx="4573799" cy="3090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16</a:t>
          </a:r>
          <a:r>
            <a:rPr kumimoji="1" lang="ja-JP" altLang="en-US" sz="2000" kern="1200" dirty="0"/>
            <a:t>．平和と公正をすべての人に</a:t>
          </a:r>
        </a:p>
      </dsp:txBody>
      <dsp:txXfrm>
        <a:off x="5547289" y="2984434"/>
        <a:ext cx="4555697" cy="290928"/>
      </dsp:txXfrm>
    </dsp:sp>
    <dsp:sp modelId="{39ED8B19-CD60-4564-8632-B710DFF2259F}">
      <dsp:nvSpPr>
        <dsp:cNvPr id="0" name=""/>
        <dsp:cNvSpPr/>
      </dsp:nvSpPr>
      <dsp:spPr>
        <a:xfrm rot="4521748">
          <a:off x="1230110" y="3678156"/>
          <a:ext cx="1427239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1427239" y="51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1908048" y="3647606"/>
        <a:ext cx="71361" cy="71361"/>
      </dsp:txXfrm>
    </dsp:sp>
    <dsp:sp modelId="{058C4396-E146-4D14-9BDB-E800F38CA801}">
      <dsp:nvSpPr>
        <dsp:cNvPr id="0" name=""/>
        <dsp:cNvSpPr/>
      </dsp:nvSpPr>
      <dsp:spPr>
        <a:xfrm>
          <a:off x="2124063" y="4168086"/>
          <a:ext cx="1204427" cy="4113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AI</a:t>
          </a:r>
          <a:r>
            <a:rPr kumimoji="1" lang="ja-JP" altLang="en-US" sz="2000" kern="1200" dirty="0"/>
            <a:t>と経営</a:t>
          </a:r>
        </a:p>
      </dsp:txBody>
      <dsp:txXfrm>
        <a:off x="2136110" y="4180133"/>
        <a:ext cx="1180333" cy="387225"/>
      </dsp:txXfrm>
    </dsp:sp>
    <dsp:sp modelId="{654D6A5E-D25D-4E55-8445-3924690135DA}">
      <dsp:nvSpPr>
        <dsp:cNvPr id="0" name=""/>
        <dsp:cNvSpPr/>
      </dsp:nvSpPr>
      <dsp:spPr>
        <a:xfrm rot="18324154">
          <a:off x="3145073" y="4013230"/>
          <a:ext cx="872001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872001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59274" y="3996561"/>
        <a:ext cx="43600" cy="43600"/>
      </dsp:txXfrm>
    </dsp:sp>
    <dsp:sp modelId="{954EEFF4-FB31-48F9-AA48-6C283C111C34}">
      <dsp:nvSpPr>
        <dsp:cNvPr id="0" name=""/>
        <dsp:cNvSpPr/>
      </dsp:nvSpPr>
      <dsp:spPr>
        <a:xfrm>
          <a:off x="3833657" y="3493009"/>
          <a:ext cx="1457356" cy="33993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倫理（</a:t>
          </a:r>
          <a:r>
            <a:rPr kumimoji="1" lang="en-US" altLang="ja-JP" sz="2000" kern="1200" dirty="0"/>
            <a:t>2</a:t>
          </a:r>
          <a:r>
            <a:rPr kumimoji="1" lang="ja-JP" altLang="en-US" sz="2000" kern="1200" dirty="0"/>
            <a:t>）</a:t>
          </a:r>
        </a:p>
      </dsp:txBody>
      <dsp:txXfrm>
        <a:off x="3843613" y="3502965"/>
        <a:ext cx="1437444" cy="320021"/>
      </dsp:txXfrm>
    </dsp:sp>
    <dsp:sp modelId="{A88E0E4B-7EC1-4368-9D0C-7EB7012A5D23}">
      <dsp:nvSpPr>
        <dsp:cNvPr id="0" name=""/>
        <dsp:cNvSpPr/>
      </dsp:nvSpPr>
      <dsp:spPr>
        <a:xfrm rot="19457599">
          <a:off x="5262397" y="3568998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3566518"/>
        <a:ext cx="15222" cy="15222"/>
      </dsp:txXfrm>
    </dsp:sp>
    <dsp:sp modelId="{D5EA563D-26B3-413F-8F8E-9AB9C9772D36}">
      <dsp:nvSpPr>
        <dsp:cNvPr id="0" name=""/>
        <dsp:cNvSpPr/>
      </dsp:nvSpPr>
      <dsp:spPr>
        <a:xfrm>
          <a:off x="5538238" y="3330768"/>
          <a:ext cx="4573799" cy="30903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7</a:t>
          </a:r>
          <a:r>
            <a:rPr kumimoji="1" lang="ja-JP" altLang="en-US" sz="2000" kern="1200" dirty="0"/>
            <a:t>．エネルギーをみんなにそしてクリーンに</a:t>
          </a:r>
        </a:p>
      </dsp:txBody>
      <dsp:txXfrm>
        <a:off x="5547289" y="3339819"/>
        <a:ext cx="4555697" cy="290928"/>
      </dsp:txXfrm>
    </dsp:sp>
    <dsp:sp modelId="{3E3DB4E5-4D2E-4BE8-87B7-4624C853ED1E}">
      <dsp:nvSpPr>
        <dsp:cNvPr id="0" name=""/>
        <dsp:cNvSpPr/>
      </dsp:nvSpPr>
      <dsp:spPr>
        <a:xfrm rot="2142401">
          <a:off x="5262397" y="3746691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3744210"/>
        <a:ext cx="15222" cy="15222"/>
      </dsp:txXfrm>
    </dsp:sp>
    <dsp:sp modelId="{CC8663E2-7441-4762-842D-4A4E30291207}">
      <dsp:nvSpPr>
        <dsp:cNvPr id="0" name=""/>
        <dsp:cNvSpPr/>
      </dsp:nvSpPr>
      <dsp:spPr>
        <a:xfrm>
          <a:off x="5538238" y="3686153"/>
          <a:ext cx="4573799" cy="30903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12</a:t>
          </a:r>
          <a:r>
            <a:rPr kumimoji="1" lang="ja-JP" altLang="en-US" sz="2000" kern="1200" dirty="0"/>
            <a:t>．つくる責任つかう責任</a:t>
          </a:r>
        </a:p>
      </dsp:txBody>
      <dsp:txXfrm>
        <a:off x="5547289" y="3695204"/>
        <a:ext cx="4555697" cy="290928"/>
      </dsp:txXfrm>
    </dsp:sp>
    <dsp:sp modelId="{1AFC4FFF-5793-400E-BC37-763A55D52614}">
      <dsp:nvSpPr>
        <dsp:cNvPr id="0" name=""/>
        <dsp:cNvSpPr/>
      </dsp:nvSpPr>
      <dsp:spPr>
        <a:xfrm>
          <a:off x="3328491" y="4368615"/>
          <a:ext cx="505165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505165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68445" y="4361117"/>
        <a:ext cx="25258" cy="25258"/>
      </dsp:txXfrm>
    </dsp:sp>
    <dsp:sp modelId="{8160C08D-2B5F-4C48-9F36-65BACCA48A92}">
      <dsp:nvSpPr>
        <dsp:cNvPr id="0" name=""/>
        <dsp:cNvSpPr/>
      </dsp:nvSpPr>
      <dsp:spPr>
        <a:xfrm>
          <a:off x="3833657" y="4203779"/>
          <a:ext cx="1457356" cy="33993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効率（</a:t>
          </a:r>
          <a:r>
            <a:rPr kumimoji="1" lang="en-US" altLang="ja-JP" sz="2000" kern="1200" dirty="0"/>
            <a:t>2</a:t>
          </a:r>
          <a:r>
            <a:rPr kumimoji="1" lang="ja-JP" altLang="en-US" sz="2000" kern="1200" dirty="0"/>
            <a:t>）</a:t>
          </a:r>
        </a:p>
      </dsp:txBody>
      <dsp:txXfrm>
        <a:off x="3843613" y="4213735"/>
        <a:ext cx="1437444" cy="320021"/>
      </dsp:txXfrm>
    </dsp:sp>
    <dsp:sp modelId="{7436D23C-7FDB-4AFC-AE27-15EDA1C4E02B}">
      <dsp:nvSpPr>
        <dsp:cNvPr id="0" name=""/>
        <dsp:cNvSpPr/>
      </dsp:nvSpPr>
      <dsp:spPr>
        <a:xfrm rot="19457599">
          <a:off x="5262397" y="4279768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4277288"/>
        <a:ext cx="15222" cy="15222"/>
      </dsp:txXfrm>
    </dsp:sp>
    <dsp:sp modelId="{C1E8990F-92D1-414B-9C7B-FD310E50DD7B}">
      <dsp:nvSpPr>
        <dsp:cNvPr id="0" name=""/>
        <dsp:cNvSpPr/>
      </dsp:nvSpPr>
      <dsp:spPr>
        <a:xfrm>
          <a:off x="5538238" y="4041538"/>
          <a:ext cx="4573799" cy="30903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８．働きがいも経済成長も</a:t>
          </a:r>
        </a:p>
      </dsp:txBody>
      <dsp:txXfrm>
        <a:off x="5547289" y="4050589"/>
        <a:ext cx="4555697" cy="290928"/>
      </dsp:txXfrm>
    </dsp:sp>
    <dsp:sp modelId="{E297F431-43C0-492D-8D2E-0D9DBB7D62AF}">
      <dsp:nvSpPr>
        <dsp:cNvPr id="0" name=""/>
        <dsp:cNvSpPr/>
      </dsp:nvSpPr>
      <dsp:spPr>
        <a:xfrm rot="2142401">
          <a:off x="5262397" y="4457461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4454980"/>
        <a:ext cx="15222" cy="15222"/>
      </dsp:txXfrm>
    </dsp:sp>
    <dsp:sp modelId="{274FAA65-E473-4303-8F62-A9EDDA4B0D44}">
      <dsp:nvSpPr>
        <dsp:cNvPr id="0" name=""/>
        <dsp:cNvSpPr/>
      </dsp:nvSpPr>
      <dsp:spPr>
        <a:xfrm>
          <a:off x="5538238" y="4396923"/>
          <a:ext cx="4573799" cy="30903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９．産業と技術革新の基盤をつくろう</a:t>
          </a:r>
        </a:p>
      </dsp:txBody>
      <dsp:txXfrm>
        <a:off x="5547289" y="4405974"/>
        <a:ext cx="4555697" cy="290928"/>
      </dsp:txXfrm>
    </dsp:sp>
    <dsp:sp modelId="{1CB6E39B-12E1-4818-82B6-8EB15D665031}">
      <dsp:nvSpPr>
        <dsp:cNvPr id="0" name=""/>
        <dsp:cNvSpPr/>
      </dsp:nvSpPr>
      <dsp:spPr>
        <a:xfrm rot="3275846">
          <a:off x="3145073" y="4724000"/>
          <a:ext cx="872001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872001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3559274" y="4707331"/>
        <a:ext cx="43600" cy="43600"/>
      </dsp:txXfrm>
    </dsp:sp>
    <dsp:sp modelId="{AA1473E4-7655-4B73-B737-C1FD55AB802B}">
      <dsp:nvSpPr>
        <dsp:cNvPr id="0" name=""/>
        <dsp:cNvSpPr/>
      </dsp:nvSpPr>
      <dsp:spPr>
        <a:xfrm>
          <a:off x="3833657" y="4914549"/>
          <a:ext cx="1457356" cy="339933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kern="1200" dirty="0"/>
            <a:t>親睦（</a:t>
          </a:r>
          <a:r>
            <a:rPr kumimoji="1" lang="en-US" altLang="ja-JP" sz="2000" kern="1200" dirty="0"/>
            <a:t>2</a:t>
          </a:r>
          <a:r>
            <a:rPr kumimoji="1" lang="ja-JP" altLang="en-US" sz="2000" kern="1200" dirty="0"/>
            <a:t>）</a:t>
          </a:r>
        </a:p>
      </dsp:txBody>
      <dsp:txXfrm>
        <a:off x="3843613" y="4924505"/>
        <a:ext cx="1437444" cy="320021"/>
      </dsp:txXfrm>
    </dsp:sp>
    <dsp:sp modelId="{66BA9261-BF00-4BCC-AF0F-F7DEE8959718}">
      <dsp:nvSpPr>
        <dsp:cNvPr id="0" name=""/>
        <dsp:cNvSpPr/>
      </dsp:nvSpPr>
      <dsp:spPr>
        <a:xfrm rot="19457599">
          <a:off x="5262397" y="4990538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4988058"/>
        <a:ext cx="15222" cy="15222"/>
      </dsp:txXfrm>
    </dsp:sp>
    <dsp:sp modelId="{EE93CBC7-4E75-4E76-8B0A-F61F692662CC}">
      <dsp:nvSpPr>
        <dsp:cNvPr id="0" name=""/>
        <dsp:cNvSpPr/>
      </dsp:nvSpPr>
      <dsp:spPr>
        <a:xfrm>
          <a:off x="5538238" y="4752308"/>
          <a:ext cx="4573799" cy="30903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11</a:t>
          </a:r>
          <a:r>
            <a:rPr kumimoji="1" lang="ja-JP" altLang="en-US" sz="2000" kern="1200" dirty="0"/>
            <a:t>．住み続けられるまちづくりを</a:t>
          </a:r>
        </a:p>
      </dsp:txBody>
      <dsp:txXfrm>
        <a:off x="5547289" y="4761359"/>
        <a:ext cx="4555697" cy="290928"/>
      </dsp:txXfrm>
    </dsp:sp>
    <dsp:sp modelId="{0D9E5C0F-A8DB-4FE4-9764-8A681E259D9B}">
      <dsp:nvSpPr>
        <dsp:cNvPr id="0" name=""/>
        <dsp:cNvSpPr/>
      </dsp:nvSpPr>
      <dsp:spPr>
        <a:xfrm rot="2142401">
          <a:off x="5262397" y="5168231"/>
          <a:ext cx="304457" cy="10262"/>
        </a:xfrm>
        <a:custGeom>
          <a:avLst/>
          <a:gdLst/>
          <a:ahLst/>
          <a:cxnLst/>
          <a:rect l="0" t="0" r="0" b="0"/>
          <a:pathLst>
            <a:path>
              <a:moveTo>
                <a:pt x="0" y="5131"/>
              </a:moveTo>
              <a:lnTo>
                <a:pt x="304457" y="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500" kern="1200"/>
        </a:p>
      </dsp:txBody>
      <dsp:txXfrm>
        <a:off x="5407015" y="5165751"/>
        <a:ext cx="15222" cy="15222"/>
      </dsp:txXfrm>
    </dsp:sp>
    <dsp:sp modelId="{323E8864-789E-4072-BE04-628287C7754B}">
      <dsp:nvSpPr>
        <dsp:cNvPr id="0" name=""/>
        <dsp:cNvSpPr/>
      </dsp:nvSpPr>
      <dsp:spPr>
        <a:xfrm>
          <a:off x="5538238" y="5107693"/>
          <a:ext cx="4573799" cy="30903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17</a:t>
          </a:r>
          <a:r>
            <a:rPr kumimoji="1" lang="ja-JP" altLang="en-US" sz="2000" kern="1200" dirty="0"/>
            <a:t>．パートナーシップで目標を達成しよう</a:t>
          </a:r>
        </a:p>
      </dsp:txBody>
      <dsp:txXfrm>
        <a:off x="5547289" y="5116744"/>
        <a:ext cx="4555697" cy="2909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5C3A8-CE40-4AA4-819A-374100B663DC}">
      <dsp:nvSpPr>
        <dsp:cNvPr id="0" name=""/>
        <dsp:cNvSpPr/>
      </dsp:nvSpPr>
      <dsp:spPr>
        <a:xfrm flipH="1">
          <a:off x="351093" y="729712"/>
          <a:ext cx="739350" cy="3482122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国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民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の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義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務</a:t>
          </a:r>
        </a:p>
      </dsp:txBody>
      <dsp:txXfrm>
        <a:off x="372748" y="751367"/>
        <a:ext cx="696040" cy="3438812"/>
      </dsp:txXfrm>
    </dsp:sp>
    <dsp:sp modelId="{0D990B0C-26EB-4C85-A673-741C8D1FCA7C}">
      <dsp:nvSpPr>
        <dsp:cNvPr id="0" name=""/>
        <dsp:cNvSpPr/>
      </dsp:nvSpPr>
      <dsp:spPr>
        <a:xfrm rot="18888876">
          <a:off x="946171" y="2088582"/>
          <a:ext cx="977507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977507" y="35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410486" y="2099618"/>
        <a:ext cx="48875" cy="48875"/>
      </dsp:txXfrm>
    </dsp:sp>
    <dsp:sp modelId="{F75B27B1-35C4-48AE-AB2D-424B5342F4F9}">
      <dsp:nvSpPr>
        <dsp:cNvPr id="0" name=""/>
        <dsp:cNvSpPr/>
      </dsp:nvSpPr>
      <dsp:spPr>
        <a:xfrm>
          <a:off x="1779405" y="1371993"/>
          <a:ext cx="2872375" cy="81068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憲法上の三大義務</a:t>
          </a:r>
        </a:p>
      </dsp:txBody>
      <dsp:txXfrm>
        <a:off x="1803149" y="1395737"/>
        <a:ext cx="2824887" cy="763201"/>
      </dsp:txXfrm>
    </dsp:sp>
    <dsp:sp modelId="{9E4A0C08-DB39-4A41-BD01-BE955F493DA1}">
      <dsp:nvSpPr>
        <dsp:cNvPr id="0" name=""/>
        <dsp:cNvSpPr/>
      </dsp:nvSpPr>
      <dsp:spPr>
        <a:xfrm rot="18778553">
          <a:off x="4395421" y="1152619"/>
          <a:ext cx="1610751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1610751" y="35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160528" y="1147824"/>
        <a:ext cx="80537" cy="80537"/>
      </dsp:txXfrm>
    </dsp:sp>
    <dsp:sp modelId="{FD59EC42-96B8-49D7-98EA-5A94E91FEE93}">
      <dsp:nvSpPr>
        <dsp:cNvPr id="0" name=""/>
        <dsp:cNvSpPr/>
      </dsp:nvSpPr>
      <dsp:spPr>
        <a:xfrm>
          <a:off x="5749814" y="152968"/>
          <a:ext cx="3823104" cy="891758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教育を受けさせる義務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26</a:t>
          </a:r>
          <a:r>
            <a:rPr kumimoji="1" lang="ja-JP" altLang="en-US" sz="2400" kern="1200" dirty="0"/>
            <a:t>条</a:t>
          </a:r>
          <a:r>
            <a:rPr kumimoji="1" lang="en-US" altLang="ja-JP" sz="2400" kern="1200" dirty="0"/>
            <a:t>2</a:t>
          </a:r>
          <a:r>
            <a:rPr kumimoji="1" lang="ja-JP" altLang="en-US" sz="2400" kern="1200" dirty="0"/>
            <a:t>項）</a:t>
          </a:r>
        </a:p>
      </dsp:txBody>
      <dsp:txXfrm>
        <a:off x="5775933" y="179087"/>
        <a:ext cx="3770866" cy="839520"/>
      </dsp:txXfrm>
    </dsp:sp>
    <dsp:sp modelId="{AEE79886-6438-4F3A-A3E1-6922C382A5F4}">
      <dsp:nvSpPr>
        <dsp:cNvPr id="0" name=""/>
        <dsp:cNvSpPr/>
      </dsp:nvSpPr>
      <dsp:spPr>
        <a:xfrm>
          <a:off x="4651780" y="1741865"/>
          <a:ext cx="1098033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1098033" y="35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173346" y="1749887"/>
        <a:ext cx="54901" cy="54901"/>
      </dsp:txXfrm>
    </dsp:sp>
    <dsp:sp modelId="{9C66242C-ABB9-4C13-8B54-61B531EF4665}">
      <dsp:nvSpPr>
        <dsp:cNvPr id="0" name=""/>
        <dsp:cNvSpPr/>
      </dsp:nvSpPr>
      <dsp:spPr>
        <a:xfrm>
          <a:off x="5749814" y="1331459"/>
          <a:ext cx="3823104" cy="8917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勤労の義務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27</a:t>
          </a:r>
          <a:r>
            <a:rPr kumimoji="1" lang="ja-JP" altLang="en-US" sz="2400" kern="1200" dirty="0"/>
            <a:t>条</a:t>
          </a:r>
          <a:r>
            <a:rPr kumimoji="1" lang="en-US" altLang="ja-JP" sz="2400" kern="1200" dirty="0"/>
            <a:t>1</a:t>
          </a:r>
          <a:r>
            <a:rPr kumimoji="1" lang="ja-JP" altLang="en-US" sz="2400" kern="1200" dirty="0"/>
            <a:t>項）</a:t>
          </a:r>
        </a:p>
      </dsp:txBody>
      <dsp:txXfrm>
        <a:off x="5775933" y="1357578"/>
        <a:ext cx="3770866" cy="839520"/>
      </dsp:txXfrm>
    </dsp:sp>
    <dsp:sp modelId="{2B062FF2-3DE3-4EA1-B674-AD950474EC50}">
      <dsp:nvSpPr>
        <dsp:cNvPr id="0" name=""/>
        <dsp:cNvSpPr/>
      </dsp:nvSpPr>
      <dsp:spPr>
        <a:xfrm rot="2821447">
          <a:off x="4395421" y="2331111"/>
          <a:ext cx="1610751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1610751" y="35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160528" y="2326315"/>
        <a:ext cx="80537" cy="80537"/>
      </dsp:txXfrm>
    </dsp:sp>
    <dsp:sp modelId="{D2F91357-DE48-4AA2-9EDD-86C77F26655D}">
      <dsp:nvSpPr>
        <dsp:cNvPr id="0" name=""/>
        <dsp:cNvSpPr/>
      </dsp:nvSpPr>
      <dsp:spPr>
        <a:xfrm>
          <a:off x="5749814" y="2509950"/>
          <a:ext cx="3823104" cy="891758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納税の義務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30</a:t>
          </a:r>
          <a:r>
            <a:rPr kumimoji="1" lang="ja-JP" altLang="en-US" sz="2400" kern="1200" dirty="0"/>
            <a:t>条）</a:t>
          </a:r>
        </a:p>
      </dsp:txBody>
      <dsp:txXfrm>
        <a:off x="5775933" y="2536069"/>
        <a:ext cx="3770866" cy="839520"/>
      </dsp:txXfrm>
    </dsp:sp>
    <dsp:sp modelId="{AFECE7E9-EDB8-49CA-B300-8E11FE88C1CF}">
      <dsp:nvSpPr>
        <dsp:cNvPr id="0" name=""/>
        <dsp:cNvSpPr/>
      </dsp:nvSpPr>
      <dsp:spPr>
        <a:xfrm rot="4050180">
          <a:off x="534638" y="3267073"/>
          <a:ext cx="1800571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1800571" y="35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389910" y="3257532"/>
        <a:ext cx="90028" cy="90028"/>
      </dsp:txXfrm>
    </dsp:sp>
    <dsp:sp modelId="{83C44C96-4A73-4EAA-9F84-1807E4CC6F72}">
      <dsp:nvSpPr>
        <dsp:cNvPr id="0" name=""/>
        <dsp:cNvSpPr/>
      </dsp:nvSpPr>
      <dsp:spPr>
        <a:xfrm>
          <a:off x="1779405" y="3728976"/>
          <a:ext cx="2872375" cy="81068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新しい義務</a:t>
          </a:r>
        </a:p>
      </dsp:txBody>
      <dsp:txXfrm>
        <a:off x="1803149" y="3752720"/>
        <a:ext cx="2824887" cy="763201"/>
      </dsp:txXfrm>
    </dsp:sp>
    <dsp:sp modelId="{F3BBBFD3-51F0-428B-8D58-8D60A012828A}">
      <dsp:nvSpPr>
        <dsp:cNvPr id="0" name=""/>
        <dsp:cNvSpPr/>
      </dsp:nvSpPr>
      <dsp:spPr>
        <a:xfrm>
          <a:off x="4651780" y="4098847"/>
          <a:ext cx="1098033" cy="70946"/>
        </a:xfrm>
        <a:custGeom>
          <a:avLst/>
          <a:gdLst/>
          <a:ahLst/>
          <a:cxnLst/>
          <a:rect l="0" t="0" r="0" b="0"/>
          <a:pathLst>
            <a:path>
              <a:moveTo>
                <a:pt x="0" y="35473"/>
              </a:moveTo>
              <a:lnTo>
                <a:pt x="1098033" y="35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5173346" y="4106870"/>
        <a:ext cx="54901" cy="54901"/>
      </dsp:txXfrm>
    </dsp:sp>
    <dsp:sp modelId="{E6D00509-8E77-4579-B7D4-D65A7DCE3A48}">
      <dsp:nvSpPr>
        <dsp:cNvPr id="0" name=""/>
        <dsp:cNvSpPr/>
      </dsp:nvSpPr>
      <dsp:spPr>
        <a:xfrm>
          <a:off x="5749814" y="3688441"/>
          <a:ext cx="3823104" cy="89175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環境に対する義務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（憲法に規定なし）</a:t>
          </a:r>
        </a:p>
      </dsp:txBody>
      <dsp:txXfrm>
        <a:off x="5775933" y="3714560"/>
        <a:ext cx="3770866" cy="8395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5C3A8-CE40-4AA4-819A-374100B663DC}">
      <dsp:nvSpPr>
        <dsp:cNvPr id="0" name=""/>
        <dsp:cNvSpPr/>
      </dsp:nvSpPr>
      <dsp:spPr>
        <a:xfrm flipH="1">
          <a:off x="336596" y="788457"/>
          <a:ext cx="713729" cy="3361454"/>
        </a:xfrm>
        <a:prstGeom prst="roundRect">
          <a:avLst>
            <a:gd name="adj" fmla="val 10000"/>
          </a:avLst>
        </a:prstGeom>
        <a:solidFill>
          <a:srgbClr val="E3CB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kumimoji="1" lang="en-US" altLang="ja-JP" sz="2400" kern="1200" dirty="0"/>
          </a:br>
          <a:r>
            <a:rPr kumimoji="1" lang="ja-JP" altLang="en-US" sz="2400" kern="1200" dirty="0"/>
            <a:t>政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府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の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義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務</a:t>
          </a:r>
        </a:p>
      </dsp:txBody>
      <dsp:txXfrm>
        <a:off x="357500" y="809361"/>
        <a:ext cx="671921" cy="3319646"/>
      </dsp:txXfrm>
    </dsp:sp>
    <dsp:sp modelId="{0D990B0C-26EB-4C85-A673-741C8D1FCA7C}">
      <dsp:nvSpPr>
        <dsp:cNvPr id="0" name=""/>
        <dsp:cNvSpPr/>
      </dsp:nvSpPr>
      <dsp:spPr>
        <a:xfrm rot="18888876">
          <a:off x="911053" y="2100238"/>
          <a:ext cx="943633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943633" y="34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359278" y="2110891"/>
        <a:ext cx="47181" cy="47181"/>
      </dsp:txXfrm>
    </dsp:sp>
    <dsp:sp modelId="{F75B27B1-35C4-48AE-AB2D-424B5342F4F9}">
      <dsp:nvSpPr>
        <dsp:cNvPr id="0" name=""/>
        <dsp:cNvSpPr/>
      </dsp:nvSpPr>
      <dsp:spPr>
        <a:xfrm>
          <a:off x="1715412" y="1278959"/>
          <a:ext cx="2772837" cy="10416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市民の三大義務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の実現のために</a:t>
          </a:r>
        </a:p>
      </dsp:txBody>
      <dsp:txXfrm>
        <a:off x="1745921" y="1309468"/>
        <a:ext cx="2711819" cy="980622"/>
      </dsp:txXfrm>
    </dsp:sp>
    <dsp:sp modelId="{9E4A0C08-DB39-4A41-BD01-BE955F493DA1}">
      <dsp:nvSpPr>
        <dsp:cNvPr id="0" name=""/>
        <dsp:cNvSpPr/>
      </dsp:nvSpPr>
      <dsp:spPr>
        <a:xfrm rot="18778553">
          <a:off x="4240775" y="1196709"/>
          <a:ext cx="1554933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1554933" y="34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4979368" y="1192080"/>
        <a:ext cx="77746" cy="77746"/>
      </dsp:txXfrm>
    </dsp:sp>
    <dsp:sp modelId="{FD59EC42-96B8-49D7-98EA-5A94E91FEE93}">
      <dsp:nvSpPr>
        <dsp:cNvPr id="0" name=""/>
        <dsp:cNvSpPr/>
      </dsp:nvSpPr>
      <dsp:spPr>
        <a:xfrm>
          <a:off x="5548233" y="231699"/>
          <a:ext cx="4059682" cy="86085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イエナプランの実施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26</a:t>
          </a:r>
          <a:r>
            <a:rPr kumimoji="1" lang="ja-JP" altLang="en-US" sz="2400" kern="1200" dirty="0"/>
            <a:t>条</a:t>
          </a:r>
          <a:r>
            <a:rPr kumimoji="1" lang="en-US" altLang="ja-JP" sz="2400" kern="1200" dirty="0"/>
            <a:t>2</a:t>
          </a:r>
          <a:r>
            <a:rPr kumimoji="1" lang="ja-JP" altLang="en-US" sz="2400" kern="1200" dirty="0"/>
            <a:t>項）</a:t>
          </a:r>
        </a:p>
      </dsp:txBody>
      <dsp:txXfrm>
        <a:off x="5573447" y="256913"/>
        <a:ext cx="4009254" cy="810427"/>
      </dsp:txXfrm>
    </dsp:sp>
    <dsp:sp modelId="{AEE79886-6438-4F3A-A3E1-6922C382A5F4}">
      <dsp:nvSpPr>
        <dsp:cNvPr id="0" name=""/>
        <dsp:cNvSpPr/>
      </dsp:nvSpPr>
      <dsp:spPr>
        <a:xfrm>
          <a:off x="4488250" y="1765535"/>
          <a:ext cx="1059983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1059983" y="34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4991742" y="1773280"/>
        <a:ext cx="52999" cy="52999"/>
      </dsp:txXfrm>
    </dsp:sp>
    <dsp:sp modelId="{9C66242C-ABB9-4C13-8B54-61B531EF4665}">
      <dsp:nvSpPr>
        <dsp:cNvPr id="0" name=""/>
        <dsp:cNvSpPr/>
      </dsp:nvSpPr>
      <dsp:spPr>
        <a:xfrm>
          <a:off x="5548233" y="1369351"/>
          <a:ext cx="4059682" cy="86085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使用者と労働者のマッチング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27</a:t>
          </a:r>
          <a:r>
            <a:rPr kumimoji="1" lang="ja-JP" altLang="en-US" sz="2400" kern="1200" dirty="0"/>
            <a:t>条</a:t>
          </a:r>
          <a:r>
            <a:rPr kumimoji="1" lang="en-US" altLang="ja-JP" sz="2400" kern="1200" dirty="0"/>
            <a:t>1</a:t>
          </a:r>
          <a:r>
            <a:rPr kumimoji="1" lang="ja-JP" altLang="en-US" sz="2400" kern="1200" dirty="0"/>
            <a:t>項）</a:t>
          </a:r>
        </a:p>
      </dsp:txBody>
      <dsp:txXfrm>
        <a:off x="5573447" y="1394565"/>
        <a:ext cx="4009254" cy="810427"/>
      </dsp:txXfrm>
    </dsp:sp>
    <dsp:sp modelId="{2B062FF2-3DE3-4EA1-B674-AD950474EC50}">
      <dsp:nvSpPr>
        <dsp:cNvPr id="0" name=""/>
        <dsp:cNvSpPr/>
      </dsp:nvSpPr>
      <dsp:spPr>
        <a:xfrm rot="2821447">
          <a:off x="4240775" y="2334362"/>
          <a:ext cx="1554933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1554933" y="34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4979368" y="2329732"/>
        <a:ext cx="77746" cy="77746"/>
      </dsp:txXfrm>
    </dsp:sp>
    <dsp:sp modelId="{D2F91357-DE48-4AA2-9EDD-86C77F26655D}">
      <dsp:nvSpPr>
        <dsp:cNvPr id="0" name=""/>
        <dsp:cNvSpPr/>
      </dsp:nvSpPr>
      <dsp:spPr>
        <a:xfrm>
          <a:off x="5548233" y="2507004"/>
          <a:ext cx="4059682" cy="86085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</a:t>
          </a:r>
          <a:r>
            <a:rPr kumimoji="1" lang="ja-JP" altLang="en-US" sz="2400" kern="1200" dirty="0"/>
            <a:t>による滞納者ゼロ支援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</a:t>
          </a:r>
          <a:r>
            <a:rPr kumimoji="1" lang="en-US" altLang="ja-JP" sz="2400" kern="1200" dirty="0"/>
            <a:t>30</a:t>
          </a:r>
          <a:r>
            <a:rPr kumimoji="1" lang="ja-JP" altLang="en-US" sz="2400" kern="1200" dirty="0"/>
            <a:t>条）</a:t>
          </a:r>
        </a:p>
      </dsp:txBody>
      <dsp:txXfrm>
        <a:off x="5573447" y="2532218"/>
        <a:ext cx="4009254" cy="810427"/>
      </dsp:txXfrm>
    </dsp:sp>
    <dsp:sp modelId="{AFECE7E9-EDB8-49CA-B300-8E11FE88C1CF}">
      <dsp:nvSpPr>
        <dsp:cNvPr id="0" name=""/>
        <dsp:cNvSpPr/>
      </dsp:nvSpPr>
      <dsp:spPr>
        <a:xfrm rot="4050180">
          <a:off x="513781" y="3237890"/>
          <a:ext cx="1738175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1738175" y="34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1339415" y="3228680"/>
        <a:ext cx="86908" cy="86908"/>
      </dsp:txXfrm>
    </dsp:sp>
    <dsp:sp modelId="{83C44C96-4A73-4EAA-9F84-1807E4CC6F72}">
      <dsp:nvSpPr>
        <dsp:cNvPr id="0" name=""/>
        <dsp:cNvSpPr/>
      </dsp:nvSpPr>
      <dsp:spPr>
        <a:xfrm>
          <a:off x="1715412" y="3554264"/>
          <a:ext cx="2772837" cy="10416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市民の新しい義務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の実現のために</a:t>
          </a:r>
        </a:p>
      </dsp:txBody>
      <dsp:txXfrm>
        <a:off x="1745921" y="3584773"/>
        <a:ext cx="2711819" cy="980622"/>
      </dsp:txXfrm>
    </dsp:sp>
    <dsp:sp modelId="{F3BBBFD3-51F0-428B-8D58-8D60A012828A}">
      <dsp:nvSpPr>
        <dsp:cNvPr id="0" name=""/>
        <dsp:cNvSpPr/>
      </dsp:nvSpPr>
      <dsp:spPr>
        <a:xfrm>
          <a:off x="4488250" y="4040840"/>
          <a:ext cx="1059983" cy="68487"/>
        </a:xfrm>
        <a:custGeom>
          <a:avLst/>
          <a:gdLst/>
          <a:ahLst/>
          <a:cxnLst/>
          <a:rect l="0" t="0" r="0" b="0"/>
          <a:pathLst>
            <a:path>
              <a:moveTo>
                <a:pt x="0" y="34243"/>
              </a:moveTo>
              <a:lnTo>
                <a:pt x="1059983" y="342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000" kern="1200"/>
        </a:p>
      </dsp:txBody>
      <dsp:txXfrm>
        <a:off x="4991742" y="4048584"/>
        <a:ext cx="52999" cy="52999"/>
      </dsp:txXfrm>
    </dsp:sp>
    <dsp:sp modelId="{E6D00509-8E77-4579-B7D4-D65A7DCE3A48}">
      <dsp:nvSpPr>
        <dsp:cNvPr id="0" name=""/>
        <dsp:cNvSpPr/>
      </dsp:nvSpPr>
      <dsp:spPr>
        <a:xfrm>
          <a:off x="5548233" y="3644656"/>
          <a:ext cx="4059682" cy="86085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限界費用ゼロ社会の推進</a:t>
          </a:r>
          <a:br>
            <a:rPr kumimoji="1" lang="en-US" altLang="ja-JP" sz="2400" kern="1200" dirty="0"/>
          </a:br>
          <a:r>
            <a:rPr kumimoji="1" lang="ja-JP" altLang="en-US" sz="2400" kern="1200" dirty="0"/>
            <a:t>（憲法に規定なし）</a:t>
          </a:r>
        </a:p>
      </dsp:txBody>
      <dsp:txXfrm>
        <a:off x="5573447" y="3669870"/>
        <a:ext cx="4009254" cy="810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A4A4509-2C8A-4388-998B-63B1CFD01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A352F3A-0625-4549-BEE1-250D9E7D78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A4E4-9B66-4468-87BA-2152C771456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136F970-794A-47C0-9664-C47CC38D45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693C67-298A-4A09-B737-0CBB5F536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48CA-41D6-4DB4-8C80-17BED4FD2A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86663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E3C0D-84EB-408A-AE05-E79B4C73BBF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43713-413B-4837-8C06-D23AC63C9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865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342900" indent="-342900" algn="l">
              <a:buFont typeface="Wingdings" panose="05000000000000000000" pitchFamily="2" charset="2"/>
              <a:buChar char="n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65A1-9982-47FC-AB9F-BEE59BA8F490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216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2E865-5DB4-4320-B7E0-559556B5DA3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8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939-F5F5-4103-A029-4EE38838AE28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28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888A-E995-4F65-A41A-9B0899B50EAD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843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15B48-DB69-4721-80A2-8A8C59F25340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8242-009A-450C-A1B5-DBAB80F62EE6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798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9147-B2B8-4A54-A4B6-18062231C43C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88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0BE3-C69C-4060-8D1A-A8C4F4F9C815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32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1BC7-4BC3-4587-AD53-967C658DD2C7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5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D9B3-B980-46A4-BAA1-5B567A513F65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4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1D37-D997-4CCD-B318-E2E688FD432F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430D9-EA3A-4FF5-82FB-F7B304F0474A}" type="datetime1">
              <a:rPr kumimoji="1" lang="ja-JP" altLang="en-US" smtClean="0"/>
              <a:t>2021/1/13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93C4-2A5C-4B4B-B565-ADAA94AD865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動作設定ボタン: ホーム 6">
            <a:hlinkClick r:id="" action="ppaction://hlinkshowjump?jump=firstslide" highlightClick="1"/>
          </p:cNvPr>
          <p:cNvSpPr/>
          <p:nvPr userDrawn="1"/>
        </p:nvSpPr>
        <p:spPr>
          <a:xfrm>
            <a:off x="2547254" y="6318658"/>
            <a:ext cx="360000" cy="360000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動作設定ボタン: 最初 7">
            <a:hlinkClick r:id="rId13" action="ppaction://hlinksldjump" highlightClick="1"/>
          </p:cNvPr>
          <p:cNvSpPr/>
          <p:nvPr userDrawn="1"/>
        </p:nvSpPr>
        <p:spPr>
          <a:xfrm>
            <a:off x="3235670" y="6318658"/>
            <a:ext cx="360000" cy="360000"/>
          </a:xfrm>
          <a:prstGeom prst="actionButtonBeginning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動作設定ボタン: 戻る 8">
            <a:hlinkClick r:id="" action="ppaction://hlinkshowjump?jump=lastslideviewed" highlightClick="1"/>
          </p:cNvPr>
          <p:cNvSpPr/>
          <p:nvPr userDrawn="1"/>
        </p:nvSpPr>
        <p:spPr>
          <a:xfrm>
            <a:off x="9308475" y="6318658"/>
            <a:ext cx="360000" cy="360000"/>
          </a:xfrm>
          <a:prstGeom prst="actionButtonRetur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動作設定ボタン: 最後 9">
            <a:hlinkClick r:id="" action="ppaction://hlinkshowjump?jump=lastslide" highlightClick="1"/>
          </p:cNvPr>
          <p:cNvSpPr/>
          <p:nvPr userDrawn="1"/>
        </p:nvSpPr>
        <p:spPr>
          <a:xfrm>
            <a:off x="9991061" y="6318658"/>
            <a:ext cx="360000" cy="360000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動作設定ボタン: 情報 10">
            <a:hlinkClick r:id="rId14" action="ppaction://hlinksldjump" highlightClick="1"/>
          </p:cNvPr>
          <p:cNvSpPr/>
          <p:nvPr userDrawn="1"/>
        </p:nvSpPr>
        <p:spPr>
          <a:xfrm>
            <a:off x="4059715" y="6318658"/>
            <a:ext cx="360000" cy="360000"/>
          </a:xfrm>
          <a:prstGeom prst="actionButtonInformat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21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19238" indent="-268288" algn="l" defTabSz="914400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Wingdings" panose="05000000000000000000" pitchFamily="2" charset="2"/>
        <a:buChar char="n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18" Type="http://schemas.openxmlformats.org/officeDocument/2006/relationships/image" Target="../media/image13.jpg"/><Relationship Id="rId3" Type="http://schemas.openxmlformats.org/officeDocument/2006/relationships/diagramLayout" Target="../diagrams/layout10.xml"/><Relationship Id="rId21" Type="http://schemas.openxmlformats.org/officeDocument/2006/relationships/image" Target="../media/image16.jpg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17" Type="http://schemas.openxmlformats.org/officeDocument/2006/relationships/image" Target="../media/image12.jpg"/><Relationship Id="rId2" Type="http://schemas.openxmlformats.org/officeDocument/2006/relationships/diagramData" Target="../diagrams/data10.xml"/><Relationship Id="rId16" Type="http://schemas.openxmlformats.org/officeDocument/2006/relationships/image" Target="../media/image11.jp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11" Type="http://schemas.openxmlformats.org/officeDocument/2006/relationships/image" Target="../media/image6.jpg"/><Relationship Id="rId5" Type="http://schemas.openxmlformats.org/officeDocument/2006/relationships/diagramColors" Target="../diagrams/colors10.xml"/><Relationship Id="rId15" Type="http://schemas.openxmlformats.org/officeDocument/2006/relationships/image" Target="../media/image10.jpg"/><Relationship Id="rId23" Type="http://schemas.openxmlformats.org/officeDocument/2006/relationships/image" Target="../media/image18.jpg"/><Relationship Id="rId10" Type="http://schemas.openxmlformats.org/officeDocument/2006/relationships/image" Target="../media/image5.jpg"/><Relationship Id="rId19" Type="http://schemas.openxmlformats.org/officeDocument/2006/relationships/image" Target="../media/image14.jp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.jpg"/><Relationship Id="rId14" Type="http://schemas.openxmlformats.org/officeDocument/2006/relationships/image" Target="../media/image9.jpg"/><Relationship Id="rId2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1917720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山田方谷と</a:t>
            </a:r>
            <a:r>
              <a:rPr lang="en-US" altLang="ja-JP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  <a:endParaRPr kumimoji="1" lang="ja-JP" alt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83175" y="3262745"/>
            <a:ext cx="5872704" cy="2311771"/>
          </a:xfrm>
        </p:spPr>
        <p:txBody>
          <a:bodyPr anchor="ctr">
            <a:normAutofit fontScale="62500" lnSpcReduction="20000"/>
          </a:bodyPr>
          <a:lstStyle/>
          <a:p>
            <a:pPr marL="0" indent="0" algn="r">
              <a:buNone/>
            </a:pPr>
            <a:r>
              <a:rPr kumimoji="1" lang="ja-JP" altLang="en-US" sz="3600" dirty="0"/>
              <a:t>名古屋大学・明治学院大学　名誉教授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ja-JP" altLang="en-US" sz="3600" dirty="0"/>
              <a:t>吉備国際大学・知的財産学研究科　特任教授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ja-JP" altLang="en-US" sz="3600" dirty="0"/>
              <a:t>信山社</a:t>
            </a:r>
            <a:r>
              <a:rPr kumimoji="1" lang="en-US" altLang="ja-JP" sz="3600" dirty="0"/>
              <a:t>『</a:t>
            </a:r>
            <a:r>
              <a:rPr kumimoji="1" lang="ja-JP" altLang="en-US" sz="3600" dirty="0"/>
              <a:t>法と経営研究</a:t>
            </a:r>
            <a:r>
              <a:rPr kumimoji="1" lang="en-US" altLang="ja-JP" sz="3600" dirty="0"/>
              <a:t>』</a:t>
            </a:r>
            <a:r>
              <a:rPr kumimoji="1" lang="ja-JP" altLang="en-US" sz="3600" dirty="0"/>
              <a:t>　編集代表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ja-JP" altLang="en-US" sz="3600" dirty="0"/>
              <a:t>一般社団法人 法と経営学会　会長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ja-JP" altLang="en-US" sz="3600" dirty="0"/>
              <a:t>順正学園・</a:t>
            </a:r>
            <a:r>
              <a:rPr kumimoji="1" lang="en-US" altLang="ja-JP" sz="3600" dirty="0"/>
              <a:t>AI</a:t>
            </a:r>
            <a:r>
              <a:rPr kumimoji="1" lang="ja-JP" altLang="en-US" sz="3600" dirty="0"/>
              <a:t>活用研究所　副所長</a:t>
            </a:r>
            <a:endParaRPr kumimoji="1" lang="en-US" altLang="ja-JP" sz="3600" dirty="0"/>
          </a:p>
          <a:p>
            <a:pPr marL="0" indent="0" algn="r">
              <a:buNone/>
            </a:pPr>
            <a:r>
              <a:rPr kumimoji="1" lang="ja-JP" altLang="en-US" sz="3600" dirty="0"/>
              <a:t>加賀山 茂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0FFAD-5A81-4847-9948-C9F904D71D53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0CA1313-0AE8-41F5-B6EA-843B0F7F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2" y="2819608"/>
            <a:ext cx="5423356" cy="29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A0B95-A2ED-4B08-BAD8-C3D65431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32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国民の義務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3B5B0F-0ACF-4382-8830-22BD6AFB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620C-CF1B-4691-A71C-9DD986AF67C4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D858DB-1D66-4A9D-931E-22CD1179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62E194-3E96-4FC8-9206-0B0D5E0F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519A39CD-F033-4D3E-8004-DD3F1A91F4D0}"/>
              </a:ext>
            </a:extLst>
          </p:cNvPr>
          <p:cNvGraphicFramePr/>
          <p:nvPr/>
        </p:nvGraphicFramePr>
        <p:xfrm>
          <a:off x="838200" y="1288473"/>
          <a:ext cx="10515600" cy="484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4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65C3A8-CE40-4AA4-819A-374100B66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065C3A8-CE40-4AA4-819A-374100B66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990B0C-26EB-4C85-A673-741C8D1FC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D990B0C-26EB-4C85-A673-741C8D1FC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B27B1-35C4-48AE-AB2D-424B5342F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75B27B1-35C4-48AE-AB2D-424B5342F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CE7E9-EDB8-49CA-B300-8E11FE88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FECE7E9-EDB8-49CA-B300-8E11FE88C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C44C96-4A73-4EAA-9F84-1807E4CC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3C44C96-4A73-4EAA-9F84-1807E4CC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A0C08-DB39-4A41-BD01-BE955F493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E4A0C08-DB39-4A41-BD01-BE955F493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59EC42-96B8-49D7-98EA-5A94E91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D59EC42-96B8-49D7-98EA-5A94E91FE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E79886-6438-4F3A-A3E1-6922C382A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EE79886-6438-4F3A-A3E1-6922C382A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6242C-ABB9-4C13-8B54-61B531EF4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9C66242C-ABB9-4C13-8B54-61B531EF4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62FF2-3DE3-4EA1-B674-AD950474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B062FF2-3DE3-4EA1-B674-AD950474E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F91357-DE48-4AA2-9EDD-86C77F266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D2F91357-DE48-4AA2-9EDD-86C77F266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BBFD3-51F0-428B-8D58-8D60A0128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F3BBBFD3-51F0-428B-8D58-8D60A0128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D00509-8E77-4579-B7D4-D65A7DCE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6D00509-8E77-4579-B7D4-D65A7DCE3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6A0B95-A2ED-4B08-BAD8-C3D65431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532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政府（国・自治体）の義務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3B5B0F-0ACF-4382-8830-22BD6AFB1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E216-8018-42D5-965A-B75DC574E252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D858DB-1D66-4A9D-931E-22CD1179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862E194-3E96-4FC8-9206-0B0D5E0F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519A39CD-F033-4D3E-8004-DD3F1A91F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293624"/>
              </p:ext>
            </p:extLst>
          </p:nvPr>
        </p:nvGraphicFramePr>
        <p:xfrm>
          <a:off x="838200" y="1288473"/>
          <a:ext cx="10515600" cy="4849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12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65C3A8-CE40-4AA4-819A-374100B66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065C3A8-CE40-4AA4-819A-374100B66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990B0C-26EB-4C85-A673-741C8D1FC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D990B0C-26EB-4C85-A673-741C8D1FC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B27B1-35C4-48AE-AB2D-424B5342F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75B27B1-35C4-48AE-AB2D-424B5342F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ECE7E9-EDB8-49CA-B300-8E11FE88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AFECE7E9-EDB8-49CA-B300-8E11FE88C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C44C96-4A73-4EAA-9F84-1807E4CC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83C44C96-4A73-4EAA-9F84-1807E4CC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A0C08-DB39-4A41-BD01-BE955F493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E4A0C08-DB39-4A41-BD01-BE955F493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59EC42-96B8-49D7-98EA-5A94E91FE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D59EC42-96B8-49D7-98EA-5A94E91FE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E79886-6438-4F3A-A3E1-6922C382A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EE79886-6438-4F3A-A3E1-6922C382A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6242C-ABB9-4C13-8B54-61B531EF4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9C66242C-ABB9-4C13-8B54-61B531EF46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62FF2-3DE3-4EA1-B674-AD950474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B062FF2-3DE3-4EA1-B674-AD950474E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F91357-DE48-4AA2-9EDD-86C77F266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D2F91357-DE48-4AA2-9EDD-86C77F266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BBFD3-51F0-428B-8D58-8D60A0128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dgm id="{F3BBBFD3-51F0-428B-8D58-8D60A0128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D00509-8E77-4579-B7D4-D65A7DCE3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E6D00509-8E77-4579-B7D4-D65A7DCE3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0867E11-C975-4529-AF5D-343C9AA4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7329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 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&amp; After</a:t>
            </a:r>
            <a:endParaRPr lang="ja-JP" altLang="en-US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A59C9A-11F1-4D03-9365-833B4046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DF3A-5485-4955-AC59-4D0793D7A6B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5CDB186-C740-418E-A433-950B751C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2192B7-CD2C-4308-864A-C1B723B7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5" name="表 10">
            <a:extLst>
              <a:ext uri="{FF2B5EF4-FFF2-40B4-BE49-F238E27FC236}">
                <a16:creationId xmlns:a16="http://schemas.microsoft.com/office/drawing/2014/main" id="{EEF761DA-AB7E-40C0-A66D-E29DDA5BD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92514"/>
              </p:ext>
            </p:extLst>
          </p:nvPr>
        </p:nvGraphicFramePr>
        <p:xfrm>
          <a:off x="838200" y="1508949"/>
          <a:ext cx="10515600" cy="4600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4442166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460836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251541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4728091"/>
                    </a:ext>
                  </a:extLst>
                </a:gridCol>
              </a:tblGrid>
              <a:tr h="453214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COVD-19</a:t>
                      </a:r>
                      <a:r>
                        <a:rPr kumimoji="1" lang="ja-JP" altLang="en-US" dirty="0"/>
                        <a:t>以前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COVID-19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/>
                        <a:t>COVID-19</a:t>
                      </a:r>
                      <a:r>
                        <a:rPr kumimoji="1" lang="ja-JP" altLang="en-US" dirty="0"/>
                        <a:t>以後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0452149"/>
                  </a:ext>
                </a:extLst>
              </a:tr>
              <a:tr h="10006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教育を受けさせる義務</a:t>
                      </a:r>
                      <a:br>
                        <a:rPr kumimoji="1" lang="en-US" altLang="ja-JP" b="1" dirty="0"/>
                      </a:br>
                      <a:r>
                        <a:rPr kumimoji="1" lang="ja-JP" altLang="en-US" b="1" dirty="0"/>
                        <a:t>（憲法</a:t>
                      </a:r>
                      <a:r>
                        <a:rPr kumimoji="1" lang="en-US" altLang="ja-JP" b="1" dirty="0"/>
                        <a:t>26</a:t>
                      </a:r>
                      <a:r>
                        <a:rPr kumimoji="1" lang="ja-JP" altLang="en-US" b="1" dirty="0"/>
                        <a:t>条）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通常授業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/>
                        <a:t>Web</a:t>
                      </a:r>
                      <a:r>
                        <a:rPr kumimoji="1" lang="ja-JP" altLang="en-US" b="1" dirty="0"/>
                        <a:t>授業への移行</a:t>
                      </a:r>
                      <a:br>
                        <a:rPr kumimoji="1" lang="en-US" altLang="ja-JP" b="1" dirty="0"/>
                      </a:br>
                      <a:r>
                        <a:rPr kumimoji="1" lang="ja-JP" altLang="en-US" b="1" dirty="0"/>
                        <a:t>授業の透明化の促進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b="1" dirty="0"/>
                        <a:t>Web</a:t>
                      </a:r>
                      <a:r>
                        <a:rPr kumimoji="1" lang="ja-JP" altLang="en-US" b="1" dirty="0"/>
                        <a:t>授業の定着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通常授業への復帰？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8952836"/>
                  </a:ext>
                </a:extLst>
              </a:tr>
              <a:tr h="10490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勤労の義務</a:t>
                      </a:r>
                      <a:br>
                        <a:rPr kumimoji="1" lang="en-US" altLang="ja-JP" b="1" dirty="0"/>
                      </a:br>
                      <a:r>
                        <a:rPr kumimoji="1" lang="ja-JP" altLang="en-US" b="1" dirty="0"/>
                        <a:t>（憲法</a:t>
                      </a:r>
                      <a:r>
                        <a:rPr kumimoji="1" lang="en-US" altLang="ja-JP" b="1" dirty="0"/>
                        <a:t>27</a:t>
                      </a:r>
                      <a:r>
                        <a:rPr kumimoji="1" lang="ja-JP" altLang="en-US" b="1" dirty="0"/>
                        <a:t>条）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通勤地獄，長時間労働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女性差別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在宅勤務の増加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/>
                        <a:t>非正規従業員の</a:t>
                      </a:r>
                      <a:r>
                        <a:rPr kumimoji="1" lang="ja-JP" altLang="en-US" b="1" dirty="0"/>
                        <a:t>解雇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休業手当の不払い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在宅勤務・働き方改革・女性の社会進出？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184448"/>
                  </a:ext>
                </a:extLst>
              </a:tr>
              <a:tr h="10490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納税の義務</a:t>
                      </a:r>
                      <a:br>
                        <a:rPr kumimoji="1" lang="en-US" altLang="ja-JP" b="1" dirty="0"/>
                      </a:br>
                      <a:r>
                        <a:rPr kumimoji="1" lang="ja-JP" altLang="en-US" b="1" dirty="0"/>
                        <a:t>（憲法</a:t>
                      </a:r>
                      <a:r>
                        <a:rPr kumimoji="1" lang="en-US" altLang="ja-JP" b="1" dirty="0"/>
                        <a:t>30</a:t>
                      </a:r>
                      <a:r>
                        <a:rPr kumimoji="1" lang="ja-JP" altLang="en-US" b="1" dirty="0"/>
                        <a:t>条）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相対的貧困・滞納者の増加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特別給付金の支給の開始（実質的減税）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特別給付金等による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en-US" altLang="ja-JP" b="1" dirty="0"/>
                        <a:t>Basic Income</a:t>
                      </a:r>
                      <a:r>
                        <a:rPr kumimoji="1" lang="ja-JP" altLang="en-US" b="1" dirty="0"/>
                        <a:t>の再評価？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en-US" altLang="ja-JP" b="1" dirty="0"/>
                        <a:t>MMT</a:t>
                      </a:r>
                      <a:r>
                        <a:rPr kumimoji="1" lang="ja-JP" altLang="en-US" b="1" dirty="0"/>
                        <a:t>（現代貨幣理論）</a:t>
                      </a:r>
                      <a:r>
                        <a:rPr kumimoji="1" lang="en-US" altLang="ja-JP" b="1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1916784"/>
                  </a:ext>
                </a:extLst>
              </a:tr>
              <a:tr h="10490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環境に対する義務</a:t>
                      </a:r>
                      <a:br>
                        <a:rPr kumimoji="1" lang="en-US" altLang="ja-JP" b="1" dirty="0"/>
                      </a:br>
                      <a:r>
                        <a:rPr kumimoji="1" lang="ja-JP" altLang="en-US" b="1" dirty="0"/>
                        <a:t>（憲法に規定なし）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資源の輸入に頼った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大量生産・大量消費生活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世界貿易の縮小，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循環型社会への希望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再生可能エネルギー，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循環型社会へ？</a:t>
                      </a:r>
                      <a:endParaRPr kumimoji="1" lang="en-US" altLang="ja-JP" b="1" dirty="0"/>
                    </a:p>
                    <a:p>
                      <a:pPr algn="l"/>
                      <a:r>
                        <a:rPr kumimoji="1" lang="ja-JP" altLang="en-US" b="1" dirty="0"/>
                        <a:t>限界費用ゼロ社会？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3135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74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3CB3165-11D5-4F82-92B2-EDEBE678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コロナ禍による大学の変貌</a:t>
            </a:r>
            <a:br>
              <a:rPr kumimoji="1" lang="en-US" altLang="ja-JP" dirty="0"/>
            </a:br>
            <a:r>
              <a:rPr kumimoji="1" lang="ja-JP" altLang="en-US" sz="4400" dirty="0"/>
              <a:t>「学生一人ひとり」がキーワード</a:t>
            </a:r>
            <a:endParaRPr lang="ja-JP" altLang="en-US" dirty="0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C3CB5D4-741B-4C17-BA32-332E6B50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64A6-C42F-4F92-9EF2-77D45D56CDA8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C8A4444-FA6E-4F7A-B51D-6632DE25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181330-5111-4554-A9F5-D65B656B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019DDC17-B38E-48CB-879F-0590C0F2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27681"/>
              </p:ext>
            </p:extLst>
          </p:nvPr>
        </p:nvGraphicFramePr>
        <p:xfrm>
          <a:off x="1267141" y="2011839"/>
          <a:ext cx="965771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506246821"/>
                    </a:ext>
                  </a:extLst>
                </a:gridCol>
                <a:gridCol w="2969896">
                  <a:extLst>
                    <a:ext uri="{9D8B030D-6E8A-4147-A177-3AD203B41FA5}">
                      <a16:colId xmlns:a16="http://schemas.microsoft.com/office/drawing/2014/main" val="2094210291"/>
                    </a:ext>
                  </a:extLst>
                </a:gridCol>
                <a:gridCol w="2969896">
                  <a:extLst>
                    <a:ext uri="{9D8B030D-6E8A-4147-A177-3AD203B41FA5}">
                      <a16:colId xmlns:a16="http://schemas.microsoft.com/office/drawing/2014/main" val="2172373688"/>
                    </a:ext>
                  </a:extLst>
                </a:gridCol>
                <a:gridCol w="2969896">
                  <a:extLst>
                    <a:ext uri="{9D8B030D-6E8A-4147-A177-3AD203B41FA5}">
                      <a16:colId xmlns:a16="http://schemas.microsoft.com/office/drawing/2014/main" val="317482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コロナ禍・前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コロナ禍・中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</a:rPr>
                        <a:t>コロナ禍・後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35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大学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教員が，自分の思いに基づいて，学生との思いとは無関係に，一方的に授業をする傾向があった。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シラバスに沿ったオンライン授業を始める。教師の役割に不安を感じ始めている。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一人ひとりの学生</a:t>
                      </a:r>
                      <a:r>
                        <a:rPr kumimoji="1" lang="ja-JP" altLang="en-US" sz="2000" dirty="0"/>
                        <a:t>に対して，その学力向上に配慮した授業をするようになる。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5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学生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学生生活を楽しみ，先輩後輩の人脈をつくり，大学の看板を利用して就職してきた。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大学から締め出され，学生活を楽しめない。</a:t>
                      </a:r>
                      <a:br>
                        <a:rPr kumimoji="1" lang="en-US" altLang="ja-JP" sz="2000" dirty="0"/>
                      </a:br>
                      <a:r>
                        <a:rPr kumimoji="1" lang="ja-JP" altLang="en-US" sz="2000" dirty="0"/>
                        <a:t>学力の向上にも不安を感じ始める。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一人ひとりの学生</a:t>
                      </a:r>
                      <a:r>
                        <a:rPr kumimoji="1" lang="ja-JP" altLang="en-US" sz="2000" dirty="0"/>
                        <a:t>が，主体的に学問に向き合うようになる。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4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企業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大学の偏差値等の一元的序列で学生を判断したきた。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大学の評価だけで学生を判断することの危険を認識し始める。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/>
                        <a:t>一人ひとりの学生</a:t>
                      </a:r>
                      <a:r>
                        <a:rPr kumimoji="1" lang="ja-JP" altLang="en-US" sz="2000" dirty="0"/>
                        <a:t>が，どんな能力を身につけているかで判断する。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891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901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F75F0B-8565-4C86-BCF0-CB6F6C8A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7012-9F7A-4364-BFBC-571964CD380E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1C161B-0202-4B17-B45F-118B7603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FC2548-472C-466B-8639-EB7A3E8A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9CC976E7-3905-490A-AC54-6C34BFE3A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913639"/>
              </p:ext>
            </p:extLst>
          </p:nvPr>
        </p:nvGraphicFramePr>
        <p:xfrm>
          <a:off x="581891" y="318654"/>
          <a:ext cx="11055928" cy="583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5C199802-BA0A-4AB5-A39D-E80A3C947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03" y="296395"/>
            <a:ext cx="576000" cy="5760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48E6CE-6501-46BF-B5AB-363EBB342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467" y="2934774"/>
            <a:ext cx="576000" cy="576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2751E78-D7C2-4A69-A673-399E7DACA5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949" y="2947035"/>
            <a:ext cx="576000" cy="576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3B94186-3C00-4BAD-AF9E-4A38B92752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318654"/>
            <a:ext cx="576000" cy="5760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8045902-5CC0-4FAD-B458-08AA61E182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017" y="2280627"/>
            <a:ext cx="576000" cy="5760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26DB3A0-5E9F-455F-84D4-578C4E87EB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18" y="2269007"/>
            <a:ext cx="576000" cy="5760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49FD085-2DF8-4377-9767-853F617C10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5575417"/>
            <a:ext cx="576000" cy="57600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11C2B9F-14C5-404E-A5B0-395F5DB7D5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4255095"/>
            <a:ext cx="576000" cy="5760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5C858FEB-A949-4146-8CE5-0780CAC38E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992104"/>
            <a:ext cx="576000" cy="5760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07C85401-9299-4D1C-ABD5-972175F151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1626480"/>
            <a:ext cx="576000" cy="5760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837F338-1DED-4D76-9A5F-0B14F7EA87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3602805"/>
            <a:ext cx="576000" cy="5760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17FC390-32B7-4E8C-8EBA-D5DFE0C2EC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32" y="5575417"/>
            <a:ext cx="576000" cy="5760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1C3E051-5458-4ABE-99EE-0055AD9E06E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4270836"/>
            <a:ext cx="576000" cy="57600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4810C2E5-3FDC-402F-BBD0-A6025E0C45B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1626480"/>
            <a:ext cx="576000" cy="5760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31EF40BD-10E7-4CE4-9E3C-DCDFD27504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603" y="4894317"/>
            <a:ext cx="576000" cy="5760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09FA6126-01C8-42A2-9E4C-6764E7BB84A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845" y="2934774"/>
            <a:ext cx="576000" cy="576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7B090E2-4E97-492E-B14F-10A9915CA25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37" y="2934774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FAE411-33DD-4CE9-848A-296BF792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7FAE411-33DD-4CE9-848A-296BF792C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9D17C6-0DE4-4516-AA50-3988D745C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569D17C6-0DE4-4516-AA50-3988D745C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3C2D11-FF2B-40BC-9152-66663D957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83C2D11-FF2B-40BC-9152-66663D957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4033D5-8911-4826-9E77-4B35B2459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94033D5-8911-4826-9E77-4B35B2459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80CEF-6B47-4225-A2BC-0903F377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0F80CEF-6B47-4225-A2BC-0903F377F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2CB55C-4745-401C-BF43-D258760A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62CB55C-4745-401C-BF43-D258760A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A5AD51-D43D-402D-9D8D-E8CAA36A2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C8A5AD51-D43D-402D-9D8D-E8CAA36A2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3B3039-CA95-4D88-950B-D4914671C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E93B3039-CA95-4D88-950B-D4914671C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B13F15-3C7B-46D2-A0F5-3272BD059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97B13F15-3C7B-46D2-A0F5-3272BD059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9CFA2A-6B34-4E01-8D55-020EE3A2A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E69CFA2A-6B34-4E01-8D55-020EE3A2A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016CA4-6CAD-49EC-8F08-7A4178A2F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C016CA4-6CAD-49EC-8F08-7A4178A2F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BB9381-3411-4623-A738-5B0F6B105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FDBB9381-3411-4623-A738-5B0F6B105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D74895-5ACB-46AA-8EC1-3801D7812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FAD74895-5ACB-46AA-8EC1-3801D7812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1C202-61B5-4FB6-9405-8662741B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731C202-61B5-4FB6-9405-8662741B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525B9-8F06-4B99-B3A4-E53B29D7C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546525B9-8F06-4B99-B3A4-E53B29D7C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BFFF93-EB55-446D-BE3A-98720CC9F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96BFFF93-EB55-446D-BE3A-98720CC9F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BED58-CA31-4E02-AC00-B7AC9D3F8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498BED58-CA31-4E02-AC00-B7AC9D3F8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C5FC46-76C0-4F0E-8A09-DBBA2FE4B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21C5FC46-76C0-4F0E-8A09-DBBA2FE4B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171C9-3FB2-4B61-A711-FF6698FE3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5C3171C9-3FB2-4B61-A711-FF6698FE3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711292-1697-403D-B8F8-13EEBBD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59711292-1697-403D-B8F8-13EEBBD7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2D0C0C-165D-4A44-9EE4-0237CBD8C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D82D0C0C-165D-4A44-9EE4-0237CBD8C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3174AB-C324-41DF-9EBD-7D62EA4C8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863174AB-C324-41DF-9EBD-7D62EA4C8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141DE9-2A67-4918-A146-1CD5F2745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8E141DE9-2A67-4918-A146-1CD5F2745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A1AF3-372D-4CB0-8CAF-A80BDB594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498A1AF3-372D-4CB0-8CAF-A80BDB5943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F59F57-216B-489D-A13C-7D3065D8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dgm id="{76F59F57-216B-489D-A13C-7D3065D8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610A951-D79A-418C-8FFC-7421FAC1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1"/>
          </a:xfrm>
        </p:spPr>
        <p:txBody>
          <a:bodyPr>
            <a:noAutofit/>
          </a:bodyPr>
          <a:lstStyle/>
          <a:p>
            <a:r>
              <a:rPr lang="ja-JP" altLang="en-US" sz="3600" dirty="0"/>
              <a:t>日出ロータリークラブによる日出町再生プロジェクト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F02249-552B-476F-8D01-6A4A2ED9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8DCD-AA2A-410D-80F4-50B9ABF173C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DABC7F-363E-4F70-BFDF-B1F6653C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C5A88D-6E16-4BB3-B927-7884495A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379E44E2-E977-4590-9149-2F4D4FD746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0495053"/>
              </p:ext>
            </p:extLst>
          </p:nvPr>
        </p:nvGraphicFramePr>
        <p:xfrm>
          <a:off x="838200" y="1307940"/>
          <a:ext cx="10515600" cy="48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31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FC8A48-7C70-4E14-97F9-C86DBCADD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BFC8A48-7C70-4E14-97F9-C86DBCADD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E7FAF2-6CF9-4B06-8D8D-35B520C06F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3DE7FAF2-6CF9-4B06-8D8D-35B520C06F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BC952E-CA3C-4FBC-BEB9-BFD1300A0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63BC952E-CA3C-4FBC-BEB9-BFD1300A08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471248-4CF1-46A4-AB44-9E9FB16B9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7471248-4CF1-46A4-AB44-9E9FB16B9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BBAEDC-1C63-4C18-819F-A67195437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1BBAEDC-1C63-4C18-819F-A67195437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2D2338-FD03-4440-81C9-C4E60EC63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62D2338-FD03-4440-81C9-C4E60EC63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C910FE-FDF4-4E79-9940-E02F7D01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4C910FE-FDF4-4E79-9940-E02F7D01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5E2076-4784-40B5-8141-D11F00BB3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005E2076-4784-40B5-8141-D11F00BB3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D06DF1-8D68-46B9-B2ED-55077799D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F6D06DF1-8D68-46B9-B2ED-55077799D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98993-C0D8-478D-B520-DE0042905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2E798993-C0D8-478D-B520-DE0042905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513473-901D-4687-B1A2-477CCCEC0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77513473-901D-4687-B1A2-477CCCEC0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5544DF-0677-4849-BA72-7E693F6E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A45544DF-0677-4849-BA72-7E693F6E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76C6E-69F0-4D09-ACCA-F28D6AF09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0FA76C6E-69F0-4D09-ACCA-F28D6AF09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19698D-0F9A-4822-A2D5-10047D139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219698D-0F9A-4822-A2D5-10047D139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F50F9E-B28E-4F25-8F24-271E585CB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5AF50F9E-B28E-4F25-8F24-271E585CB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19FCCB-3CB4-4CF9-99A5-2AF94ED54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F719FCCB-3CB4-4CF9-99A5-2AF94ED54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8CC736-0B12-4D62-8F6C-7ED27AC58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1A8CC736-0B12-4D62-8F6C-7ED27AC58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02B00A-AD95-4ADF-92A1-39EE15DE2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5C02B00A-AD95-4ADF-92A1-39EE15DE2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EA54BF-0519-4C66-A768-C5AA045E4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FFEA54BF-0519-4C66-A768-C5AA045E4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B278EE-5F31-4CA6-BC52-21DFC0729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9CB278EE-5F31-4CA6-BC52-21DFC0729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FE9C91-6B39-4CF3-9688-72AA7915F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37FE9C91-6B39-4CF3-9688-72AA7915F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665909-5E8E-4B46-9009-A2881378A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B5665909-5E8E-4B46-9009-A2881378A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5B79D0-9A99-4492-B68B-FF73CC150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7B5B79D0-9A99-4492-B68B-FF73CC150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8AD672-CEC3-46CC-BF9A-2557576BB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7E8AD672-CEC3-46CC-BF9A-2557576BB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3C1E18-D96F-48CE-A45C-C6D18B16A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FC3C1E18-D96F-48CE-A45C-C6D18B16AE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2886DBD-4DC0-4A23-89ED-24D370D0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31D2-B507-49F1-9A3E-AC92B02B6BB1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F7554A-BB83-4AE4-8BD9-926F748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4BD61F-BA70-4CCB-99F2-A3634F2B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ADC7AB-860A-4D0D-BB38-BF4E0A1DF51E}"/>
              </a:ext>
            </a:extLst>
          </p:cNvPr>
          <p:cNvGraphicFramePr>
            <a:graphicFrameLocks/>
          </p:cNvGraphicFramePr>
          <p:nvPr/>
        </p:nvGraphicFramePr>
        <p:xfrm>
          <a:off x="723900" y="723900"/>
          <a:ext cx="10763250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66450921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833562405"/>
                    </a:ext>
                  </a:extLst>
                </a:gridCol>
                <a:gridCol w="3752852">
                  <a:extLst>
                    <a:ext uri="{9D8B030D-6E8A-4147-A177-3AD203B41FA5}">
                      <a16:colId xmlns:a16="http://schemas.microsoft.com/office/drawing/2014/main" val="2017708490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　　　　</a:t>
                      </a:r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　　　　　</a:t>
                      </a: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自分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</a:rPr>
                        <a:t>　　他人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 自分は知っている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dirty="0">
                          <a:solidFill>
                            <a:schemeClr val="tx1"/>
                          </a:solidFill>
                        </a:rPr>
                        <a:t> 自分は知らない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077349"/>
                  </a:ext>
                </a:extLst>
              </a:tr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3200" b="1" dirty="0"/>
                        <a:t> 他人は知っている</a:t>
                      </a:r>
                      <a:endParaRPr kumimoji="1" lang="ja-JP" alt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 b="1" dirty="0">
                          <a:latin typeface="+mn-lt"/>
                        </a:rPr>
                        <a:t>Ⅰ</a:t>
                      </a:r>
                      <a:r>
                        <a:rPr lang="ja-JP" altLang="en-US" sz="4000" b="1" dirty="0">
                          <a:latin typeface="+mn-lt"/>
                        </a:rPr>
                        <a:t> 開放の窓</a:t>
                      </a:r>
                      <a:br>
                        <a:rPr lang="ja-JP" altLang="en-US" sz="4000" b="1" dirty="0">
                          <a:latin typeface="+mn-lt"/>
                        </a:rPr>
                      </a:br>
                      <a:r>
                        <a:rPr lang="ja-JP" altLang="en-US" sz="4000" b="1" dirty="0">
                          <a:latin typeface="+mn-lt"/>
                        </a:rPr>
                        <a:t>（</a:t>
                      </a:r>
                      <a:r>
                        <a:rPr lang="en-US" altLang="ja-JP" sz="4000" b="1" dirty="0">
                          <a:latin typeface="+mn-lt"/>
                        </a:rPr>
                        <a:t>open self</a:t>
                      </a:r>
                      <a:r>
                        <a:rPr lang="ja-JP" altLang="en-US" sz="4000" b="1" dirty="0">
                          <a:latin typeface="+mn-lt"/>
                        </a:rPr>
                        <a:t>）</a:t>
                      </a:r>
                      <a:endParaRPr kumimoji="1" lang="ja-JP" altLang="en-US" sz="40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F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 b="1" dirty="0"/>
                        <a:t>Ⅱ</a:t>
                      </a:r>
                      <a:r>
                        <a:rPr lang="ja-JP" altLang="en-US" sz="4000" b="1" dirty="0"/>
                        <a:t> 盲点の窓</a:t>
                      </a:r>
                      <a:br>
                        <a:rPr lang="ja-JP" altLang="en-US" sz="4000" b="1" dirty="0"/>
                      </a:br>
                      <a:r>
                        <a:rPr lang="ja-JP" altLang="en-US" sz="4000" b="1" dirty="0"/>
                        <a:t>（</a:t>
                      </a:r>
                      <a:r>
                        <a:rPr lang="en-US" altLang="ja-JP" sz="4000" b="1" dirty="0"/>
                        <a:t>blind self</a:t>
                      </a:r>
                      <a:r>
                        <a:rPr lang="ja-JP" altLang="en-US" sz="4000" b="1" dirty="0"/>
                        <a:t>）</a:t>
                      </a:r>
                      <a:endParaRPr kumimoji="1" lang="ja-JP" altLang="en-US" sz="40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84639"/>
                  </a:ext>
                </a:extLst>
              </a:tr>
              <a:tr h="17907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/>
                        <a:t>他人は知らない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4000" b="1" dirty="0"/>
                        <a:t>Ⅲ</a:t>
                      </a:r>
                      <a:r>
                        <a:rPr lang="ja-JP" altLang="en-US" sz="4000" b="1" dirty="0"/>
                        <a:t> 秘密の窓</a:t>
                      </a:r>
                      <a:br>
                        <a:rPr lang="ja-JP" altLang="en-US" sz="4000" b="1" dirty="0"/>
                      </a:br>
                      <a:r>
                        <a:rPr lang="ja-JP" altLang="en-US" sz="4000" b="1" dirty="0"/>
                        <a:t>（</a:t>
                      </a:r>
                      <a:r>
                        <a:rPr lang="en-US" altLang="ja-JP" sz="4000" b="1" dirty="0"/>
                        <a:t>hidden self</a:t>
                      </a:r>
                      <a:r>
                        <a:rPr lang="ja-JP" altLang="en-US" sz="4000" b="1" dirty="0"/>
                        <a:t>）</a:t>
                      </a:r>
                      <a:endParaRPr kumimoji="1" lang="ja-JP" altLang="en-US" sz="40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4000" b="1" dirty="0"/>
                        <a:t> </a:t>
                      </a:r>
                      <a:r>
                        <a:rPr lang="en-US" altLang="ja-JP" sz="4000" b="1" dirty="0"/>
                        <a:t>Ⅳ</a:t>
                      </a:r>
                      <a:r>
                        <a:rPr lang="ja-JP" altLang="en-US" sz="4000" b="1" dirty="0"/>
                        <a:t> 未知の窓</a:t>
                      </a:r>
                      <a:br>
                        <a:rPr lang="ja-JP" altLang="en-US" sz="4000" b="1" dirty="0"/>
                      </a:br>
                      <a:r>
                        <a:rPr lang="ja-JP" altLang="en-US" sz="4000" b="1" dirty="0"/>
                        <a:t>（</a:t>
                      </a:r>
                      <a:r>
                        <a:rPr lang="en-US" altLang="ja-JP" sz="4000" b="1" dirty="0"/>
                        <a:t>unknown self</a:t>
                      </a:r>
                      <a:r>
                        <a:rPr lang="ja-JP" altLang="en-US" sz="4000" b="1" dirty="0"/>
                        <a:t>）</a:t>
                      </a:r>
                      <a:endParaRPr kumimoji="1" lang="ja-JP" altLang="en-US" sz="40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52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849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6544B-C302-48C6-88BB-2229B9751079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720441" y="1628801"/>
            <a:ext cx="5102843" cy="418653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dirty="0"/>
              <a:t>山田方谷</a:t>
            </a:r>
            <a:endParaRPr lang="en-US" altLang="ja-JP" sz="2400" dirty="0"/>
          </a:p>
          <a:p>
            <a:pPr marL="450850" lvl="1" indent="-265113"/>
            <a:r>
              <a:rPr lang="ja-JP" altLang="en-US" sz="1800" dirty="0"/>
              <a:t>矢吹邦彦</a:t>
            </a:r>
            <a:r>
              <a:rPr lang="en-US" altLang="ja-JP" sz="1800" dirty="0"/>
              <a:t>『</a:t>
            </a:r>
            <a:r>
              <a:rPr lang="ja-JP" altLang="en-US" sz="1800" dirty="0"/>
              <a:t>ケインズに先駆けた日本人－山田方谷外伝－</a:t>
            </a:r>
            <a:r>
              <a:rPr lang="en-US" altLang="ja-JP" sz="1800" dirty="0"/>
              <a:t>』</a:t>
            </a:r>
            <a:r>
              <a:rPr lang="ja-JP" altLang="en-US" sz="1800" dirty="0"/>
              <a:t>明徳出版社（</a:t>
            </a:r>
            <a:r>
              <a:rPr lang="en-US" altLang="ja-JP" sz="1800" dirty="0"/>
              <a:t>1998/4/1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450850" lvl="1" indent="-265113"/>
            <a:r>
              <a:rPr lang="ja-JP" altLang="en-US" sz="1800" dirty="0"/>
              <a:t>深沢 賢治（石川梅次郎監修</a:t>
            </a:r>
            <a:r>
              <a:rPr lang="en-US" altLang="ja-JP" sz="1800" dirty="0"/>
              <a:t>)『</a:t>
            </a:r>
            <a:r>
              <a:rPr lang="ja-JP" altLang="en-US" sz="1800" dirty="0"/>
              <a:t>財政破綻を救う山田方谷「理財論」</a:t>
            </a:r>
            <a:r>
              <a:rPr lang="en-US" altLang="ja-JP" sz="1800" dirty="0"/>
              <a:t>―</a:t>
            </a:r>
            <a:r>
              <a:rPr lang="ja-JP" altLang="en-US" sz="1800" dirty="0"/>
              <a:t>上杉鷹山をしのぐ改革者</a:t>
            </a:r>
            <a:r>
              <a:rPr lang="en-US" altLang="ja-JP" sz="1800" dirty="0"/>
              <a:t>』</a:t>
            </a:r>
            <a:r>
              <a:rPr lang="ja-JP" altLang="en-US" sz="1800" dirty="0"/>
              <a:t>小学館文庫（</a:t>
            </a:r>
            <a:r>
              <a:rPr lang="en-US" altLang="ja-JP" sz="1800" dirty="0"/>
              <a:t>2002/7/1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50800" indent="-265113"/>
            <a:r>
              <a:rPr lang="ja-JP" altLang="en-US" sz="2400" dirty="0"/>
              <a:t>福西志計子</a:t>
            </a:r>
            <a:endParaRPr lang="en-US" altLang="ja-JP" sz="2400" dirty="0"/>
          </a:p>
          <a:p>
            <a:pPr marL="450850" lvl="1" indent="-265113"/>
            <a:r>
              <a:rPr lang="ja-JP" altLang="en-US" sz="1800" dirty="0"/>
              <a:t>倉田和四生</a:t>
            </a:r>
            <a:r>
              <a:rPr lang="en-US" altLang="ja-JP" sz="1800" dirty="0"/>
              <a:t>『</a:t>
            </a:r>
            <a:r>
              <a:rPr lang="ja-JP" altLang="en-US" sz="1800" dirty="0"/>
              <a:t>留岡幸助と備中高梁－石井十次・山室軍平・福西志計子との交友関係</a:t>
            </a:r>
            <a:r>
              <a:rPr lang="en-US" altLang="ja-JP" sz="1800" dirty="0"/>
              <a:t>』</a:t>
            </a:r>
            <a:r>
              <a:rPr lang="ja-JP" altLang="en-US" sz="1800" dirty="0"/>
              <a:t>吉備人出版（</a:t>
            </a:r>
            <a:r>
              <a:rPr lang="en-US" altLang="ja-JP" sz="1800" dirty="0"/>
              <a:t>2005/7/25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450850" lvl="1" indent="-265113"/>
            <a:r>
              <a:rPr lang="ja-JP" altLang="en-US" sz="1800" dirty="0"/>
              <a:t>倉田和四生</a:t>
            </a:r>
            <a:r>
              <a:rPr lang="en-US" altLang="ja-JP" sz="1800" dirty="0"/>
              <a:t>『</a:t>
            </a:r>
            <a:r>
              <a:rPr lang="ja-JP" altLang="en-US" sz="1800" dirty="0"/>
              <a:t>福西志計子と順正女学校－山田方谷・留岡幸助・伊吹岩五郎との交友－</a:t>
            </a:r>
            <a:r>
              <a:rPr lang="en-US" altLang="ja-JP" sz="1800" dirty="0"/>
              <a:t>』</a:t>
            </a:r>
            <a:r>
              <a:rPr lang="ja-JP" altLang="en-US" sz="1800" dirty="0"/>
              <a:t>吉備人出版（</a:t>
            </a:r>
            <a:r>
              <a:rPr lang="en-US" altLang="ja-JP" sz="1800" dirty="0"/>
              <a:t>2006/12/16</a:t>
            </a:r>
            <a:r>
              <a:rPr lang="ja-JP" altLang="en-US" sz="1800" dirty="0"/>
              <a:t>）</a:t>
            </a:r>
            <a:endParaRPr lang="en-US" altLang="ja-JP" sz="1800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6260123" y="1628800"/>
            <a:ext cx="5318895" cy="4114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SDGs</a:t>
            </a:r>
          </a:p>
          <a:p>
            <a:pPr marL="357188" lvl="1" indent="-171450"/>
            <a:r>
              <a:rPr lang="ja-JP" altLang="en-US" sz="1800" dirty="0"/>
              <a:t>落合陽一</a:t>
            </a:r>
            <a:r>
              <a:rPr lang="en-US" altLang="ja-JP" sz="1800" dirty="0"/>
              <a:t>『2030</a:t>
            </a:r>
            <a:r>
              <a:rPr lang="ja-JP" altLang="en-US" sz="1800" dirty="0"/>
              <a:t>年の世界地図帳－あたらしい経済と</a:t>
            </a:r>
            <a:r>
              <a:rPr lang="en-US" altLang="ja-JP" sz="1800" dirty="0"/>
              <a:t>SDGs</a:t>
            </a:r>
            <a:r>
              <a:rPr lang="ja-JP" altLang="en-US" sz="1800" dirty="0"/>
              <a:t>，未来への展望－</a:t>
            </a:r>
            <a:r>
              <a:rPr lang="en-US" altLang="ja-JP" sz="1800" dirty="0"/>
              <a:t>』SB</a:t>
            </a:r>
            <a:r>
              <a:rPr lang="ja-JP" altLang="en-US" sz="1800" dirty="0"/>
              <a:t>クリエイティブ（</a:t>
            </a:r>
            <a:r>
              <a:rPr lang="en-US" altLang="ja-JP" sz="1800" dirty="0"/>
              <a:t>2019/11/22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357188" lvl="1" indent="-171450"/>
            <a:r>
              <a:rPr lang="ja-JP" altLang="en-US" sz="1800" dirty="0"/>
              <a:t>蟹江憲史</a:t>
            </a:r>
            <a:r>
              <a:rPr lang="en-US" altLang="ja-JP" sz="1800" dirty="0"/>
              <a:t>『SDG</a:t>
            </a:r>
            <a:r>
              <a:rPr lang="ja-JP" altLang="en-US" sz="1800" dirty="0"/>
              <a:t>ｓ（持続可能な開発目標）</a:t>
            </a:r>
            <a:r>
              <a:rPr lang="en-US" altLang="ja-JP" sz="1800" dirty="0"/>
              <a:t>』</a:t>
            </a:r>
            <a:r>
              <a:rPr lang="ja-JP" altLang="en-US" sz="1800" dirty="0"/>
              <a:t>中公新書 </a:t>
            </a:r>
            <a:r>
              <a:rPr lang="en-US" altLang="ja-JP" sz="1800" dirty="0"/>
              <a:t>(2020/8/20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357188" lvl="1" indent="-171450"/>
            <a:r>
              <a:rPr lang="ja-JP" altLang="en-US" sz="1800" dirty="0"/>
              <a:t>南博</a:t>
            </a:r>
            <a:r>
              <a:rPr lang="en-US" altLang="ja-JP" sz="1800" dirty="0"/>
              <a:t>=</a:t>
            </a:r>
            <a:r>
              <a:rPr lang="ja-JP" altLang="en-US" sz="1800" dirty="0"/>
              <a:t>稲場雅紀</a:t>
            </a:r>
            <a:r>
              <a:rPr lang="en-US" altLang="ja-JP" sz="1800" dirty="0"/>
              <a:t>『SDGs</a:t>
            </a:r>
            <a:r>
              <a:rPr lang="ja-JP" altLang="en-US" sz="1800" dirty="0"/>
              <a:t>－危機の時代の羅針盤</a:t>
            </a:r>
            <a:r>
              <a:rPr lang="en-US" altLang="ja-JP" sz="1800" dirty="0"/>
              <a:t>』</a:t>
            </a:r>
            <a:r>
              <a:rPr lang="ja-JP" altLang="en-US" sz="1800" dirty="0"/>
              <a:t>岩波新書（</a:t>
            </a:r>
            <a:r>
              <a:rPr lang="en-US" altLang="ja-JP" sz="1800" dirty="0"/>
              <a:t>2020/11/20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0" indent="-214312"/>
            <a:r>
              <a:rPr lang="ja-JP" altLang="en-US" sz="2400" dirty="0"/>
              <a:t>子育て論</a:t>
            </a:r>
            <a:endParaRPr lang="en-US" altLang="ja-JP" sz="2400" dirty="0"/>
          </a:p>
          <a:p>
            <a:pPr marL="357188" lvl="1" indent="-171450"/>
            <a:r>
              <a:rPr lang="ja-JP" altLang="en-US" sz="1800" dirty="0"/>
              <a:t>大川繁子</a:t>
            </a:r>
            <a:r>
              <a:rPr lang="en-US" altLang="ja-JP" sz="1800" dirty="0"/>
              <a:t>『92</a:t>
            </a:r>
            <a:r>
              <a:rPr lang="ja-JP" altLang="en-US" sz="1800" dirty="0"/>
              <a:t>歳の現役保育士が伝えたい親子で幸せになる子育て</a:t>
            </a:r>
            <a:r>
              <a:rPr lang="en-US" altLang="ja-JP" sz="1800" dirty="0"/>
              <a:t>』</a:t>
            </a:r>
            <a:r>
              <a:rPr lang="ja-JP" altLang="en-US" sz="1800" dirty="0"/>
              <a:t>実務教育出版 （</a:t>
            </a:r>
            <a:r>
              <a:rPr lang="en-US" altLang="ja-JP" sz="1800" dirty="0"/>
              <a:t>2019/9/11</a:t>
            </a:r>
            <a:r>
              <a:rPr lang="ja-JP" altLang="en-US" sz="1800" dirty="0"/>
              <a:t>）</a:t>
            </a:r>
            <a:endParaRPr lang="en-US" altLang="ja-JP" sz="1800" dirty="0"/>
          </a:p>
          <a:p>
            <a:pPr marL="357188" lvl="1" indent="-171450"/>
            <a:r>
              <a:rPr lang="ja-JP" altLang="en-US" sz="1800" dirty="0"/>
              <a:t>幕内秀夫</a:t>
            </a:r>
            <a:r>
              <a:rPr lang="en-US" altLang="ja-JP" sz="1800" dirty="0"/>
              <a:t>『</a:t>
            </a:r>
            <a:r>
              <a:rPr lang="ja-JP" altLang="en-US" sz="1800" dirty="0"/>
              <a:t>子どもをじょうぶにする食事は，時間も手間もかからない</a:t>
            </a:r>
            <a:r>
              <a:rPr lang="en-US" altLang="ja-JP" sz="1800" dirty="0"/>
              <a:t>』</a:t>
            </a:r>
            <a:r>
              <a:rPr lang="ja-JP" altLang="en-US" sz="1800" dirty="0"/>
              <a:t>ブックマン社（</a:t>
            </a:r>
            <a:r>
              <a:rPr lang="en-US" altLang="ja-JP" sz="1800" dirty="0"/>
              <a:t>2019/10/10</a:t>
            </a:r>
            <a:r>
              <a:rPr lang="ja-JP" altLang="en-US" sz="1800" dirty="0"/>
              <a:t>）</a:t>
            </a:r>
          </a:p>
        </p:txBody>
      </p:sp>
      <p:sp>
        <p:nvSpPr>
          <p:cNvPr id="8" name="タイトル 2"/>
          <p:cNvSpPr txBox="1">
            <a:spLocks/>
          </p:cNvSpPr>
          <p:nvPr/>
        </p:nvSpPr>
        <p:spPr bwMode="auto">
          <a:xfrm>
            <a:off x="2215129" y="7334225"/>
            <a:ext cx="77724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4400" dirty="0">
                <a:solidFill>
                  <a:schemeClr val="tx2"/>
                </a:solidFill>
              </a:rPr>
              <a:t>山田方谷と</a:t>
            </a:r>
            <a:r>
              <a:rPr lang="en-US" altLang="ja-JP" sz="4400" dirty="0">
                <a:solidFill>
                  <a:schemeClr val="tx2"/>
                </a:solidFill>
              </a:rPr>
              <a:t>SDGs</a:t>
            </a:r>
            <a:br>
              <a:rPr lang="en-US" altLang="ja-JP" sz="44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r>
              <a:rPr lang="en-US" altLang="ja-JP" sz="2800" dirty="0">
                <a:solidFill>
                  <a:schemeClr val="tx2"/>
                </a:solidFill>
              </a:rPr>
              <a:t>2021</a:t>
            </a:r>
            <a:r>
              <a:rPr lang="ja-JP" altLang="en-US" sz="2800" dirty="0">
                <a:solidFill>
                  <a:schemeClr val="tx2"/>
                </a:solidFill>
              </a:rPr>
              <a:t>年</a:t>
            </a:r>
            <a:r>
              <a:rPr lang="en-US" altLang="ja-JP" sz="2800" dirty="0">
                <a:solidFill>
                  <a:schemeClr val="tx2"/>
                </a:solidFill>
              </a:rPr>
              <a:t>1</a:t>
            </a:r>
            <a:r>
              <a:rPr lang="ja-JP" altLang="en-US" sz="2800" dirty="0">
                <a:solidFill>
                  <a:schemeClr val="tx2"/>
                </a:solidFill>
              </a:rPr>
              <a:t>月</a:t>
            </a:r>
            <a:r>
              <a:rPr lang="en-US" altLang="ja-JP" sz="2800" dirty="0">
                <a:solidFill>
                  <a:schemeClr val="tx2"/>
                </a:solidFill>
              </a:rPr>
              <a:t>13</a:t>
            </a:r>
            <a:r>
              <a:rPr lang="ja-JP" altLang="en-US" sz="2800" dirty="0">
                <a:solidFill>
                  <a:schemeClr val="tx2"/>
                </a:solidFill>
              </a:rPr>
              <a:t>日</a:t>
            </a:r>
            <a:br>
              <a:rPr lang="en-US" altLang="ja-JP" sz="28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名古屋大学・明治学院大学名誉教授</a:t>
            </a:r>
            <a:br>
              <a:rPr lang="en-US" altLang="ja-JP" sz="3200" dirty="0">
                <a:solidFill>
                  <a:schemeClr val="tx2"/>
                </a:solidFill>
              </a:rPr>
            </a:br>
            <a:br>
              <a:rPr lang="en-US" altLang="ja-JP" sz="3200" dirty="0">
                <a:solidFill>
                  <a:schemeClr val="tx2"/>
                </a:solidFill>
              </a:rPr>
            </a:br>
            <a:r>
              <a:rPr lang="ja-JP" altLang="en-US" sz="3200" dirty="0">
                <a:solidFill>
                  <a:schemeClr val="tx2"/>
                </a:solidFill>
              </a:rPr>
              <a:t>加賀山　茂</a:t>
            </a: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ja-JP" sz="32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4000" dirty="0">
                <a:solidFill>
                  <a:schemeClr val="tx2"/>
                </a:solidFill>
              </a:rPr>
              <a:t>ご清聴ありがとうございました。</a:t>
            </a:r>
            <a:br>
              <a:rPr lang="en-US" altLang="ja-JP" sz="4000" dirty="0">
                <a:solidFill>
                  <a:schemeClr val="tx2"/>
                </a:solidFill>
              </a:rPr>
            </a:br>
            <a:br>
              <a:rPr lang="en-US" altLang="ja-JP" sz="4400" dirty="0">
                <a:solidFill>
                  <a:schemeClr val="tx2"/>
                </a:solidFill>
              </a:rPr>
            </a:br>
            <a:endParaRPr lang="ja-JP" alt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7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25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  <p:bldP spid="7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8FC214-09B4-4B66-BC4E-BE01F7B36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山田方谷から順正学園への系譜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04D749D-C73B-49C6-8A00-8CDF61B3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F4B2-3BD3-4866-B7E3-A4082F2C0C9B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A03DB8-113E-48AF-871D-98ADE812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ECD702-A18A-46FF-8E4C-C90E5C5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C1E54A8F-1189-4197-862A-D33FCBFE6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578961"/>
              </p:ext>
            </p:extLst>
          </p:nvPr>
        </p:nvGraphicFramePr>
        <p:xfrm>
          <a:off x="838201" y="1886673"/>
          <a:ext cx="10515600" cy="425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975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04B234-FCC5-475F-B0C7-3D89656D9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304B234-FCC5-475F-B0C7-3D89656D9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7FE1C5-B9EC-4672-AD2D-C8DDB46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127FE1C5-B9EC-4672-AD2D-C8DDB4694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CAFFBC-A9DF-49CF-8ADA-DB582FC3B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4CAFFBC-A9DF-49CF-8ADA-DB582FC3B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4CB592-94D5-405B-94E3-4985FD825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494CB592-94D5-405B-94E3-4985FD825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BDD5-6138-4FC8-9D08-56287E1DF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147BDD5-6138-4FC8-9D08-56287E1DF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D86D99-49A1-45D0-8125-4CB0E706C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55D86D99-49A1-45D0-8125-4CB0E706C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9DA71C-BA40-41A6-8EF4-41ED25D1B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EF9DA71C-BA40-41A6-8EF4-41ED25D1B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F9E257-A645-496A-A5E9-262C6E125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98F9E257-A645-496A-A5E9-262C6E125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5A198C-2067-488B-8BBB-C4AA451F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2B5A198C-2067-488B-8BBB-C4AA451FD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53DB1E-6FBE-4C81-B6E4-EDA9214CE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953DB1E-6FBE-4C81-B6E4-EDA9214CE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A2C17B-B857-4EBD-B5E4-ECEB9AA8A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50A2C17B-B857-4EBD-B5E4-ECEB9AA8A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160ED9-3E90-4745-BF42-49A9A6130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06160ED9-3E90-4745-BF42-49A9A6130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3456A5-2385-4A22-8E6B-0E2B2BD31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6C3456A5-2385-4A22-8E6B-0E2B2BD31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C377CB-E439-4E4C-952F-13C28721F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00C377CB-E439-4E4C-952F-13C28721F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B80837-392E-44CB-A37D-0409375EB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71B80837-392E-44CB-A37D-0409375EB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BEDE7-E7B3-4C4A-A8D3-7C30E10D5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D71BEDE7-E7B3-4C4A-A8D3-7C30E10D5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B990EA-0BCE-4CF5-9488-ABF88E583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>
                                            <p:graphicEl>
                                              <a:dgm id="{D9B990EA-0BCE-4CF5-9488-ABF88E583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D06BA5-1F41-465B-8B87-C4C56BCB5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9DD06BA5-1F41-465B-8B87-C4C56BCB5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2639A-6CFF-4170-B4D4-DD7365A23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4342639A-6CFF-4170-B4D4-DD7365A23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3506B-6C4D-47A7-9A42-62B5DAC63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0FA3506B-6C4D-47A7-9A42-62B5DAC63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CF7803-893E-4173-B899-63A662BD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90412"/>
            <a:ext cx="10515600" cy="74604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山田方谷</a:t>
            </a:r>
            <a:r>
              <a:rPr kumimoji="1" lang="ja-JP" altLang="en-US"/>
              <a:t>の理財論（現代的解釈）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B90810-3474-4335-A163-E359EDE1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AA1C-AA4F-48A0-A536-D3F89E8BBE6D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935BBB0-887F-4767-A36A-F69339E8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0106D1-AFD6-49E7-86EC-029D6226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F812B78D-C667-4EB1-BF8F-3CAD0A87F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329658"/>
              </p:ext>
            </p:extLst>
          </p:nvPr>
        </p:nvGraphicFramePr>
        <p:xfrm>
          <a:off x="312419" y="1111170"/>
          <a:ext cx="11567159" cy="502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8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CB327B-47BC-43AC-BA3F-13270C0CB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1CB327B-47BC-43AC-BA3F-13270C0CB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7E19AF-0795-452F-AE1A-E442C21ED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327E19AF-0795-452F-AE1A-E442C21ED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C69A16-AB5A-4942-B762-27CD58FB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FDC69A16-AB5A-4942-B762-27CD58FB4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D2DFF5-C282-40B8-87B7-F9FF37C0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FED2DFF5-C282-40B8-87B7-F9FF37C07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821F6A-46AA-4CF3-8DEA-2EF1613CA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B821F6A-46AA-4CF3-8DEA-2EF1613CA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FC6993-603B-4694-A040-45FCA54A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FAFC6993-603B-4694-A040-45FCA54A3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70C1C9-2C30-442E-B352-4DE08BA8F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070C1C9-2C30-442E-B352-4DE08BA8F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483BA2-13FE-4E6C-AE6E-6CE9DE9F1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AA483BA2-13FE-4E6C-AE6E-6CE9DE9F1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E7C833-4481-4EE3-9E25-E12F3F6DE6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4EE7C833-4481-4EE3-9E25-E12F3F6DE6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D932A6-E3B5-4C5E-832A-9A84FD7B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2CD932A6-E3B5-4C5E-832A-9A84FD7B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DCF1F-AE3B-4429-88D6-F34C1D4E9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31DCF1F-AE3B-4429-88D6-F34C1D4E9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0D9FBF-5C7F-4D78-8CC5-4474C8B44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E00D9FBF-5C7F-4D78-8CC5-4474C8B44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DE514C-B6C3-44DE-A9E0-0A0AE189F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B2DE514C-B6C3-44DE-A9E0-0A0AE189F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CE8C06-20FD-4231-A476-F77212D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7ECE8C06-20FD-4231-A476-F77212D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2289AE-075C-4E87-9770-B052CC086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032289AE-075C-4E87-9770-B052CC086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3F92E9-267D-4D37-9377-36BACF78E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CB3F92E9-267D-4D37-9377-36BACF78E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689C1B-030B-4912-89ED-631774FBB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8F689C1B-030B-4912-89ED-631774FBB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607A3-1635-4F17-9339-6A1D8838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A81D-E580-4803-9252-08099F322901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AC953-883F-4374-A361-C57D1A8B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1EFB8-9533-4DFB-A8A1-F963E6AC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4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40BE4596-1EA2-4DA6-A6D0-9CF3AA9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3313297"/>
              </p:ext>
            </p:extLst>
          </p:nvPr>
        </p:nvGraphicFramePr>
        <p:xfrm>
          <a:off x="591670" y="286872"/>
          <a:ext cx="11008659" cy="574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3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52F4CE-BF92-43E4-9AB0-9492BD904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852F4CE-BF92-43E4-9AB0-9492BD904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E8A5AD-2096-4E7A-9A12-8631D182B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ACE8A5AD-2096-4E7A-9A12-8631D182B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7E437E-4A4B-41D9-ABB3-600B16DCF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57E437E-4A4B-41D9-ABB3-600B16DCF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6BE303-296F-4F0E-8B9B-C5C68D961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7F6BE303-296F-4F0E-8B9B-C5C68D961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9C9A80-5702-4468-82BE-43162AC4D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729C9A80-5702-4468-82BE-43162AC4D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E09BC-1F79-452E-B26D-6D77EE20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416E09BC-1F79-452E-B26D-6D77EE20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2D3F2-7199-4096-BC7D-94ACC548C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4042D3F2-7199-4096-BC7D-94ACC548C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410E50-A4D8-4B0F-AFB0-5C5C21BF8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7A410E50-A4D8-4B0F-AFB0-5C5C21BF8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B9374C-933E-4CB7-87CD-EB811EC65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87B9374C-933E-4CB7-87CD-EB811EC65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CD8812-400D-4155-9C93-85F1CBBB7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BCD8812-400D-4155-9C93-85F1CBBB7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6284BB-3F8D-4E60-8569-54A643603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4D6284BB-3F8D-4E60-8569-54A643603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089509-E165-4038-BC4D-8AD138B3C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>
                                            <p:graphicEl>
                                              <a:dgm id="{B6089509-E165-4038-BC4D-8AD138B3C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1243A-BA80-4C55-B0E9-49F4B3C5C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0B01243A-BA80-4C55-B0E9-49F4B3C5C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06592E-F5E0-492A-8220-D4C19E2EC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>
                                            <p:graphicEl>
                                              <a:dgm id="{E706592E-F5E0-492A-8220-D4C19E2EC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CCDBE-EFCD-4D09-A6DE-4C07AF40E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84DCCDBE-EFCD-4D09-A6DE-4C07AF40E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C741FD-4290-4AA1-9D55-8B859EFA0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">
                                            <p:graphicEl>
                                              <a:dgm id="{88C741FD-4290-4AA1-9D55-8B859EFA0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B7C2B5-8FD8-4A44-8BDB-FD15985C6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">
                                            <p:graphicEl>
                                              <a:dgm id="{BDB7C2B5-8FD8-4A44-8BDB-FD15985C67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36D6CA-957A-49AB-8852-55CBD5BE4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>
                                            <p:graphicEl>
                                              <a:dgm id="{9236D6CA-957A-49AB-8852-55CBD5BE4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69F428-72DC-4625-9BD0-F2D3D2CE8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">
                                            <p:graphicEl>
                                              <a:dgm id="{8469F428-72DC-4625-9BD0-F2D3D2CE8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ED9537-763F-4508-B9F9-EB272DA1A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F1ED9537-763F-4508-B9F9-EB272DA1A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4D90B9-29DD-4911-BA38-04C9CFA26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>
                                            <p:graphicEl>
                                              <a:dgm id="{544D90B9-29DD-4911-BA38-04C9CFA26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851D04-99FE-4C5A-BA39-2562E3633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">
                                            <p:graphicEl>
                                              <a:dgm id="{92851D04-99FE-4C5A-BA39-2562E3633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B1BB3A-A3FA-4995-A7A6-B6BA654B5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6">
                                            <p:graphicEl>
                                              <a:dgm id="{FCB1BB3A-A3FA-4995-A7A6-B6BA654B5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128FD2-4820-4A49-8261-4460C28CB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">
                                            <p:graphicEl>
                                              <a:dgm id="{A5128FD2-4820-4A49-8261-4460C28CB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FBD0FA-09B4-47A8-9273-1E03E048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6">
                                            <p:graphicEl>
                                              <a:dgm id="{FDFBD0FA-09B4-47A8-9273-1E03E048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6D2FCF-E9BC-4703-A890-9F9B08A11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">
                                            <p:graphicEl>
                                              <a:dgm id="{166D2FCF-E9BC-4703-A890-9F9B08A11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BB96C3-B4E0-49FE-94E7-120DFFA09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6">
                                            <p:graphicEl>
                                              <a:dgm id="{C9BB96C3-B4E0-49FE-94E7-120DFFA09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87B8CF-1346-41B3-BA64-8BD6941D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">
                                            <p:graphicEl>
                                              <a:dgm id="{6787B8CF-1346-41B3-BA64-8BD6941D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B99D3-4CC9-4BB1-B7D8-0046DBBD4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">
                                            <p:graphicEl>
                                              <a:dgm id="{794B99D3-4CC9-4BB1-B7D8-0046DBBD4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75705-4470-4205-AF4C-8A674D96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>
                                            <p:graphicEl>
                                              <a:dgm id="{FA075705-4470-4205-AF4C-8A674D96B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F839C7-6314-4AEE-AA9B-2098FC840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6">
                                            <p:graphicEl>
                                              <a:dgm id="{EBF839C7-6314-4AEE-AA9B-2098FC840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0FC184-DD8C-4D39-B3EA-077BB3A36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6">
                                            <p:graphicEl>
                                              <a:dgm id="{320FC184-DD8C-4D39-B3EA-077BB3A36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A21F5-971D-49DD-BD73-BF762546E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">
                                            <p:graphicEl>
                                              <a:dgm id="{D84A21F5-971D-49DD-BD73-BF762546E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D00361-5455-4870-B637-E783EF9F1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6">
                                            <p:graphicEl>
                                              <a:dgm id="{9FD00361-5455-4870-B637-E783EF9F1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56B7D-DD98-4D3C-9D86-BF395C12B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6">
                                            <p:graphicEl>
                                              <a:dgm id="{83456B7D-DD98-4D3C-9D86-BF395C12B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363284-055B-4E04-BB3E-8CB4D316B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6">
                                            <p:graphicEl>
                                              <a:dgm id="{30363284-055B-4E04-BB3E-8CB4D316BE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A5F97F-0C4F-4D2E-8E33-7091C013C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6">
                                            <p:graphicEl>
                                              <a:dgm id="{F0A5F97F-0C4F-4D2E-8E33-7091C013C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05B7A4-9D31-4AA0-A42C-93A8CEFEE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500"/>
                                        <p:tgtEl>
                                          <p:spTgt spid="6">
                                            <p:graphicEl>
                                              <a:dgm id="{3305B7A4-9D31-4AA0-A42C-93A8CEFEE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"/>
                            </p:stCondLst>
                            <p:childTnLst>
                              <p:par>
                                <p:cTn id="2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89B38C-E671-482B-A632-256680CC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6">
                                            <p:graphicEl>
                                              <a:dgm id="{7D89B38C-E671-482B-A632-256680CC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650DB3-544B-4DA6-BB07-EE49DBBB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500"/>
                                        <p:tgtEl>
                                          <p:spTgt spid="6">
                                            <p:graphicEl>
                                              <a:dgm id="{F0650DB3-544B-4DA6-BB07-EE49DBBB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A094BA-CDB9-4FF1-8C4F-09062702D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6">
                                            <p:graphicEl>
                                              <a:dgm id="{FFA094BA-CDB9-4FF1-8C4F-09062702D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6325B7-9CF4-4697-A70C-6F0876577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6">
                                            <p:graphicEl>
                                              <a:dgm id="{C36325B7-9CF4-4697-A70C-6F0876577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500"/>
                            </p:stCondLst>
                            <p:childTnLst>
                              <p:par>
                                <p:cTn id="2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113729-09CC-43F3-B587-FA110D9E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500"/>
                                        <p:tgtEl>
                                          <p:spTgt spid="6">
                                            <p:graphicEl>
                                              <a:dgm id="{4C113729-09CC-43F3-B587-FA110D9E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6A3713-9A58-44EC-AF3F-5D491CBFC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6">
                                            <p:graphicEl>
                                              <a:dgm id="{8A6A3713-9A58-44EC-AF3F-5D491CBFC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607A3-1635-4F17-9339-6A1D8838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9AB06-F365-4807-AFB0-DF2D084E7D71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AC953-883F-4374-A361-C57D1A8B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1EFB8-9533-4DFB-A8A1-F963E6AC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40BE4596-1EA2-4DA6-A6D0-9CF3AA9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179721"/>
              </p:ext>
            </p:extLst>
          </p:nvPr>
        </p:nvGraphicFramePr>
        <p:xfrm>
          <a:off x="591670" y="286872"/>
          <a:ext cx="11008659" cy="574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63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94FB9C-EE56-436D-8F3E-5567DC73F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E94FB9C-EE56-436D-8F3E-5567DC73F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88101F-9C5D-44B0-81BE-1F64DD1B9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4688101F-9C5D-44B0-81BE-1F64DD1B9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CA81A0-D285-4F04-AE8E-D134F2915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BCCA81A0-D285-4F04-AE8E-D134F2915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C84F13-1FA4-439F-AF35-E6519E0BA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D9C84F13-1FA4-439F-AF35-E6519E0BA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7C385D-E476-4BD6-B12F-1ACFCC838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17C385D-E476-4BD6-B12F-1ACFCC838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A15DC9-9111-42D4-A605-155F6F12F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D4A15DC9-9111-42D4-A605-155F6F12F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D703903A-9974-4EEA-969D-43967AA1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>
                                            <p:graphicEl>
                                              <a:dgm id="{B6CF3503-288C-4377-B7F2-5EB561276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599756A5-74D7-494D-A454-5B0F0DA074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D522F9A0-3893-40CB-92B5-4F827AE80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D47CFA51-9A36-4512-A9B9-526FA5AF2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graphicEl>
                                              <a:dgm id="{EDA960BE-B5CF-4D6C-A1A8-C5C085619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85C20F1B-C9B5-44B9-BE90-AD471F247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E6F693BB-2E3E-436F-BA89-2514AF3F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F22B11-60C5-4705-89CD-67AA4B19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">
                                            <p:graphicEl>
                                              <a:dgm id="{39F22B11-60C5-4705-89CD-67AA4B198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02F36-FE82-48A1-9442-78F4F28B2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">
                                            <p:graphicEl>
                                              <a:dgm id="{08F02F36-FE82-48A1-9442-78F4F28B2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4B99D3-4CC9-4BB1-B7D8-0046DBBD4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794B99D3-4CC9-4BB1-B7D8-0046DBBD4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075705-4470-4205-AF4C-8A674D96B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">
                                            <p:graphicEl>
                                              <a:dgm id="{FA075705-4470-4205-AF4C-8A674D96B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>
                                            <p:graphicEl>
                                              <a:dgm id="{D1D5C034-1871-4E60-82DC-453A888B59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">
                                            <p:graphicEl>
                                              <a:dgm id="{B4EC2474-4361-44D7-9944-AF0739394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9AAB3EEE-2115-4BF3-A076-EB4329C37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">
                                            <p:graphicEl>
                                              <a:dgm id="{92A6743E-ED80-46B6-8DA0-27E54686A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3851D-8A72-429B-A598-573E4B433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">
                                            <p:graphicEl>
                                              <a:dgm id="{EEA3851D-8A72-429B-A598-573E4B433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A62673-3923-47AE-9F5A-69DB201F6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">
                                            <p:graphicEl>
                                              <a:dgm id="{D7A62673-3923-47AE-9F5A-69DB201F6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FF5DD2-1EAA-4608-A25B-FCF3079DB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">
                                            <p:graphicEl>
                                              <a:dgm id="{C9FF5DD2-1EAA-4608-A25B-FCF3079DB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3E564-D3B3-4F76-959B-4ECBD0C2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6">
                                            <p:graphicEl>
                                              <a:dgm id="{A763E564-D3B3-4F76-959B-4ECBD0C2D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20607A3-1635-4F17-9339-6A1D8838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F1F27-7CCE-4C89-A2ED-72C567DB664B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8AC953-883F-4374-A361-C57D1A8B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1EFB8-9533-4DFB-A8A1-F963E6AC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40BE4596-1EA2-4DA6-A6D0-9CF3AA9EA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844931"/>
              </p:ext>
            </p:extLst>
          </p:nvPr>
        </p:nvGraphicFramePr>
        <p:xfrm>
          <a:off x="591670" y="286872"/>
          <a:ext cx="11087186" cy="574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54E1ED0-DD24-488D-8C1E-7D094EAC4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A6E024E-33BD-442D-BABB-29FB0A636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003919AF-BF75-476B-9344-C4AC150FE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318484-CC6E-459A-B328-2CB9EEA34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7A318484-CC6E-459A-B328-2CB9EEA34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1E3BF3-91D6-4A65-B314-79B240F7C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D21E3BF3-91D6-4A65-B314-79B240F7C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5BC8713-D7C8-4890-B09E-91066D4D0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808856FE-0B2A-49A1-B544-74527A37F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B2CFD054-96D5-46ED-A41E-B31FAFAA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1FEEF2-D772-4D58-9D8F-A93A8B7134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A2572DD-DF15-4B33-9D2D-9B9668119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CF0740D2-075A-4FD4-9684-B89C934AE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2CFD3644-FB0E-4599-B96C-B6995ED30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341E0E99-04E4-4E04-9DD1-B2AF9837E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065FE1-6259-48B2-9B15-FA41D5B95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19065FE1-6259-48B2-9B15-FA41D5B95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A1AA02-BF0A-4F4E-A663-3998E6E09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6BA1AA02-BF0A-4F4E-A663-3998E6E099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CDAE1E3C-9E19-4364-AE64-3A16D27CB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834A3C4C-ED6C-4912-B55C-0F7445627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D2EC7B3C-368F-402C-B116-FCFB5C761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7514999F-037F-42F8-8256-19F5DED0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B3BBC5-B18D-4C94-9309-E3CEF28D9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graphicEl>
                                              <a:dgm id="{65B3BBC5-B18D-4C94-9309-E3CEF28D9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42875B-D02A-4077-A2A8-BE1386DD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4C42875B-D02A-4077-A2A8-BE1386DDBC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B71B7F28-8EEF-42FA-8B14-436BA0ADA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">
                                            <p:graphicEl>
                                              <a:dgm id="{D309861D-98C4-44FF-B7A0-28112D12F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">
                                            <p:graphicEl>
                                              <a:dgm id="{60B160AF-1DE7-48D1-9277-80856D505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graphicEl>
                                              <a:dgm id="{831C0596-4138-4052-A1D1-10FDAD802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FFACF3-98CA-402F-A09C-38BA68E1D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ADFFACF3-98CA-402F-A09C-38BA68E1D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55A80F-3EA9-4E9E-A5BE-488715B9E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9255A80F-3EA9-4E9E-A5BE-488715B9E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F0873B-96DE-4592-8625-8F1C5DE06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">
                                            <p:graphicEl>
                                              <a:dgm id="{55F0873B-96DE-4592-8625-8F1C5DE06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6DF8D0-C58D-429A-B15E-E0738568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">
                                            <p:graphicEl>
                                              <a:dgm id="{176DF8D0-C58D-429A-B15E-E07385683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891C8B-7FBD-4085-8083-85BF69673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">
                                            <p:graphicEl>
                                              <a:dgm id="{DB891C8B-7FBD-4085-8083-85BF69673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E0E79-5AE2-46BC-886E-D8E86001A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>
                                            <p:graphicEl>
                                              <a:dgm id="{7BFE0E79-5AE2-46BC-886E-D8E86001A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7AC0F1-569E-4CE6-AFC9-C7829B420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">
                                            <p:graphicEl>
                                              <a:dgm id="{607AC0F1-569E-4CE6-AFC9-C7829B420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366F56-FBCC-4B77-BC09-75FC62FC9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">
                                            <p:graphicEl>
                                              <a:dgm id="{49366F56-FBCC-4B77-BC09-75FC62FC9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F22B11-60C5-4705-89CD-67AA4B198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">
                                            <p:graphicEl>
                                              <a:dgm id="{39F22B11-60C5-4705-89CD-67AA4B198A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02F36-FE82-48A1-9442-78F4F28B2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">
                                            <p:graphicEl>
                                              <a:dgm id="{08F02F36-FE82-48A1-9442-78F4F28B29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E9C3E2-3778-4468-BC96-108528A4D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">
                                            <p:graphicEl>
                                              <a:dgm id="{7CE9C3E2-3778-4468-BC96-108528A4D9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E6A81D-F2F6-4634-82C2-E1A959F4D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6">
                                            <p:graphicEl>
                                              <a:dgm id="{B4E6A81D-F2F6-4634-82C2-E1A959F4D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76CD38-AF3D-4D2F-B131-06D05DDCC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">
                                            <p:graphicEl>
                                              <a:dgm id="{FE76CD38-AF3D-4D2F-B131-06D05DDCC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52FA0D-3723-43C1-9292-484AD9F6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">
                                            <p:graphicEl>
                                              <a:dgm id="{CA52FA0D-3723-43C1-9292-484AD9F6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041ABD-6161-4185-BAC1-017A8E45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2E2-F78C-4F58-8515-F32F65A09252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C45D55-F36C-4575-904D-43271944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E6A34A-BD1F-48E3-9403-E5ED08A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6" name="図表 5">
            <a:extLst>
              <a:ext uri="{FF2B5EF4-FFF2-40B4-BE49-F238E27FC236}">
                <a16:creationId xmlns:a16="http://schemas.microsoft.com/office/drawing/2014/main" id="{318DC6B3-0462-4998-A03E-248B88379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383004"/>
              </p:ext>
            </p:extLst>
          </p:nvPr>
        </p:nvGraphicFramePr>
        <p:xfrm>
          <a:off x="838200" y="648182"/>
          <a:ext cx="10609162" cy="5490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3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7EC28E-A91E-4654-9C5D-7C4963455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B7EC28E-A91E-4654-9C5D-7C4963455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FA1567-8D7D-4D93-BCA5-54C7BF0BB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2FFA1567-8D7D-4D93-BCA5-54C7BF0BB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83601-0AEE-4CF1-AC92-53304A3D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D2E83601-0AEE-4CF1-AC92-53304A3D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6F44A7-263B-445F-9DAB-1D060F99F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B6F44A7-263B-445F-9DAB-1D060F99F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D72F33-8993-4E0D-8409-4C1C9B9EA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8D72F33-8993-4E0D-8409-4C1C9B9EA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3E0A68-0B80-423A-8EF4-C39B7F7D3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5E3E0A68-0B80-423A-8EF4-C39B7F7D3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CDE37F-8DB0-4EF2-81B9-67A0E9DA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C9CDE37F-8DB0-4EF2-81B9-67A0E9DAF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66902E-CA07-4C19-BFB2-6D844B70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7166902E-CA07-4C19-BFB2-6D844B70B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C8C3BD-3518-41D7-BA7D-2E7470DD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1DC8C3BD-3518-41D7-BA7D-2E7470DD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1D562-B830-44BE-84A9-A678497A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9A1D562-B830-44BE-84A9-A678497A5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7D1F4-6353-4F39-B400-0D48E4941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DA7D1F4-6353-4F39-B400-0D48E4941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202CCD-CBF4-4E2E-9311-E8011802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graphicEl>
                                              <a:dgm id="{3E202CCD-CBF4-4E2E-9311-E8011802D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1BFC0B-9015-4502-AB9D-554F4E184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B41BFC0B-9015-4502-AB9D-554F4E184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2EAEA2-1D20-4737-8B0E-CEC1D1C43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DB2EAEA2-1D20-4737-8B0E-CEC1D1C43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BC8610-7FBC-4B69-A369-E853823F8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00BC8610-7FBC-4B69-A369-E853823F8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2A330-70AE-4AE1-B11C-20E8F0F23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1102A330-70AE-4AE1-B11C-20E8F0F23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DB5BF-B0B4-49B9-9DA7-49942DE1D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09ADB5BF-B0B4-49B9-9DA7-49942DE1D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B15B72-4059-4ADD-BD2B-C409E1219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4EB15B72-4059-4ADD-BD2B-C409E1219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8A8A3C-909E-4545-9711-867F60A3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graphicEl>
                                              <a:dgm id="{BE8A8A3C-909E-4545-9711-867F60A3F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D8CDCF-64BE-40F3-A261-61834A2C5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18D8CDCF-64BE-40F3-A261-61834A2C5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0DC22B-6671-4A46-A5D8-8A77FC89D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730DC22B-6671-4A46-A5D8-8A77FC89D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AC16D4-F4C8-48EA-AD4B-BDCCFE3A2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6EAC16D4-F4C8-48EA-AD4B-BDCCFE3A2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97F852-ED05-4D9E-BFEF-E664C2663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">
                                            <p:graphicEl>
                                              <a:dgm id="{1497F852-ED05-4D9E-BFEF-E664C2663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FF4867-2394-435F-B399-EC37FC73B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">
                                            <p:graphicEl>
                                              <a:dgm id="{E3FF4867-2394-435F-B399-EC37FC73B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613750-8924-4914-8C19-F10D92ABD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DF613750-8924-4914-8C19-F10D92ABD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FA13F0-FA19-41BA-9890-867D6282C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3DFA13F0-FA19-41BA-9890-867D6282C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374793-06BF-49FC-9874-DB47F0989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15374793-06BF-49FC-9874-DB47F0989D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F0630C-B18A-4EB4-AA21-F5C89AB0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">
                                            <p:graphicEl>
                                              <a:dgm id="{60F0630C-B18A-4EB4-AA21-F5C89AB0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C816B8-1A50-49F6-93EC-324A60148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">
                                            <p:graphicEl>
                                              <a:dgm id="{83C816B8-1A50-49F6-93EC-324A60148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B47C96-9938-4045-BCF3-2F8B2840F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">
                                            <p:graphicEl>
                                              <a:dgm id="{56B47C96-9938-4045-BCF3-2F8B2840F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695404-5F8C-4086-B598-A7ABDBDBC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">
                                            <p:graphicEl>
                                              <a:dgm id="{A7695404-5F8C-4086-B598-A7ABDBDBC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E643A-405C-49F8-A386-390DDAC63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>
                                            <p:graphicEl>
                                              <a:dgm id="{E31E643A-405C-49F8-A386-390DDAC63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92843-1B62-47BD-A2EA-95E3A4E66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">
                                            <p:graphicEl>
                                              <a:dgm id="{C3292843-1B62-47BD-A2EA-95E3A4E66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FCFB2E-025F-4DCB-B841-A1DDE2F55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">
                                            <p:graphicEl>
                                              <a:dgm id="{6CFCFB2E-025F-4DCB-B841-A1DDE2F55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8B0B49-0BA0-40D6-8EFB-3954D71CE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">
                                            <p:graphicEl>
                                              <a:dgm id="{C88B0B49-0BA0-40D6-8EFB-3954D71CE1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C0258E-5A2F-400A-A0F2-F84229E29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>
                                            <p:graphicEl>
                                              <a:dgm id="{F6C0258E-5A2F-400A-A0F2-F84229E29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9E0787-1E0B-4A0A-B2A2-DE5FF5FE3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">
                                            <p:graphicEl>
                                              <a:dgm id="{499E0787-1E0B-4A0A-B2A2-DE5FF5FE3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4D6B2C-F1CF-4E47-A5C1-20B3A07DA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">
                                            <p:graphicEl>
                                              <a:dgm id="{A94D6B2C-F1CF-4E47-A5C1-20B3A07DA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376FF7-94E5-44AD-841F-176BDAACE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EF376FF7-94E5-44AD-841F-176BDAACE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77DD50-B63A-4405-8D75-99E849B91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6">
                                            <p:graphicEl>
                                              <a:dgm id="{8377DD50-B63A-4405-8D75-99E849B91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343215-3436-470C-8F60-075BE15F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6">
                                            <p:graphicEl>
                                              <a:dgm id="{DE343215-3436-470C-8F60-075BE15F3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82E40-09B4-4D4A-82D9-B4AEA133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">
                                            <p:graphicEl>
                                              <a:dgm id="{ACA82E40-09B4-4D4A-82D9-B4AEA1335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AAEC98-DA78-4541-8C46-A945244AC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">
                                            <p:graphicEl>
                                              <a:dgm id="{17AAEC98-DA78-4541-8C46-A945244AC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F1648F-F06E-4983-A11F-8A2D422A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D77-029D-41BB-AE78-8FD661C8A1D2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B49221-3FD4-47D5-9995-BE9143C8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586E3-5344-449D-B0C2-90C556AD3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07AA3D1A-5BB1-4215-8D28-B6A5C32B4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51237"/>
              </p:ext>
            </p:extLst>
          </p:nvPr>
        </p:nvGraphicFramePr>
        <p:xfrm>
          <a:off x="838200" y="590309"/>
          <a:ext cx="10515600" cy="542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5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9EB1CC-E938-4D6D-BEF3-3898AFEDD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E9EB1CC-E938-4D6D-BEF3-3898AFEDD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914ACE-5ABF-460C-8651-B783ABBB0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0914ACE-5ABF-460C-8651-B783ABBB0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4320C-FF18-4CC5-9892-E856C00F2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CB04320C-FF18-4CC5-9892-E856C00F2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ED8B19-CD60-4564-8632-B710DFF22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9ED8B19-CD60-4564-8632-B710DFF22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8C4396-E146-4D14-9BDB-E800F38CA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058C4396-E146-4D14-9BDB-E800F38CA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D899B5-1FB8-463F-A52E-883E3A214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6D899B5-1FB8-463F-A52E-883E3A214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666F87-A6DE-4473-9CBF-124A37940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32666F87-A6DE-4473-9CBF-124A37940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2D5C1A-A181-4DE6-B0D2-F34062216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182D5C1A-A181-4DE6-B0D2-F34062216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255644-AA84-4F06-AEC1-765CB1DF0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6E255644-AA84-4F06-AEC1-765CB1DF0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1804D3-DD12-441A-BA02-424253D80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01804D3-DD12-441A-BA02-424253D80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52F981-8F03-4D76-91D3-6DF0FEEC4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E852F981-8F03-4D76-91D3-6DF0FEEC4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4D6A5E-D25D-4E55-8445-392469013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654D6A5E-D25D-4E55-8445-392469013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4EEFF4-FB31-48F9-AA48-6C283C111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954EEFF4-FB31-48F9-AA48-6C283C111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FC4FFF-5793-400E-BC37-763A55D52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1AFC4FFF-5793-400E-BC37-763A55D52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60C08D-2B5F-4C48-9F36-65BACCA4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8160C08D-2B5F-4C48-9F36-65BACCA4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6E39B-12E1-4818-82B6-8EB15D665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1CB6E39B-12E1-4818-82B6-8EB15D665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1473E4-7655-4B73-B737-C1FD55AB8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AA1473E4-7655-4B73-B737-C1FD55AB8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69AEBE-9502-4FEB-A25C-4F4327B59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B69AEBE-9502-4FEB-A25C-4F4327B59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0A24D7-C17E-40C3-B3A6-50EFCC873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">
                                            <p:graphicEl>
                                              <a:dgm id="{B40A24D7-C17E-40C3-B3A6-50EFCC873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BEAC3B-3815-414D-98EB-075F3FFB8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>
                                            <p:graphicEl>
                                              <a:dgm id="{E5BEAC3B-3815-414D-98EB-075F3FFB8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99B5C9-4CD0-4F9E-9B16-CEC990A6F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9999B5C9-4CD0-4F9E-9B16-CEC990A6F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C9B749-88D6-4821-904B-64A17C8A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">
                                            <p:graphicEl>
                                              <a:dgm id="{98C9B749-88D6-4821-904B-64A17C8AB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1E0B70-0689-4D29-97BA-4978270D0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">
                                            <p:graphicEl>
                                              <a:dgm id="{3D1E0B70-0689-4D29-97BA-4978270D0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B37347-DF9E-470F-A2ED-0814BFE56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B3B37347-DF9E-470F-A2ED-0814BFE56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572739-6296-4E9C-9D6B-BFBC0EC8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">
                                            <p:graphicEl>
                                              <a:dgm id="{DF572739-6296-4E9C-9D6B-BFBC0EC84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CA6B3-C3DC-4B31-A208-0C2A8BAFA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graphicEl>
                                              <a:dgm id="{59FCA6B3-C3DC-4B31-A208-0C2A8BAFA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44CEA-415D-4617-88C8-4DC6741C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">
                                            <p:graphicEl>
                                              <a:dgm id="{59B44CEA-415D-4617-88C8-4DC6741C1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8B7407-50CA-4059-BE6C-C2242A9B7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">
                                            <p:graphicEl>
                                              <a:dgm id="{A38B7407-50CA-4059-BE6C-C2242A9B7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EB1AD5-B6E4-42CD-8ABA-B5AACB2E8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">
                                            <p:graphicEl>
                                              <a:dgm id="{6CEB1AD5-B6E4-42CD-8ABA-B5AACB2E8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9A45D7-92C2-44C1-BCBF-D60E54537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">
                                            <p:graphicEl>
                                              <a:dgm id="{EE9A45D7-92C2-44C1-BCBF-D60E54537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3FD73A-70A8-414D-B172-9C66396A9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">
                                            <p:graphicEl>
                                              <a:dgm id="{DA3FD73A-70A8-414D-B172-9C66396A9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E8EDF7-70F1-4490-902D-9D83FB17E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">
                                            <p:graphicEl>
                                              <a:dgm id="{F4E8EDF7-70F1-4490-902D-9D83FB17E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253488-7BF5-43CF-A5FF-B04B9E965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">
                                            <p:graphicEl>
                                              <a:dgm id="{47253488-7BF5-43CF-A5FF-B04B9E965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70BD14-E1D8-4CA5-9942-C1ACB910F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">
                                            <p:graphicEl>
                                              <a:dgm id="{1170BD14-E1D8-4CA5-9942-C1ACB910F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FC14A-133B-46AB-B034-FC7333891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">
                                            <p:graphicEl>
                                              <a:dgm id="{DF0FC14A-133B-46AB-B034-FC7333891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8E0E4B-7EC1-4368-9D0C-7EB7012A5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">
                                            <p:graphicEl>
                                              <a:dgm id="{A88E0E4B-7EC1-4368-9D0C-7EB7012A5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EA563D-26B3-413F-8F8E-9AB9C9772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">
                                            <p:graphicEl>
                                              <a:dgm id="{D5EA563D-26B3-413F-8F8E-9AB9C9772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3DB4E5-4D2E-4BE8-87B7-4624C853E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">
                                            <p:graphicEl>
                                              <a:dgm id="{3E3DB4E5-4D2E-4BE8-87B7-4624C853E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8663E2-7441-4762-842D-4A4E30291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">
                                            <p:graphicEl>
                                              <a:dgm id="{CC8663E2-7441-4762-842D-4A4E30291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36D23C-7FDB-4AFC-AE27-15EDA1C4E0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">
                                            <p:graphicEl>
                                              <a:dgm id="{7436D23C-7FDB-4AFC-AE27-15EDA1C4E0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E8990F-92D1-414B-9C7B-FD310E50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">
                                            <p:graphicEl>
                                              <a:dgm id="{C1E8990F-92D1-414B-9C7B-FD310E50D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7F431-43C0-492D-8D2E-0D9DBB7D6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5">
                                            <p:graphicEl>
                                              <a:dgm id="{E297F431-43C0-492D-8D2E-0D9DBB7D6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4FAA65-E473-4303-8F62-A9EDDA4B0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">
                                            <p:graphicEl>
                                              <a:dgm id="{274FAA65-E473-4303-8F62-A9EDDA4B0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BA9261-BF00-4BCC-AF0F-F7DEE8959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5">
                                            <p:graphicEl>
                                              <a:dgm id="{66BA9261-BF00-4BCC-AF0F-F7DEE8959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93CBC7-4E75-4E76-8B0A-F61F69266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5">
                                            <p:graphicEl>
                                              <a:dgm id="{EE93CBC7-4E75-4E76-8B0A-F61F69266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9E5C0F-A8DB-4FE4-9764-8A681E259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5">
                                            <p:graphicEl>
                                              <a:dgm id="{0D9E5C0F-A8DB-4FE4-9764-8A681E259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3E8864-789E-4072-BE04-628287C77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5">
                                            <p:graphicEl>
                                              <a:dgm id="{323E8864-789E-4072-BE04-628287C77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0859D7F-B6D6-40AE-B6F8-20ABD883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430503"/>
          </a:xfrm>
        </p:spPr>
        <p:txBody>
          <a:bodyPr/>
          <a:lstStyle/>
          <a:p>
            <a:r>
              <a:rPr lang="ja-JP" altLang="en-US" dirty="0"/>
              <a:t>補足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FE6051-A019-44B2-B663-4EBDE3C6D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3344778"/>
            <a:ext cx="7900525" cy="2379747"/>
          </a:xfrm>
        </p:spPr>
        <p:txBody>
          <a:bodyPr>
            <a:normAutofit/>
          </a:bodyPr>
          <a:lstStyle/>
          <a:p>
            <a:r>
              <a:rPr lang="ja-JP" altLang="en-US" dirty="0"/>
              <a:t>国民の義務の視点から見たコロナ禍の日本の現状</a:t>
            </a:r>
            <a:endParaRPr lang="en-US" altLang="ja-JP" dirty="0"/>
          </a:p>
          <a:p>
            <a:r>
              <a:rPr lang="ja-JP" altLang="en-US" dirty="0"/>
              <a:t>コロナ禍と大学の変貌</a:t>
            </a:r>
            <a:endParaRPr lang="en-US" altLang="ja-JP" dirty="0"/>
          </a:p>
          <a:p>
            <a:r>
              <a:rPr lang="ja-JP" altLang="en-US" dirty="0"/>
              <a:t>地方創生と</a:t>
            </a:r>
            <a:r>
              <a:rPr lang="en-US" altLang="ja-JP" dirty="0"/>
              <a:t>SDGs</a:t>
            </a:r>
            <a:r>
              <a:rPr lang="ja-JP" altLang="en-US" dirty="0"/>
              <a:t>，日出ロータリークラブの活動計画</a:t>
            </a:r>
            <a:endParaRPr lang="en-US" altLang="ja-JP" dirty="0"/>
          </a:p>
          <a:p>
            <a:r>
              <a:rPr lang="ja-JP" altLang="en-US" dirty="0"/>
              <a:t>ジョハリの窓による未知の自己・未知の世界との出会い</a:t>
            </a:r>
            <a:endParaRPr lang="en-US" altLang="ja-JP" dirty="0"/>
          </a:p>
          <a:p>
            <a:r>
              <a:rPr lang="ja-JP" altLang="en-US" dirty="0"/>
              <a:t>参考文献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22535C-26CB-47C1-931B-1C713C8B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30BD1-FBFA-4869-80DB-4DE541CB2087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1B3F82-1D6D-4429-B31D-A3302613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Yamada Hokoku &amp; SDGs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5B3A56-2D39-41A8-889E-CD7A3DB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93C4-2A5C-4B4B-B565-ADAA94AD865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44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5383</TotalTime>
  <Words>2359</Words>
  <Application>Microsoft Office PowerPoint</Application>
  <PresentationFormat>ワイド画面</PresentationFormat>
  <Paragraphs>329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游ゴシック</vt:lpstr>
      <vt:lpstr>Arial</vt:lpstr>
      <vt:lpstr>Calibri</vt:lpstr>
      <vt:lpstr>Calibri Light</vt:lpstr>
      <vt:lpstr>Tahoma</vt:lpstr>
      <vt:lpstr>Times New Roman</vt:lpstr>
      <vt:lpstr>Wingdings</vt:lpstr>
      <vt:lpstr>Office テーマ</vt:lpstr>
      <vt:lpstr>山田方谷とSDGs</vt:lpstr>
      <vt:lpstr>山田方谷から順正学園への系譜</vt:lpstr>
      <vt:lpstr>山田方谷の理財論（現代的解釈）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補足</vt:lpstr>
      <vt:lpstr>国民の義務</vt:lpstr>
      <vt:lpstr>政府（国・自治体）の義務</vt:lpstr>
      <vt:lpstr>COVID-19 の Before &amp; After</vt:lpstr>
      <vt:lpstr>コロナ禍による大学の変貌 「学生一人ひとり」がキーワード</vt:lpstr>
      <vt:lpstr>PowerPoint プレゼンテーション</vt:lpstr>
      <vt:lpstr>日出ロータリークラブによる日出町再生プロジェクト</vt:lpstr>
      <vt:lpstr>PowerPoint プレゼンテーション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KAGAYAMA Shigeru</dc:creator>
  <cp:lastModifiedBy>加賀山 茂</cp:lastModifiedBy>
  <cp:revision>86</cp:revision>
  <dcterms:created xsi:type="dcterms:W3CDTF">2015-10-20T01:37:12Z</dcterms:created>
  <dcterms:modified xsi:type="dcterms:W3CDTF">2021-01-13T08:32:19Z</dcterms:modified>
</cp:coreProperties>
</file>