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8" r:id="rId3"/>
    <p:sldId id="277" r:id="rId4"/>
    <p:sldId id="264" r:id="rId5"/>
    <p:sldId id="276" r:id="rId6"/>
    <p:sldId id="257" r:id="rId7"/>
    <p:sldId id="270" r:id="rId8"/>
    <p:sldId id="271" r:id="rId9"/>
    <p:sldId id="272" r:id="rId10"/>
    <p:sldId id="259" r:id="rId11"/>
    <p:sldId id="258" r:id="rId12"/>
    <p:sldId id="265" r:id="rId13"/>
    <p:sldId id="266" r:id="rId14"/>
    <p:sldId id="269" r:id="rId15"/>
    <p:sldId id="274" r:id="rId16"/>
    <p:sldId id="260" r:id="rId17"/>
    <p:sldId id="263" r:id="rId18"/>
    <p:sldId id="275" r:id="rId19"/>
    <p:sldId id="262" r:id="rId20"/>
    <p:sldId id="261" r:id="rId21"/>
    <p:sldId id="273" r:id="rId22"/>
    <p:sldId id="267"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8" d="100"/>
          <a:sy n="48" d="100"/>
        </p:scale>
        <p:origin x="245"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712EF7-EAD5-4611-AACA-7F053D82BBF3}"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5661666E-E581-476A-AD6A-C55571EEF7CB}">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a:t>
          </a:r>
          <a:r>
            <a:rPr kumimoji="1" lang="en-US" altLang="ja-JP" sz="2400" b="1" dirty="0" smtClean="0"/>
            <a:t/>
          </a:r>
          <a:br>
            <a:rPr kumimoji="1" lang="en-US" altLang="ja-JP" sz="2400" b="1" dirty="0" smtClean="0"/>
          </a:br>
          <a:r>
            <a:rPr kumimoji="1" lang="ja-JP" altLang="en-US" sz="2400" b="1" dirty="0" smtClean="0"/>
            <a:t>作</a:t>
          </a:r>
          <a:r>
            <a:rPr kumimoji="1" lang="en-US" altLang="ja-JP" sz="2400" b="1" dirty="0" smtClean="0"/>
            <a:t/>
          </a:r>
          <a:br>
            <a:rPr kumimoji="1" lang="en-US" altLang="ja-JP" sz="2400" b="1" dirty="0" smtClean="0"/>
          </a:br>
          <a:r>
            <a:rPr kumimoji="1" lang="ja-JP" altLang="en-US" sz="2400" b="1" dirty="0" smtClean="0"/>
            <a:t>物</a:t>
          </a:r>
          <a:endParaRPr kumimoji="1" lang="ja-JP" altLang="en-US" sz="2400" b="1" dirty="0"/>
        </a:p>
      </dgm:t>
    </dgm:pt>
    <dgm:pt modelId="{FA73F409-1391-4E71-BA0D-2F7D3793FB74}" type="parTrans" cxnId="{3803C5B2-4274-4D6A-B03C-4F45ABF74C74}">
      <dgm:prSet/>
      <dgm:spPr/>
      <dgm:t>
        <a:bodyPr/>
        <a:lstStyle/>
        <a:p>
          <a:pPr>
            <a:lnSpc>
              <a:spcPct val="100000"/>
            </a:lnSpc>
          </a:pPr>
          <a:endParaRPr kumimoji="1" lang="ja-JP" altLang="en-US" sz="2400" b="1"/>
        </a:p>
      </dgm:t>
    </dgm:pt>
    <dgm:pt modelId="{33337323-26C9-4C08-A0DE-4E59903CC8AA}" type="sibTrans" cxnId="{3803C5B2-4274-4D6A-B03C-4F45ABF74C74}">
      <dgm:prSet/>
      <dgm:spPr/>
      <dgm:t>
        <a:bodyPr/>
        <a:lstStyle/>
        <a:p>
          <a:pPr>
            <a:lnSpc>
              <a:spcPct val="100000"/>
            </a:lnSpc>
          </a:pPr>
          <a:endParaRPr kumimoji="1" lang="ja-JP" altLang="en-US" sz="2400" b="1"/>
        </a:p>
      </dgm:t>
    </dgm:pt>
    <dgm:pt modelId="{1A11F6B0-2B8D-44D2-ADDE-AA94579DA109}">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著作権の対象と</a:t>
          </a:r>
          <a:r>
            <a:rPr kumimoji="1" lang="en-US" altLang="ja-JP" sz="2400" b="1" dirty="0" smtClean="0"/>
            <a:t/>
          </a:r>
          <a:br>
            <a:rPr kumimoji="1" lang="en-US" altLang="ja-JP" sz="2400" b="1" dirty="0" smtClean="0"/>
          </a:br>
          <a:r>
            <a:rPr kumimoji="1" lang="ja-JP" altLang="en-US" sz="2400" b="1" dirty="0" smtClean="0"/>
            <a:t>ならないもの</a:t>
          </a:r>
          <a:endParaRPr kumimoji="1" lang="ja-JP" altLang="en-US" sz="2400" b="1" dirty="0"/>
        </a:p>
      </dgm:t>
    </dgm:pt>
    <dgm:pt modelId="{DAC3B4E5-89F4-41DD-AD2A-59D1D63DEC3B}" type="parTrans" cxnId="{75F72AA5-D160-449C-955E-9E8EA40409AF}">
      <dgm:prSet custT="1"/>
      <dgm:spPr/>
      <dgm:t>
        <a:bodyPr/>
        <a:lstStyle/>
        <a:p>
          <a:pPr>
            <a:lnSpc>
              <a:spcPct val="100000"/>
            </a:lnSpc>
          </a:pPr>
          <a:endParaRPr kumimoji="1" lang="ja-JP" altLang="en-US" sz="2400" b="1"/>
        </a:p>
      </dgm:t>
    </dgm:pt>
    <dgm:pt modelId="{AD7CC75C-5B0A-4547-A17A-3632EE75FAA9}" type="sibTrans" cxnId="{75F72AA5-D160-449C-955E-9E8EA40409AF}">
      <dgm:prSet/>
      <dgm:spPr/>
      <dgm:t>
        <a:bodyPr/>
        <a:lstStyle/>
        <a:p>
          <a:pPr>
            <a:lnSpc>
              <a:spcPct val="100000"/>
            </a:lnSpc>
          </a:pPr>
          <a:endParaRPr kumimoji="1" lang="ja-JP" altLang="en-US" sz="2400" b="1"/>
        </a:p>
      </dgm:t>
    </dgm:pt>
    <dgm:pt modelId="{B377DC26-4FE9-48B2-B14D-0A7B1A946611}">
      <dgm:prSet phldrT="[テキスト]" custT="1"/>
      <dgm:spPr>
        <a:solidFill>
          <a:schemeClr val="accent1">
            <a:lumMod val="20000"/>
            <a:lumOff val="80000"/>
          </a:schemeClr>
        </a:solidFill>
      </dgm:spPr>
      <dgm:t>
        <a:bodyPr/>
        <a:lstStyle/>
        <a:p>
          <a:pPr>
            <a:lnSpc>
              <a:spcPct val="100000"/>
            </a:lnSpc>
          </a:pPr>
          <a:r>
            <a:rPr kumimoji="1" lang="ja-JP" altLang="en-US" sz="2400" b="1" dirty="0" smtClean="0"/>
            <a:t>法令，判例など（著作権法</a:t>
          </a:r>
          <a:r>
            <a:rPr kumimoji="1" lang="en-US" altLang="ja-JP" sz="2400" b="1" dirty="0" smtClean="0"/>
            <a:t>13</a:t>
          </a:r>
          <a:r>
            <a:rPr kumimoji="1" lang="ja-JP" altLang="en-US" sz="2400" b="1" dirty="0" smtClean="0"/>
            <a:t>条）</a:t>
          </a:r>
          <a:r>
            <a:rPr kumimoji="1" lang="en-US" altLang="ja-JP" sz="2400" b="1" dirty="0" smtClean="0"/>
            <a:t/>
          </a:r>
          <a:br>
            <a:rPr kumimoji="1" lang="en-US" altLang="ja-JP" sz="2400" b="1" dirty="0" smtClean="0"/>
          </a:br>
          <a:r>
            <a:rPr kumimoji="1" lang="ja-JP" altLang="en-US" sz="2400" b="1" dirty="0" smtClean="0"/>
            <a:t>（著作者人格権も著作権もない）</a:t>
          </a:r>
          <a:endParaRPr kumimoji="1" lang="ja-JP" altLang="en-US" sz="2400" b="1" dirty="0"/>
        </a:p>
      </dgm:t>
    </dgm:pt>
    <dgm:pt modelId="{2B104AF5-BE0C-4E86-BF6D-A688FEEF6400}" type="parTrans" cxnId="{6FF00360-BAA7-4CB6-A13D-FF926CB10F73}">
      <dgm:prSet custT="1"/>
      <dgm:spPr/>
      <dgm:t>
        <a:bodyPr/>
        <a:lstStyle/>
        <a:p>
          <a:pPr>
            <a:lnSpc>
              <a:spcPct val="100000"/>
            </a:lnSpc>
          </a:pPr>
          <a:endParaRPr kumimoji="1" lang="ja-JP" altLang="en-US" sz="2400" b="1"/>
        </a:p>
      </dgm:t>
    </dgm:pt>
    <dgm:pt modelId="{62CEF329-0C85-4515-BD91-2178C76AAC3E}" type="sibTrans" cxnId="{6FF00360-BAA7-4CB6-A13D-FF926CB10F73}">
      <dgm:prSet/>
      <dgm:spPr/>
      <dgm:t>
        <a:bodyPr/>
        <a:lstStyle/>
        <a:p>
          <a:pPr>
            <a:lnSpc>
              <a:spcPct val="100000"/>
            </a:lnSpc>
          </a:pPr>
          <a:endParaRPr kumimoji="1" lang="ja-JP" altLang="en-US" sz="2400" b="1"/>
        </a:p>
      </dgm:t>
    </dgm:pt>
    <dgm:pt modelId="{9A9A4D15-4230-485B-ABA4-D7FA9740694A}">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著作権が放棄</a:t>
          </a:r>
          <a:r>
            <a:rPr kumimoji="1" lang="en-US" altLang="ja-JP" sz="2400" b="1" dirty="0" smtClean="0"/>
            <a:t/>
          </a:r>
          <a:br>
            <a:rPr kumimoji="1" lang="en-US" altLang="ja-JP" sz="2400" b="1" dirty="0" smtClean="0"/>
          </a:br>
          <a:r>
            <a:rPr kumimoji="1" lang="ja-JP" altLang="en-US" sz="2400" b="1" dirty="0" smtClean="0"/>
            <a:t>されたもの</a:t>
          </a:r>
          <a:endParaRPr kumimoji="1" lang="ja-JP" altLang="en-US" sz="2400" b="1" dirty="0"/>
        </a:p>
      </dgm:t>
    </dgm:pt>
    <dgm:pt modelId="{7343CCC9-FF39-4B1E-A9B0-69D70B3422B7}" type="parTrans" cxnId="{474401F6-C8C2-4AE1-B170-8FD906D7662C}">
      <dgm:prSet custT="1"/>
      <dgm:spPr/>
      <dgm:t>
        <a:bodyPr/>
        <a:lstStyle/>
        <a:p>
          <a:pPr>
            <a:lnSpc>
              <a:spcPct val="100000"/>
            </a:lnSpc>
          </a:pPr>
          <a:endParaRPr kumimoji="1" lang="ja-JP" altLang="en-US" sz="2400" b="1"/>
        </a:p>
      </dgm:t>
    </dgm:pt>
    <dgm:pt modelId="{E5272157-C393-440E-9CDC-C476EE0EEB5C}" type="sibTrans" cxnId="{474401F6-C8C2-4AE1-B170-8FD906D7662C}">
      <dgm:prSet/>
      <dgm:spPr/>
      <dgm:t>
        <a:bodyPr/>
        <a:lstStyle/>
        <a:p>
          <a:pPr>
            <a:lnSpc>
              <a:spcPct val="100000"/>
            </a:lnSpc>
          </a:pPr>
          <a:endParaRPr kumimoji="1" lang="ja-JP" altLang="en-US" sz="2400" b="1"/>
        </a:p>
      </dgm:t>
    </dgm:pt>
    <dgm:pt modelId="{633D3FC0-83EB-407B-BF25-6CD3027F4221}">
      <dgm:prSet phldrT="[テキスト]" custT="1"/>
      <dgm:spPr>
        <a:solidFill>
          <a:schemeClr val="accent1">
            <a:lumMod val="20000"/>
            <a:lumOff val="80000"/>
          </a:schemeClr>
        </a:solidFill>
      </dgm:spPr>
      <dgm:t>
        <a:bodyPr/>
        <a:lstStyle/>
        <a:p>
          <a:pPr>
            <a:lnSpc>
              <a:spcPct val="100000"/>
            </a:lnSpc>
          </a:pPr>
          <a:r>
            <a:rPr kumimoji="1" lang="ja-JP" altLang="en-US" sz="2400" b="1" dirty="0" smtClean="0"/>
            <a:t>フリーソフトウェア，ウィキペディア，</a:t>
          </a:r>
          <a:r>
            <a:rPr kumimoji="1" lang="en-US" altLang="ja-JP" sz="2400" b="1" dirty="0" smtClean="0"/>
            <a:t/>
          </a:r>
          <a:br>
            <a:rPr kumimoji="1" lang="en-US" altLang="ja-JP" sz="2400" b="1" dirty="0" smtClean="0"/>
          </a:br>
          <a:r>
            <a:rPr kumimoji="1" lang="ja-JP" altLang="en-US" sz="2400" b="1" dirty="0" smtClean="0"/>
            <a:t>クリエイティブ・コモンズ（</a:t>
          </a:r>
          <a:r>
            <a:rPr kumimoji="1" lang="en-US" altLang="ja-JP" sz="2400" b="1" dirty="0" smtClean="0"/>
            <a:t>CC</a:t>
          </a:r>
          <a:r>
            <a:rPr kumimoji="1" lang="ja-JP" altLang="en-US" sz="2400" b="1" dirty="0" smtClean="0"/>
            <a:t>）など</a:t>
          </a:r>
          <a:endParaRPr kumimoji="1" lang="ja-JP" altLang="en-US" sz="2400" b="1" dirty="0"/>
        </a:p>
      </dgm:t>
    </dgm:pt>
    <dgm:pt modelId="{A9834FBE-51A9-4F25-91BB-81167803B7D0}" type="parTrans" cxnId="{75261785-8DE7-44C2-BF19-C0A0E755D446}">
      <dgm:prSet custT="1"/>
      <dgm:spPr/>
      <dgm:t>
        <a:bodyPr/>
        <a:lstStyle/>
        <a:p>
          <a:pPr>
            <a:lnSpc>
              <a:spcPct val="100000"/>
            </a:lnSpc>
          </a:pPr>
          <a:endParaRPr kumimoji="1" lang="ja-JP" altLang="en-US" sz="2400" b="1"/>
        </a:p>
      </dgm:t>
    </dgm:pt>
    <dgm:pt modelId="{0B5798D4-3C14-471F-9C85-A8EACDB9C11E}" type="sibTrans" cxnId="{75261785-8DE7-44C2-BF19-C0A0E755D446}">
      <dgm:prSet/>
      <dgm:spPr/>
      <dgm:t>
        <a:bodyPr/>
        <a:lstStyle/>
        <a:p>
          <a:pPr>
            <a:lnSpc>
              <a:spcPct val="100000"/>
            </a:lnSpc>
          </a:pPr>
          <a:endParaRPr kumimoji="1" lang="ja-JP" altLang="en-US" sz="2400" b="1"/>
        </a:p>
      </dgm:t>
    </dgm:pt>
    <dgm:pt modelId="{B86A6182-2E3B-48B5-8278-E9A3B372D197}">
      <dgm:prSet phldrT="[テキスト]" custT="1"/>
      <dgm:spPr>
        <a:solidFill>
          <a:schemeClr val="accent1">
            <a:lumMod val="20000"/>
            <a:lumOff val="80000"/>
          </a:schemeClr>
        </a:solidFill>
      </dgm:spPr>
      <dgm:t>
        <a:bodyPr/>
        <a:lstStyle/>
        <a:p>
          <a:pPr>
            <a:lnSpc>
              <a:spcPct val="100000"/>
            </a:lnSpc>
          </a:pPr>
          <a:r>
            <a:rPr kumimoji="1" lang="ja-JP" altLang="en-US" sz="2400" b="1" dirty="0" smtClean="0"/>
            <a:t>一定期間後に著作権が</a:t>
          </a:r>
          <a:r>
            <a:rPr kumimoji="1" lang="en-US" altLang="ja-JP" sz="2400" b="1" dirty="0" smtClean="0"/>
            <a:t/>
          </a:r>
          <a:br>
            <a:rPr kumimoji="1" lang="en-US" altLang="ja-JP" sz="2400" b="1" dirty="0" smtClean="0"/>
          </a:br>
          <a:r>
            <a:rPr kumimoji="1" lang="ja-JP" altLang="en-US" sz="2400" b="1" dirty="0" smtClean="0"/>
            <a:t>消滅するもの</a:t>
          </a:r>
          <a:endParaRPr kumimoji="1" lang="ja-JP" altLang="en-US" sz="2400" b="1" dirty="0"/>
        </a:p>
      </dgm:t>
    </dgm:pt>
    <dgm:pt modelId="{9A9BD046-85CB-4CEB-B49C-0E45A50773A9}" type="parTrans" cxnId="{00135119-5B39-413D-868C-560716A0DD9B}">
      <dgm:prSet custT="1"/>
      <dgm:spPr/>
      <dgm:t>
        <a:bodyPr/>
        <a:lstStyle/>
        <a:p>
          <a:pPr>
            <a:lnSpc>
              <a:spcPct val="100000"/>
            </a:lnSpc>
          </a:pPr>
          <a:endParaRPr kumimoji="1" lang="ja-JP" altLang="en-US" sz="2400" b="1"/>
        </a:p>
      </dgm:t>
    </dgm:pt>
    <dgm:pt modelId="{EB5F0CC0-D42E-48F8-9233-876819403332}" type="sibTrans" cxnId="{00135119-5B39-413D-868C-560716A0DD9B}">
      <dgm:prSet/>
      <dgm:spPr/>
      <dgm:t>
        <a:bodyPr/>
        <a:lstStyle/>
        <a:p>
          <a:pPr>
            <a:lnSpc>
              <a:spcPct val="100000"/>
            </a:lnSpc>
          </a:pPr>
          <a:endParaRPr kumimoji="1" lang="ja-JP" altLang="en-US" sz="2400" b="1"/>
        </a:p>
      </dgm:t>
    </dgm:pt>
    <dgm:pt modelId="{A057E433-E78C-4EE5-AB54-7FA976EF6103}">
      <dgm:prSet phldrT="[テキスト]" custT="1"/>
      <dgm:spPr>
        <a:solidFill>
          <a:schemeClr val="accent1">
            <a:lumMod val="20000"/>
            <a:lumOff val="80000"/>
          </a:schemeClr>
        </a:solidFill>
      </dgm:spPr>
      <dgm:t>
        <a:bodyPr/>
        <a:lstStyle/>
        <a:p>
          <a:pPr>
            <a:lnSpc>
              <a:spcPct val="100000"/>
            </a:lnSpc>
          </a:pPr>
          <a:r>
            <a:rPr kumimoji="1" lang="ja-JP" altLang="en-US" sz="2400" b="1" dirty="0" smtClean="0"/>
            <a:t>通常の著作物</a:t>
          </a:r>
          <a:endParaRPr kumimoji="1" lang="ja-JP" altLang="en-US" sz="2400" b="1" dirty="0"/>
        </a:p>
      </dgm:t>
    </dgm:pt>
    <dgm:pt modelId="{9EE30A12-DDA4-4909-AEAF-4C11F5CEFF0F}" type="parTrans" cxnId="{725ABF6C-2167-46DE-B305-E7AAF6F850AC}">
      <dgm:prSet custT="1"/>
      <dgm:spPr/>
      <dgm:t>
        <a:bodyPr/>
        <a:lstStyle/>
        <a:p>
          <a:pPr>
            <a:lnSpc>
              <a:spcPct val="100000"/>
            </a:lnSpc>
          </a:pPr>
          <a:endParaRPr kumimoji="1" lang="ja-JP" altLang="en-US" sz="2400" b="1"/>
        </a:p>
      </dgm:t>
    </dgm:pt>
    <dgm:pt modelId="{C1E39A53-E58C-4A36-B709-D5172E87A362}" type="sibTrans" cxnId="{725ABF6C-2167-46DE-B305-E7AAF6F850AC}">
      <dgm:prSet/>
      <dgm:spPr/>
      <dgm:t>
        <a:bodyPr/>
        <a:lstStyle/>
        <a:p>
          <a:pPr>
            <a:lnSpc>
              <a:spcPct val="100000"/>
            </a:lnSpc>
          </a:pPr>
          <a:endParaRPr kumimoji="1" lang="ja-JP" altLang="en-US" sz="2400" b="1"/>
        </a:p>
      </dgm:t>
    </dgm:pt>
    <dgm:pt modelId="{E0B7E5D8-7C5D-4A74-8300-518E92F429C4}">
      <dgm:prSet phldrT="[テキスト]" custT="1"/>
      <dgm:spPr>
        <a:solidFill>
          <a:schemeClr val="accent1">
            <a:lumMod val="20000"/>
            <a:lumOff val="80000"/>
          </a:schemeClr>
        </a:solidFill>
      </dgm:spPr>
      <dgm:t>
        <a:bodyPr/>
        <a:lstStyle/>
        <a:p>
          <a:pPr>
            <a:lnSpc>
              <a:spcPct val="100000"/>
            </a:lnSpc>
          </a:pPr>
          <a:r>
            <a:rPr kumimoji="1" lang="ja-JP" altLang="en-US" sz="2400" b="1" dirty="0" smtClean="0"/>
            <a:t>著作権が消滅</a:t>
          </a:r>
          <a:r>
            <a:rPr kumimoji="1" lang="en-US" altLang="ja-JP" sz="2400" b="1" dirty="0" smtClean="0"/>
            <a:t/>
          </a:r>
          <a:br>
            <a:rPr kumimoji="1" lang="en-US" altLang="ja-JP" sz="2400" b="1" dirty="0" smtClean="0"/>
          </a:br>
          <a:r>
            <a:rPr kumimoji="1" lang="ja-JP" altLang="en-US" sz="2400" b="1" dirty="0" smtClean="0"/>
            <a:t>したもの</a:t>
          </a:r>
          <a:endParaRPr kumimoji="1" lang="ja-JP" altLang="en-US" sz="2400" b="1" dirty="0"/>
        </a:p>
      </dgm:t>
    </dgm:pt>
    <dgm:pt modelId="{2AC5407C-684B-431B-8ABA-44B4C7B6A1A2}" type="parTrans" cxnId="{02137D72-DA45-4DD0-8697-E66440031E89}">
      <dgm:prSet custT="1"/>
      <dgm:spPr/>
      <dgm:t>
        <a:bodyPr/>
        <a:lstStyle/>
        <a:p>
          <a:endParaRPr kumimoji="1" lang="ja-JP" altLang="en-US" sz="2400" b="1"/>
        </a:p>
      </dgm:t>
    </dgm:pt>
    <dgm:pt modelId="{32B0BA9C-3709-4EAE-AD36-89CE71108FBB}" type="sibTrans" cxnId="{02137D72-DA45-4DD0-8697-E66440031E89}">
      <dgm:prSet/>
      <dgm:spPr/>
      <dgm:t>
        <a:bodyPr/>
        <a:lstStyle/>
        <a:p>
          <a:endParaRPr kumimoji="1" lang="ja-JP" altLang="en-US" sz="2400" b="1"/>
        </a:p>
      </dgm:t>
    </dgm:pt>
    <dgm:pt modelId="{11CF68BC-656A-4ED3-921A-8546A32272D0}">
      <dgm:prSet phldrT="[テキスト]" custT="1"/>
      <dgm:spPr>
        <a:solidFill>
          <a:schemeClr val="accent1">
            <a:lumMod val="20000"/>
            <a:lumOff val="80000"/>
          </a:schemeClr>
        </a:solidFill>
      </dgm:spPr>
      <dgm:t>
        <a:bodyPr/>
        <a:lstStyle/>
        <a:p>
          <a:pPr>
            <a:lnSpc>
              <a:spcPct val="100000"/>
            </a:lnSpc>
          </a:pPr>
          <a:r>
            <a:rPr kumimoji="1" lang="ja-JP" altLang="en-US" sz="2400" b="1" dirty="0" smtClean="0"/>
            <a:t>古典（名著，名画，名曲など），</a:t>
          </a:r>
          <a:r>
            <a:rPr kumimoji="1" lang="en-US" altLang="ja-JP" sz="2400" b="1" dirty="0" smtClean="0"/>
            <a:t/>
          </a:r>
          <a:br>
            <a:rPr kumimoji="1" lang="en-US" altLang="ja-JP" sz="2400" b="1" dirty="0" smtClean="0"/>
          </a:br>
          <a:r>
            <a:rPr kumimoji="1" lang="ja-JP" altLang="en-US" sz="2400" b="1" dirty="0" smtClean="0"/>
            <a:t>文化遺産</a:t>
          </a:r>
          <a:endParaRPr kumimoji="1" lang="ja-JP" altLang="en-US" sz="2400" b="1" dirty="0"/>
        </a:p>
      </dgm:t>
    </dgm:pt>
    <dgm:pt modelId="{A91A76F3-41DD-44BA-9DB2-2A9780420103}" type="parTrans" cxnId="{DD0A8929-BCBD-4978-BF88-0F54EEBD637A}">
      <dgm:prSet custT="1"/>
      <dgm:spPr/>
      <dgm:t>
        <a:bodyPr/>
        <a:lstStyle/>
        <a:p>
          <a:endParaRPr kumimoji="1" lang="ja-JP" altLang="en-US" sz="2400" b="1"/>
        </a:p>
      </dgm:t>
    </dgm:pt>
    <dgm:pt modelId="{D4F2C2B5-3BC4-4295-A119-11EDC3D66314}" type="sibTrans" cxnId="{DD0A8929-BCBD-4978-BF88-0F54EEBD637A}">
      <dgm:prSet/>
      <dgm:spPr/>
      <dgm:t>
        <a:bodyPr/>
        <a:lstStyle/>
        <a:p>
          <a:endParaRPr kumimoji="1" lang="ja-JP" altLang="en-US" sz="2400" b="1"/>
        </a:p>
      </dgm:t>
    </dgm:pt>
    <dgm:pt modelId="{857851A0-61F9-4518-AC32-51AB5D4284BD}" type="pres">
      <dgm:prSet presAssocID="{E8712EF7-EAD5-4611-AACA-7F053D82BBF3}" presName="diagram" presStyleCnt="0">
        <dgm:presLayoutVars>
          <dgm:chPref val="1"/>
          <dgm:dir/>
          <dgm:animOne val="branch"/>
          <dgm:animLvl val="lvl"/>
          <dgm:resizeHandles val="exact"/>
        </dgm:presLayoutVars>
      </dgm:prSet>
      <dgm:spPr/>
      <dgm:t>
        <a:bodyPr/>
        <a:lstStyle/>
        <a:p>
          <a:endParaRPr kumimoji="1" lang="ja-JP" altLang="en-US"/>
        </a:p>
      </dgm:t>
    </dgm:pt>
    <dgm:pt modelId="{A159CD03-E8F0-46F2-B3F8-16239A325D7B}" type="pres">
      <dgm:prSet presAssocID="{5661666E-E581-476A-AD6A-C55571EEF7CB}" presName="root1" presStyleCnt="0"/>
      <dgm:spPr/>
    </dgm:pt>
    <dgm:pt modelId="{869F60B6-B11B-457C-B8FB-ED8111C750BB}" type="pres">
      <dgm:prSet presAssocID="{5661666E-E581-476A-AD6A-C55571EEF7CB}" presName="LevelOneTextNode" presStyleLbl="node0" presStyleIdx="0" presStyleCnt="1" custScaleX="52270" custScaleY="155804" custLinFactNeighborX="-42621" custLinFactNeighborY="-281">
        <dgm:presLayoutVars>
          <dgm:chPref val="3"/>
        </dgm:presLayoutVars>
      </dgm:prSet>
      <dgm:spPr/>
      <dgm:t>
        <a:bodyPr/>
        <a:lstStyle/>
        <a:p>
          <a:endParaRPr kumimoji="1" lang="ja-JP" altLang="en-US"/>
        </a:p>
      </dgm:t>
    </dgm:pt>
    <dgm:pt modelId="{E6C0207C-C84C-42E4-AF61-4595611D4758}" type="pres">
      <dgm:prSet presAssocID="{5661666E-E581-476A-AD6A-C55571EEF7CB}" presName="level2hierChild" presStyleCnt="0"/>
      <dgm:spPr/>
    </dgm:pt>
    <dgm:pt modelId="{48980522-6B23-4AB0-8512-A819F2C6B17E}" type="pres">
      <dgm:prSet presAssocID="{DAC3B4E5-89F4-41DD-AD2A-59D1D63DEC3B}" presName="conn2-1" presStyleLbl="parChTrans1D2" presStyleIdx="0" presStyleCnt="4"/>
      <dgm:spPr/>
      <dgm:t>
        <a:bodyPr/>
        <a:lstStyle/>
        <a:p>
          <a:endParaRPr kumimoji="1" lang="ja-JP" altLang="en-US"/>
        </a:p>
      </dgm:t>
    </dgm:pt>
    <dgm:pt modelId="{93DF7191-0644-4452-8CBF-188180557F4F}" type="pres">
      <dgm:prSet presAssocID="{DAC3B4E5-89F4-41DD-AD2A-59D1D63DEC3B}" presName="connTx" presStyleLbl="parChTrans1D2" presStyleIdx="0" presStyleCnt="4"/>
      <dgm:spPr/>
      <dgm:t>
        <a:bodyPr/>
        <a:lstStyle/>
        <a:p>
          <a:endParaRPr kumimoji="1" lang="ja-JP" altLang="en-US"/>
        </a:p>
      </dgm:t>
    </dgm:pt>
    <dgm:pt modelId="{2E455DFA-7598-4A41-AEAC-B675E9A98087}" type="pres">
      <dgm:prSet presAssocID="{1A11F6B0-2B8D-44D2-ADDE-AA94579DA109}" presName="root2" presStyleCnt="0"/>
      <dgm:spPr/>
    </dgm:pt>
    <dgm:pt modelId="{3FD3A184-1082-4D34-A8DB-034760B02C45}" type="pres">
      <dgm:prSet presAssocID="{1A11F6B0-2B8D-44D2-ADDE-AA94579DA109}" presName="LevelTwoTextNode" presStyleLbl="node2" presStyleIdx="0" presStyleCnt="4" custScaleX="167841" custLinFactNeighborX="9164" custLinFactNeighborY="685">
        <dgm:presLayoutVars>
          <dgm:chPref val="3"/>
        </dgm:presLayoutVars>
      </dgm:prSet>
      <dgm:spPr/>
      <dgm:t>
        <a:bodyPr/>
        <a:lstStyle/>
        <a:p>
          <a:endParaRPr kumimoji="1" lang="ja-JP" altLang="en-US"/>
        </a:p>
      </dgm:t>
    </dgm:pt>
    <dgm:pt modelId="{9372A8E8-AD56-4644-8DF4-3944B630A3BB}" type="pres">
      <dgm:prSet presAssocID="{1A11F6B0-2B8D-44D2-ADDE-AA94579DA109}" presName="level3hierChild" presStyleCnt="0"/>
      <dgm:spPr/>
    </dgm:pt>
    <dgm:pt modelId="{F8C89670-2E52-49AD-BD97-F070B2549CB7}" type="pres">
      <dgm:prSet presAssocID="{2B104AF5-BE0C-4E86-BF6D-A688FEEF6400}" presName="conn2-1" presStyleLbl="parChTrans1D3" presStyleIdx="0" presStyleCnt="4"/>
      <dgm:spPr/>
      <dgm:t>
        <a:bodyPr/>
        <a:lstStyle/>
        <a:p>
          <a:endParaRPr kumimoji="1" lang="ja-JP" altLang="en-US"/>
        </a:p>
      </dgm:t>
    </dgm:pt>
    <dgm:pt modelId="{66B00242-2317-442D-A86E-9F3378252B31}" type="pres">
      <dgm:prSet presAssocID="{2B104AF5-BE0C-4E86-BF6D-A688FEEF6400}" presName="connTx" presStyleLbl="parChTrans1D3" presStyleIdx="0" presStyleCnt="4"/>
      <dgm:spPr/>
      <dgm:t>
        <a:bodyPr/>
        <a:lstStyle/>
        <a:p>
          <a:endParaRPr kumimoji="1" lang="ja-JP" altLang="en-US"/>
        </a:p>
      </dgm:t>
    </dgm:pt>
    <dgm:pt modelId="{AC5B5B12-D510-4A68-A8CD-F576B3FFF572}" type="pres">
      <dgm:prSet presAssocID="{B377DC26-4FE9-48B2-B14D-0A7B1A946611}" presName="root2" presStyleCnt="0"/>
      <dgm:spPr/>
    </dgm:pt>
    <dgm:pt modelId="{4A38BA64-6F11-44D5-AF52-50ABA8FED129}" type="pres">
      <dgm:prSet presAssocID="{B377DC26-4FE9-48B2-B14D-0A7B1A946611}" presName="LevelTwoTextNode" presStyleLbl="node3" presStyleIdx="0" presStyleCnt="4" custScaleX="259374" custLinFactNeighborX="-7371" custLinFactNeighborY="-386">
        <dgm:presLayoutVars>
          <dgm:chPref val="3"/>
        </dgm:presLayoutVars>
      </dgm:prSet>
      <dgm:spPr/>
      <dgm:t>
        <a:bodyPr/>
        <a:lstStyle/>
        <a:p>
          <a:endParaRPr kumimoji="1" lang="ja-JP" altLang="en-US"/>
        </a:p>
      </dgm:t>
    </dgm:pt>
    <dgm:pt modelId="{E55CC475-FDCE-4C4C-BBAF-7846222C23A7}" type="pres">
      <dgm:prSet presAssocID="{B377DC26-4FE9-48B2-B14D-0A7B1A946611}" presName="level3hierChild" presStyleCnt="0"/>
      <dgm:spPr/>
    </dgm:pt>
    <dgm:pt modelId="{086AA050-F30F-4B24-8383-369FC5713DF6}" type="pres">
      <dgm:prSet presAssocID="{7343CCC9-FF39-4B1E-A9B0-69D70B3422B7}" presName="conn2-1" presStyleLbl="parChTrans1D2" presStyleIdx="1" presStyleCnt="4"/>
      <dgm:spPr/>
      <dgm:t>
        <a:bodyPr/>
        <a:lstStyle/>
        <a:p>
          <a:endParaRPr kumimoji="1" lang="ja-JP" altLang="en-US"/>
        </a:p>
      </dgm:t>
    </dgm:pt>
    <dgm:pt modelId="{C3F378CB-E3A7-4158-A024-3652DDBA2D6D}" type="pres">
      <dgm:prSet presAssocID="{7343CCC9-FF39-4B1E-A9B0-69D70B3422B7}" presName="connTx" presStyleLbl="parChTrans1D2" presStyleIdx="1" presStyleCnt="4"/>
      <dgm:spPr/>
      <dgm:t>
        <a:bodyPr/>
        <a:lstStyle/>
        <a:p>
          <a:endParaRPr kumimoji="1" lang="ja-JP" altLang="en-US"/>
        </a:p>
      </dgm:t>
    </dgm:pt>
    <dgm:pt modelId="{179CA744-4F7D-4FFE-A8C5-2A58419252A3}" type="pres">
      <dgm:prSet presAssocID="{9A9A4D15-4230-485B-ABA4-D7FA9740694A}" presName="root2" presStyleCnt="0"/>
      <dgm:spPr/>
    </dgm:pt>
    <dgm:pt modelId="{68FD27E8-5882-4588-85F3-D66B8645227D}" type="pres">
      <dgm:prSet presAssocID="{9A9A4D15-4230-485B-ABA4-D7FA9740694A}" presName="LevelTwoTextNode" presStyleLbl="node2" presStyleIdx="1" presStyleCnt="4" custScaleX="167841" custLinFactNeighborX="9164" custLinFactNeighborY="685">
        <dgm:presLayoutVars>
          <dgm:chPref val="3"/>
        </dgm:presLayoutVars>
      </dgm:prSet>
      <dgm:spPr/>
      <dgm:t>
        <a:bodyPr/>
        <a:lstStyle/>
        <a:p>
          <a:endParaRPr kumimoji="1" lang="ja-JP" altLang="en-US"/>
        </a:p>
      </dgm:t>
    </dgm:pt>
    <dgm:pt modelId="{B2B1467D-A4E7-4801-AA91-71423E0227E4}" type="pres">
      <dgm:prSet presAssocID="{9A9A4D15-4230-485B-ABA4-D7FA9740694A}" presName="level3hierChild" presStyleCnt="0"/>
      <dgm:spPr/>
    </dgm:pt>
    <dgm:pt modelId="{01ECE56D-00F8-420C-9A98-9346F8BF115F}" type="pres">
      <dgm:prSet presAssocID="{A9834FBE-51A9-4F25-91BB-81167803B7D0}" presName="conn2-1" presStyleLbl="parChTrans1D3" presStyleIdx="1" presStyleCnt="4"/>
      <dgm:spPr/>
      <dgm:t>
        <a:bodyPr/>
        <a:lstStyle/>
        <a:p>
          <a:endParaRPr kumimoji="1" lang="ja-JP" altLang="en-US"/>
        </a:p>
      </dgm:t>
    </dgm:pt>
    <dgm:pt modelId="{5AC04596-0853-4C65-92F9-4C04BAD7111E}" type="pres">
      <dgm:prSet presAssocID="{A9834FBE-51A9-4F25-91BB-81167803B7D0}" presName="connTx" presStyleLbl="parChTrans1D3" presStyleIdx="1" presStyleCnt="4"/>
      <dgm:spPr/>
      <dgm:t>
        <a:bodyPr/>
        <a:lstStyle/>
        <a:p>
          <a:endParaRPr kumimoji="1" lang="ja-JP" altLang="en-US"/>
        </a:p>
      </dgm:t>
    </dgm:pt>
    <dgm:pt modelId="{4870AA6C-34A3-4CA7-950F-DF8B90115DF2}" type="pres">
      <dgm:prSet presAssocID="{633D3FC0-83EB-407B-BF25-6CD3027F4221}" presName="root2" presStyleCnt="0"/>
      <dgm:spPr/>
    </dgm:pt>
    <dgm:pt modelId="{2661D0EE-2F95-4F95-9A8B-00E86F604D17}" type="pres">
      <dgm:prSet presAssocID="{633D3FC0-83EB-407B-BF25-6CD3027F4221}" presName="LevelTwoTextNode" presStyleLbl="node3" presStyleIdx="1" presStyleCnt="4" custScaleX="259374" custLinFactNeighborX="-7371" custLinFactNeighborY="-386">
        <dgm:presLayoutVars>
          <dgm:chPref val="3"/>
        </dgm:presLayoutVars>
      </dgm:prSet>
      <dgm:spPr/>
      <dgm:t>
        <a:bodyPr/>
        <a:lstStyle/>
        <a:p>
          <a:endParaRPr kumimoji="1" lang="ja-JP" altLang="en-US"/>
        </a:p>
      </dgm:t>
    </dgm:pt>
    <dgm:pt modelId="{7890A041-61DE-47DF-BB2D-5BFD51F7E20C}" type="pres">
      <dgm:prSet presAssocID="{633D3FC0-83EB-407B-BF25-6CD3027F4221}" presName="level3hierChild" presStyleCnt="0"/>
      <dgm:spPr/>
    </dgm:pt>
    <dgm:pt modelId="{860F1E08-0BD6-45A3-BF5D-8B9D2AB3B56A}" type="pres">
      <dgm:prSet presAssocID="{2AC5407C-684B-431B-8ABA-44B4C7B6A1A2}" presName="conn2-1" presStyleLbl="parChTrans1D2" presStyleIdx="2" presStyleCnt="4"/>
      <dgm:spPr/>
      <dgm:t>
        <a:bodyPr/>
        <a:lstStyle/>
        <a:p>
          <a:endParaRPr kumimoji="1" lang="ja-JP" altLang="en-US"/>
        </a:p>
      </dgm:t>
    </dgm:pt>
    <dgm:pt modelId="{10E9FD67-B992-47D0-84EB-7A83D4F55BA7}" type="pres">
      <dgm:prSet presAssocID="{2AC5407C-684B-431B-8ABA-44B4C7B6A1A2}" presName="connTx" presStyleLbl="parChTrans1D2" presStyleIdx="2" presStyleCnt="4"/>
      <dgm:spPr/>
      <dgm:t>
        <a:bodyPr/>
        <a:lstStyle/>
        <a:p>
          <a:endParaRPr kumimoji="1" lang="ja-JP" altLang="en-US"/>
        </a:p>
      </dgm:t>
    </dgm:pt>
    <dgm:pt modelId="{DFB4DA81-1DD8-4D19-8F71-1F9E3FB3ACCF}" type="pres">
      <dgm:prSet presAssocID="{E0B7E5D8-7C5D-4A74-8300-518E92F429C4}" presName="root2" presStyleCnt="0"/>
      <dgm:spPr/>
    </dgm:pt>
    <dgm:pt modelId="{314DC2A2-5D53-492D-A14A-E000AAB4FE86}" type="pres">
      <dgm:prSet presAssocID="{E0B7E5D8-7C5D-4A74-8300-518E92F429C4}" presName="LevelTwoTextNode" presStyleLbl="node2" presStyleIdx="2" presStyleCnt="4" custScaleX="165362" custLinFactNeighborX="10321">
        <dgm:presLayoutVars>
          <dgm:chPref val="3"/>
        </dgm:presLayoutVars>
      </dgm:prSet>
      <dgm:spPr/>
      <dgm:t>
        <a:bodyPr/>
        <a:lstStyle/>
        <a:p>
          <a:endParaRPr kumimoji="1" lang="ja-JP" altLang="en-US"/>
        </a:p>
      </dgm:t>
    </dgm:pt>
    <dgm:pt modelId="{2FA00E80-6108-435A-90A7-5F2EE84F513C}" type="pres">
      <dgm:prSet presAssocID="{E0B7E5D8-7C5D-4A74-8300-518E92F429C4}" presName="level3hierChild" presStyleCnt="0"/>
      <dgm:spPr/>
    </dgm:pt>
    <dgm:pt modelId="{C96FF630-D102-4626-8463-C76917DECA94}" type="pres">
      <dgm:prSet presAssocID="{A91A76F3-41DD-44BA-9DB2-2A9780420103}" presName="conn2-1" presStyleLbl="parChTrans1D3" presStyleIdx="2" presStyleCnt="4"/>
      <dgm:spPr/>
      <dgm:t>
        <a:bodyPr/>
        <a:lstStyle/>
        <a:p>
          <a:endParaRPr kumimoji="1" lang="ja-JP" altLang="en-US"/>
        </a:p>
      </dgm:t>
    </dgm:pt>
    <dgm:pt modelId="{149FE391-50D4-4A0F-810A-78B2100CA979}" type="pres">
      <dgm:prSet presAssocID="{A91A76F3-41DD-44BA-9DB2-2A9780420103}" presName="connTx" presStyleLbl="parChTrans1D3" presStyleIdx="2" presStyleCnt="4"/>
      <dgm:spPr/>
      <dgm:t>
        <a:bodyPr/>
        <a:lstStyle/>
        <a:p>
          <a:endParaRPr kumimoji="1" lang="ja-JP" altLang="en-US"/>
        </a:p>
      </dgm:t>
    </dgm:pt>
    <dgm:pt modelId="{D4467838-2528-4D76-9E27-9FE8785C0ED2}" type="pres">
      <dgm:prSet presAssocID="{11CF68BC-656A-4ED3-921A-8546A32272D0}" presName="root2" presStyleCnt="0"/>
      <dgm:spPr/>
    </dgm:pt>
    <dgm:pt modelId="{A896ED88-B13A-453F-8C83-F3A865AD1652}" type="pres">
      <dgm:prSet presAssocID="{11CF68BC-656A-4ED3-921A-8546A32272D0}" presName="LevelTwoTextNode" presStyleLbl="node3" presStyleIdx="2" presStyleCnt="4" custScaleX="256554" custLinFactNeighborX="-3356">
        <dgm:presLayoutVars>
          <dgm:chPref val="3"/>
        </dgm:presLayoutVars>
      </dgm:prSet>
      <dgm:spPr/>
      <dgm:t>
        <a:bodyPr/>
        <a:lstStyle/>
        <a:p>
          <a:endParaRPr kumimoji="1" lang="ja-JP" altLang="en-US"/>
        </a:p>
      </dgm:t>
    </dgm:pt>
    <dgm:pt modelId="{144C4B20-0E5E-4559-93F3-A968E1F99E3F}" type="pres">
      <dgm:prSet presAssocID="{11CF68BC-656A-4ED3-921A-8546A32272D0}" presName="level3hierChild" presStyleCnt="0"/>
      <dgm:spPr/>
    </dgm:pt>
    <dgm:pt modelId="{A8ED5BB9-57C8-46E0-8BE7-52C0293A181A}" type="pres">
      <dgm:prSet presAssocID="{9A9BD046-85CB-4CEB-B49C-0E45A50773A9}" presName="conn2-1" presStyleLbl="parChTrans1D2" presStyleIdx="3" presStyleCnt="4"/>
      <dgm:spPr/>
      <dgm:t>
        <a:bodyPr/>
        <a:lstStyle/>
        <a:p>
          <a:endParaRPr kumimoji="1" lang="ja-JP" altLang="en-US"/>
        </a:p>
      </dgm:t>
    </dgm:pt>
    <dgm:pt modelId="{D3BFF796-34B8-4803-ADA6-720283C4345C}" type="pres">
      <dgm:prSet presAssocID="{9A9BD046-85CB-4CEB-B49C-0E45A50773A9}" presName="connTx" presStyleLbl="parChTrans1D2" presStyleIdx="3" presStyleCnt="4"/>
      <dgm:spPr/>
      <dgm:t>
        <a:bodyPr/>
        <a:lstStyle/>
        <a:p>
          <a:endParaRPr kumimoji="1" lang="ja-JP" altLang="en-US"/>
        </a:p>
      </dgm:t>
    </dgm:pt>
    <dgm:pt modelId="{36CC0283-4A61-422A-945F-CA9BB6F85A56}" type="pres">
      <dgm:prSet presAssocID="{B86A6182-2E3B-48B5-8278-E9A3B372D197}" presName="root2" presStyleCnt="0"/>
      <dgm:spPr/>
    </dgm:pt>
    <dgm:pt modelId="{45C6241A-5734-49C7-BDA0-A7ED93423FA2}" type="pres">
      <dgm:prSet presAssocID="{B86A6182-2E3B-48B5-8278-E9A3B372D197}" presName="LevelTwoTextNode" presStyleLbl="node2" presStyleIdx="3" presStyleCnt="4" custScaleX="167841" custLinFactNeighborX="9164" custLinFactNeighborY="685">
        <dgm:presLayoutVars>
          <dgm:chPref val="3"/>
        </dgm:presLayoutVars>
      </dgm:prSet>
      <dgm:spPr/>
      <dgm:t>
        <a:bodyPr/>
        <a:lstStyle/>
        <a:p>
          <a:endParaRPr kumimoji="1" lang="ja-JP" altLang="en-US"/>
        </a:p>
      </dgm:t>
    </dgm:pt>
    <dgm:pt modelId="{9C91B62B-B573-47FE-BB5D-D0A040A8C92E}" type="pres">
      <dgm:prSet presAssocID="{B86A6182-2E3B-48B5-8278-E9A3B372D197}" presName="level3hierChild" presStyleCnt="0"/>
      <dgm:spPr/>
    </dgm:pt>
    <dgm:pt modelId="{65A3C80A-E902-4672-9753-C4D3418D6F2F}" type="pres">
      <dgm:prSet presAssocID="{9EE30A12-DDA4-4909-AEAF-4C11F5CEFF0F}" presName="conn2-1" presStyleLbl="parChTrans1D3" presStyleIdx="3" presStyleCnt="4"/>
      <dgm:spPr/>
      <dgm:t>
        <a:bodyPr/>
        <a:lstStyle/>
        <a:p>
          <a:endParaRPr kumimoji="1" lang="ja-JP" altLang="en-US"/>
        </a:p>
      </dgm:t>
    </dgm:pt>
    <dgm:pt modelId="{68B5A6C3-A4B3-48F2-B0CA-6E068ED793D6}" type="pres">
      <dgm:prSet presAssocID="{9EE30A12-DDA4-4909-AEAF-4C11F5CEFF0F}" presName="connTx" presStyleLbl="parChTrans1D3" presStyleIdx="3" presStyleCnt="4"/>
      <dgm:spPr/>
      <dgm:t>
        <a:bodyPr/>
        <a:lstStyle/>
        <a:p>
          <a:endParaRPr kumimoji="1" lang="ja-JP" altLang="en-US"/>
        </a:p>
      </dgm:t>
    </dgm:pt>
    <dgm:pt modelId="{95AF3C49-3699-4B40-96C1-974A57364AFB}" type="pres">
      <dgm:prSet presAssocID="{A057E433-E78C-4EE5-AB54-7FA976EF6103}" presName="root2" presStyleCnt="0"/>
      <dgm:spPr/>
    </dgm:pt>
    <dgm:pt modelId="{771B23E0-0E17-4BEB-9726-94374F106A68}" type="pres">
      <dgm:prSet presAssocID="{A057E433-E78C-4EE5-AB54-7FA976EF6103}" presName="LevelTwoTextNode" presStyleLbl="node3" presStyleIdx="3" presStyleCnt="4" custScaleX="259374" custLinFactNeighborX="-7371" custLinFactNeighborY="-386">
        <dgm:presLayoutVars>
          <dgm:chPref val="3"/>
        </dgm:presLayoutVars>
      </dgm:prSet>
      <dgm:spPr/>
      <dgm:t>
        <a:bodyPr/>
        <a:lstStyle/>
        <a:p>
          <a:endParaRPr kumimoji="1" lang="ja-JP" altLang="en-US"/>
        </a:p>
      </dgm:t>
    </dgm:pt>
    <dgm:pt modelId="{4E9B6545-D0D3-4746-96F0-AF23CC79B1B8}" type="pres">
      <dgm:prSet presAssocID="{A057E433-E78C-4EE5-AB54-7FA976EF6103}" presName="level3hierChild" presStyleCnt="0"/>
      <dgm:spPr/>
    </dgm:pt>
  </dgm:ptLst>
  <dgm:cxnLst>
    <dgm:cxn modelId="{5586682F-F502-4420-9B72-5B4D6BCBF17D}" type="presOf" srcId="{A9834FBE-51A9-4F25-91BB-81167803B7D0}" destId="{01ECE56D-00F8-420C-9A98-9346F8BF115F}" srcOrd="0" destOrd="0" presId="urn:microsoft.com/office/officeart/2005/8/layout/hierarchy2"/>
    <dgm:cxn modelId="{00135119-5B39-413D-868C-560716A0DD9B}" srcId="{5661666E-E581-476A-AD6A-C55571EEF7CB}" destId="{B86A6182-2E3B-48B5-8278-E9A3B372D197}" srcOrd="3" destOrd="0" parTransId="{9A9BD046-85CB-4CEB-B49C-0E45A50773A9}" sibTransId="{EB5F0CC0-D42E-48F8-9233-876819403332}"/>
    <dgm:cxn modelId="{EDA26C60-AEED-4C15-90ED-46AF2E434E38}" type="presOf" srcId="{B86A6182-2E3B-48B5-8278-E9A3B372D197}" destId="{45C6241A-5734-49C7-BDA0-A7ED93423FA2}" srcOrd="0" destOrd="0" presId="urn:microsoft.com/office/officeart/2005/8/layout/hierarchy2"/>
    <dgm:cxn modelId="{BA8556AA-BEE3-4663-95CA-7EEF0E944F65}" type="presOf" srcId="{7343CCC9-FF39-4B1E-A9B0-69D70B3422B7}" destId="{086AA050-F30F-4B24-8383-369FC5713DF6}" srcOrd="0" destOrd="0" presId="urn:microsoft.com/office/officeart/2005/8/layout/hierarchy2"/>
    <dgm:cxn modelId="{18FD4AE3-3C85-414D-913B-6018BF31BC4F}" type="presOf" srcId="{2AC5407C-684B-431B-8ABA-44B4C7B6A1A2}" destId="{10E9FD67-B992-47D0-84EB-7A83D4F55BA7}" srcOrd="1" destOrd="0" presId="urn:microsoft.com/office/officeart/2005/8/layout/hierarchy2"/>
    <dgm:cxn modelId="{964EE850-F45F-413A-8397-1FE68FF7FF90}" type="presOf" srcId="{2B104AF5-BE0C-4E86-BF6D-A688FEEF6400}" destId="{F8C89670-2E52-49AD-BD97-F070B2549CB7}" srcOrd="0" destOrd="0" presId="urn:microsoft.com/office/officeart/2005/8/layout/hierarchy2"/>
    <dgm:cxn modelId="{6FF00360-BAA7-4CB6-A13D-FF926CB10F73}" srcId="{1A11F6B0-2B8D-44D2-ADDE-AA94579DA109}" destId="{B377DC26-4FE9-48B2-B14D-0A7B1A946611}" srcOrd="0" destOrd="0" parTransId="{2B104AF5-BE0C-4E86-BF6D-A688FEEF6400}" sibTransId="{62CEF329-0C85-4515-BD91-2178C76AAC3E}"/>
    <dgm:cxn modelId="{3803C5B2-4274-4D6A-B03C-4F45ABF74C74}" srcId="{E8712EF7-EAD5-4611-AACA-7F053D82BBF3}" destId="{5661666E-E581-476A-AD6A-C55571EEF7CB}" srcOrd="0" destOrd="0" parTransId="{FA73F409-1391-4E71-BA0D-2F7D3793FB74}" sibTransId="{33337323-26C9-4C08-A0DE-4E59903CC8AA}"/>
    <dgm:cxn modelId="{81D50FD5-B36C-4C14-8F6F-01892BE81D0E}" type="presOf" srcId="{A9834FBE-51A9-4F25-91BB-81167803B7D0}" destId="{5AC04596-0853-4C65-92F9-4C04BAD7111E}" srcOrd="1" destOrd="0" presId="urn:microsoft.com/office/officeart/2005/8/layout/hierarchy2"/>
    <dgm:cxn modelId="{02137D72-DA45-4DD0-8697-E66440031E89}" srcId="{5661666E-E581-476A-AD6A-C55571EEF7CB}" destId="{E0B7E5D8-7C5D-4A74-8300-518E92F429C4}" srcOrd="2" destOrd="0" parTransId="{2AC5407C-684B-431B-8ABA-44B4C7B6A1A2}" sibTransId="{32B0BA9C-3709-4EAE-AD36-89CE71108FBB}"/>
    <dgm:cxn modelId="{725ABF6C-2167-46DE-B305-E7AAF6F850AC}" srcId="{B86A6182-2E3B-48B5-8278-E9A3B372D197}" destId="{A057E433-E78C-4EE5-AB54-7FA976EF6103}" srcOrd="0" destOrd="0" parTransId="{9EE30A12-DDA4-4909-AEAF-4C11F5CEFF0F}" sibTransId="{C1E39A53-E58C-4A36-B709-D5172E87A362}"/>
    <dgm:cxn modelId="{E880A540-AC0E-4CF6-A42A-56EF911A76C6}" type="presOf" srcId="{B377DC26-4FE9-48B2-B14D-0A7B1A946611}" destId="{4A38BA64-6F11-44D5-AF52-50ABA8FED129}" srcOrd="0" destOrd="0" presId="urn:microsoft.com/office/officeart/2005/8/layout/hierarchy2"/>
    <dgm:cxn modelId="{9C850E11-D8B6-45E9-921B-7B6E3261C264}" type="presOf" srcId="{9A9BD046-85CB-4CEB-B49C-0E45A50773A9}" destId="{A8ED5BB9-57C8-46E0-8BE7-52C0293A181A}" srcOrd="0" destOrd="0" presId="urn:microsoft.com/office/officeart/2005/8/layout/hierarchy2"/>
    <dgm:cxn modelId="{74CAD448-15EA-472D-8DCF-7B4DCA10A0DF}" type="presOf" srcId="{A91A76F3-41DD-44BA-9DB2-2A9780420103}" destId="{C96FF630-D102-4626-8463-C76917DECA94}" srcOrd="0" destOrd="0" presId="urn:microsoft.com/office/officeart/2005/8/layout/hierarchy2"/>
    <dgm:cxn modelId="{B1079914-DAA5-4C32-B671-6388ED2B9DA1}" type="presOf" srcId="{E0B7E5D8-7C5D-4A74-8300-518E92F429C4}" destId="{314DC2A2-5D53-492D-A14A-E000AAB4FE86}" srcOrd="0" destOrd="0" presId="urn:microsoft.com/office/officeart/2005/8/layout/hierarchy2"/>
    <dgm:cxn modelId="{BC00318D-BC28-4F13-8623-ED21785BEBAF}" type="presOf" srcId="{DAC3B4E5-89F4-41DD-AD2A-59D1D63DEC3B}" destId="{93DF7191-0644-4452-8CBF-188180557F4F}" srcOrd="1" destOrd="0" presId="urn:microsoft.com/office/officeart/2005/8/layout/hierarchy2"/>
    <dgm:cxn modelId="{4116AF6C-469F-41F9-9A2B-1D0EC3940A61}" type="presOf" srcId="{A91A76F3-41DD-44BA-9DB2-2A9780420103}" destId="{149FE391-50D4-4A0F-810A-78B2100CA979}" srcOrd="1" destOrd="0" presId="urn:microsoft.com/office/officeart/2005/8/layout/hierarchy2"/>
    <dgm:cxn modelId="{75F72AA5-D160-449C-955E-9E8EA40409AF}" srcId="{5661666E-E581-476A-AD6A-C55571EEF7CB}" destId="{1A11F6B0-2B8D-44D2-ADDE-AA94579DA109}" srcOrd="0" destOrd="0" parTransId="{DAC3B4E5-89F4-41DD-AD2A-59D1D63DEC3B}" sibTransId="{AD7CC75C-5B0A-4547-A17A-3632EE75FAA9}"/>
    <dgm:cxn modelId="{474401F6-C8C2-4AE1-B170-8FD906D7662C}" srcId="{5661666E-E581-476A-AD6A-C55571EEF7CB}" destId="{9A9A4D15-4230-485B-ABA4-D7FA9740694A}" srcOrd="1" destOrd="0" parTransId="{7343CCC9-FF39-4B1E-A9B0-69D70B3422B7}" sibTransId="{E5272157-C393-440E-9CDC-C476EE0EEB5C}"/>
    <dgm:cxn modelId="{44CBC405-048E-4E2B-BD84-9BEC440C981F}" type="presOf" srcId="{9A9A4D15-4230-485B-ABA4-D7FA9740694A}" destId="{68FD27E8-5882-4588-85F3-D66B8645227D}" srcOrd="0" destOrd="0" presId="urn:microsoft.com/office/officeart/2005/8/layout/hierarchy2"/>
    <dgm:cxn modelId="{DD0A8929-BCBD-4978-BF88-0F54EEBD637A}" srcId="{E0B7E5D8-7C5D-4A74-8300-518E92F429C4}" destId="{11CF68BC-656A-4ED3-921A-8546A32272D0}" srcOrd="0" destOrd="0" parTransId="{A91A76F3-41DD-44BA-9DB2-2A9780420103}" sibTransId="{D4F2C2B5-3BC4-4295-A119-11EDC3D66314}"/>
    <dgm:cxn modelId="{75261785-8DE7-44C2-BF19-C0A0E755D446}" srcId="{9A9A4D15-4230-485B-ABA4-D7FA9740694A}" destId="{633D3FC0-83EB-407B-BF25-6CD3027F4221}" srcOrd="0" destOrd="0" parTransId="{A9834FBE-51A9-4F25-91BB-81167803B7D0}" sibTransId="{0B5798D4-3C14-471F-9C85-A8EACDB9C11E}"/>
    <dgm:cxn modelId="{186FE759-7322-4175-8ED3-37125ABE01DF}" type="presOf" srcId="{A057E433-E78C-4EE5-AB54-7FA976EF6103}" destId="{771B23E0-0E17-4BEB-9726-94374F106A68}" srcOrd="0" destOrd="0" presId="urn:microsoft.com/office/officeart/2005/8/layout/hierarchy2"/>
    <dgm:cxn modelId="{8A5D286B-7E6C-441C-AB12-4E277ED759E4}" type="presOf" srcId="{5661666E-E581-476A-AD6A-C55571EEF7CB}" destId="{869F60B6-B11B-457C-B8FB-ED8111C750BB}" srcOrd="0" destOrd="0" presId="urn:microsoft.com/office/officeart/2005/8/layout/hierarchy2"/>
    <dgm:cxn modelId="{6C88C100-AC8F-4A35-9F61-55CA7C3F5622}" type="presOf" srcId="{E8712EF7-EAD5-4611-AACA-7F053D82BBF3}" destId="{857851A0-61F9-4518-AC32-51AB5D4284BD}" srcOrd="0" destOrd="0" presId="urn:microsoft.com/office/officeart/2005/8/layout/hierarchy2"/>
    <dgm:cxn modelId="{106AA318-ED73-4C2E-AF4D-C37611E38F79}" type="presOf" srcId="{9EE30A12-DDA4-4909-AEAF-4C11F5CEFF0F}" destId="{68B5A6C3-A4B3-48F2-B0CA-6E068ED793D6}" srcOrd="1" destOrd="0" presId="urn:microsoft.com/office/officeart/2005/8/layout/hierarchy2"/>
    <dgm:cxn modelId="{319646AA-00DB-4444-973B-C4ABE0345190}" type="presOf" srcId="{2AC5407C-684B-431B-8ABA-44B4C7B6A1A2}" destId="{860F1E08-0BD6-45A3-BF5D-8B9D2AB3B56A}" srcOrd="0" destOrd="0" presId="urn:microsoft.com/office/officeart/2005/8/layout/hierarchy2"/>
    <dgm:cxn modelId="{5A42A878-8E19-4B8B-B4E5-A3F8E137E807}" type="presOf" srcId="{2B104AF5-BE0C-4E86-BF6D-A688FEEF6400}" destId="{66B00242-2317-442D-A86E-9F3378252B31}" srcOrd="1" destOrd="0" presId="urn:microsoft.com/office/officeart/2005/8/layout/hierarchy2"/>
    <dgm:cxn modelId="{C1A30980-3D5C-4825-B64A-21E8958694AB}" type="presOf" srcId="{9A9BD046-85CB-4CEB-B49C-0E45A50773A9}" destId="{D3BFF796-34B8-4803-ADA6-720283C4345C}" srcOrd="1" destOrd="0" presId="urn:microsoft.com/office/officeart/2005/8/layout/hierarchy2"/>
    <dgm:cxn modelId="{9B468CC1-0553-4470-8288-25C7F219D257}" type="presOf" srcId="{9EE30A12-DDA4-4909-AEAF-4C11F5CEFF0F}" destId="{65A3C80A-E902-4672-9753-C4D3418D6F2F}" srcOrd="0" destOrd="0" presId="urn:microsoft.com/office/officeart/2005/8/layout/hierarchy2"/>
    <dgm:cxn modelId="{4BCBD65E-4CED-4A27-B309-15A0B7888743}" type="presOf" srcId="{1A11F6B0-2B8D-44D2-ADDE-AA94579DA109}" destId="{3FD3A184-1082-4D34-A8DB-034760B02C45}" srcOrd="0" destOrd="0" presId="urn:microsoft.com/office/officeart/2005/8/layout/hierarchy2"/>
    <dgm:cxn modelId="{EE0993D4-AF30-4C90-AB23-A0DF2F1F2C37}" type="presOf" srcId="{633D3FC0-83EB-407B-BF25-6CD3027F4221}" destId="{2661D0EE-2F95-4F95-9A8B-00E86F604D17}" srcOrd="0" destOrd="0" presId="urn:microsoft.com/office/officeart/2005/8/layout/hierarchy2"/>
    <dgm:cxn modelId="{098D7F4F-EF6D-42FC-84E4-2597A66A4A4E}" type="presOf" srcId="{11CF68BC-656A-4ED3-921A-8546A32272D0}" destId="{A896ED88-B13A-453F-8C83-F3A865AD1652}" srcOrd="0" destOrd="0" presId="urn:microsoft.com/office/officeart/2005/8/layout/hierarchy2"/>
    <dgm:cxn modelId="{29179F72-F7C5-4BB5-8C05-32A028F62ABB}" type="presOf" srcId="{DAC3B4E5-89F4-41DD-AD2A-59D1D63DEC3B}" destId="{48980522-6B23-4AB0-8512-A819F2C6B17E}" srcOrd="0" destOrd="0" presId="urn:microsoft.com/office/officeart/2005/8/layout/hierarchy2"/>
    <dgm:cxn modelId="{96BDAC8A-9636-46FF-93DD-B74DA61434B4}" type="presOf" srcId="{7343CCC9-FF39-4B1E-A9B0-69D70B3422B7}" destId="{C3F378CB-E3A7-4158-A024-3652DDBA2D6D}" srcOrd="1" destOrd="0" presId="urn:microsoft.com/office/officeart/2005/8/layout/hierarchy2"/>
    <dgm:cxn modelId="{246C3353-5D82-4F5D-9FD0-19765315E06C}" type="presParOf" srcId="{857851A0-61F9-4518-AC32-51AB5D4284BD}" destId="{A159CD03-E8F0-46F2-B3F8-16239A325D7B}" srcOrd="0" destOrd="0" presId="urn:microsoft.com/office/officeart/2005/8/layout/hierarchy2"/>
    <dgm:cxn modelId="{01E5CB06-69A6-4F61-9F38-B307EE71991E}" type="presParOf" srcId="{A159CD03-E8F0-46F2-B3F8-16239A325D7B}" destId="{869F60B6-B11B-457C-B8FB-ED8111C750BB}" srcOrd="0" destOrd="0" presId="urn:microsoft.com/office/officeart/2005/8/layout/hierarchy2"/>
    <dgm:cxn modelId="{0B2AC199-DCFD-4B9C-9A8A-C137457FD85C}" type="presParOf" srcId="{A159CD03-E8F0-46F2-B3F8-16239A325D7B}" destId="{E6C0207C-C84C-42E4-AF61-4595611D4758}" srcOrd="1" destOrd="0" presId="urn:microsoft.com/office/officeart/2005/8/layout/hierarchy2"/>
    <dgm:cxn modelId="{002EB478-6639-457B-886F-9EA0A0E54935}" type="presParOf" srcId="{E6C0207C-C84C-42E4-AF61-4595611D4758}" destId="{48980522-6B23-4AB0-8512-A819F2C6B17E}" srcOrd="0" destOrd="0" presId="urn:microsoft.com/office/officeart/2005/8/layout/hierarchy2"/>
    <dgm:cxn modelId="{8E3FC28C-4282-4FFB-92E0-93890C156134}" type="presParOf" srcId="{48980522-6B23-4AB0-8512-A819F2C6B17E}" destId="{93DF7191-0644-4452-8CBF-188180557F4F}" srcOrd="0" destOrd="0" presId="urn:microsoft.com/office/officeart/2005/8/layout/hierarchy2"/>
    <dgm:cxn modelId="{909B87FC-821C-4EB2-A26F-E4E670A88DC1}" type="presParOf" srcId="{E6C0207C-C84C-42E4-AF61-4595611D4758}" destId="{2E455DFA-7598-4A41-AEAC-B675E9A98087}" srcOrd="1" destOrd="0" presId="urn:microsoft.com/office/officeart/2005/8/layout/hierarchy2"/>
    <dgm:cxn modelId="{A99C2DE4-A48D-4C99-B44B-CEA0398C5F07}" type="presParOf" srcId="{2E455DFA-7598-4A41-AEAC-B675E9A98087}" destId="{3FD3A184-1082-4D34-A8DB-034760B02C45}" srcOrd="0" destOrd="0" presId="urn:microsoft.com/office/officeart/2005/8/layout/hierarchy2"/>
    <dgm:cxn modelId="{41449C1D-527D-4C7E-9CD5-B41D0582CC12}" type="presParOf" srcId="{2E455DFA-7598-4A41-AEAC-B675E9A98087}" destId="{9372A8E8-AD56-4644-8DF4-3944B630A3BB}" srcOrd="1" destOrd="0" presId="urn:microsoft.com/office/officeart/2005/8/layout/hierarchy2"/>
    <dgm:cxn modelId="{D9B28707-AB59-4DA9-B1ED-B054978E3301}" type="presParOf" srcId="{9372A8E8-AD56-4644-8DF4-3944B630A3BB}" destId="{F8C89670-2E52-49AD-BD97-F070B2549CB7}" srcOrd="0" destOrd="0" presId="urn:microsoft.com/office/officeart/2005/8/layout/hierarchy2"/>
    <dgm:cxn modelId="{08BFC614-F37A-4815-BD6F-60FB150BCFC1}" type="presParOf" srcId="{F8C89670-2E52-49AD-BD97-F070B2549CB7}" destId="{66B00242-2317-442D-A86E-9F3378252B31}" srcOrd="0" destOrd="0" presId="urn:microsoft.com/office/officeart/2005/8/layout/hierarchy2"/>
    <dgm:cxn modelId="{A7A4490B-73F4-46E9-904E-FB1CBC4DCD4B}" type="presParOf" srcId="{9372A8E8-AD56-4644-8DF4-3944B630A3BB}" destId="{AC5B5B12-D510-4A68-A8CD-F576B3FFF572}" srcOrd="1" destOrd="0" presId="urn:microsoft.com/office/officeart/2005/8/layout/hierarchy2"/>
    <dgm:cxn modelId="{2C368E60-2520-4F3B-9220-222D47A57917}" type="presParOf" srcId="{AC5B5B12-D510-4A68-A8CD-F576B3FFF572}" destId="{4A38BA64-6F11-44D5-AF52-50ABA8FED129}" srcOrd="0" destOrd="0" presId="urn:microsoft.com/office/officeart/2005/8/layout/hierarchy2"/>
    <dgm:cxn modelId="{1A3311BA-FD00-454F-90C7-5846B58FA05F}" type="presParOf" srcId="{AC5B5B12-D510-4A68-A8CD-F576B3FFF572}" destId="{E55CC475-FDCE-4C4C-BBAF-7846222C23A7}" srcOrd="1" destOrd="0" presId="urn:microsoft.com/office/officeart/2005/8/layout/hierarchy2"/>
    <dgm:cxn modelId="{19F62748-88AE-4A6F-8024-4A08015B789D}" type="presParOf" srcId="{E6C0207C-C84C-42E4-AF61-4595611D4758}" destId="{086AA050-F30F-4B24-8383-369FC5713DF6}" srcOrd="2" destOrd="0" presId="urn:microsoft.com/office/officeart/2005/8/layout/hierarchy2"/>
    <dgm:cxn modelId="{8AC4F5ED-B7A3-4A6E-8FD1-B37F5D9697B6}" type="presParOf" srcId="{086AA050-F30F-4B24-8383-369FC5713DF6}" destId="{C3F378CB-E3A7-4158-A024-3652DDBA2D6D}" srcOrd="0" destOrd="0" presId="urn:microsoft.com/office/officeart/2005/8/layout/hierarchy2"/>
    <dgm:cxn modelId="{4AFA245B-1DDC-46A5-A58E-1F878D295F48}" type="presParOf" srcId="{E6C0207C-C84C-42E4-AF61-4595611D4758}" destId="{179CA744-4F7D-4FFE-A8C5-2A58419252A3}" srcOrd="3" destOrd="0" presId="urn:microsoft.com/office/officeart/2005/8/layout/hierarchy2"/>
    <dgm:cxn modelId="{C8E210C8-048B-495E-B544-6162A4459812}" type="presParOf" srcId="{179CA744-4F7D-4FFE-A8C5-2A58419252A3}" destId="{68FD27E8-5882-4588-85F3-D66B8645227D}" srcOrd="0" destOrd="0" presId="urn:microsoft.com/office/officeart/2005/8/layout/hierarchy2"/>
    <dgm:cxn modelId="{C129AFAC-C291-428A-AAE8-1B87FCD942B3}" type="presParOf" srcId="{179CA744-4F7D-4FFE-A8C5-2A58419252A3}" destId="{B2B1467D-A4E7-4801-AA91-71423E0227E4}" srcOrd="1" destOrd="0" presId="urn:microsoft.com/office/officeart/2005/8/layout/hierarchy2"/>
    <dgm:cxn modelId="{4DF9A19D-BEB2-4564-8D68-295D014CAC29}" type="presParOf" srcId="{B2B1467D-A4E7-4801-AA91-71423E0227E4}" destId="{01ECE56D-00F8-420C-9A98-9346F8BF115F}" srcOrd="0" destOrd="0" presId="urn:microsoft.com/office/officeart/2005/8/layout/hierarchy2"/>
    <dgm:cxn modelId="{33D7A4AB-4FF0-4174-BF64-8E8B687117ED}" type="presParOf" srcId="{01ECE56D-00F8-420C-9A98-9346F8BF115F}" destId="{5AC04596-0853-4C65-92F9-4C04BAD7111E}" srcOrd="0" destOrd="0" presId="urn:microsoft.com/office/officeart/2005/8/layout/hierarchy2"/>
    <dgm:cxn modelId="{E0707C5C-B588-4E66-8160-602F9C8C7FF3}" type="presParOf" srcId="{B2B1467D-A4E7-4801-AA91-71423E0227E4}" destId="{4870AA6C-34A3-4CA7-950F-DF8B90115DF2}" srcOrd="1" destOrd="0" presId="urn:microsoft.com/office/officeart/2005/8/layout/hierarchy2"/>
    <dgm:cxn modelId="{3EC23C45-B789-477E-BDE8-D8672F5434F4}" type="presParOf" srcId="{4870AA6C-34A3-4CA7-950F-DF8B90115DF2}" destId="{2661D0EE-2F95-4F95-9A8B-00E86F604D17}" srcOrd="0" destOrd="0" presId="urn:microsoft.com/office/officeart/2005/8/layout/hierarchy2"/>
    <dgm:cxn modelId="{EEDEA4FD-32E6-47B7-BCA0-B900B9DE41A5}" type="presParOf" srcId="{4870AA6C-34A3-4CA7-950F-DF8B90115DF2}" destId="{7890A041-61DE-47DF-BB2D-5BFD51F7E20C}" srcOrd="1" destOrd="0" presId="urn:microsoft.com/office/officeart/2005/8/layout/hierarchy2"/>
    <dgm:cxn modelId="{9904F61C-1E40-43BF-85E3-B1B591575167}" type="presParOf" srcId="{E6C0207C-C84C-42E4-AF61-4595611D4758}" destId="{860F1E08-0BD6-45A3-BF5D-8B9D2AB3B56A}" srcOrd="4" destOrd="0" presId="urn:microsoft.com/office/officeart/2005/8/layout/hierarchy2"/>
    <dgm:cxn modelId="{61A09E76-36B0-4E08-BFCC-1E1BBBD4D1DE}" type="presParOf" srcId="{860F1E08-0BD6-45A3-BF5D-8B9D2AB3B56A}" destId="{10E9FD67-B992-47D0-84EB-7A83D4F55BA7}" srcOrd="0" destOrd="0" presId="urn:microsoft.com/office/officeart/2005/8/layout/hierarchy2"/>
    <dgm:cxn modelId="{19DACE03-28EA-4627-8F33-6630AF065A91}" type="presParOf" srcId="{E6C0207C-C84C-42E4-AF61-4595611D4758}" destId="{DFB4DA81-1DD8-4D19-8F71-1F9E3FB3ACCF}" srcOrd="5" destOrd="0" presId="urn:microsoft.com/office/officeart/2005/8/layout/hierarchy2"/>
    <dgm:cxn modelId="{9ABC1FA0-5986-4AF3-B068-546A5CA4CE26}" type="presParOf" srcId="{DFB4DA81-1DD8-4D19-8F71-1F9E3FB3ACCF}" destId="{314DC2A2-5D53-492D-A14A-E000AAB4FE86}" srcOrd="0" destOrd="0" presId="urn:microsoft.com/office/officeart/2005/8/layout/hierarchy2"/>
    <dgm:cxn modelId="{B07B1C0E-1E29-4BA2-8668-AD7E0A9E97DA}" type="presParOf" srcId="{DFB4DA81-1DD8-4D19-8F71-1F9E3FB3ACCF}" destId="{2FA00E80-6108-435A-90A7-5F2EE84F513C}" srcOrd="1" destOrd="0" presId="urn:microsoft.com/office/officeart/2005/8/layout/hierarchy2"/>
    <dgm:cxn modelId="{8E5961DA-137B-4EA6-A75E-7B55A7BD6D1D}" type="presParOf" srcId="{2FA00E80-6108-435A-90A7-5F2EE84F513C}" destId="{C96FF630-D102-4626-8463-C76917DECA94}" srcOrd="0" destOrd="0" presId="urn:microsoft.com/office/officeart/2005/8/layout/hierarchy2"/>
    <dgm:cxn modelId="{60CF88EE-B84E-4A99-B798-725527CFC46B}" type="presParOf" srcId="{C96FF630-D102-4626-8463-C76917DECA94}" destId="{149FE391-50D4-4A0F-810A-78B2100CA979}" srcOrd="0" destOrd="0" presId="urn:microsoft.com/office/officeart/2005/8/layout/hierarchy2"/>
    <dgm:cxn modelId="{6E1C91DC-1B05-4122-9696-624C6D4B35AA}" type="presParOf" srcId="{2FA00E80-6108-435A-90A7-5F2EE84F513C}" destId="{D4467838-2528-4D76-9E27-9FE8785C0ED2}" srcOrd="1" destOrd="0" presId="urn:microsoft.com/office/officeart/2005/8/layout/hierarchy2"/>
    <dgm:cxn modelId="{A0C470C9-1818-4432-A4C8-F9DD636066EB}" type="presParOf" srcId="{D4467838-2528-4D76-9E27-9FE8785C0ED2}" destId="{A896ED88-B13A-453F-8C83-F3A865AD1652}" srcOrd="0" destOrd="0" presId="urn:microsoft.com/office/officeart/2005/8/layout/hierarchy2"/>
    <dgm:cxn modelId="{6894CA69-3A94-40E9-AFC7-B0461AFE2CDC}" type="presParOf" srcId="{D4467838-2528-4D76-9E27-9FE8785C0ED2}" destId="{144C4B20-0E5E-4559-93F3-A968E1F99E3F}" srcOrd="1" destOrd="0" presId="urn:microsoft.com/office/officeart/2005/8/layout/hierarchy2"/>
    <dgm:cxn modelId="{8511B523-4358-4604-B31D-A6A24C465584}" type="presParOf" srcId="{E6C0207C-C84C-42E4-AF61-4595611D4758}" destId="{A8ED5BB9-57C8-46E0-8BE7-52C0293A181A}" srcOrd="6" destOrd="0" presId="urn:microsoft.com/office/officeart/2005/8/layout/hierarchy2"/>
    <dgm:cxn modelId="{DBE33AE8-9C0A-455A-A4D6-E81309ECA64D}" type="presParOf" srcId="{A8ED5BB9-57C8-46E0-8BE7-52C0293A181A}" destId="{D3BFF796-34B8-4803-ADA6-720283C4345C}" srcOrd="0" destOrd="0" presId="urn:microsoft.com/office/officeart/2005/8/layout/hierarchy2"/>
    <dgm:cxn modelId="{41FF6517-F36D-4FD2-89C2-41421E97FB32}" type="presParOf" srcId="{E6C0207C-C84C-42E4-AF61-4595611D4758}" destId="{36CC0283-4A61-422A-945F-CA9BB6F85A56}" srcOrd="7" destOrd="0" presId="urn:microsoft.com/office/officeart/2005/8/layout/hierarchy2"/>
    <dgm:cxn modelId="{8E8988D9-B643-4442-AE30-9DC24730FFA8}" type="presParOf" srcId="{36CC0283-4A61-422A-945F-CA9BB6F85A56}" destId="{45C6241A-5734-49C7-BDA0-A7ED93423FA2}" srcOrd="0" destOrd="0" presId="urn:microsoft.com/office/officeart/2005/8/layout/hierarchy2"/>
    <dgm:cxn modelId="{E41383A1-91DA-42AC-8AEE-57FFF961E744}" type="presParOf" srcId="{36CC0283-4A61-422A-945F-CA9BB6F85A56}" destId="{9C91B62B-B573-47FE-BB5D-D0A040A8C92E}" srcOrd="1" destOrd="0" presId="urn:microsoft.com/office/officeart/2005/8/layout/hierarchy2"/>
    <dgm:cxn modelId="{E2EDB70E-8EB6-4C2F-AD09-2CF8D0F8D501}" type="presParOf" srcId="{9C91B62B-B573-47FE-BB5D-D0A040A8C92E}" destId="{65A3C80A-E902-4672-9753-C4D3418D6F2F}" srcOrd="0" destOrd="0" presId="urn:microsoft.com/office/officeart/2005/8/layout/hierarchy2"/>
    <dgm:cxn modelId="{F3D25146-C991-4AC3-950A-49566690DAF5}" type="presParOf" srcId="{65A3C80A-E902-4672-9753-C4D3418D6F2F}" destId="{68B5A6C3-A4B3-48F2-B0CA-6E068ED793D6}" srcOrd="0" destOrd="0" presId="urn:microsoft.com/office/officeart/2005/8/layout/hierarchy2"/>
    <dgm:cxn modelId="{D013FEB9-C486-42BA-B0AC-888ED73FF2A9}" type="presParOf" srcId="{9C91B62B-B573-47FE-BB5D-D0A040A8C92E}" destId="{95AF3C49-3699-4B40-96C1-974A57364AFB}" srcOrd="1" destOrd="0" presId="urn:microsoft.com/office/officeart/2005/8/layout/hierarchy2"/>
    <dgm:cxn modelId="{31E88DA4-C855-4D4A-BB5B-DC6773D888D3}" type="presParOf" srcId="{95AF3C49-3699-4B40-96C1-974A57364AFB}" destId="{771B23E0-0E17-4BEB-9726-94374F106A68}" srcOrd="0" destOrd="0" presId="urn:microsoft.com/office/officeart/2005/8/layout/hierarchy2"/>
    <dgm:cxn modelId="{6154BB5C-5085-44C5-99B3-EB243BD90E8E}" type="presParOf" srcId="{95AF3C49-3699-4B40-96C1-974A57364AFB}" destId="{4E9B6545-D0D3-4746-96F0-AF23CC79B1B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809CFF-CC38-4446-98AE-73DF75897429}"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8F903BEC-F7AB-45C3-ACA2-1D0809FCC42D}">
      <dgm:prSet phldrT="[テキスト]"/>
      <dgm:spPr>
        <a:solidFill>
          <a:schemeClr val="accent1">
            <a:lumMod val="20000"/>
            <a:lumOff val="80000"/>
          </a:schemeClr>
        </a:solidFill>
      </dgm:spPr>
      <dgm:t>
        <a:bodyPr/>
        <a:lstStyle/>
        <a:p>
          <a:r>
            <a:rPr kumimoji="1" lang="ja-JP" altLang="en-US" dirty="0" smtClean="0"/>
            <a:t>目的</a:t>
          </a:r>
          <a:r>
            <a:rPr kumimoji="1" lang="en-US" altLang="ja-JP" dirty="0" smtClean="0"/>
            <a:t/>
          </a:r>
          <a:br>
            <a:rPr kumimoji="1" lang="en-US" altLang="ja-JP" dirty="0" smtClean="0"/>
          </a:br>
          <a:r>
            <a:rPr kumimoji="1" lang="ja-JP" altLang="en-US" dirty="0" smtClean="0"/>
            <a:t>（著作の公正な利用による文化の発展）</a:t>
          </a:r>
          <a:endParaRPr kumimoji="1" lang="ja-JP" altLang="en-US" dirty="0"/>
        </a:p>
      </dgm:t>
    </dgm:pt>
    <dgm:pt modelId="{6867CF8C-BEFD-438E-8924-8678C655B86E}" type="parTrans" cxnId="{1F35B5F4-3F5B-4319-8F7A-F38F2F0E2E78}">
      <dgm:prSet/>
      <dgm:spPr/>
      <dgm:t>
        <a:bodyPr/>
        <a:lstStyle/>
        <a:p>
          <a:endParaRPr kumimoji="1" lang="ja-JP" altLang="en-US"/>
        </a:p>
      </dgm:t>
    </dgm:pt>
    <dgm:pt modelId="{9A029DE8-31F0-471A-89A5-16998CA881BC}" type="sibTrans" cxnId="{1F35B5F4-3F5B-4319-8F7A-F38F2F0E2E78}">
      <dgm:prSet/>
      <dgm:spPr/>
      <dgm:t>
        <a:bodyPr/>
        <a:lstStyle/>
        <a:p>
          <a:endParaRPr kumimoji="1" lang="ja-JP" altLang="en-US"/>
        </a:p>
      </dgm:t>
    </dgm:pt>
    <dgm:pt modelId="{CE2CF3BE-AFB4-483C-A56C-DA3A26E70FF6}">
      <dgm:prSet phldrT="[テキスト]"/>
      <dgm:spPr>
        <a:solidFill>
          <a:schemeClr val="accent1">
            <a:lumMod val="20000"/>
            <a:lumOff val="80000"/>
          </a:schemeClr>
        </a:solidFill>
      </dgm:spPr>
      <dgm:t>
        <a:bodyPr/>
        <a:lstStyle/>
        <a:p>
          <a:r>
            <a:rPr kumimoji="1" lang="ja-JP" altLang="en-US" dirty="0" smtClean="0"/>
            <a:t>著作の公正な利用</a:t>
          </a:r>
          <a:endParaRPr kumimoji="1" lang="ja-JP" altLang="en-US" dirty="0"/>
        </a:p>
      </dgm:t>
    </dgm:pt>
    <dgm:pt modelId="{25B85E00-D537-41A6-B50B-8457610BCA08}" type="parTrans" cxnId="{AFEF08ED-C93A-438C-BD05-F15D799333A8}">
      <dgm:prSet/>
      <dgm:spPr/>
      <dgm:t>
        <a:bodyPr/>
        <a:lstStyle/>
        <a:p>
          <a:endParaRPr kumimoji="1" lang="ja-JP" altLang="en-US"/>
        </a:p>
      </dgm:t>
    </dgm:pt>
    <dgm:pt modelId="{850B2F87-8418-4B2D-954A-01D83DAA3FBD}" type="sibTrans" cxnId="{AFEF08ED-C93A-438C-BD05-F15D799333A8}">
      <dgm:prSet/>
      <dgm:spPr/>
      <dgm:t>
        <a:bodyPr/>
        <a:lstStyle/>
        <a:p>
          <a:endParaRPr kumimoji="1" lang="ja-JP" altLang="en-US"/>
        </a:p>
      </dgm:t>
    </dgm:pt>
    <dgm:pt modelId="{5CE7A90F-50C7-41D3-98F9-D2EA180EEA70}">
      <dgm:prSet phldrT="[テキスト]"/>
      <dgm:spPr>
        <a:solidFill>
          <a:schemeClr val="accent1">
            <a:lumMod val="20000"/>
            <a:lumOff val="80000"/>
          </a:schemeClr>
        </a:solidFill>
      </dgm:spPr>
      <dgm:t>
        <a:bodyPr/>
        <a:lstStyle/>
        <a:p>
          <a:r>
            <a:rPr kumimoji="1" lang="ja-JP" altLang="en-US" dirty="0" smtClean="0"/>
            <a:t>有料利用</a:t>
          </a:r>
          <a:endParaRPr kumimoji="1" lang="ja-JP" altLang="en-US" dirty="0"/>
        </a:p>
      </dgm:t>
    </dgm:pt>
    <dgm:pt modelId="{18095B82-7E9A-4B16-A8AC-AB6CAB1747E9}" type="parTrans" cxnId="{8E3BC155-CA75-49FE-AAFB-AC828EDE9E70}">
      <dgm:prSet/>
      <dgm:spPr/>
      <dgm:t>
        <a:bodyPr/>
        <a:lstStyle/>
        <a:p>
          <a:endParaRPr kumimoji="1" lang="ja-JP" altLang="en-US"/>
        </a:p>
      </dgm:t>
    </dgm:pt>
    <dgm:pt modelId="{10A67DE6-1015-445A-8BAF-549D0335F7B6}" type="sibTrans" cxnId="{8E3BC155-CA75-49FE-AAFB-AC828EDE9E70}">
      <dgm:prSet/>
      <dgm:spPr/>
      <dgm:t>
        <a:bodyPr/>
        <a:lstStyle/>
        <a:p>
          <a:endParaRPr kumimoji="1" lang="ja-JP" altLang="en-US"/>
        </a:p>
      </dgm:t>
    </dgm:pt>
    <dgm:pt modelId="{A0E2B22B-A743-40A6-B94E-9302C6D09FC1}">
      <dgm:prSet phldrT="[テキスト]"/>
      <dgm:spPr>
        <a:solidFill>
          <a:schemeClr val="accent1">
            <a:lumMod val="20000"/>
            <a:lumOff val="80000"/>
          </a:schemeClr>
        </a:solidFill>
      </dgm:spPr>
      <dgm:t>
        <a:bodyPr/>
        <a:lstStyle/>
        <a:p>
          <a:r>
            <a:rPr kumimoji="1" lang="ja-JP" altLang="en-US" dirty="0" smtClean="0"/>
            <a:t>無償利用</a:t>
          </a:r>
          <a:endParaRPr kumimoji="1" lang="ja-JP" altLang="en-US" dirty="0"/>
        </a:p>
      </dgm:t>
    </dgm:pt>
    <dgm:pt modelId="{34B07327-9382-472B-822C-8844A3B2F9BA}" type="parTrans" cxnId="{18347B52-76E0-4BCA-B396-4A8786755BDF}">
      <dgm:prSet/>
      <dgm:spPr/>
      <dgm:t>
        <a:bodyPr/>
        <a:lstStyle/>
        <a:p>
          <a:endParaRPr kumimoji="1" lang="ja-JP" altLang="en-US"/>
        </a:p>
      </dgm:t>
    </dgm:pt>
    <dgm:pt modelId="{EED51415-FD75-42D5-843F-D25009EE1D83}" type="sibTrans" cxnId="{18347B52-76E0-4BCA-B396-4A8786755BDF}">
      <dgm:prSet/>
      <dgm:spPr/>
      <dgm:t>
        <a:bodyPr/>
        <a:lstStyle/>
        <a:p>
          <a:endParaRPr kumimoji="1" lang="ja-JP" altLang="en-US"/>
        </a:p>
      </dgm:t>
    </dgm:pt>
    <dgm:pt modelId="{1BD03D32-57B3-404E-B86A-9673CF3903E0}">
      <dgm:prSet phldrT="[テキスト]"/>
      <dgm:spPr>
        <a:solidFill>
          <a:schemeClr val="accent1">
            <a:lumMod val="20000"/>
            <a:lumOff val="80000"/>
          </a:schemeClr>
        </a:solidFill>
      </dgm:spPr>
      <dgm:t>
        <a:bodyPr/>
        <a:lstStyle/>
        <a:p>
          <a:r>
            <a:rPr kumimoji="1" lang="ja-JP" altLang="en-US" dirty="0" smtClean="0"/>
            <a:t>著作の不公正な利用</a:t>
          </a:r>
          <a:endParaRPr kumimoji="1" lang="ja-JP" altLang="en-US" dirty="0"/>
        </a:p>
      </dgm:t>
    </dgm:pt>
    <dgm:pt modelId="{5172A0F6-3884-499D-8D0C-89ED85EF0786}" type="parTrans" cxnId="{1509E392-3C9B-4673-A4C6-6143726970A4}">
      <dgm:prSet/>
      <dgm:spPr/>
      <dgm:t>
        <a:bodyPr/>
        <a:lstStyle/>
        <a:p>
          <a:endParaRPr kumimoji="1" lang="ja-JP" altLang="en-US"/>
        </a:p>
      </dgm:t>
    </dgm:pt>
    <dgm:pt modelId="{CF24ED93-5013-4025-ABBC-1934747BCA9C}" type="sibTrans" cxnId="{1509E392-3C9B-4673-A4C6-6143726970A4}">
      <dgm:prSet/>
      <dgm:spPr/>
      <dgm:t>
        <a:bodyPr/>
        <a:lstStyle/>
        <a:p>
          <a:endParaRPr kumimoji="1" lang="ja-JP" altLang="en-US"/>
        </a:p>
      </dgm:t>
    </dgm:pt>
    <dgm:pt modelId="{76E6D174-627C-411F-A920-A507197AAF34}">
      <dgm:prSet phldrT="[テキスト]"/>
      <dgm:spPr>
        <a:solidFill>
          <a:schemeClr val="accent1">
            <a:lumMod val="20000"/>
            <a:lumOff val="80000"/>
          </a:schemeClr>
        </a:solidFill>
      </dgm:spPr>
      <dgm:t>
        <a:bodyPr/>
        <a:lstStyle/>
        <a:p>
          <a:r>
            <a:rPr kumimoji="1" lang="ja-JP" altLang="en-US" dirty="0" smtClean="0"/>
            <a:t>フリーライド</a:t>
          </a:r>
          <a:endParaRPr kumimoji="1" lang="ja-JP" altLang="en-US" dirty="0"/>
        </a:p>
      </dgm:t>
    </dgm:pt>
    <dgm:pt modelId="{7F936F5D-A336-495A-980C-90F0174E2573}" type="parTrans" cxnId="{D0BFD47C-1AAB-4C69-AB7D-26582C04E867}">
      <dgm:prSet/>
      <dgm:spPr/>
      <dgm:t>
        <a:bodyPr/>
        <a:lstStyle/>
        <a:p>
          <a:endParaRPr kumimoji="1" lang="ja-JP" altLang="en-US"/>
        </a:p>
      </dgm:t>
    </dgm:pt>
    <dgm:pt modelId="{4FD3BF65-9A34-4BCA-B192-BF3B899D89A5}" type="sibTrans" cxnId="{D0BFD47C-1AAB-4C69-AB7D-26582C04E867}">
      <dgm:prSet/>
      <dgm:spPr/>
      <dgm:t>
        <a:bodyPr/>
        <a:lstStyle/>
        <a:p>
          <a:endParaRPr kumimoji="1" lang="ja-JP" altLang="en-US"/>
        </a:p>
      </dgm:t>
    </dgm:pt>
    <dgm:pt modelId="{62BD75DD-7E90-4737-ADC7-1244B3258CA5}">
      <dgm:prSet phldrT="[テキスト]"/>
      <dgm:spPr>
        <a:solidFill>
          <a:schemeClr val="accent1">
            <a:lumMod val="20000"/>
            <a:lumOff val="80000"/>
          </a:schemeClr>
        </a:solidFill>
      </dgm:spPr>
      <dgm:t>
        <a:bodyPr/>
        <a:lstStyle/>
        <a:p>
          <a:r>
            <a:rPr kumimoji="1" lang="ja-JP" altLang="en-US" dirty="0" smtClean="0"/>
            <a:t>著作料の</a:t>
          </a:r>
          <a:r>
            <a:rPr kumimoji="1" lang="en-US" altLang="ja-JP" smtClean="0"/>
            <a:t/>
          </a:r>
          <a:br>
            <a:rPr kumimoji="1" lang="en-US" altLang="ja-JP" smtClean="0"/>
          </a:br>
          <a:r>
            <a:rPr kumimoji="1" lang="ja-JP" altLang="en-US" smtClean="0"/>
            <a:t>強制</a:t>
          </a:r>
          <a:r>
            <a:rPr kumimoji="1" lang="ja-JP" altLang="en-US" dirty="0" smtClean="0"/>
            <a:t>徴収</a:t>
          </a:r>
          <a:endParaRPr kumimoji="1" lang="ja-JP" altLang="en-US" dirty="0"/>
        </a:p>
      </dgm:t>
    </dgm:pt>
    <dgm:pt modelId="{5E3DD572-BCD1-4A03-A34A-746E375F029D}" type="parTrans" cxnId="{55E10A7E-8192-414B-BEEF-1E3BC1F49378}">
      <dgm:prSet/>
      <dgm:spPr/>
      <dgm:t>
        <a:bodyPr/>
        <a:lstStyle/>
        <a:p>
          <a:endParaRPr kumimoji="1" lang="ja-JP" altLang="en-US"/>
        </a:p>
      </dgm:t>
    </dgm:pt>
    <dgm:pt modelId="{15236AAE-3055-4FC6-9AE3-51201CDE590D}" type="sibTrans" cxnId="{55E10A7E-8192-414B-BEEF-1E3BC1F49378}">
      <dgm:prSet/>
      <dgm:spPr/>
      <dgm:t>
        <a:bodyPr/>
        <a:lstStyle/>
        <a:p>
          <a:endParaRPr kumimoji="1" lang="ja-JP" altLang="en-US"/>
        </a:p>
      </dgm:t>
    </dgm:pt>
    <dgm:pt modelId="{5E98B542-2BF6-48B6-9BE0-8B72BEB92660}">
      <dgm:prSet phldrT="[テキスト]"/>
      <dgm:spPr>
        <a:solidFill>
          <a:schemeClr val="accent1">
            <a:lumMod val="20000"/>
            <a:lumOff val="80000"/>
          </a:schemeClr>
        </a:solidFill>
      </dgm:spPr>
      <dgm:t>
        <a:bodyPr/>
        <a:lstStyle/>
        <a:p>
          <a:r>
            <a:rPr kumimoji="1" lang="ja-JP" altLang="en-US" dirty="0" smtClean="0"/>
            <a:t>罰則</a:t>
          </a:r>
          <a:endParaRPr kumimoji="1" lang="ja-JP" altLang="en-US" dirty="0"/>
        </a:p>
      </dgm:t>
    </dgm:pt>
    <dgm:pt modelId="{34FC9930-71E8-4C1A-AA81-C94BBFBDAF2D}" type="parTrans" cxnId="{C5DA9348-121E-49DA-8D41-1C3154B20A9F}">
      <dgm:prSet/>
      <dgm:spPr/>
      <dgm:t>
        <a:bodyPr/>
        <a:lstStyle/>
        <a:p>
          <a:endParaRPr kumimoji="1" lang="ja-JP" altLang="en-US"/>
        </a:p>
      </dgm:t>
    </dgm:pt>
    <dgm:pt modelId="{FE1897A0-C75E-4598-9858-40066DE960C3}" type="sibTrans" cxnId="{C5DA9348-121E-49DA-8D41-1C3154B20A9F}">
      <dgm:prSet/>
      <dgm:spPr/>
      <dgm:t>
        <a:bodyPr/>
        <a:lstStyle/>
        <a:p>
          <a:endParaRPr kumimoji="1" lang="ja-JP" altLang="en-US"/>
        </a:p>
      </dgm:t>
    </dgm:pt>
    <dgm:pt modelId="{A7FA1DA9-F2C7-47E8-AE41-3DF602447993}">
      <dgm:prSet phldrT="[テキスト]"/>
      <dgm:spPr>
        <a:solidFill>
          <a:schemeClr val="accent1">
            <a:lumMod val="20000"/>
            <a:lumOff val="80000"/>
          </a:schemeClr>
        </a:solidFill>
      </dgm:spPr>
      <dgm:t>
        <a:bodyPr/>
        <a:lstStyle/>
        <a:p>
          <a:r>
            <a:rPr kumimoji="1" lang="ja-JP" altLang="en-US" dirty="0" smtClean="0"/>
            <a:t>著作権の</a:t>
          </a:r>
          <a:r>
            <a:rPr kumimoji="1" lang="en-US" altLang="ja-JP" dirty="0" smtClean="0"/>
            <a:t/>
          </a:r>
          <a:br>
            <a:rPr kumimoji="1" lang="en-US" altLang="ja-JP" dirty="0" smtClean="0"/>
          </a:br>
          <a:r>
            <a:rPr kumimoji="1" lang="ja-JP" altLang="en-US" dirty="0" smtClean="0"/>
            <a:t>制限</a:t>
          </a:r>
          <a:endParaRPr kumimoji="1" lang="ja-JP" altLang="en-US" dirty="0"/>
        </a:p>
      </dgm:t>
    </dgm:pt>
    <dgm:pt modelId="{32F97077-752B-4ACB-BF0D-275A48493AC2}" type="parTrans" cxnId="{36C7E2E8-C2E8-4084-A477-A0536D88559E}">
      <dgm:prSet/>
      <dgm:spPr/>
      <dgm:t>
        <a:bodyPr/>
        <a:lstStyle/>
        <a:p>
          <a:endParaRPr kumimoji="1" lang="ja-JP" altLang="en-US"/>
        </a:p>
      </dgm:t>
    </dgm:pt>
    <dgm:pt modelId="{F6EFC99A-2F18-4487-A5D2-4031E123317A}" type="sibTrans" cxnId="{36C7E2E8-C2E8-4084-A477-A0536D88559E}">
      <dgm:prSet/>
      <dgm:spPr/>
      <dgm:t>
        <a:bodyPr/>
        <a:lstStyle/>
        <a:p>
          <a:endParaRPr kumimoji="1" lang="ja-JP" altLang="en-US"/>
        </a:p>
      </dgm:t>
    </dgm:pt>
    <dgm:pt modelId="{6BA799DD-04D1-422D-A1CC-6A49051D5056}">
      <dgm:prSet phldrT="[テキスト]"/>
      <dgm:spPr>
        <a:solidFill>
          <a:schemeClr val="accent1">
            <a:lumMod val="20000"/>
            <a:lumOff val="80000"/>
          </a:schemeClr>
        </a:solidFill>
      </dgm:spPr>
      <dgm:t>
        <a:bodyPr/>
        <a:lstStyle/>
        <a:p>
          <a:r>
            <a:rPr kumimoji="1" lang="ja-JP" altLang="en-US" dirty="0" smtClean="0"/>
            <a:t>投下資本の回収</a:t>
          </a:r>
          <a:endParaRPr kumimoji="1" lang="ja-JP" altLang="en-US" dirty="0"/>
        </a:p>
      </dgm:t>
    </dgm:pt>
    <dgm:pt modelId="{9259B4E7-D853-4CFC-AC05-996712686E0A}" type="parTrans" cxnId="{FCF48260-5434-408E-877E-B0E5C15874EE}">
      <dgm:prSet/>
      <dgm:spPr/>
      <dgm:t>
        <a:bodyPr/>
        <a:lstStyle/>
        <a:p>
          <a:endParaRPr kumimoji="1" lang="ja-JP" altLang="en-US"/>
        </a:p>
      </dgm:t>
    </dgm:pt>
    <dgm:pt modelId="{EF51DA73-91B8-4F3A-BDF3-119167A5EDD4}" type="sibTrans" cxnId="{FCF48260-5434-408E-877E-B0E5C15874EE}">
      <dgm:prSet/>
      <dgm:spPr/>
      <dgm:t>
        <a:bodyPr/>
        <a:lstStyle/>
        <a:p>
          <a:endParaRPr kumimoji="1" lang="ja-JP" altLang="en-US"/>
        </a:p>
      </dgm:t>
    </dgm:pt>
    <dgm:pt modelId="{2E552F0B-7B89-433A-AF1C-B5C6619F8823}" type="pres">
      <dgm:prSet presAssocID="{2C809CFF-CC38-4446-98AE-73DF75897429}" presName="diagram" presStyleCnt="0">
        <dgm:presLayoutVars>
          <dgm:chPref val="1"/>
          <dgm:dir/>
          <dgm:animOne val="branch"/>
          <dgm:animLvl val="lvl"/>
          <dgm:resizeHandles val="exact"/>
        </dgm:presLayoutVars>
      </dgm:prSet>
      <dgm:spPr/>
      <dgm:t>
        <a:bodyPr/>
        <a:lstStyle/>
        <a:p>
          <a:endParaRPr kumimoji="1" lang="ja-JP" altLang="en-US"/>
        </a:p>
      </dgm:t>
    </dgm:pt>
    <dgm:pt modelId="{0DCDDB81-56E6-454A-8A5F-FE30BEDF7689}" type="pres">
      <dgm:prSet presAssocID="{8F903BEC-F7AB-45C3-ACA2-1D0809FCC42D}" presName="root1" presStyleCnt="0"/>
      <dgm:spPr/>
    </dgm:pt>
    <dgm:pt modelId="{1E58BCF9-9C16-4C93-9A9F-657D225D66FB}" type="pres">
      <dgm:prSet presAssocID="{8F903BEC-F7AB-45C3-ACA2-1D0809FCC42D}" presName="LevelOneTextNode" presStyleLbl="node0" presStyleIdx="0" presStyleCnt="1" custScaleY="259374">
        <dgm:presLayoutVars>
          <dgm:chPref val="3"/>
        </dgm:presLayoutVars>
      </dgm:prSet>
      <dgm:spPr/>
      <dgm:t>
        <a:bodyPr/>
        <a:lstStyle/>
        <a:p>
          <a:endParaRPr kumimoji="1" lang="ja-JP" altLang="en-US"/>
        </a:p>
      </dgm:t>
    </dgm:pt>
    <dgm:pt modelId="{B72CC454-B0A8-4334-A9C7-9695CED56FFB}" type="pres">
      <dgm:prSet presAssocID="{8F903BEC-F7AB-45C3-ACA2-1D0809FCC42D}" presName="level2hierChild" presStyleCnt="0"/>
      <dgm:spPr/>
    </dgm:pt>
    <dgm:pt modelId="{13631C2C-A774-415D-B0EB-1A530171018B}" type="pres">
      <dgm:prSet presAssocID="{25B85E00-D537-41A6-B50B-8457610BCA08}" presName="conn2-1" presStyleLbl="parChTrans1D2" presStyleIdx="0" presStyleCnt="2"/>
      <dgm:spPr/>
      <dgm:t>
        <a:bodyPr/>
        <a:lstStyle/>
        <a:p>
          <a:endParaRPr kumimoji="1" lang="ja-JP" altLang="en-US"/>
        </a:p>
      </dgm:t>
    </dgm:pt>
    <dgm:pt modelId="{F85FFB99-9DE6-4C80-806D-30D7DFE8D85D}" type="pres">
      <dgm:prSet presAssocID="{25B85E00-D537-41A6-B50B-8457610BCA08}" presName="connTx" presStyleLbl="parChTrans1D2" presStyleIdx="0" presStyleCnt="2"/>
      <dgm:spPr/>
      <dgm:t>
        <a:bodyPr/>
        <a:lstStyle/>
        <a:p>
          <a:endParaRPr kumimoji="1" lang="ja-JP" altLang="en-US"/>
        </a:p>
      </dgm:t>
    </dgm:pt>
    <dgm:pt modelId="{7D38A5FF-8CCB-4A38-8E9B-ACC04C47AA03}" type="pres">
      <dgm:prSet presAssocID="{CE2CF3BE-AFB4-483C-A56C-DA3A26E70FF6}" presName="root2" presStyleCnt="0"/>
      <dgm:spPr/>
    </dgm:pt>
    <dgm:pt modelId="{1F42879A-0074-4FEF-A140-96B13120B1E7}" type="pres">
      <dgm:prSet presAssocID="{CE2CF3BE-AFB4-483C-A56C-DA3A26E70FF6}" presName="LevelTwoTextNode" presStyleLbl="node2" presStyleIdx="0" presStyleCnt="2">
        <dgm:presLayoutVars>
          <dgm:chPref val="3"/>
        </dgm:presLayoutVars>
      </dgm:prSet>
      <dgm:spPr/>
      <dgm:t>
        <a:bodyPr/>
        <a:lstStyle/>
        <a:p>
          <a:endParaRPr kumimoji="1" lang="ja-JP" altLang="en-US"/>
        </a:p>
      </dgm:t>
    </dgm:pt>
    <dgm:pt modelId="{42B9BA03-3446-4BC8-9F4F-24BA6F4C05AD}" type="pres">
      <dgm:prSet presAssocID="{CE2CF3BE-AFB4-483C-A56C-DA3A26E70FF6}" presName="level3hierChild" presStyleCnt="0"/>
      <dgm:spPr/>
    </dgm:pt>
    <dgm:pt modelId="{EDEB8CD7-71B9-4CF4-BCE0-28C4607A47C9}" type="pres">
      <dgm:prSet presAssocID="{18095B82-7E9A-4B16-A8AC-AB6CAB1747E9}" presName="conn2-1" presStyleLbl="parChTrans1D3" presStyleIdx="0" presStyleCnt="3"/>
      <dgm:spPr/>
      <dgm:t>
        <a:bodyPr/>
        <a:lstStyle/>
        <a:p>
          <a:endParaRPr kumimoji="1" lang="ja-JP" altLang="en-US"/>
        </a:p>
      </dgm:t>
    </dgm:pt>
    <dgm:pt modelId="{16FAD28E-7073-4516-9167-827BDA5D7AC3}" type="pres">
      <dgm:prSet presAssocID="{18095B82-7E9A-4B16-A8AC-AB6CAB1747E9}" presName="connTx" presStyleLbl="parChTrans1D3" presStyleIdx="0" presStyleCnt="3"/>
      <dgm:spPr/>
      <dgm:t>
        <a:bodyPr/>
        <a:lstStyle/>
        <a:p>
          <a:endParaRPr kumimoji="1" lang="ja-JP" altLang="en-US"/>
        </a:p>
      </dgm:t>
    </dgm:pt>
    <dgm:pt modelId="{6F8B23AC-E378-459C-BB96-7790DD0BE46E}" type="pres">
      <dgm:prSet presAssocID="{5CE7A90F-50C7-41D3-98F9-D2EA180EEA70}" presName="root2" presStyleCnt="0"/>
      <dgm:spPr/>
    </dgm:pt>
    <dgm:pt modelId="{C498019C-4B21-49EF-BEF0-18C00C57252E}" type="pres">
      <dgm:prSet presAssocID="{5CE7A90F-50C7-41D3-98F9-D2EA180EEA70}" presName="LevelTwoTextNode" presStyleLbl="node3" presStyleIdx="0" presStyleCnt="3">
        <dgm:presLayoutVars>
          <dgm:chPref val="3"/>
        </dgm:presLayoutVars>
      </dgm:prSet>
      <dgm:spPr/>
      <dgm:t>
        <a:bodyPr/>
        <a:lstStyle/>
        <a:p>
          <a:endParaRPr kumimoji="1" lang="ja-JP" altLang="en-US"/>
        </a:p>
      </dgm:t>
    </dgm:pt>
    <dgm:pt modelId="{E415EAF2-E245-4675-861F-C067C1CBFFB8}" type="pres">
      <dgm:prSet presAssocID="{5CE7A90F-50C7-41D3-98F9-D2EA180EEA70}" presName="level3hierChild" presStyleCnt="0"/>
      <dgm:spPr/>
    </dgm:pt>
    <dgm:pt modelId="{2F87FE2B-A71B-450F-B2B6-0439E7E6D0FD}" type="pres">
      <dgm:prSet presAssocID="{9259B4E7-D853-4CFC-AC05-996712686E0A}" presName="conn2-1" presStyleLbl="parChTrans1D4" presStyleIdx="0" presStyleCnt="4"/>
      <dgm:spPr/>
    </dgm:pt>
    <dgm:pt modelId="{A4C581E2-AA58-41E7-A80F-60A5CC9F924F}" type="pres">
      <dgm:prSet presAssocID="{9259B4E7-D853-4CFC-AC05-996712686E0A}" presName="connTx" presStyleLbl="parChTrans1D4" presStyleIdx="0" presStyleCnt="4"/>
      <dgm:spPr/>
    </dgm:pt>
    <dgm:pt modelId="{A741F79F-1EFF-4FD0-A458-D2C07020FA88}" type="pres">
      <dgm:prSet presAssocID="{6BA799DD-04D1-422D-A1CC-6A49051D5056}" presName="root2" presStyleCnt="0"/>
      <dgm:spPr/>
    </dgm:pt>
    <dgm:pt modelId="{26D61804-E2F0-49F8-982C-C301CA24B426}" type="pres">
      <dgm:prSet presAssocID="{6BA799DD-04D1-422D-A1CC-6A49051D5056}" presName="LevelTwoTextNode" presStyleLbl="node4" presStyleIdx="0" presStyleCnt="4">
        <dgm:presLayoutVars>
          <dgm:chPref val="3"/>
        </dgm:presLayoutVars>
      </dgm:prSet>
      <dgm:spPr/>
      <dgm:t>
        <a:bodyPr/>
        <a:lstStyle/>
        <a:p>
          <a:endParaRPr kumimoji="1" lang="ja-JP" altLang="en-US"/>
        </a:p>
      </dgm:t>
    </dgm:pt>
    <dgm:pt modelId="{CA3C2987-12A7-484E-ADCF-44612C0C9102}" type="pres">
      <dgm:prSet presAssocID="{6BA799DD-04D1-422D-A1CC-6A49051D5056}" presName="level3hierChild" presStyleCnt="0"/>
      <dgm:spPr/>
    </dgm:pt>
    <dgm:pt modelId="{376504B7-E712-4725-AD17-1423B4DDD7C4}" type="pres">
      <dgm:prSet presAssocID="{34B07327-9382-472B-822C-8844A3B2F9BA}" presName="conn2-1" presStyleLbl="parChTrans1D3" presStyleIdx="1" presStyleCnt="3"/>
      <dgm:spPr/>
      <dgm:t>
        <a:bodyPr/>
        <a:lstStyle/>
        <a:p>
          <a:endParaRPr kumimoji="1" lang="ja-JP" altLang="en-US"/>
        </a:p>
      </dgm:t>
    </dgm:pt>
    <dgm:pt modelId="{0A411C55-6E9F-4657-BD89-0F8D06DC00CF}" type="pres">
      <dgm:prSet presAssocID="{34B07327-9382-472B-822C-8844A3B2F9BA}" presName="connTx" presStyleLbl="parChTrans1D3" presStyleIdx="1" presStyleCnt="3"/>
      <dgm:spPr/>
      <dgm:t>
        <a:bodyPr/>
        <a:lstStyle/>
        <a:p>
          <a:endParaRPr kumimoji="1" lang="ja-JP" altLang="en-US"/>
        </a:p>
      </dgm:t>
    </dgm:pt>
    <dgm:pt modelId="{EE89CAA4-2549-4943-B746-A5FA931B8B5F}" type="pres">
      <dgm:prSet presAssocID="{A0E2B22B-A743-40A6-B94E-9302C6D09FC1}" presName="root2" presStyleCnt="0"/>
      <dgm:spPr/>
    </dgm:pt>
    <dgm:pt modelId="{BCE6FC4B-018E-4F98-97B9-8AF3B8C7B438}" type="pres">
      <dgm:prSet presAssocID="{A0E2B22B-A743-40A6-B94E-9302C6D09FC1}" presName="LevelTwoTextNode" presStyleLbl="node3" presStyleIdx="1" presStyleCnt="3">
        <dgm:presLayoutVars>
          <dgm:chPref val="3"/>
        </dgm:presLayoutVars>
      </dgm:prSet>
      <dgm:spPr/>
      <dgm:t>
        <a:bodyPr/>
        <a:lstStyle/>
        <a:p>
          <a:endParaRPr kumimoji="1" lang="ja-JP" altLang="en-US"/>
        </a:p>
      </dgm:t>
    </dgm:pt>
    <dgm:pt modelId="{90363046-D540-471F-ADC8-A025D246633A}" type="pres">
      <dgm:prSet presAssocID="{A0E2B22B-A743-40A6-B94E-9302C6D09FC1}" presName="level3hierChild" presStyleCnt="0"/>
      <dgm:spPr/>
    </dgm:pt>
    <dgm:pt modelId="{987576D2-9425-499A-A33A-8C6DAF19C818}" type="pres">
      <dgm:prSet presAssocID="{32F97077-752B-4ACB-BF0D-275A48493AC2}" presName="conn2-1" presStyleLbl="parChTrans1D4" presStyleIdx="1" presStyleCnt="4"/>
      <dgm:spPr/>
      <dgm:t>
        <a:bodyPr/>
        <a:lstStyle/>
        <a:p>
          <a:endParaRPr kumimoji="1" lang="ja-JP" altLang="en-US"/>
        </a:p>
      </dgm:t>
    </dgm:pt>
    <dgm:pt modelId="{F687757A-3110-48B8-877B-6CAD2328B18D}" type="pres">
      <dgm:prSet presAssocID="{32F97077-752B-4ACB-BF0D-275A48493AC2}" presName="connTx" presStyleLbl="parChTrans1D4" presStyleIdx="1" presStyleCnt="4"/>
      <dgm:spPr/>
      <dgm:t>
        <a:bodyPr/>
        <a:lstStyle/>
        <a:p>
          <a:endParaRPr kumimoji="1" lang="ja-JP" altLang="en-US"/>
        </a:p>
      </dgm:t>
    </dgm:pt>
    <dgm:pt modelId="{98FE32B2-40F6-4AFA-AD11-330FBD7C3EA9}" type="pres">
      <dgm:prSet presAssocID="{A7FA1DA9-F2C7-47E8-AE41-3DF602447993}" presName="root2" presStyleCnt="0"/>
      <dgm:spPr/>
    </dgm:pt>
    <dgm:pt modelId="{FAFC6F0E-BB80-4A4D-AA47-0B65F624EFF6}" type="pres">
      <dgm:prSet presAssocID="{A7FA1DA9-F2C7-47E8-AE41-3DF602447993}" presName="LevelTwoTextNode" presStyleLbl="node4" presStyleIdx="1" presStyleCnt="4">
        <dgm:presLayoutVars>
          <dgm:chPref val="3"/>
        </dgm:presLayoutVars>
      </dgm:prSet>
      <dgm:spPr/>
      <dgm:t>
        <a:bodyPr/>
        <a:lstStyle/>
        <a:p>
          <a:endParaRPr kumimoji="1" lang="ja-JP" altLang="en-US"/>
        </a:p>
      </dgm:t>
    </dgm:pt>
    <dgm:pt modelId="{28718352-C7A2-425C-BCAA-14B1162E5171}" type="pres">
      <dgm:prSet presAssocID="{A7FA1DA9-F2C7-47E8-AE41-3DF602447993}" presName="level3hierChild" presStyleCnt="0"/>
      <dgm:spPr/>
    </dgm:pt>
    <dgm:pt modelId="{17000958-3F96-4D08-A4C2-F6A666220BBF}" type="pres">
      <dgm:prSet presAssocID="{5172A0F6-3884-499D-8D0C-89ED85EF0786}" presName="conn2-1" presStyleLbl="parChTrans1D2" presStyleIdx="1" presStyleCnt="2"/>
      <dgm:spPr/>
      <dgm:t>
        <a:bodyPr/>
        <a:lstStyle/>
        <a:p>
          <a:endParaRPr kumimoji="1" lang="ja-JP" altLang="en-US"/>
        </a:p>
      </dgm:t>
    </dgm:pt>
    <dgm:pt modelId="{D082852D-086C-4EC2-8F44-8CA8921B51EA}" type="pres">
      <dgm:prSet presAssocID="{5172A0F6-3884-499D-8D0C-89ED85EF0786}" presName="connTx" presStyleLbl="parChTrans1D2" presStyleIdx="1" presStyleCnt="2"/>
      <dgm:spPr/>
      <dgm:t>
        <a:bodyPr/>
        <a:lstStyle/>
        <a:p>
          <a:endParaRPr kumimoji="1" lang="ja-JP" altLang="en-US"/>
        </a:p>
      </dgm:t>
    </dgm:pt>
    <dgm:pt modelId="{0264FA42-F094-4B3D-8039-2D61BA2930FE}" type="pres">
      <dgm:prSet presAssocID="{1BD03D32-57B3-404E-B86A-9673CF3903E0}" presName="root2" presStyleCnt="0"/>
      <dgm:spPr/>
    </dgm:pt>
    <dgm:pt modelId="{4B1A3896-2BD2-476A-AA5E-EFAB7BEBFB34}" type="pres">
      <dgm:prSet presAssocID="{1BD03D32-57B3-404E-B86A-9673CF3903E0}" presName="LevelTwoTextNode" presStyleLbl="node2" presStyleIdx="1" presStyleCnt="2">
        <dgm:presLayoutVars>
          <dgm:chPref val="3"/>
        </dgm:presLayoutVars>
      </dgm:prSet>
      <dgm:spPr/>
      <dgm:t>
        <a:bodyPr/>
        <a:lstStyle/>
        <a:p>
          <a:endParaRPr kumimoji="1" lang="ja-JP" altLang="en-US"/>
        </a:p>
      </dgm:t>
    </dgm:pt>
    <dgm:pt modelId="{676A348E-9A9C-4661-B958-4681B976F3B8}" type="pres">
      <dgm:prSet presAssocID="{1BD03D32-57B3-404E-B86A-9673CF3903E0}" presName="level3hierChild" presStyleCnt="0"/>
      <dgm:spPr/>
    </dgm:pt>
    <dgm:pt modelId="{A2012238-96B5-4C80-9AA8-9FF9B9F3CB49}" type="pres">
      <dgm:prSet presAssocID="{7F936F5D-A336-495A-980C-90F0174E2573}" presName="conn2-1" presStyleLbl="parChTrans1D3" presStyleIdx="2" presStyleCnt="3"/>
      <dgm:spPr/>
      <dgm:t>
        <a:bodyPr/>
        <a:lstStyle/>
        <a:p>
          <a:endParaRPr kumimoji="1" lang="ja-JP" altLang="en-US"/>
        </a:p>
      </dgm:t>
    </dgm:pt>
    <dgm:pt modelId="{BBBECC10-9BA6-4E03-A7E7-CBC7227188B0}" type="pres">
      <dgm:prSet presAssocID="{7F936F5D-A336-495A-980C-90F0174E2573}" presName="connTx" presStyleLbl="parChTrans1D3" presStyleIdx="2" presStyleCnt="3"/>
      <dgm:spPr/>
      <dgm:t>
        <a:bodyPr/>
        <a:lstStyle/>
        <a:p>
          <a:endParaRPr kumimoji="1" lang="ja-JP" altLang="en-US"/>
        </a:p>
      </dgm:t>
    </dgm:pt>
    <dgm:pt modelId="{DD4F106E-DE2D-4453-94F7-CF4BF7447C54}" type="pres">
      <dgm:prSet presAssocID="{76E6D174-627C-411F-A920-A507197AAF34}" presName="root2" presStyleCnt="0"/>
      <dgm:spPr/>
    </dgm:pt>
    <dgm:pt modelId="{2F8D60E7-7024-4155-81CA-6118DE32014D}" type="pres">
      <dgm:prSet presAssocID="{76E6D174-627C-411F-A920-A507197AAF34}" presName="LevelTwoTextNode" presStyleLbl="node3" presStyleIdx="2" presStyleCnt="3">
        <dgm:presLayoutVars>
          <dgm:chPref val="3"/>
        </dgm:presLayoutVars>
      </dgm:prSet>
      <dgm:spPr/>
      <dgm:t>
        <a:bodyPr/>
        <a:lstStyle/>
        <a:p>
          <a:endParaRPr kumimoji="1" lang="ja-JP" altLang="en-US"/>
        </a:p>
      </dgm:t>
    </dgm:pt>
    <dgm:pt modelId="{BED8BCEE-AC26-4790-AC7A-2AC822007436}" type="pres">
      <dgm:prSet presAssocID="{76E6D174-627C-411F-A920-A507197AAF34}" presName="level3hierChild" presStyleCnt="0"/>
      <dgm:spPr/>
    </dgm:pt>
    <dgm:pt modelId="{C9D16B41-3E8B-4043-BBA0-EAAF8AFA2869}" type="pres">
      <dgm:prSet presAssocID="{5E3DD572-BCD1-4A03-A34A-746E375F029D}" presName="conn2-1" presStyleLbl="parChTrans1D4" presStyleIdx="2" presStyleCnt="4"/>
      <dgm:spPr/>
      <dgm:t>
        <a:bodyPr/>
        <a:lstStyle/>
        <a:p>
          <a:endParaRPr kumimoji="1" lang="ja-JP" altLang="en-US"/>
        </a:p>
      </dgm:t>
    </dgm:pt>
    <dgm:pt modelId="{1C2F7BF1-8D0E-456E-A540-726E516122BC}" type="pres">
      <dgm:prSet presAssocID="{5E3DD572-BCD1-4A03-A34A-746E375F029D}" presName="connTx" presStyleLbl="parChTrans1D4" presStyleIdx="2" presStyleCnt="4"/>
      <dgm:spPr/>
      <dgm:t>
        <a:bodyPr/>
        <a:lstStyle/>
        <a:p>
          <a:endParaRPr kumimoji="1" lang="ja-JP" altLang="en-US"/>
        </a:p>
      </dgm:t>
    </dgm:pt>
    <dgm:pt modelId="{A0B022C2-80F3-4BCE-9C81-C1CE19EAB2EC}" type="pres">
      <dgm:prSet presAssocID="{62BD75DD-7E90-4737-ADC7-1244B3258CA5}" presName="root2" presStyleCnt="0"/>
      <dgm:spPr/>
    </dgm:pt>
    <dgm:pt modelId="{6FADE97F-D5B3-4D63-B4A5-63316D65EAE0}" type="pres">
      <dgm:prSet presAssocID="{62BD75DD-7E90-4737-ADC7-1244B3258CA5}" presName="LevelTwoTextNode" presStyleLbl="node4" presStyleIdx="2" presStyleCnt="4">
        <dgm:presLayoutVars>
          <dgm:chPref val="3"/>
        </dgm:presLayoutVars>
      </dgm:prSet>
      <dgm:spPr/>
      <dgm:t>
        <a:bodyPr/>
        <a:lstStyle/>
        <a:p>
          <a:endParaRPr kumimoji="1" lang="ja-JP" altLang="en-US"/>
        </a:p>
      </dgm:t>
    </dgm:pt>
    <dgm:pt modelId="{6F5BF73C-BBF5-4F23-821E-E1E77567F39B}" type="pres">
      <dgm:prSet presAssocID="{62BD75DD-7E90-4737-ADC7-1244B3258CA5}" presName="level3hierChild" presStyleCnt="0"/>
      <dgm:spPr/>
    </dgm:pt>
    <dgm:pt modelId="{1B39C71C-C2D4-43E1-A5F1-4A59495398E4}" type="pres">
      <dgm:prSet presAssocID="{34FC9930-71E8-4C1A-AA81-C94BBFBDAF2D}" presName="conn2-1" presStyleLbl="parChTrans1D4" presStyleIdx="3" presStyleCnt="4"/>
      <dgm:spPr/>
      <dgm:t>
        <a:bodyPr/>
        <a:lstStyle/>
        <a:p>
          <a:endParaRPr kumimoji="1" lang="ja-JP" altLang="en-US"/>
        </a:p>
      </dgm:t>
    </dgm:pt>
    <dgm:pt modelId="{8BD7816A-7FFA-4757-B50C-F25BE2CFF09D}" type="pres">
      <dgm:prSet presAssocID="{34FC9930-71E8-4C1A-AA81-C94BBFBDAF2D}" presName="connTx" presStyleLbl="parChTrans1D4" presStyleIdx="3" presStyleCnt="4"/>
      <dgm:spPr/>
      <dgm:t>
        <a:bodyPr/>
        <a:lstStyle/>
        <a:p>
          <a:endParaRPr kumimoji="1" lang="ja-JP" altLang="en-US"/>
        </a:p>
      </dgm:t>
    </dgm:pt>
    <dgm:pt modelId="{086DD82C-6DC8-4C2F-93DF-6CBCA3270762}" type="pres">
      <dgm:prSet presAssocID="{5E98B542-2BF6-48B6-9BE0-8B72BEB92660}" presName="root2" presStyleCnt="0"/>
      <dgm:spPr/>
    </dgm:pt>
    <dgm:pt modelId="{613324F2-5804-49FB-8F0B-9953991B9C1A}" type="pres">
      <dgm:prSet presAssocID="{5E98B542-2BF6-48B6-9BE0-8B72BEB92660}" presName="LevelTwoTextNode" presStyleLbl="node4" presStyleIdx="3" presStyleCnt="4">
        <dgm:presLayoutVars>
          <dgm:chPref val="3"/>
        </dgm:presLayoutVars>
      </dgm:prSet>
      <dgm:spPr/>
      <dgm:t>
        <a:bodyPr/>
        <a:lstStyle/>
        <a:p>
          <a:endParaRPr kumimoji="1" lang="ja-JP" altLang="en-US"/>
        </a:p>
      </dgm:t>
    </dgm:pt>
    <dgm:pt modelId="{6B353B28-4D52-4626-9AF7-950DFE2EC7DD}" type="pres">
      <dgm:prSet presAssocID="{5E98B542-2BF6-48B6-9BE0-8B72BEB92660}" presName="level3hierChild" presStyleCnt="0"/>
      <dgm:spPr/>
    </dgm:pt>
  </dgm:ptLst>
  <dgm:cxnLst>
    <dgm:cxn modelId="{051BDDE6-E6D1-4324-842A-F72617D01D36}" type="presOf" srcId="{8F903BEC-F7AB-45C3-ACA2-1D0809FCC42D}" destId="{1E58BCF9-9C16-4C93-9A9F-657D225D66FB}" srcOrd="0" destOrd="0" presId="urn:microsoft.com/office/officeart/2005/8/layout/hierarchy2"/>
    <dgm:cxn modelId="{22BAED4A-3E62-43F8-A024-B8C31C66119F}" type="presOf" srcId="{32F97077-752B-4ACB-BF0D-275A48493AC2}" destId="{987576D2-9425-499A-A33A-8C6DAF19C818}" srcOrd="0" destOrd="0" presId="urn:microsoft.com/office/officeart/2005/8/layout/hierarchy2"/>
    <dgm:cxn modelId="{AA2897A0-0195-4FBD-92CA-2545A09951EA}" type="presOf" srcId="{5E3DD572-BCD1-4A03-A34A-746E375F029D}" destId="{C9D16B41-3E8B-4043-BBA0-EAAF8AFA2869}" srcOrd="0" destOrd="0" presId="urn:microsoft.com/office/officeart/2005/8/layout/hierarchy2"/>
    <dgm:cxn modelId="{1BEE84A4-B6A8-43B5-B2D8-E23E8024A363}" type="presOf" srcId="{6BA799DD-04D1-422D-A1CC-6A49051D5056}" destId="{26D61804-E2F0-49F8-982C-C301CA24B426}" srcOrd="0" destOrd="0" presId="urn:microsoft.com/office/officeart/2005/8/layout/hierarchy2"/>
    <dgm:cxn modelId="{FCF48260-5434-408E-877E-B0E5C15874EE}" srcId="{5CE7A90F-50C7-41D3-98F9-D2EA180EEA70}" destId="{6BA799DD-04D1-422D-A1CC-6A49051D5056}" srcOrd="0" destOrd="0" parTransId="{9259B4E7-D853-4CFC-AC05-996712686E0A}" sibTransId="{EF51DA73-91B8-4F3A-BDF3-119167A5EDD4}"/>
    <dgm:cxn modelId="{18347B52-76E0-4BCA-B396-4A8786755BDF}" srcId="{CE2CF3BE-AFB4-483C-A56C-DA3A26E70FF6}" destId="{A0E2B22B-A743-40A6-B94E-9302C6D09FC1}" srcOrd="1" destOrd="0" parTransId="{34B07327-9382-472B-822C-8844A3B2F9BA}" sibTransId="{EED51415-FD75-42D5-843F-D25009EE1D83}"/>
    <dgm:cxn modelId="{C14CF76E-2F95-4BD5-9954-63D22C9FED2C}" type="presOf" srcId="{7F936F5D-A336-495A-980C-90F0174E2573}" destId="{BBBECC10-9BA6-4E03-A7E7-CBC7227188B0}" srcOrd="1" destOrd="0" presId="urn:microsoft.com/office/officeart/2005/8/layout/hierarchy2"/>
    <dgm:cxn modelId="{3F4C61FF-C63A-4301-B50E-9ACF327F1412}" type="presOf" srcId="{25B85E00-D537-41A6-B50B-8457610BCA08}" destId="{13631C2C-A774-415D-B0EB-1A530171018B}" srcOrd="0" destOrd="0" presId="urn:microsoft.com/office/officeart/2005/8/layout/hierarchy2"/>
    <dgm:cxn modelId="{0C18D863-A2E1-4892-B580-6D9154329568}" type="presOf" srcId="{18095B82-7E9A-4B16-A8AC-AB6CAB1747E9}" destId="{EDEB8CD7-71B9-4CF4-BCE0-28C4607A47C9}" srcOrd="0" destOrd="0" presId="urn:microsoft.com/office/officeart/2005/8/layout/hierarchy2"/>
    <dgm:cxn modelId="{C5DA9348-121E-49DA-8D41-1C3154B20A9F}" srcId="{76E6D174-627C-411F-A920-A507197AAF34}" destId="{5E98B542-2BF6-48B6-9BE0-8B72BEB92660}" srcOrd="1" destOrd="0" parTransId="{34FC9930-71E8-4C1A-AA81-C94BBFBDAF2D}" sibTransId="{FE1897A0-C75E-4598-9858-40066DE960C3}"/>
    <dgm:cxn modelId="{EADA0944-6D18-44E9-97CE-593A71B3E85E}" type="presOf" srcId="{1BD03D32-57B3-404E-B86A-9673CF3903E0}" destId="{4B1A3896-2BD2-476A-AA5E-EFAB7BEBFB34}" srcOrd="0" destOrd="0" presId="urn:microsoft.com/office/officeart/2005/8/layout/hierarchy2"/>
    <dgm:cxn modelId="{5E6BC7AA-89C3-4888-A60D-64D0C11F7E70}" type="presOf" srcId="{25B85E00-D537-41A6-B50B-8457610BCA08}" destId="{F85FFB99-9DE6-4C80-806D-30D7DFE8D85D}" srcOrd="1" destOrd="0" presId="urn:microsoft.com/office/officeart/2005/8/layout/hierarchy2"/>
    <dgm:cxn modelId="{D4934F4E-8753-48BF-97BB-CA6F701C77A4}" type="presOf" srcId="{7F936F5D-A336-495A-980C-90F0174E2573}" destId="{A2012238-96B5-4C80-9AA8-9FF9B9F3CB49}" srcOrd="0" destOrd="0" presId="urn:microsoft.com/office/officeart/2005/8/layout/hierarchy2"/>
    <dgm:cxn modelId="{55E10A7E-8192-414B-BEEF-1E3BC1F49378}" srcId="{76E6D174-627C-411F-A920-A507197AAF34}" destId="{62BD75DD-7E90-4737-ADC7-1244B3258CA5}" srcOrd="0" destOrd="0" parTransId="{5E3DD572-BCD1-4A03-A34A-746E375F029D}" sibTransId="{15236AAE-3055-4FC6-9AE3-51201CDE590D}"/>
    <dgm:cxn modelId="{8673FAFA-5C52-4E83-B1F5-FBC524CB424E}" type="presOf" srcId="{34FC9930-71E8-4C1A-AA81-C94BBFBDAF2D}" destId="{1B39C71C-C2D4-43E1-A5F1-4A59495398E4}" srcOrd="0" destOrd="0" presId="urn:microsoft.com/office/officeart/2005/8/layout/hierarchy2"/>
    <dgm:cxn modelId="{AFEF08ED-C93A-438C-BD05-F15D799333A8}" srcId="{8F903BEC-F7AB-45C3-ACA2-1D0809FCC42D}" destId="{CE2CF3BE-AFB4-483C-A56C-DA3A26E70FF6}" srcOrd="0" destOrd="0" parTransId="{25B85E00-D537-41A6-B50B-8457610BCA08}" sibTransId="{850B2F87-8418-4B2D-954A-01D83DAA3FBD}"/>
    <dgm:cxn modelId="{1509E392-3C9B-4673-A4C6-6143726970A4}" srcId="{8F903BEC-F7AB-45C3-ACA2-1D0809FCC42D}" destId="{1BD03D32-57B3-404E-B86A-9673CF3903E0}" srcOrd="1" destOrd="0" parTransId="{5172A0F6-3884-499D-8D0C-89ED85EF0786}" sibTransId="{CF24ED93-5013-4025-ABBC-1934747BCA9C}"/>
    <dgm:cxn modelId="{4358086F-7457-4680-9492-079DD94EA50D}" type="presOf" srcId="{A0E2B22B-A743-40A6-B94E-9302C6D09FC1}" destId="{BCE6FC4B-018E-4F98-97B9-8AF3B8C7B438}" srcOrd="0" destOrd="0" presId="urn:microsoft.com/office/officeart/2005/8/layout/hierarchy2"/>
    <dgm:cxn modelId="{6F2319DD-72F9-4AE3-83B6-B05CA608C106}" type="presOf" srcId="{5CE7A90F-50C7-41D3-98F9-D2EA180EEA70}" destId="{C498019C-4B21-49EF-BEF0-18C00C57252E}" srcOrd="0" destOrd="0" presId="urn:microsoft.com/office/officeart/2005/8/layout/hierarchy2"/>
    <dgm:cxn modelId="{C3440162-090B-41A8-B156-AD4A67A3FB25}" type="presOf" srcId="{32F97077-752B-4ACB-BF0D-275A48493AC2}" destId="{F687757A-3110-48B8-877B-6CAD2328B18D}" srcOrd="1" destOrd="0" presId="urn:microsoft.com/office/officeart/2005/8/layout/hierarchy2"/>
    <dgm:cxn modelId="{AE3DED23-93D5-44F1-BDF3-F82FAAC01846}" type="presOf" srcId="{18095B82-7E9A-4B16-A8AC-AB6CAB1747E9}" destId="{16FAD28E-7073-4516-9167-827BDA5D7AC3}" srcOrd="1" destOrd="0" presId="urn:microsoft.com/office/officeart/2005/8/layout/hierarchy2"/>
    <dgm:cxn modelId="{8E3BC155-CA75-49FE-AAFB-AC828EDE9E70}" srcId="{CE2CF3BE-AFB4-483C-A56C-DA3A26E70FF6}" destId="{5CE7A90F-50C7-41D3-98F9-D2EA180EEA70}" srcOrd="0" destOrd="0" parTransId="{18095B82-7E9A-4B16-A8AC-AB6CAB1747E9}" sibTransId="{10A67DE6-1015-445A-8BAF-549D0335F7B6}"/>
    <dgm:cxn modelId="{EDEBA3D6-3A31-4D98-9449-224DA5BFF24E}" type="presOf" srcId="{5172A0F6-3884-499D-8D0C-89ED85EF0786}" destId="{D082852D-086C-4EC2-8F44-8CA8921B51EA}" srcOrd="1" destOrd="0" presId="urn:microsoft.com/office/officeart/2005/8/layout/hierarchy2"/>
    <dgm:cxn modelId="{5A796D70-A4CB-45BF-805F-5A508086ED00}" type="presOf" srcId="{9259B4E7-D853-4CFC-AC05-996712686E0A}" destId="{2F87FE2B-A71B-450F-B2B6-0439E7E6D0FD}" srcOrd="0" destOrd="0" presId="urn:microsoft.com/office/officeart/2005/8/layout/hierarchy2"/>
    <dgm:cxn modelId="{0CF667BA-295B-44F7-8A92-88CE88D3D59B}" type="presOf" srcId="{9259B4E7-D853-4CFC-AC05-996712686E0A}" destId="{A4C581E2-AA58-41E7-A80F-60A5CC9F924F}" srcOrd="1" destOrd="0" presId="urn:microsoft.com/office/officeart/2005/8/layout/hierarchy2"/>
    <dgm:cxn modelId="{2FA1BF77-D4A8-4DE7-A594-7514F2272B13}" type="presOf" srcId="{5E98B542-2BF6-48B6-9BE0-8B72BEB92660}" destId="{613324F2-5804-49FB-8F0B-9953991B9C1A}" srcOrd="0" destOrd="0" presId="urn:microsoft.com/office/officeart/2005/8/layout/hierarchy2"/>
    <dgm:cxn modelId="{AF4213E8-5A85-476C-A5EC-418425EA75CB}" type="presOf" srcId="{2C809CFF-CC38-4446-98AE-73DF75897429}" destId="{2E552F0B-7B89-433A-AF1C-B5C6619F8823}" srcOrd="0" destOrd="0" presId="urn:microsoft.com/office/officeart/2005/8/layout/hierarchy2"/>
    <dgm:cxn modelId="{396DB51B-441B-4EF1-82B9-5A0FDF98788F}" type="presOf" srcId="{CE2CF3BE-AFB4-483C-A56C-DA3A26E70FF6}" destId="{1F42879A-0074-4FEF-A140-96B13120B1E7}" srcOrd="0" destOrd="0" presId="urn:microsoft.com/office/officeart/2005/8/layout/hierarchy2"/>
    <dgm:cxn modelId="{D0BFD47C-1AAB-4C69-AB7D-26582C04E867}" srcId="{1BD03D32-57B3-404E-B86A-9673CF3903E0}" destId="{76E6D174-627C-411F-A920-A507197AAF34}" srcOrd="0" destOrd="0" parTransId="{7F936F5D-A336-495A-980C-90F0174E2573}" sibTransId="{4FD3BF65-9A34-4BCA-B192-BF3B899D89A5}"/>
    <dgm:cxn modelId="{74C47772-6A87-449E-988B-4FD2C7EC28ED}" type="presOf" srcId="{34B07327-9382-472B-822C-8844A3B2F9BA}" destId="{376504B7-E712-4725-AD17-1423B4DDD7C4}" srcOrd="0" destOrd="0" presId="urn:microsoft.com/office/officeart/2005/8/layout/hierarchy2"/>
    <dgm:cxn modelId="{790B08A1-7907-4759-9886-100DF2CCBD93}" type="presOf" srcId="{34FC9930-71E8-4C1A-AA81-C94BBFBDAF2D}" destId="{8BD7816A-7FFA-4757-B50C-F25BE2CFF09D}" srcOrd="1" destOrd="0" presId="urn:microsoft.com/office/officeart/2005/8/layout/hierarchy2"/>
    <dgm:cxn modelId="{6BCD54E7-DC36-4789-A0DE-49E758EC65EB}" type="presOf" srcId="{34B07327-9382-472B-822C-8844A3B2F9BA}" destId="{0A411C55-6E9F-4657-BD89-0F8D06DC00CF}" srcOrd="1" destOrd="0" presId="urn:microsoft.com/office/officeart/2005/8/layout/hierarchy2"/>
    <dgm:cxn modelId="{36C7E2E8-C2E8-4084-A477-A0536D88559E}" srcId="{A0E2B22B-A743-40A6-B94E-9302C6D09FC1}" destId="{A7FA1DA9-F2C7-47E8-AE41-3DF602447993}" srcOrd="0" destOrd="0" parTransId="{32F97077-752B-4ACB-BF0D-275A48493AC2}" sibTransId="{F6EFC99A-2F18-4487-A5D2-4031E123317A}"/>
    <dgm:cxn modelId="{BCACF121-1374-494A-9C40-9CBF627E5EAF}" type="presOf" srcId="{5E3DD572-BCD1-4A03-A34A-746E375F029D}" destId="{1C2F7BF1-8D0E-456E-A540-726E516122BC}" srcOrd="1" destOrd="0" presId="urn:microsoft.com/office/officeart/2005/8/layout/hierarchy2"/>
    <dgm:cxn modelId="{1F35B5F4-3F5B-4319-8F7A-F38F2F0E2E78}" srcId="{2C809CFF-CC38-4446-98AE-73DF75897429}" destId="{8F903BEC-F7AB-45C3-ACA2-1D0809FCC42D}" srcOrd="0" destOrd="0" parTransId="{6867CF8C-BEFD-438E-8924-8678C655B86E}" sibTransId="{9A029DE8-31F0-471A-89A5-16998CA881BC}"/>
    <dgm:cxn modelId="{8774E430-1020-43E9-A655-F9C55CD27BAD}" type="presOf" srcId="{A7FA1DA9-F2C7-47E8-AE41-3DF602447993}" destId="{FAFC6F0E-BB80-4A4D-AA47-0B65F624EFF6}" srcOrd="0" destOrd="0" presId="urn:microsoft.com/office/officeart/2005/8/layout/hierarchy2"/>
    <dgm:cxn modelId="{E28ED44F-05E1-400E-AB69-E82820230A28}" type="presOf" srcId="{62BD75DD-7E90-4737-ADC7-1244B3258CA5}" destId="{6FADE97F-D5B3-4D63-B4A5-63316D65EAE0}" srcOrd="0" destOrd="0" presId="urn:microsoft.com/office/officeart/2005/8/layout/hierarchy2"/>
    <dgm:cxn modelId="{747D9494-BAC6-41AD-AAF9-65CF48740834}" type="presOf" srcId="{5172A0F6-3884-499D-8D0C-89ED85EF0786}" destId="{17000958-3F96-4D08-A4C2-F6A666220BBF}" srcOrd="0" destOrd="0" presId="urn:microsoft.com/office/officeart/2005/8/layout/hierarchy2"/>
    <dgm:cxn modelId="{0F95FE47-A7C8-4F1C-9213-876A90E57E02}" type="presOf" srcId="{76E6D174-627C-411F-A920-A507197AAF34}" destId="{2F8D60E7-7024-4155-81CA-6118DE32014D}" srcOrd="0" destOrd="0" presId="urn:microsoft.com/office/officeart/2005/8/layout/hierarchy2"/>
    <dgm:cxn modelId="{7A296BB0-A36A-473E-8E63-E65906F0B9F7}" type="presParOf" srcId="{2E552F0B-7B89-433A-AF1C-B5C6619F8823}" destId="{0DCDDB81-56E6-454A-8A5F-FE30BEDF7689}" srcOrd="0" destOrd="0" presId="urn:microsoft.com/office/officeart/2005/8/layout/hierarchy2"/>
    <dgm:cxn modelId="{4E14755D-BDEE-41E7-9253-7A826199F665}" type="presParOf" srcId="{0DCDDB81-56E6-454A-8A5F-FE30BEDF7689}" destId="{1E58BCF9-9C16-4C93-9A9F-657D225D66FB}" srcOrd="0" destOrd="0" presId="urn:microsoft.com/office/officeart/2005/8/layout/hierarchy2"/>
    <dgm:cxn modelId="{80895E64-3649-4266-960B-0A85858D2841}" type="presParOf" srcId="{0DCDDB81-56E6-454A-8A5F-FE30BEDF7689}" destId="{B72CC454-B0A8-4334-A9C7-9695CED56FFB}" srcOrd="1" destOrd="0" presId="urn:microsoft.com/office/officeart/2005/8/layout/hierarchy2"/>
    <dgm:cxn modelId="{C8A95FC4-C514-4CE3-8D5A-8E089E24CF45}" type="presParOf" srcId="{B72CC454-B0A8-4334-A9C7-9695CED56FFB}" destId="{13631C2C-A774-415D-B0EB-1A530171018B}" srcOrd="0" destOrd="0" presId="urn:microsoft.com/office/officeart/2005/8/layout/hierarchy2"/>
    <dgm:cxn modelId="{5A308974-4507-46DC-A779-6859690782CB}" type="presParOf" srcId="{13631C2C-A774-415D-B0EB-1A530171018B}" destId="{F85FFB99-9DE6-4C80-806D-30D7DFE8D85D}" srcOrd="0" destOrd="0" presId="urn:microsoft.com/office/officeart/2005/8/layout/hierarchy2"/>
    <dgm:cxn modelId="{2EFAD4D8-F003-4CF8-9A6F-1352B5107B61}" type="presParOf" srcId="{B72CC454-B0A8-4334-A9C7-9695CED56FFB}" destId="{7D38A5FF-8CCB-4A38-8E9B-ACC04C47AA03}" srcOrd="1" destOrd="0" presId="urn:microsoft.com/office/officeart/2005/8/layout/hierarchy2"/>
    <dgm:cxn modelId="{F8D858E3-E81F-49D4-859E-34EE2AF353F9}" type="presParOf" srcId="{7D38A5FF-8CCB-4A38-8E9B-ACC04C47AA03}" destId="{1F42879A-0074-4FEF-A140-96B13120B1E7}" srcOrd="0" destOrd="0" presId="urn:microsoft.com/office/officeart/2005/8/layout/hierarchy2"/>
    <dgm:cxn modelId="{504B9B61-A3C2-44C4-BFD4-50BDBC690113}" type="presParOf" srcId="{7D38A5FF-8CCB-4A38-8E9B-ACC04C47AA03}" destId="{42B9BA03-3446-4BC8-9F4F-24BA6F4C05AD}" srcOrd="1" destOrd="0" presId="urn:microsoft.com/office/officeart/2005/8/layout/hierarchy2"/>
    <dgm:cxn modelId="{EB0AEBF2-F29D-4F02-9C2A-B460DF8F959A}" type="presParOf" srcId="{42B9BA03-3446-4BC8-9F4F-24BA6F4C05AD}" destId="{EDEB8CD7-71B9-4CF4-BCE0-28C4607A47C9}" srcOrd="0" destOrd="0" presId="urn:microsoft.com/office/officeart/2005/8/layout/hierarchy2"/>
    <dgm:cxn modelId="{93E2BD42-C260-4CBE-A723-1CDF15F75832}" type="presParOf" srcId="{EDEB8CD7-71B9-4CF4-BCE0-28C4607A47C9}" destId="{16FAD28E-7073-4516-9167-827BDA5D7AC3}" srcOrd="0" destOrd="0" presId="urn:microsoft.com/office/officeart/2005/8/layout/hierarchy2"/>
    <dgm:cxn modelId="{15AFE1D1-E0AB-4098-BC20-A427DF5A6659}" type="presParOf" srcId="{42B9BA03-3446-4BC8-9F4F-24BA6F4C05AD}" destId="{6F8B23AC-E378-459C-BB96-7790DD0BE46E}" srcOrd="1" destOrd="0" presId="urn:microsoft.com/office/officeart/2005/8/layout/hierarchy2"/>
    <dgm:cxn modelId="{6A96FB3A-0BFC-4A2C-B7F8-1B61C8142619}" type="presParOf" srcId="{6F8B23AC-E378-459C-BB96-7790DD0BE46E}" destId="{C498019C-4B21-49EF-BEF0-18C00C57252E}" srcOrd="0" destOrd="0" presId="urn:microsoft.com/office/officeart/2005/8/layout/hierarchy2"/>
    <dgm:cxn modelId="{DBC9EA20-3FE7-4854-9F84-97D96F137CDA}" type="presParOf" srcId="{6F8B23AC-E378-459C-BB96-7790DD0BE46E}" destId="{E415EAF2-E245-4675-861F-C067C1CBFFB8}" srcOrd="1" destOrd="0" presId="urn:microsoft.com/office/officeart/2005/8/layout/hierarchy2"/>
    <dgm:cxn modelId="{ACB98967-D795-45C5-AB5D-F67B013DD4F5}" type="presParOf" srcId="{E415EAF2-E245-4675-861F-C067C1CBFFB8}" destId="{2F87FE2B-A71B-450F-B2B6-0439E7E6D0FD}" srcOrd="0" destOrd="0" presId="urn:microsoft.com/office/officeart/2005/8/layout/hierarchy2"/>
    <dgm:cxn modelId="{B06E8382-CE7C-405B-BF48-B7D084B9BE23}" type="presParOf" srcId="{2F87FE2B-A71B-450F-B2B6-0439E7E6D0FD}" destId="{A4C581E2-AA58-41E7-A80F-60A5CC9F924F}" srcOrd="0" destOrd="0" presId="urn:microsoft.com/office/officeart/2005/8/layout/hierarchy2"/>
    <dgm:cxn modelId="{939C4F23-DC31-4B1E-8ED5-3E2DA637814B}" type="presParOf" srcId="{E415EAF2-E245-4675-861F-C067C1CBFFB8}" destId="{A741F79F-1EFF-4FD0-A458-D2C07020FA88}" srcOrd="1" destOrd="0" presId="urn:microsoft.com/office/officeart/2005/8/layout/hierarchy2"/>
    <dgm:cxn modelId="{87A6053E-5C5E-45C2-A99F-2E3351075F2F}" type="presParOf" srcId="{A741F79F-1EFF-4FD0-A458-D2C07020FA88}" destId="{26D61804-E2F0-49F8-982C-C301CA24B426}" srcOrd="0" destOrd="0" presId="urn:microsoft.com/office/officeart/2005/8/layout/hierarchy2"/>
    <dgm:cxn modelId="{8D333EC7-3E69-47B2-A939-9F1F2C536875}" type="presParOf" srcId="{A741F79F-1EFF-4FD0-A458-D2C07020FA88}" destId="{CA3C2987-12A7-484E-ADCF-44612C0C9102}" srcOrd="1" destOrd="0" presId="urn:microsoft.com/office/officeart/2005/8/layout/hierarchy2"/>
    <dgm:cxn modelId="{B6E9D63E-2DB7-41CC-B601-9957F4D00C4F}" type="presParOf" srcId="{42B9BA03-3446-4BC8-9F4F-24BA6F4C05AD}" destId="{376504B7-E712-4725-AD17-1423B4DDD7C4}" srcOrd="2" destOrd="0" presId="urn:microsoft.com/office/officeart/2005/8/layout/hierarchy2"/>
    <dgm:cxn modelId="{CAFE4065-19B3-4377-B843-F771ECCD490E}" type="presParOf" srcId="{376504B7-E712-4725-AD17-1423B4DDD7C4}" destId="{0A411C55-6E9F-4657-BD89-0F8D06DC00CF}" srcOrd="0" destOrd="0" presId="urn:microsoft.com/office/officeart/2005/8/layout/hierarchy2"/>
    <dgm:cxn modelId="{B3652A75-FA95-4707-A2ED-7EB304D1B587}" type="presParOf" srcId="{42B9BA03-3446-4BC8-9F4F-24BA6F4C05AD}" destId="{EE89CAA4-2549-4943-B746-A5FA931B8B5F}" srcOrd="3" destOrd="0" presId="urn:microsoft.com/office/officeart/2005/8/layout/hierarchy2"/>
    <dgm:cxn modelId="{02413919-A8FF-4CA4-9737-8BB856F6FF10}" type="presParOf" srcId="{EE89CAA4-2549-4943-B746-A5FA931B8B5F}" destId="{BCE6FC4B-018E-4F98-97B9-8AF3B8C7B438}" srcOrd="0" destOrd="0" presId="urn:microsoft.com/office/officeart/2005/8/layout/hierarchy2"/>
    <dgm:cxn modelId="{B5C95803-8326-4F1A-9105-C1D5807EF818}" type="presParOf" srcId="{EE89CAA4-2549-4943-B746-A5FA931B8B5F}" destId="{90363046-D540-471F-ADC8-A025D246633A}" srcOrd="1" destOrd="0" presId="urn:microsoft.com/office/officeart/2005/8/layout/hierarchy2"/>
    <dgm:cxn modelId="{E41212EE-E8AF-4F27-89FB-47B1BF7BE626}" type="presParOf" srcId="{90363046-D540-471F-ADC8-A025D246633A}" destId="{987576D2-9425-499A-A33A-8C6DAF19C818}" srcOrd="0" destOrd="0" presId="urn:microsoft.com/office/officeart/2005/8/layout/hierarchy2"/>
    <dgm:cxn modelId="{BC09BC9F-3F78-4C1F-B62F-D3A115D93A17}" type="presParOf" srcId="{987576D2-9425-499A-A33A-8C6DAF19C818}" destId="{F687757A-3110-48B8-877B-6CAD2328B18D}" srcOrd="0" destOrd="0" presId="urn:microsoft.com/office/officeart/2005/8/layout/hierarchy2"/>
    <dgm:cxn modelId="{712869D7-71A6-4998-B545-C1B27376E10D}" type="presParOf" srcId="{90363046-D540-471F-ADC8-A025D246633A}" destId="{98FE32B2-40F6-4AFA-AD11-330FBD7C3EA9}" srcOrd="1" destOrd="0" presId="urn:microsoft.com/office/officeart/2005/8/layout/hierarchy2"/>
    <dgm:cxn modelId="{2DB0E58D-389B-48D2-8432-FF9B29D86073}" type="presParOf" srcId="{98FE32B2-40F6-4AFA-AD11-330FBD7C3EA9}" destId="{FAFC6F0E-BB80-4A4D-AA47-0B65F624EFF6}" srcOrd="0" destOrd="0" presId="urn:microsoft.com/office/officeart/2005/8/layout/hierarchy2"/>
    <dgm:cxn modelId="{CCF0C2E9-1337-4E95-B1DE-66826F037867}" type="presParOf" srcId="{98FE32B2-40F6-4AFA-AD11-330FBD7C3EA9}" destId="{28718352-C7A2-425C-BCAA-14B1162E5171}" srcOrd="1" destOrd="0" presId="urn:microsoft.com/office/officeart/2005/8/layout/hierarchy2"/>
    <dgm:cxn modelId="{B1667B06-73BA-41A6-B728-59600C7DCC18}" type="presParOf" srcId="{B72CC454-B0A8-4334-A9C7-9695CED56FFB}" destId="{17000958-3F96-4D08-A4C2-F6A666220BBF}" srcOrd="2" destOrd="0" presId="urn:microsoft.com/office/officeart/2005/8/layout/hierarchy2"/>
    <dgm:cxn modelId="{E1BD9F9F-6DF0-4CA5-9499-793DCA38A65A}" type="presParOf" srcId="{17000958-3F96-4D08-A4C2-F6A666220BBF}" destId="{D082852D-086C-4EC2-8F44-8CA8921B51EA}" srcOrd="0" destOrd="0" presId="urn:microsoft.com/office/officeart/2005/8/layout/hierarchy2"/>
    <dgm:cxn modelId="{4FE3A139-46C8-4696-B325-2B8F3F044142}" type="presParOf" srcId="{B72CC454-B0A8-4334-A9C7-9695CED56FFB}" destId="{0264FA42-F094-4B3D-8039-2D61BA2930FE}" srcOrd="3" destOrd="0" presId="urn:microsoft.com/office/officeart/2005/8/layout/hierarchy2"/>
    <dgm:cxn modelId="{5DE09F7C-29D8-4561-B9DE-A73C24DD7754}" type="presParOf" srcId="{0264FA42-F094-4B3D-8039-2D61BA2930FE}" destId="{4B1A3896-2BD2-476A-AA5E-EFAB7BEBFB34}" srcOrd="0" destOrd="0" presId="urn:microsoft.com/office/officeart/2005/8/layout/hierarchy2"/>
    <dgm:cxn modelId="{5856F601-1C41-47EE-BCB8-1E2908960F9C}" type="presParOf" srcId="{0264FA42-F094-4B3D-8039-2D61BA2930FE}" destId="{676A348E-9A9C-4661-B958-4681B976F3B8}" srcOrd="1" destOrd="0" presId="urn:microsoft.com/office/officeart/2005/8/layout/hierarchy2"/>
    <dgm:cxn modelId="{9779BDAD-8ACA-44F3-89A6-8AB89F788AB9}" type="presParOf" srcId="{676A348E-9A9C-4661-B958-4681B976F3B8}" destId="{A2012238-96B5-4C80-9AA8-9FF9B9F3CB49}" srcOrd="0" destOrd="0" presId="urn:microsoft.com/office/officeart/2005/8/layout/hierarchy2"/>
    <dgm:cxn modelId="{F6F17088-98E3-4F50-9E60-4F8A419A6A34}" type="presParOf" srcId="{A2012238-96B5-4C80-9AA8-9FF9B9F3CB49}" destId="{BBBECC10-9BA6-4E03-A7E7-CBC7227188B0}" srcOrd="0" destOrd="0" presId="urn:microsoft.com/office/officeart/2005/8/layout/hierarchy2"/>
    <dgm:cxn modelId="{B3CE8FE6-F127-474E-AD32-01CBB63BC435}" type="presParOf" srcId="{676A348E-9A9C-4661-B958-4681B976F3B8}" destId="{DD4F106E-DE2D-4453-94F7-CF4BF7447C54}" srcOrd="1" destOrd="0" presId="urn:microsoft.com/office/officeart/2005/8/layout/hierarchy2"/>
    <dgm:cxn modelId="{6E75A060-59F7-4B6E-9927-771AD0C0CB5D}" type="presParOf" srcId="{DD4F106E-DE2D-4453-94F7-CF4BF7447C54}" destId="{2F8D60E7-7024-4155-81CA-6118DE32014D}" srcOrd="0" destOrd="0" presId="urn:microsoft.com/office/officeart/2005/8/layout/hierarchy2"/>
    <dgm:cxn modelId="{AA749139-F9A6-4D5E-A18B-B098A4A0B6B6}" type="presParOf" srcId="{DD4F106E-DE2D-4453-94F7-CF4BF7447C54}" destId="{BED8BCEE-AC26-4790-AC7A-2AC822007436}" srcOrd="1" destOrd="0" presId="urn:microsoft.com/office/officeart/2005/8/layout/hierarchy2"/>
    <dgm:cxn modelId="{09F3A63C-1443-43FD-9C31-866129A5B942}" type="presParOf" srcId="{BED8BCEE-AC26-4790-AC7A-2AC822007436}" destId="{C9D16B41-3E8B-4043-BBA0-EAAF8AFA2869}" srcOrd="0" destOrd="0" presId="urn:microsoft.com/office/officeart/2005/8/layout/hierarchy2"/>
    <dgm:cxn modelId="{B84690DB-4520-412C-BF54-24A2E51D3938}" type="presParOf" srcId="{C9D16B41-3E8B-4043-BBA0-EAAF8AFA2869}" destId="{1C2F7BF1-8D0E-456E-A540-726E516122BC}" srcOrd="0" destOrd="0" presId="urn:microsoft.com/office/officeart/2005/8/layout/hierarchy2"/>
    <dgm:cxn modelId="{00ED143B-E6FA-400F-A72C-4367F699DEBF}" type="presParOf" srcId="{BED8BCEE-AC26-4790-AC7A-2AC822007436}" destId="{A0B022C2-80F3-4BCE-9C81-C1CE19EAB2EC}" srcOrd="1" destOrd="0" presId="urn:microsoft.com/office/officeart/2005/8/layout/hierarchy2"/>
    <dgm:cxn modelId="{F37230E3-263D-4DAE-9BED-42D8A089F724}" type="presParOf" srcId="{A0B022C2-80F3-4BCE-9C81-C1CE19EAB2EC}" destId="{6FADE97F-D5B3-4D63-B4A5-63316D65EAE0}" srcOrd="0" destOrd="0" presId="urn:microsoft.com/office/officeart/2005/8/layout/hierarchy2"/>
    <dgm:cxn modelId="{85A5B921-B1B3-404E-8C47-21EB425CC5C2}" type="presParOf" srcId="{A0B022C2-80F3-4BCE-9C81-C1CE19EAB2EC}" destId="{6F5BF73C-BBF5-4F23-821E-E1E77567F39B}" srcOrd="1" destOrd="0" presId="urn:microsoft.com/office/officeart/2005/8/layout/hierarchy2"/>
    <dgm:cxn modelId="{2E3F002A-6FC0-4161-A654-E811CD7E1144}" type="presParOf" srcId="{BED8BCEE-AC26-4790-AC7A-2AC822007436}" destId="{1B39C71C-C2D4-43E1-A5F1-4A59495398E4}" srcOrd="2" destOrd="0" presId="urn:microsoft.com/office/officeart/2005/8/layout/hierarchy2"/>
    <dgm:cxn modelId="{6177DB6A-A6B6-4849-AF71-C6EFF919B726}" type="presParOf" srcId="{1B39C71C-C2D4-43E1-A5F1-4A59495398E4}" destId="{8BD7816A-7FFA-4757-B50C-F25BE2CFF09D}" srcOrd="0" destOrd="0" presId="urn:microsoft.com/office/officeart/2005/8/layout/hierarchy2"/>
    <dgm:cxn modelId="{7AF384B2-7B8A-4050-8708-53C6A2AAFB5E}" type="presParOf" srcId="{BED8BCEE-AC26-4790-AC7A-2AC822007436}" destId="{086DD82C-6DC8-4C2F-93DF-6CBCA3270762}" srcOrd="3" destOrd="0" presId="urn:microsoft.com/office/officeart/2005/8/layout/hierarchy2"/>
    <dgm:cxn modelId="{D605E637-FAC2-448C-9934-1674BC0A5B4E}" type="presParOf" srcId="{086DD82C-6DC8-4C2F-93DF-6CBCA3270762}" destId="{613324F2-5804-49FB-8F0B-9953991B9C1A}" srcOrd="0" destOrd="0" presId="urn:microsoft.com/office/officeart/2005/8/layout/hierarchy2"/>
    <dgm:cxn modelId="{025A463D-D03E-4BED-A14E-B3F6867AD516}" type="presParOf" srcId="{086DD82C-6DC8-4C2F-93DF-6CBCA3270762}" destId="{6B353B28-4D52-4626-9AF7-950DFE2EC7D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F60B6-B11B-457C-B8FB-ED8111C750BB}">
      <dsp:nvSpPr>
        <dsp:cNvPr id="0" name=""/>
        <dsp:cNvSpPr/>
      </dsp:nvSpPr>
      <dsp:spPr>
        <a:xfrm>
          <a:off x="0" y="1377705"/>
          <a:ext cx="980800" cy="1461762"/>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a:t>
          </a:r>
          <a:r>
            <a:rPr kumimoji="1" lang="en-US" altLang="ja-JP" sz="2400" b="1" kern="1200" dirty="0" smtClean="0"/>
            <a:t/>
          </a:r>
          <a:br>
            <a:rPr kumimoji="1" lang="en-US" altLang="ja-JP" sz="2400" b="1" kern="1200" dirty="0" smtClean="0"/>
          </a:br>
          <a:r>
            <a:rPr kumimoji="1" lang="ja-JP" altLang="en-US" sz="2400" b="1" kern="1200" dirty="0" smtClean="0"/>
            <a:t>作</a:t>
          </a:r>
          <a:r>
            <a:rPr kumimoji="1" lang="en-US" altLang="ja-JP" sz="2400" b="1" kern="1200" dirty="0" smtClean="0"/>
            <a:t/>
          </a:r>
          <a:br>
            <a:rPr kumimoji="1" lang="en-US" altLang="ja-JP" sz="2400" b="1" kern="1200" dirty="0" smtClean="0"/>
          </a:br>
          <a:r>
            <a:rPr kumimoji="1" lang="ja-JP" altLang="en-US" sz="2400" b="1" kern="1200" dirty="0" smtClean="0"/>
            <a:t>物</a:t>
          </a:r>
          <a:endParaRPr kumimoji="1" lang="ja-JP" altLang="en-US" sz="2400" b="1" kern="1200" dirty="0"/>
        </a:p>
      </dsp:txBody>
      <dsp:txXfrm>
        <a:off x="28727" y="1406432"/>
        <a:ext cx="923346" cy="1404308"/>
      </dsp:txXfrm>
    </dsp:sp>
    <dsp:sp modelId="{48980522-6B23-4AB0-8512-A819F2C6B17E}">
      <dsp:nvSpPr>
        <dsp:cNvPr id="0" name=""/>
        <dsp:cNvSpPr/>
      </dsp:nvSpPr>
      <dsp:spPr>
        <a:xfrm rot="18003269">
          <a:off x="516733" y="1283918"/>
          <a:ext cx="1859330" cy="39995"/>
        </a:xfrm>
        <a:custGeom>
          <a:avLst/>
          <a:gdLst/>
          <a:ahLst/>
          <a:cxnLst/>
          <a:rect l="0" t="0" r="0" b="0"/>
          <a:pathLst>
            <a:path>
              <a:moveTo>
                <a:pt x="0" y="19997"/>
              </a:moveTo>
              <a:lnTo>
                <a:pt x="1859330"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1399915" y="1257432"/>
        <a:ext cx="92966" cy="92966"/>
      </dsp:txXfrm>
    </dsp:sp>
    <dsp:sp modelId="{3FD3A184-1082-4D34-A8DB-034760B02C45}">
      <dsp:nvSpPr>
        <dsp:cNvPr id="0" name=""/>
        <dsp:cNvSpPr/>
      </dsp:nvSpPr>
      <dsp:spPr>
        <a:xfrm>
          <a:off x="1911997" y="30141"/>
          <a:ext cx="3149389"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著作権の対象と</a:t>
          </a:r>
          <a:r>
            <a:rPr kumimoji="1" lang="en-US" altLang="ja-JP" sz="2400" b="1" kern="1200" dirty="0" smtClean="0"/>
            <a:t/>
          </a:r>
          <a:br>
            <a:rPr kumimoji="1" lang="en-US" altLang="ja-JP" sz="2400" b="1" kern="1200" dirty="0" smtClean="0"/>
          </a:br>
          <a:r>
            <a:rPr kumimoji="1" lang="ja-JP" altLang="en-US" sz="2400" b="1" kern="1200" dirty="0" smtClean="0"/>
            <a:t>ならないもの</a:t>
          </a:r>
          <a:endParaRPr kumimoji="1" lang="ja-JP" altLang="en-US" sz="2400" b="1" kern="1200" dirty="0"/>
        </a:p>
      </dsp:txBody>
      <dsp:txXfrm>
        <a:off x="1939476" y="57620"/>
        <a:ext cx="3094431" cy="883248"/>
      </dsp:txXfrm>
    </dsp:sp>
    <dsp:sp modelId="{F8C89670-2E52-49AD-BD97-F070B2549CB7}">
      <dsp:nvSpPr>
        <dsp:cNvPr id="0" name=""/>
        <dsp:cNvSpPr/>
      </dsp:nvSpPr>
      <dsp:spPr>
        <a:xfrm rot="21521560">
          <a:off x="5061329" y="474222"/>
          <a:ext cx="440414" cy="39995"/>
        </a:xfrm>
        <a:custGeom>
          <a:avLst/>
          <a:gdLst/>
          <a:ahLst/>
          <a:cxnLst/>
          <a:rect l="0" t="0" r="0" b="0"/>
          <a:pathLst>
            <a:path>
              <a:moveTo>
                <a:pt x="0" y="19997"/>
              </a:moveTo>
              <a:lnTo>
                <a:pt x="440414"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5270526" y="483209"/>
        <a:ext cx="22020" cy="22020"/>
      </dsp:txXfrm>
    </dsp:sp>
    <dsp:sp modelId="{4A38BA64-6F11-44D5-AF52-50ABA8FED129}">
      <dsp:nvSpPr>
        <dsp:cNvPr id="0" name=""/>
        <dsp:cNvSpPr/>
      </dsp:nvSpPr>
      <dsp:spPr>
        <a:xfrm>
          <a:off x="5501686" y="20093"/>
          <a:ext cx="4866926"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法令，判例など（著作権法</a:t>
          </a:r>
          <a:r>
            <a:rPr kumimoji="1" lang="en-US" altLang="ja-JP" sz="2400" b="1" kern="1200" dirty="0" smtClean="0"/>
            <a:t>13</a:t>
          </a:r>
          <a:r>
            <a:rPr kumimoji="1" lang="ja-JP" altLang="en-US" sz="2400" b="1" kern="1200" dirty="0" smtClean="0"/>
            <a:t>条）</a:t>
          </a:r>
          <a:r>
            <a:rPr kumimoji="1" lang="en-US" altLang="ja-JP" sz="2400" b="1" kern="1200" dirty="0" smtClean="0"/>
            <a:t/>
          </a:r>
          <a:br>
            <a:rPr kumimoji="1" lang="en-US" altLang="ja-JP" sz="2400" b="1" kern="1200" dirty="0" smtClean="0"/>
          </a:br>
          <a:r>
            <a:rPr kumimoji="1" lang="ja-JP" altLang="en-US" sz="2400" b="1" kern="1200" dirty="0" smtClean="0"/>
            <a:t>（著作者人格権も著作権もない）</a:t>
          </a:r>
          <a:endParaRPr kumimoji="1" lang="ja-JP" altLang="en-US" sz="2400" b="1" kern="1200" dirty="0"/>
        </a:p>
      </dsp:txBody>
      <dsp:txXfrm>
        <a:off x="5529165" y="47572"/>
        <a:ext cx="4811968" cy="883248"/>
      </dsp:txXfrm>
    </dsp:sp>
    <dsp:sp modelId="{086AA050-F30F-4B24-8383-369FC5713DF6}">
      <dsp:nvSpPr>
        <dsp:cNvPr id="0" name=""/>
        <dsp:cNvSpPr/>
      </dsp:nvSpPr>
      <dsp:spPr>
        <a:xfrm rot="19820061">
          <a:off x="910568" y="1823386"/>
          <a:ext cx="1071660" cy="39995"/>
        </a:xfrm>
        <a:custGeom>
          <a:avLst/>
          <a:gdLst/>
          <a:ahLst/>
          <a:cxnLst/>
          <a:rect l="0" t="0" r="0" b="0"/>
          <a:pathLst>
            <a:path>
              <a:moveTo>
                <a:pt x="0" y="19997"/>
              </a:moveTo>
              <a:lnTo>
                <a:pt x="1071660"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1419607" y="1816592"/>
        <a:ext cx="53583" cy="53583"/>
      </dsp:txXfrm>
    </dsp:sp>
    <dsp:sp modelId="{68FD27E8-5882-4588-85F3-D66B8645227D}">
      <dsp:nvSpPr>
        <dsp:cNvPr id="0" name=""/>
        <dsp:cNvSpPr/>
      </dsp:nvSpPr>
      <dsp:spPr>
        <a:xfrm>
          <a:off x="1911997" y="1109078"/>
          <a:ext cx="3149389"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著作権が放棄</a:t>
          </a:r>
          <a:r>
            <a:rPr kumimoji="1" lang="en-US" altLang="ja-JP" sz="2400" b="1" kern="1200" dirty="0" smtClean="0"/>
            <a:t/>
          </a:r>
          <a:br>
            <a:rPr kumimoji="1" lang="en-US" altLang="ja-JP" sz="2400" b="1" kern="1200" dirty="0" smtClean="0"/>
          </a:br>
          <a:r>
            <a:rPr kumimoji="1" lang="ja-JP" altLang="en-US" sz="2400" b="1" kern="1200" dirty="0" smtClean="0"/>
            <a:t>されたもの</a:t>
          </a:r>
          <a:endParaRPr kumimoji="1" lang="ja-JP" altLang="en-US" sz="2400" b="1" kern="1200" dirty="0"/>
        </a:p>
      </dsp:txBody>
      <dsp:txXfrm>
        <a:off x="1939476" y="1136557"/>
        <a:ext cx="3094431" cy="883248"/>
      </dsp:txXfrm>
    </dsp:sp>
    <dsp:sp modelId="{01ECE56D-00F8-420C-9A98-9346F8BF115F}">
      <dsp:nvSpPr>
        <dsp:cNvPr id="0" name=""/>
        <dsp:cNvSpPr/>
      </dsp:nvSpPr>
      <dsp:spPr>
        <a:xfrm rot="21521560">
          <a:off x="5061329" y="1553159"/>
          <a:ext cx="440414" cy="39995"/>
        </a:xfrm>
        <a:custGeom>
          <a:avLst/>
          <a:gdLst/>
          <a:ahLst/>
          <a:cxnLst/>
          <a:rect l="0" t="0" r="0" b="0"/>
          <a:pathLst>
            <a:path>
              <a:moveTo>
                <a:pt x="0" y="19997"/>
              </a:moveTo>
              <a:lnTo>
                <a:pt x="440414"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5270526" y="1562147"/>
        <a:ext cx="22020" cy="22020"/>
      </dsp:txXfrm>
    </dsp:sp>
    <dsp:sp modelId="{2661D0EE-2F95-4F95-9A8B-00E86F604D17}">
      <dsp:nvSpPr>
        <dsp:cNvPr id="0" name=""/>
        <dsp:cNvSpPr/>
      </dsp:nvSpPr>
      <dsp:spPr>
        <a:xfrm>
          <a:off x="5501686" y="1099030"/>
          <a:ext cx="4866926"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フリーソフトウェア，ウィキペディア，</a:t>
          </a:r>
          <a:r>
            <a:rPr kumimoji="1" lang="en-US" altLang="ja-JP" sz="2400" b="1" kern="1200" dirty="0" smtClean="0"/>
            <a:t/>
          </a:r>
          <a:br>
            <a:rPr kumimoji="1" lang="en-US" altLang="ja-JP" sz="2400" b="1" kern="1200" dirty="0" smtClean="0"/>
          </a:br>
          <a:r>
            <a:rPr kumimoji="1" lang="ja-JP" altLang="en-US" sz="2400" b="1" kern="1200" dirty="0" smtClean="0"/>
            <a:t>クリエイティブ・コモンズ（</a:t>
          </a:r>
          <a:r>
            <a:rPr kumimoji="1" lang="en-US" altLang="ja-JP" sz="2400" b="1" kern="1200" dirty="0" smtClean="0"/>
            <a:t>CC</a:t>
          </a:r>
          <a:r>
            <a:rPr kumimoji="1" lang="ja-JP" altLang="en-US" sz="2400" b="1" kern="1200" dirty="0" smtClean="0"/>
            <a:t>）など</a:t>
          </a:r>
          <a:endParaRPr kumimoji="1" lang="ja-JP" altLang="en-US" sz="2400" b="1" kern="1200" dirty="0"/>
        </a:p>
      </dsp:txBody>
      <dsp:txXfrm>
        <a:off x="5529165" y="1126509"/>
        <a:ext cx="4811968" cy="883248"/>
      </dsp:txXfrm>
    </dsp:sp>
    <dsp:sp modelId="{860F1E08-0BD6-45A3-BF5D-8B9D2AB3B56A}">
      <dsp:nvSpPr>
        <dsp:cNvPr id="0" name=""/>
        <dsp:cNvSpPr/>
      </dsp:nvSpPr>
      <dsp:spPr>
        <a:xfrm rot="1778123">
          <a:off x="909096" y="2359642"/>
          <a:ext cx="1096315" cy="39995"/>
        </a:xfrm>
        <a:custGeom>
          <a:avLst/>
          <a:gdLst/>
          <a:ahLst/>
          <a:cxnLst/>
          <a:rect l="0" t="0" r="0" b="0"/>
          <a:pathLst>
            <a:path>
              <a:moveTo>
                <a:pt x="0" y="19997"/>
              </a:moveTo>
              <a:lnTo>
                <a:pt x="1096315"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429846" y="2352231"/>
        <a:ext cx="54815" cy="54815"/>
      </dsp:txXfrm>
    </dsp:sp>
    <dsp:sp modelId="{314DC2A2-5D53-492D-A14A-E000AAB4FE86}">
      <dsp:nvSpPr>
        <dsp:cNvPr id="0" name=""/>
        <dsp:cNvSpPr/>
      </dsp:nvSpPr>
      <dsp:spPr>
        <a:xfrm>
          <a:off x="1933707" y="2181588"/>
          <a:ext cx="3102873"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著作権が消滅</a:t>
          </a:r>
          <a:r>
            <a:rPr kumimoji="1" lang="en-US" altLang="ja-JP" sz="2400" b="1" kern="1200" dirty="0" smtClean="0"/>
            <a:t/>
          </a:r>
          <a:br>
            <a:rPr kumimoji="1" lang="en-US" altLang="ja-JP" sz="2400" b="1" kern="1200" dirty="0" smtClean="0"/>
          </a:br>
          <a:r>
            <a:rPr kumimoji="1" lang="ja-JP" altLang="en-US" sz="2400" b="1" kern="1200" dirty="0" smtClean="0"/>
            <a:t>したもの</a:t>
          </a:r>
          <a:endParaRPr kumimoji="1" lang="ja-JP" altLang="en-US" sz="2400" b="1" kern="1200" dirty="0"/>
        </a:p>
      </dsp:txBody>
      <dsp:txXfrm>
        <a:off x="1961186" y="2209067"/>
        <a:ext cx="3047915" cy="883248"/>
      </dsp:txXfrm>
    </dsp:sp>
    <dsp:sp modelId="{C96FF630-D102-4626-8463-C76917DECA94}">
      <dsp:nvSpPr>
        <dsp:cNvPr id="0" name=""/>
        <dsp:cNvSpPr/>
      </dsp:nvSpPr>
      <dsp:spPr>
        <a:xfrm>
          <a:off x="5036580" y="2630694"/>
          <a:ext cx="493928" cy="39995"/>
        </a:xfrm>
        <a:custGeom>
          <a:avLst/>
          <a:gdLst/>
          <a:ahLst/>
          <a:cxnLst/>
          <a:rect l="0" t="0" r="0" b="0"/>
          <a:pathLst>
            <a:path>
              <a:moveTo>
                <a:pt x="0" y="19997"/>
              </a:moveTo>
              <a:lnTo>
                <a:pt x="493928"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5271196" y="2638343"/>
        <a:ext cx="24696" cy="24696"/>
      </dsp:txXfrm>
    </dsp:sp>
    <dsp:sp modelId="{A896ED88-B13A-453F-8C83-F3A865AD1652}">
      <dsp:nvSpPr>
        <dsp:cNvPr id="0" name=""/>
        <dsp:cNvSpPr/>
      </dsp:nvSpPr>
      <dsp:spPr>
        <a:xfrm>
          <a:off x="5530508" y="2181588"/>
          <a:ext cx="4814011"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古典（名著，名画，名曲など），</a:t>
          </a:r>
          <a:r>
            <a:rPr kumimoji="1" lang="en-US" altLang="ja-JP" sz="2400" b="1" kern="1200" dirty="0" smtClean="0"/>
            <a:t/>
          </a:r>
          <a:br>
            <a:rPr kumimoji="1" lang="en-US" altLang="ja-JP" sz="2400" b="1" kern="1200" dirty="0" smtClean="0"/>
          </a:br>
          <a:r>
            <a:rPr kumimoji="1" lang="ja-JP" altLang="en-US" sz="2400" b="1" kern="1200" dirty="0" smtClean="0"/>
            <a:t>文化遺産</a:t>
          </a:r>
          <a:endParaRPr kumimoji="1" lang="ja-JP" altLang="en-US" sz="2400" b="1" kern="1200" dirty="0"/>
        </a:p>
      </dsp:txBody>
      <dsp:txXfrm>
        <a:off x="5557987" y="2209067"/>
        <a:ext cx="4759053" cy="883248"/>
      </dsp:txXfrm>
    </dsp:sp>
    <dsp:sp modelId="{A8ED5BB9-57C8-46E0-8BE7-52C0293A181A}">
      <dsp:nvSpPr>
        <dsp:cNvPr id="0" name=""/>
        <dsp:cNvSpPr/>
      </dsp:nvSpPr>
      <dsp:spPr>
        <a:xfrm rot="3613374">
          <a:off x="508878" y="2902324"/>
          <a:ext cx="1875041" cy="39995"/>
        </a:xfrm>
        <a:custGeom>
          <a:avLst/>
          <a:gdLst/>
          <a:ahLst/>
          <a:cxnLst/>
          <a:rect l="0" t="0" r="0" b="0"/>
          <a:pathLst>
            <a:path>
              <a:moveTo>
                <a:pt x="0" y="19997"/>
              </a:moveTo>
              <a:lnTo>
                <a:pt x="1875041" y="199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1399522" y="2875445"/>
        <a:ext cx="93752" cy="93752"/>
      </dsp:txXfrm>
    </dsp:sp>
    <dsp:sp modelId="{45C6241A-5734-49C7-BDA0-A7ED93423FA2}">
      <dsp:nvSpPr>
        <dsp:cNvPr id="0" name=""/>
        <dsp:cNvSpPr/>
      </dsp:nvSpPr>
      <dsp:spPr>
        <a:xfrm>
          <a:off x="1911997" y="3266952"/>
          <a:ext cx="3149389"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一定期間後に著作権が</a:t>
          </a:r>
          <a:r>
            <a:rPr kumimoji="1" lang="en-US" altLang="ja-JP" sz="2400" b="1" kern="1200" dirty="0" smtClean="0"/>
            <a:t/>
          </a:r>
          <a:br>
            <a:rPr kumimoji="1" lang="en-US" altLang="ja-JP" sz="2400" b="1" kern="1200" dirty="0" smtClean="0"/>
          </a:br>
          <a:r>
            <a:rPr kumimoji="1" lang="ja-JP" altLang="en-US" sz="2400" b="1" kern="1200" dirty="0" smtClean="0"/>
            <a:t>消滅するもの</a:t>
          </a:r>
          <a:endParaRPr kumimoji="1" lang="ja-JP" altLang="en-US" sz="2400" b="1" kern="1200" dirty="0"/>
        </a:p>
      </dsp:txBody>
      <dsp:txXfrm>
        <a:off x="1939476" y="3294431"/>
        <a:ext cx="3094431" cy="883248"/>
      </dsp:txXfrm>
    </dsp:sp>
    <dsp:sp modelId="{65A3C80A-E902-4672-9753-C4D3418D6F2F}">
      <dsp:nvSpPr>
        <dsp:cNvPr id="0" name=""/>
        <dsp:cNvSpPr/>
      </dsp:nvSpPr>
      <dsp:spPr>
        <a:xfrm rot="21521560">
          <a:off x="5061329" y="3711034"/>
          <a:ext cx="440414" cy="39995"/>
        </a:xfrm>
        <a:custGeom>
          <a:avLst/>
          <a:gdLst/>
          <a:ahLst/>
          <a:cxnLst/>
          <a:rect l="0" t="0" r="0" b="0"/>
          <a:pathLst>
            <a:path>
              <a:moveTo>
                <a:pt x="0" y="19997"/>
              </a:moveTo>
              <a:lnTo>
                <a:pt x="440414" y="199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100000"/>
            </a:lnSpc>
            <a:spcBef>
              <a:spcPct val="0"/>
            </a:spcBef>
            <a:spcAft>
              <a:spcPct val="35000"/>
            </a:spcAft>
          </a:pPr>
          <a:endParaRPr kumimoji="1" lang="ja-JP" altLang="en-US" sz="2400" b="1" kern="1200"/>
        </a:p>
      </dsp:txBody>
      <dsp:txXfrm>
        <a:off x="5270526" y="3720021"/>
        <a:ext cx="22020" cy="22020"/>
      </dsp:txXfrm>
    </dsp:sp>
    <dsp:sp modelId="{771B23E0-0E17-4BEB-9726-94374F106A68}">
      <dsp:nvSpPr>
        <dsp:cNvPr id="0" name=""/>
        <dsp:cNvSpPr/>
      </dsp:nvSpPr>
      <dsp:spPr>
        <a:xfrm>
          <a:off x="5501686" y="3256904"/>
          <a:ext cx="4866926" cy="938206"/>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ct val="35000"/>
            </a:spcAft>
          </a:pPr>
          <a:r>
            <a:rPr kumimoji="1" lang="ja-JP" altLang="en-US" sz="2400" b="1" kern="1200" dirty="0" smtClean="0"/>
            <a:t>通常の著作物</a:t>
          </a:r>
          <a:endParaRPr kumimoji="1" lang="ja-JP" altLang="en-US" sz="2400" b="1" kern="1200" dirty="0"/>
        </a:p>
      </dsp:txBody>
      <dsp:txXfrm>
        <a:off x="5529165" y="3284383"/>
        <a:ext cx="4811968" cy="883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8BCF9-9C16-4C93-9A9F-657D225D66FB}">
      <dsp:nvSpPr>
        <dsp:cNvPr id="0" name=""/>
        <dsp:cNvSpPr/>
      </dsp:nvSpPr>
      <dsp:spPr>
        <a:xfrm>
          <a:off x="2154" y="1096486"/>
          <a:ext cx="1911847" cy="2479417"/>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目的</a:t>
          </a:r>
          <a:r>
            <a:rPr kumimoji="1" lang="en-US" altLang="ja-JP" sz="2800" kern="1200" dirty="0" smtClean="0"/>
            <a:t/>
          </a:r>
          <a:br>
            <a:rPr kumimoji="1" lang="en-US" altLang="ja-JP" sz="2800" kern="1200" dirty="0" smtClean="0"/>
          </a:br>
          <a:r>
            <a:rPr kumimoji="1" lang="ja-JP" altLang="en-US" sz="2800" kern="1200" dirty="0" smtClean="0"/>
            <a:t>（著作の公正な利用による文化の発展）</a:t>
          </a:r>
          <a:endParaRPr kumimoji="1" lang="ja-JP" altLang="en-US" sz="2800" kern="1200" dirty="0"/>
        </a:p>
      </dsp:txBody>
      <dsp:txXfrm>
        <a:off x="58150" y="1152482"/>
        <a:ext cx="1799855" cy="2367425"/>
      </dsp:txXfrm>
    </dsp:sp>
    <dsp:sp modelId="{13631C2C-A774-415D-B0EB-1A530171018B}">
      <dsp:nvSpPr>
        <dsp:cNvPr id="0" name=""/>
        <dsp:cNvSpPr/>
      </dsp:nvSpPr>
      <dsp:spPr>
        <a:xfrm rot="18289469">
          <a:off x="1626797" y="1768125"/>
          <a:ext cx="1339146" cy="36826"/>
        </a:xfrm>
        <a:custGeom>
          <a:avLst/>
          <a:gdLst/>
          <a:ahLst/>
          <a:cxnLst/>
          <a:rect l="0" t="0" r="0" b="0"/>
          <a:pathLst>
            <a:path>
              <a:moveTo>
                <a:pt x="0" y="18413"/>
              </a:moveTo>
              <a:lnTo>
                <a:pt x="1339146" y="184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262892" y="1753060"/>
        <a:ext cx="66957" cy="66957"/>
      </dsp:txXfrm>
    </dsp:sp>
    <dsp:sp modelId="{1F42879A-0074-4FEF-A140-96B13120B1E7}">
      <dsp:nvSpPr>
        <dsp:cNvPr id="0" name=""/>
        <dsp:cNvSpPr/>
      </dsp:nvSpPr>
      <dsp:spPr>
        <a:xfrm>
          <a:off x="2678740" y="758921"/>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著作の公正な利用</a:t>
          </a:r>
          <a:endParaRPr kumimoji="1" lang="ja-JP" altLang="en-US" sz="2800" kern="1200" dirty="0"/>
        </a:p>
      </dsp:txBody>
      <dsp:txXfrm>
        <a:off x="2706738" y="786919"/>
        <a:ext cx="1855851" cy="899927"/>
      </dsp:txXfrm>
    </dsp:sp>
    <dsp:sp modelId="{EDEB8CD7-71B9-4CF4-BCE0-28C4607A47C9}">
      <dsp:nvSpPr>
        <dsp:cNvPr id="0" name=""/>
        <dsp:cNvSpPr/>
      </dsp:nvSpPr>
      <dsp:spPr>
        <a:xfrm rot="19457599">
          <a:off x="4502067" y="943641"/>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49412" y="938510"/>
        <a:ext cx="47088" cy="47088"/>
      </dsp:txXfrm>
    </dsp:sp>
    <dsp:sp modelId="{C498019C-4B21-49EF-BEF0-18C00C57252E}">
      <dsp:nvSpPr>
        <dsp:cNvPr id="0" name=""/>
        <dsp:cNvSpPr/>
      </dsp:nvSpPr>
      <dsp:spPr>
        <a:xfrm>
          <a:off x="5355326" y="20926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有料利用</a:t>
          </a:r>
          <a:endParaRPr kumimoji="1" lang="ja-JP" altLang="en-US" sz="2800" kern="1200" dirty="0"/>
        </a:p>
      </dsp:txBody>
      <dsp:txXfrm>
        <a:off x="5383324" y="237263"/>
        <a:ext cx="1855851" cy="899927"/>
      </dsp:txXfrm>
    </dsp:sp>
    <dsp:sp modelId="{2F87FE2B-A71B-450F-B2B6-0439E7E6D0FD}">
      <dsp:nvSpPr>
        <dsp:cNvPr id="0" name=""/>
        <dsp:cNvSpPr/>
      </dsp:nvSpPr>
      <dsp:spPr>
        <a:xfrm>
          <a:off x="7267173" y="668813"/>
          <a:ext cx="764738" cy="36826"/>
        </a:xfrm>
        <a:custGeom>
          <a:avLst/>
          <a:gdLst/>
          <a:ahLst/>
          <a:cxnLst/>
          <a:rect l="0" t="0" r="0" b="0"/>
          <a:pathLst>
            <a:path>
              <a:moveTo>
                <a:pt x="0" y="18413"/>
              </a:moveTo>
              <a:lnTo>
                <a:pt x="76473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30424" y="668108"/>
        <a:ext cx="38236" cy="38236"/>
      </dsp:txXfrm>
    </dsp:sp>
    <dsp:sp modelId="{26D61804-E2F0-49F8-982C-C301CA24B426}">
      <dsp:nvSpPr>
        <dsp:cNvPr id="0" name=""/>
        <dsp:cNvSpPr/>
      </dsp:nvSpPr>
      <dsp:spPr>
        <a:xfrm>
          <a:off x="8031912" y="20926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投下資本の回収</a:t>
          </a:r>
          <a:endParaRPr kumimoji="1" lang="ja-JP" altLang="en-US" sz="2800" kern="1200" dirty="0"/>
        </a:p>
      </dsp:txBody>
      <dsp:txXfrm>
        <a:off x="8059910" y="237263"/>
        <a:ext cx="1855851" cy="899927"/>
      </dsp:txXfrm>
    </dsp:sp>
    <dsp:sp modelId="{376504B7-E712-4725-AD17-1423B4DDD7C4}">
      <dsp:nvSpPr>
        <dsp:cNvPr id="0" name=""/>
        <dsp:cNvSpPr/>
      </dsp:nvSpPr>
      <dsp:spPr>
        <a:xfrm rot="2142401">
          <a:off x="4502067" y="1493297"/>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49412" y="1488166"/>
        <a:ext cx="47088" cy="47088"/>
      </dsp:txXfrm>
    </dsp:sp>
    <dsp:sp modelId="{BCE6FC4B-018E-4F98-97B9-8AF3B8C7B438}">
      <dsp:nvSpPr>
        <dsp:cNvPr id="0" name=""/>
        <dsp:cNvSpPr/>
      </dsp:nvSpPr>
      <dsp:spPr>
        <a:xfrm>
          <a:off x="5355326" y="1308577"/>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無償利用</a:t>
          </a:r>
          <a:endParaRPr kumimoji="1" lang="ja-JP" altLang="en-US" sz="2800" kern="1200" dirty="0"/>
        </a:p>
      </dsp:txBody>
      <dsp:txXfrm>
        <a:off x="5383324" y="1336575"/>
        <a:ext cx="1855851" cy="899927"/>
      </dsp:txXfrm>
    </dsp:sp>
    <dsp:sp modelId="{987576D2-9425-499A-A33A-8C6DAF19C818}">
      <dsp:nvSpPr>
        <dsp:cNvPr id="0" name=""/>
        <dsp:cNvSpPr/>
      </dsp:nvSpPr>
      <dsp:spPr>
        <a:xfrm>
          <a:off x="7267173" y="1768125"/>
          <a:ext cx="764738" cy="36826"/>
        </a:xfrm>
        <a:custGeom>
          <a:avLst/>
          <a:gdLst/>
          <a:ahLst/>
          <a:cxnLst/>
          <a:rect l="0" t="0" r="0" b="0"/>
          <a:pathLst>
            <a:path>
              <a:moveTo>
                <a:pt x="0" y="18413"/>
              </a:moveTo>
              <a:lnTo>
                <a:pt x="76473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30424" y="1767420"/>
        <a:ext cx="38236" cy="38236"/>
      </dsp:txXfrm>
    </dsp:sp>
    <dsp:sp modelId="{FAFC6F0E-BB80-4A4D-AA47-0B65F624EFF6}">
      <dsp:nvSpPr>
        <dsp:cNvPr id="0" name=""/>
        <dsp:cNvSpPr/>
      </dsp:nvSpPr>
      <dsp:spPr>
        <a:xfrm>
          <a:off x="8031912" y="1308577"/>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著作権の</a:t>
          </a:r>
          <a:r>
            <a:rPr kumimoji="1" lang="en-US" altLang="ja-JP" sz="2800" kern="1200" dirty="0" smtClean="0"/>
            <a:t/>
          </a:r>
          <a:br>
            <a:rPr kumimoji="1" lang="en-US" altLang="ja-JP" sz="2800" kern="1200" dirty="0" smtClean="0"/>
          </a:br>
          <a:r>
            <a:rPr kumimoji="1" lang="ja-JP" altLang="en-US" sz="2800" kern="1200" dirty="0" smtClean="0"/>
            <a:t>制限</a:t>
          </a:r>
          <a:endParaRPr kumimoji="1" lang="ja-JP" altLang="en-US" sz="2800" kern="1200" dirty="0"/>
        </a:p>
      </dsp:txBody>
      <dsp:txXfrm>
        <a:off x="8059910" y="1336575"/>
        <a:ext cx="1855851" cy="899927"/>
      </dsp:txXfrm>
    </dsp:sp>
    <dsp:sp modelId="{17000958-3F96-4D08-A4C2-F6A666220BBF}">
      <dsp:nvSpPr>
        <dsp:cNvPr id="0" name=""/>
        <dsp:cNvSpPr/>
      </dsp:nvSpPr>
      <dsp:spPr>
        <a:xfrm rot="3310531">
          <a:off x="1626797" y="2867437"/>
          <a:ext cx="1339146" cy="36826"/>
        </a:xfrm>
        <a:custGeom>
          <a:avLst/>
          <a:gdLst/>
          <a:ahLst/>
          <a:cxnLst/>
          <a:rect l="0" t="0" r="0" b="0"/>
          <a:pathLst>
            <a:path>
              <a:moveTo>
                <a:pt x="0" y="18413"/>
              </a:moveTo>
              <a:lnTo>
                <a:pt x="1339146" y="184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262892" y="2852372"/>
        <a:ext cx="66957" cy="66957"/>
      </dsp:txXfrm>
    </dsp:sp>
    <dsp:sp modelId="{4B1A3896-2BD2-476A-AA5E-EFAB7BEBFB34}">
      <dsp:nvSpPr>
        <dsp:cNvPr id="0" name=""/>
        <dsp:cNvSpPr/>
      </dsp:nvSpPr>
      <dsp:spPr>
        <a:xfrm>
          <a:off x="2678740" y="295754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著作の不公正な利用</a:t>
          </a:r>
          <a:endParaRPr kumimoji="1" lang="ja-JP" altLang="en-US" sz="2800" kern="1200" dirty="0"/>
        </a:p>
      </dsp:txBody>
      <dsp:txXfrm>
        <a:off x="2706738" y="2985543"/>
        <a:ext cx="1855851" cy="899927"/>
      </dsp:txXfrm>
    </dsp:sp>
    <dsp:sp modelId="{A2012238-96B5-4C80-9AA8-9FF9B9F3CB49}">
      <dsp:nvSpPr>
        <dsp:cNvPr id="0" name=""/>
        <dsp:cNvSpPr/>
      </dsp:nvSpPr>
      <dsp:spPr>
        <a:xfrm>
          <a:off x="4590587" y="3417093"/>
          <a:ext cx="764738" cy="36826"/>
        </a:xfrm>
        <a:custGeom>
          <a:avLst/>
          <a:gdLst/>
          <a:ahLst/>
          <a:cxnLst/>
          <a:rect l="0" t="0" r="0" b="0"/>
          <a:pathLst>
            <a:path>
              <a:moveTo>
                <a:pt x="0" y="18413"/>
              </a:moveTo>
              <a:lnTo>
                <a:pt x="76473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953838" y="3416388"/>
        <a:ext cx="38236" cy="38236"/>
      </dsp:txXfrm>
    </dsp:sp>
    <dsp:sp modelId="{2F8D60E7-7024-4155-81CA-6118DE32014D}">
      <dsp:nvSpPr>
        <dsp:cNvPr id="0" name=""/>
        <dsp:cNvSpPr/>
      </dsp:nvSpPr>
      <dsp:spPr>
        <a:xfrm>
          <a:off x="5355326" y="2957545"/>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フリーライド</a:t>
          </a:r>
          <a:endParaRPr kumimoji="1" lang="ja-JP" altLang="en-US" sz="2800" kern="1200" dirty="0"/>
        </a:p>
      </dsp:txBody>
      <dsp:txXfrm>
        <a:off x="5383324" y="2985543"/>
        <a:ext cx="1855851" cy="899927"/>
      </dsp:txXfrm>
    </dsp:sp>
    <dsp:sp modelId="{C9D16B41-3E8B-4043-BBA0-EAAF8AFA2869}">
      <dsp:nvSpPr>
        <dsp:cNvPr id="0" name=""/>
        <dsp:cNvSpPr/>
      </dsp:nvSpPr>
      <dsp:spPr>
        <a:xfrm rot="19457599">
          <a:off x="7178653" y="3142265"/>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25998" y="3137134"/>
        <a:ext cx="47088" cy="47088"/>
      </dsp:txXfrm>
    </dsp:sp>
    <dsp:sp modelId="{6FADE97F-D5B3-4D63-B4A5-63316D65EAE0}">
      <dsp:nvSpPr>
        <dsp:cNvPr id="0" name=""/>
        <dsp:cNvSpPr/>
      </dsp:nvSpPr>
      <dsp:spPr>
        <a:xfrm>
          <a:off x="8031912" y="2407889"/>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著作料の</a:t>
          </a:r>
          <a:r>
            <a:rPr kumimoji="1" lang="en-US" altLang="ja-JP" sz="2800" kern="1200" smtClean="0"/>
            <a:t/>
          </a:r>
          <a:br>
            <a:rPr kumimoji="1" lang="en-US" altLang="ja-JP" sz="2800" kern="1200" smtClean="0"/>
          </a:br>
          <a:r>
            <a:rPr kumimoji="1" lang="ja-JP" altLang="en-US" sz="2800" kern="1200" smtClean="0"/>
            <a:t>強制</a:t>
          </a:r>
          <a:r>
            <a:rPr kumimoji="1" lang="ja-JP" altLang="en-US" sz="2800" kern="1200" dirty="0" smtClean="0"/>
            <a:t>徴収</a:t>
          </a:r>
          <a:endParaRPr kumimoji="1" lang="ja-JP" altLang="en-US" sz="2800" kern="1200" dirty="0"/>
        </a:p>
      </dsp:txBody>
      <dsp:txXfrm>
        <a:off x="8059910" y="2435887"/>
        <a:ext cx="1855851" cy="899927"/>
      </dsp:txXfrm>
    </dsp:sp>
    <dsp:sp modelId="{1B39C71C-C2D4-43E1-A5F1-4A59495398E4}">
      <dsp:nvSpPr>
        <dsp:cNvPr id="0" name=""/>
        <dsp:cNvSpPr/>
      </dsp:nvSpPr>
      <dsp:spPr>
        <a:xfrm rot="2142401">
          <a:off x="7178653" y="3691922"/>
          <a:ext cx="941778" cy="36826"/>
        </a:xfrm>
        <a:custGeom>
          <a:avLst/>
          <a:gdLst/>
          <a:ahLst/>
          <a:cxnLst/>
          <a:rect l="0" t="0" r="0" b="0"/>
          <a:pathLst>
            <a:path>
              <a:moveTo>
                <a:pt x="0" y="18413"/>
              </a:moveTo>
              <a:lnTo>
                <a:pt x="941778" y="184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625998" y="3686790"/>
        <a:ext cx="47088" cy="47088"/>
      </dsp:txXfrm>
    </dsp:sp>
    <dsp:sp modelId="{613324F2-5804-49FB-8F0B-9953991B9C1A}">
      <dsp:nvSpPr>
        <dsp:cNvPr id="0" name=""/>
        <dsp:cNvSpPr/>
      </dsp:nvSpPr>
      <dsp:spPr>
        <a:xfrm>
          <a:off x="8031912" y="3507201"/>
          <a:ext cx="1911847" cy="955923"/>
        </a:xfrm>
        <a:prstGeom prst="roundRect">
          <a:avLst>
            <a:gd name="adj" fmla="val 10000"/>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罰則</a:t>
          </a:r>
          <a:endParaRPr kumimoji="1" lang="ja-JP" altLang="en-US" sz="2800" kern="1200" dirty="0"/>
        </a:p>
      </dsp:txBody>
      <dsp:txXfrm>
        <a:off x="8059910" y="3535199"/>
        <a:ext cx="1855851" cy="8999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smtClean="0"/>
              <a:t>Lecture on Copyright Law, 2018</a:t>
            </a:r>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A59DE9-5179-41AA-87F7-F104063DB598}" type="datetime1">
              <a:rPr kumimoji="1" lang="ja-JP" altLang="en-US" smtClean="0"/>
              <a:t>2018/3/14</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06590E-9819-4954-99A7-1365910CCFBB}" type="slidenum">
              <a:rPr kumimoji="1" lang="ja-JP" altLang="en-US" smtClean="0"/>
              <a:t>‹#›</a:t>
            </a:fld>
            <a:endParaRPr kumimoji="1" lang="ja-JP" altLang="en-US"/>
          </a:p>
        </p:txBody>
      </p:sp>
    </p:spTree>
    <p:extLst>
      <p:ext uri="{BB962C8B-B14F-4D97-AF65-F5344CB8AC3E}">
        <p14:creationId xmlns:p14="http://schemas.microsoft.com/office/powerpoint/2010/main" val="86614464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smtClean="0"/>
              <a:t>Lecture on Copyright Law, 2018</a:t>
            </a:r>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62F85-AAD0-4019-84FA-33A5507BCBD0}" type="datetime1">
              <a:rPr kumimoji="1" lang="ja-JP" altLang="en-US" smtClean="0"/>
              <a:t>2018/3/14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DF751-D1D1-456C-BCB5-BD4F7B8FCFDF}" type="slidenum">
              <a:rPr kumimoji="1" lang="ja-JP" altLang="en-US" smtClean="0"/>
              <a:t>‹#›</a:t>
            </a:fld>
            <a:endParaRPr kumimoji="1" lang="ja-JP" altLang="en-US"/>
          </a:p>
        </p:txBody>
      </p:sp>
    </p:spTree>
    <p:extLst>
      <p:ext uri="{BB962C8B-B14F-4D97-AF65-F5344CB8AC3E}">
        <p14:creationId xmlns:p14="http://schemas.microsoft.com/office/powerpoint/2010/main" val="2089755991"/>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BDF751-D1D1-456C-BCB5-BD4F7B8FCFDF}"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fld id="{87B7D02A-0448-4028-8787-4B2E90FAB568}"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Copyright Law, 2018</a:t>
            </a:r>
            <a:endParaRPr kumimoji="1" lang="ja-JP" altLang="en-US"/>
          </a:p>
        </p:txBody>
      </p:sp>
    </p:spTree>
    <p:extLst>
      <p:ext uri="{BB962C8B-B14F-4D97-AF65-F5344CB8AC3E}">
        <p14:creationId xmlns:p14="http://schemas.microsoft.com/office/powerpoint/2010/main" val="419307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11</a:t>
            </a:fld>
            <a:endParaRPr kumimoji="1" lang="ja-JP" altLang="en-US"/>
          </a:p>
        </p:txBody>
      </p:sp>
    </p:spTree>
    <p:extLst>
      <p:ext uri="{BB962C8B-B14F-4D97-AF65-F5344CB8AC3E}">
        <p14:creationId xmlns:p14="http://schemas.microsoft.com/office/powerpoint/2010/main" val="861074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12</a:t>
            </a:fld>
            <a:endParaRPr kumimoji="1" lang="ja-JP" altLang="en-US"/>
          </a:p>
        </p:txBody>
      </p:sp>
    </p:spTree>
    <p:extLst>
      <p:ext uri="{BB962C8B-B14F-4D97-AF65-F5344CB8AC3E}">
        <p14:creationId xmlns:p14="http://schemas.microsoft.com/office/powerpoint/2010/main" val="2460712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13</a:t>
            </a:fld>
            <a:endParaRPr kumimoji="1" lang="ja-JP" altLang="en-US"/>
          </a:p>
        </p:txBody>
      </p:sp>
    </p:spTree>
    <p:extLst>
      <p:ext uri="{BB962C8B-B14F-4D97-AF65-F5344CB8AC3E}">
        <p14:creationId xmlns:p14="http://schemas.microsoft.com/office/powerpoint/2010/main" val="2489623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14</a:t>
            </a:fld>
            <a:endParaRPr kumimoji="1" lang="ja-JP" altLang="en-US"/>
          </a:p>
        </p:txBody>
      </p:sp>
    </p:spTree>
    <p:extLst>
      <p:ext uri="{BB962C8B-B14F-4D97-AF65-F5344CB8AC3E}">
        <p14:creationId xmlns:p14="http://schemas.microsoft.com/office/powerpoint/2010/main" val="594256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15</a:t>
            </a:fld>
            <a:endParaRPr kumimoji="1" lang="ja-JP" altLang="en-US"/>
          </a:p>
        </p:txBody>
      </p:sp>
    </p:spTree>
    <p:extLst>
      <p:ext uri="{BB962C8B-B14F-4D97-AF65-F5344CB8AC3E}">
        <p14:creationId xmlns:p14="http://schemas.microsoft.com/office/powerpoint/2010/main" val="2767768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16</a:t>
            </a:fld>
            <a:endParaRPr kumimoji="1" lang="ja-JP" altLang="en-US"/>
          </a:p>
        </p:txBody>
      </p:sp>
    </p:spTree>
    <p:extLst>
      <p:ext uri="{BB962C8B-B14F-4D97-AF65-F5344CB8AC3E}">
        <p14:creationId xmlns:p14="http://schemas.microsoft.com/office/powerpoint/2010/main" val="1561191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17</a:t>
            </a:fld>
            <a:endParaRPr kumimoji="1" lang="ja-JP" altLang="en-US"/>
          </a:p>
        </p:txBody>
      </p:sp>
    </p:spTree>
    <p:extLst>
      <p:ext uri="{BB962C8B-B14F-4D97-AF65-F5344CB8AC3E}">
        <p14:creationId xmlns:p14="http://schemas.microsoft.com/office/powerpoint/2010/main" val="4204285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18</a:t>
            </a:fld>
            <a:endParaRPr kumimoji="1" lang="ja-JP" altLang="en-US"/>
          </a:p>
        </p:txBody>
      </p:sp>
    </p:spTree>
    <p:extLst>
      <p:ext uri="{BB962C8B-B14F-4D97-AF65-F5344CB8AC3E}">
        <p14:creationId xmlns:p14="http://schemas.microsoft.com/office/powerpoint/2010/main" val="2448165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19</a:t>
            </a:fld>
            <a:endParaRPr kumimoji="1" lang="ja-JP" altLang="en-US"/>
          </a:p>
        </p:txBody>
      </p:sp>
    </p:spTree>
    <p:extLst>
      <p:ext uri="{BB962C8B-B14F-4D97-AF65-F5344CB8AC3E}">
        <p14:creationId xmlns:p14="http://schemas.microsoft.com/office/powerpoint/2010/main" val="3165603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20</a:t>
            </a:fld>
            <a:endParaRPr kumimoji="1" lang="ja-JP" altLang="en-US"/>
          </a:p>
        </p:txBody>
      </p:sp>
    </p:spTree>
    <p:extLst>
      <p:ext uri="{BB962C8B-B14F-4D97-AF65-F5344CB8AC3E}">
        <p14:creationId xmlns:p14="http://schemas.microsoft.com/office/powerpoint/2010/main" val="192515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a:t>
            </a:fld>
            <a:endParaRPr kumimoji="1" lang="ja-JP" altLang="en-US"/>
          </a:p>
        </p:txBody>
      </p:sp>
    </p:spTree>
    <p:extLst>
      <p:ext uri="{BB962C8B-B14F-4D97-AF65-F5344CB8AC3E}">
        <p14:creationId xmlns:p14="http://schemas.microsoft.com/office/powerpoint/2010/main" val="1653134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21</a:t>
            </a:fld>
            <a:endParaRPr kumimoji="1" lang="ja-JP" altLang="en-US"/>
          </a:p>
        </p:txBody>
      </p:sp>
    </p:spTree>
    <p:extLst>
      <p:ext uri="{BB962C8B-B14F-4D97-AF65-F5344CB8AC3E}">
        <p14:creationId xmlns:p14="http://schemas.microsoft.com/office/powerpoint/2010/main" val="341239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22</a:t>
            </a:fld>
            <a:endParaRPr kumimoji="1" lang="ja-JP" altLang="en-US"/>
          </a:p>
        </p:txBody>
      </p:sp>
    </p:spTree>
    <p:extLst>
      <p:ext uri="{BB962C8B-B14F-4D97-AF65-F5344CB8AC3E}">
        <p14:creationId xmlns:p14="http://schemas.microsoft.com/office/powerpoint/2010/main" val="2243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4</a:t>
            </a:fld>
            <a:endParaRPr kumimoji="1" lang="ja-JP" altLang="en-US"/>
          </a:p>
        </p:txBody>
      </p:sp>
    </p:spTree>
    <p:extLst>
      <p:ext uri="{BB962C8B-B14F-4D97-AF65-F5344CB8AC3E}">
        <p14:creationId xmlns:p14="http://schemas.microsoft.com/office/powerpoint/2010/main" val="717444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5</a:t>
            </a:fld>
            <a:endParaRPr kumimoji="1" lang="ja-JP" altLang="en-US"/>
          </a:p>
        </p:txBody>
      </p:sp>
    </p:spTree>
    <p:extLst>
      <p:ext uri="{BB962C8B-B14F-4D97-AF65-F5344CB8AC3E}">
        <p14:creationId xmlns:p14="http://schemas.microsoft.com/office/powerpoint/2010/main" val="1812573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6</a:t>
            </a:fld>
            <a:endParaRPr kumimoji="1" lang="ja-JP" altLang="en-US"/>
          </a:p>
        </p:txBody>
      </p:sp>
    </p:spTree>
    <p:extLst>
      <p:ext uri="{BB962C8B-B14F-4D97-AF65-F5344CB8AC3E}">
        <p14:creationId xmlns:p14="http://schemas.microsoft.com/office/powerpoint/2010/main" val="4153082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7</a:t>
            </a:fld>
            <a:endParaRPr kumimoji="1" lang="ja-JP" altLang="en-US"/>
          </a:p>
        </p:txBody>
      </p:sp>
    </p:spTree>
    <p:extLst>
      <p:ext uri="{BB962C8B-B14F-4D97-AF65-F5344CB8AC3E}">
        <p14:creationId xmlns:p14="http://schemas.microsoft.com/office/powerpoint/2010/main" val="19020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8</a:t>
            </a:fld>
            <a:endParaRPr kumimoji="1" lang="ja-JP" altLang="en-US"/>
          </a:p>
        </p:txBody>
      </p:sp>
    </p:spTree>
    <p:extLst>
      <p:ext uri="{BB962C8B-B14F-4D97-AF65-F5344CB8AC3E}">
        <p14:creationId xmlns:p14="http://schemas.microsoft.com/office/powerpoint/2010/main" val="472053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9</a:t>
            </a:fld>
            <a:endParaRPr kumimoji="1" lang="ja-JP" altLang="en-US"/>
          </a:p>
        </p:txBody>
      </p:sp>
    </p:spTree>
    <p:extLst>
      <p:ext uri="{BB962C8B-B14F-4D97-AF65-F5344CB8AC3E}">
        <p14:creationId xmlns:p14="http://schemas.microsoft.com/office/powerpoint/2010/main" val="1464217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Copyright Law, 2018</a:t>
            </a:r>
            <a:endParaRPr kumimoji="1" lang="ja-JP" altLang="en-US"/>
          </a:p>
        </p:txBody>
      </p:sp>
      <p:sp>
        <p:nvSpPr>
          <p:cNvPr id="5" name="日付プレースホルダー 4"/>
          <p:cNvSpPr>
            <a:spLocks noGrp="1"/>
          </p:cNvSpPr>
          <p:nvPr>
            <p:ph type="dt" idx="11"/>
          </p:nvPr>
        </p:nvSpPr>
        <p:spPr/>
        <p:txBody>
          <a:bodyPr/>
          <a:lstStyle/>
          <a:p>
            <a:fld id="{CD262F85-AAD0-4019-84FA-33A5507BCBD0}" type="datetime1">
              <a:rPr kumimoji="1" lang="ja-JP" altLang="en-US" smtClean="0"/>
              <a:t>2018/3/14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C9BDF751-D1D1-456C-BCB5-BD4F7B8FCFDF}" type="slidenum">
              <a:rPr kumimoji="1" lang="ja-JP" altLang="en-US" smtClean="0"/>
              <a:t>10</a:t>
            </a:fld>
            <a:endParaRPr kumimoji="1" lang="ja-JP" altLang="en-US"/>
          </a:p>
        </p:txBody>
      </p:sp>
    </p:spTree>
    <p:extLst>
      <p:ext uri="{BB962C8B-B14F-4D97-AF65-F5344CB8AC3E}">
        <p14:creationId xmlns:p14="http://schemas.microsoft.com/office/powerpoint/2010/main" val="824408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nchor="ctr"/>
          <a:lstStyle>
            <a:lvl1pPr marL="342900" indent="-342900" algn="ctr">
              <a:buFont typeface="Arial" panose="020B0604020202020204" pitchFamily="34" charset="0"/>
              <a:buChar char="•"/>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B27C970D-4A4F-4D47-B923-BF33FBBC723B}"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34397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36FAFC-DDAE-4126-AE2A-A20A0D593DBE}"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351927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D72C7CD-A393-4FAF-BCAD-AB027A5196E6}"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71285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lgn="ctr">
              <a:defRPr sz="54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CE5F5D2D-CBB7-4CE5-A931-875A12DAF9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96897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lgn="ct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fld id="{DE69D6C9-094F-4A50-994F-617408C1C7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8263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838200" y="1825625"/>
            <a:ext cx="5181600" cy="435133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172200" y="1825625"/>
            <a:ext cx="5181600" cy="4351338"/>
          </a:xfrm>
        </p:spPr>
        <p:txBody>
          <a:bodyPr/>
          <a:lstStyle>
            <a:lvl1pPr marL="228600" indent="-228600">
              <a:buClr>
                <a:srgbClr val="002060"/>
              </a:buClr>
              <a:buFont typeface="Wingdings" panose="05000000000000000000" pitchFamily="2" charset="2"/>
              <a:buChar char="n"/>
              <a:defRPr/>
            </a:lvl1pPr>
            <a:lvl2pPr marL="685800" indent="-228600">
              <a:buClr>
                <a:srgbClr val="FF0000"/>
              </a:buClr>
              <a:buFont typeface="Wingdings" panose="05000000000000000000" pitchFamily="2" charset="2"/>
              <a:buChar char="n"/>
              <a:defRPr/>
            </a:lvl2pPr>
            <a:lvl3pPr marL="1143000" indent="-228600">
              <a:buClr>
                <a:srgbClr val="002060"/>
              </a:buClr>
              <a:buFont typeface="Wingdings" panose="05000000000000000000" pitchFamily="2" charset="2"/>
              <a:buChar char="n"/>
              <a:defRPr/>
            </a:lvl3pPr>
            <a:lvl4pPr marL="1600200" indent="-228600">
              <a:buClr>
                <a:srgbClr val="FF0000"/>
              </a:buClr>
              <a:buFont typeface="Wingdings" panose="05000000000000000000" pitchFamily="2" charset="2"/>
              <a:buChar char="n"/>
              <a:defRPr/>
            </a:lvl4pPr>
            <a:lvl5pPr marL="2057400" indent="-228600">
              <a:buClr>
                <a:srgbClr val="002060"/>
              </a:buClr>
              <a:buFont typeface="Wingdings" panose="05000000000000000000" pitchFamily="2" charset="2"/>
              <a:buChar char="n"/>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A2AC8B74-50F0-4D60-839D-780F3BFAF320}" type="datetime1">
              <a:rPr kumimoji="1" lang="ja-JP" altLang="en-US" smtClean="0"/>
              <a:t>2018/3/14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50346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11D1BCD-222F-4C0B-9B4D-2030EE4E297C}" type="datetime1">
              <a:rPr kumimoji="1" lang="ja-JP" altLang="en-US" smtClean="0"/>
              <a:t>2018/3/14</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2018</a:t>
            </a:r>
            <a:endParaRPr kumimoji="1" lang="ja-JP" altLang="en-US"/>
          </a:p>
        </p:txBody>
      </p:sp>
      <p:sp>
        <p:nvSpPr>
          <p:cNvPr id="9" name="スライド番号プレースホルダー 8"/>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32976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998CA9-C9C8-4714-9CD9-8CD367C3FC11}" type="datetime1">
              <a:rPr kumimoji="1" lang="ja-JP" altLang="en-US" smtClean="0"/>
              <a:t>2018/3/14</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2018</a:t>
            </a:r>
            <a:endParaRPr kumimoji="1" lang="ja-JP" altLang="en-US"/>
          </a:p>
        </p:txBody>
      </p:sp>
      <p:sp>
        <p:nvSpPr>
          <p:cNvPr id="5" name="スライド番号プレースホルダー 4"/>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282592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8C0A98-5F74-450E-B683-F9FCC0145444}" type="datetime1">
              <a:rPr kumimoji="1" lang="ja-JP" altLang="en-US" smtClean="0"/>
              <a:t>2018/3/14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2018</a:t>
            </a:r>
            <a:endParaRPr kumimoji="1" lang="ja-JP" altLang="en-US"/>
          </a:p>
        </p:txBody>
      </p:sp>
      <p:sp>
        <p:nvSpPr>
          <p:cNvPr id="4" name="スライド番号プレースホルダー 3"/>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161865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9DE477-7A27-4E1D-B891-FCF699820CF0}" type="datetime1">
              <a:rPr kumimoji="1" lang="ja-JP" altLang="en-US" smtClean="0"/>
              <a:t>2018/3/14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118307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8E0B11-7DC4-4058-ABEF-649F50908FEA}" type="datetime1">
              <a:rPr kumimoji="1" lang="ja-JP" altLang="en-US" smtClean="0"/>
              <a:t>2018/3/14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a:t>
            </a:fld>
            <a:endParaRPr kumimoji="1" lang="ja-JP" altLang="en-US"/>
          </a:p>
        </p:txBody>
      </p:sp>
    </p:spTree>
    <p:extLst>
      <p:ext uri="{BB962C8B-B14F-4D97-AF65-F5344CB8AC3E}">
        <p14:creationId xmlns:p14="http://schemas.microsoft.com/office/powerpoint/2010/main" val="156994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98D8E-D6EF-4969-B1A3-77E8EE6FBB8B}" type="datetime1">
              <a:rPr kumimoji="1" lang="ja-JP" altLang="en-US" smtClean="0"/>
              <a:t>2018/3/14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KAGAYAMA Shigeru, 2018</a:t>
            </a:r>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F790A-B57E-4166-82B6-B405363EDE3B}"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849880" y="6364859"/>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474720" y="6364859"/>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情報 8">
            <a:hlinkClick r:id="" action="ppaction://noaction" highlightClick="1"/>
          </p:cNvPr>
          <p:cNvSpPr/>
          <p:nvPr userDrawn="1"/>
        </p:nvSpPr>
        <p:spPr>
          <a:xfrm>
            <a:off x="4160520" y="6364859"/>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619744" y="6364859"/>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最後 10">
            <a:hlinkClick r:id="" action="ppaction://hlinkshowjump?jump=lastslide" highlightClick="1"/>
          </p:cNvPr>
          <p:cNvSpPr/>
          <p:nvPr userDrawn="1"/>
        </p:nvSpPr>
        <p:spPr>
          <a:xfrm>
            <a:off x="9342120" y="6364859"/>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4416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674297"/>
            <a:ext cx="9144000" cy="2529818"/>
          </a:xfrm>
        </p:spPr>
        <p:txBody>
          <a:bodyPr>
            <a:normAutofit fontScale="90000"/>
          </a:bodyPr>
          <a:lstStyle/>
          <a:p>
            <a:pPr>
              <a:lnSpc>
                <a:spcPct val="100000"/>
              </a:lnSpc>
            </a:pPr>
            <a:r>
              <a:rPr kumimoji="1" lang="ja-JP" altLang="en-US" sz="4800" dirty="0" smtClean="0"/>
              <a:t>利用者のための</a:t>
            </a:r>
            <a:r>
              <a:rPr kumimoji="1" lang="en-US" altLang="ja-JP" sz="4800" dirty="0" smtClean="0"/>
              <a:t/>
            </a:r>
            <a:br>
              <a:rPr kumimoji="1" lang="en-US" altLang="ja-JP" sz="4800" dirty="0" smtClean="0"/>
            </a:br>
            <a:r>
              <a:rPr kumimoji="1" lang="ja-JP" altLang="en-US" sz="8000" dirty="0" smtClean="0"/>
              <a:t>著作権法講義</a:t>
            </a:r>
            <a:r>
              <a:rPr kumimoji="1" lang="en-US" altLang="ja-JP" sz="8000" dirty="0" smtClean="0"/>
              <a:t/>
            </a:r>
            <a:br>
              <a:rPr kumimoji="1" lang="en-US" altLang="ja-JP" sz="8000" dirty="0" smtClean="0"/>
            </a:br>
            <a:r>
              <a:rPr kumimoji="1" lang="en-US" altLang="ja-JP" sz="4400" b="1" dirty="0" smtClean="0">
                <a:latin typeface="Times New Roman" panose="02020603050405020304" pitchFamily="18" charset="0"/>
                <a:cs typeface="Times New Roman" panose="02020603050405020304" pitchFamily="18" charset="0"/>
              </a:rPr>
              <a:t>(Ver.1)</a:t>
            </a:r>
            <a:endParaRPr kumimoji="1" lang="ja-JP" altLang="en-US" sz="4400" b="1"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4310744" y="3204115"/>
            <a:ext cx="6357256" cy="2631599"/>
          </a:xfrm>
        </p:spPr>
        <p:txBody>
          <a:bodyPr>
            <a:normAutofit/>
          </a:bodyPr>
          <a:lstStyle/>
          <a:p>
            <a:pPr marL="0" indent="0" algn="r">
              <a:lnSpc>
                <a:spcPct val="100000"/>
              </a:lnSpc>
              <a:buNone/>
            </a:pPr>
            <a:r>
              <a:rPr kumimoji="1" lang="ja-JP" altLang="en-US" sz="4000" dirty="0" smtClean="0"/>
              <a:t>吉備国際大学大学院教授</a:t>
            </a:r>
            <a:endParaRPr kumimoji="1" lang="en-US" altLang="ja-JP" sz="4000" dirty="0" smtClean="0"/>
          </a:p>
          <a:p>
            <a:pPr marL="0" indent="0" algn="r">
              <a:lnSpc>
                <a:spcPct val="100000"/>
              </a:lnSpc>
              <a:buNone/>
            </a:pPr>
            <a:r>
              <a:rPr kumimoji="1" lang="ja-JP" altLang="en-US" sz="4000" dirty="0" smtClean="0"/>
              <a:t>　加賀山 茂</a:t>
            </a:r>
            <a:endParaRPr kumimoji="1" lang="ja-JP" altLang="en-US" sz="4000" dirty="0"/>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3672" y="3204115"/>
            <a:ext cx="1973699" cy="2631599"/>
          </a:xfrm>
          <a:prstGeom prst="rect">
            <a:avLst/>
          </a:prstGeom>
        </p:spPr>
      </p:pic>
      <p:sp>
        <p:nvSpPr>
          <p:cNvPr id="5" name="日付プレースホルダー 4"/>
          <p:cNvSpPr>
            <a:spLocks noGrp="1"/>
          </p:cNvSpPr>
          <p:nvPr>
            <p:ph type="dt" sz="half" idx="10"/>
          </p:nvPr>
        </p:nvSpPr>
        <p:spPr/>
        <p:txBody>
          <a:bodyPr/>
          <a:lstStyle/>
          <a:p>
            <a:fld id="{AD861677-9F4E-4105-91E1-85636E6275D4}" type="datetime1">
              <a:rPr kumimoji="1" lang="ja-JP" altLang="en-US" smtClean="0"/>
              <a:t>2018/3/14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1</a:t>
            </a:fld>
            <a:endParaRPr kumimoji="1" lang="ja-JP" altLang="en-US"/>
          </a:p>
        </p:txBody>
      </p:sp>
    </p:spTree>
    <p:extLst>
      <p:ext uri="{BB962C8B-B14F-4D97-AF65-F5344CB8AC3E}">
        <p14:creationId xmlns:p14="http://schemas.microsoft.com/office/powerpoint/2010/main" val="1861610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著作権の主体としての著作者（</a:t>
            </a:r>
            <a:r>
              <a:rPr kumimoji="1" lang="en-US" altLang="ja-JP" dirty="0" smtClean="0"/>
              <a:t>1/2</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120000"/>
              </a:lnSpc>
            </a:pPr>
            <a:r>
              <a:rPr kumimoji="1" lang="ja-JP" altLang="en-US" dirty="0" smtClean="0"/>
              <a:t>著作者の権利（著作権法</a:t>
            </a:r>
            <a:r>
              <a:rPr kumimoji="1" lang="en-US" altLang="ja-JP" dirty="0" smtClean="0"/>
              <a:t>17</a:t>
            </a:r>
            <a:r>
              <a:rPr kumimoji="1" lang="ja-JP" altLang="en-US" dirty="0" smtClean="0"/>
              <a:t>条）</a:t>
            </a:r>
            <a:endParaRPr kumimoji="1" lang="en-US" altLang="ja-JP" dirty="0" smtClean="0"/>
          </a:p>
          <a:p>
            <a:pPr lvl="1">
              <a:lnSpc>
                <a:spcPct val="120000"/>
              </a:lnSpc>
            </a:pPr>
            <a:r>
              <a:rPr lang="ja-JP" altLang="en-US" dirty="0" smtClean="0"/>
              <a:t>著作者人格権（著作権法</a:t>
            </a:r>
            <a:r>
              <a:rPr lang="en-US" altLang="ja-JP" dirty="0" smtClean="0"/>
              <a:t>18</a:t>
            </a:r>
            <a:r>
              <a:rPr lang="ja-JP" altLang="en-US" dirty="0" smtClean="0"/>
              <a:t>条～</a:t>
            </a:r>
            <a:r>
              <a:rPr lang="en-US" altLang="ja-JP" dirty="0" smtClean="0"/>
              <a:t>20</a:t>
            </a:r>
            <a:r>
              <a:rPr lang="ja-JP" altLang="en-US" dirty="0" smtClean="0"/>
              <a:t>条）</a:t>
            </a:r>
            <a:endParaRPr lang="en-US" altLang="ja-JP" dirty="0" smtClean="0"/>
          </a:p>
          <a:p>
            <a:pPr lvl="2">
              <a:lnSpc>
                <a:spcPct val="120000"/>
              </a:lnSpc>
            </a:pPr>
            <a:r>
              <a:rPr lang="ja-JP" altLang="en-US" dirty="0" smtClean="0"/>
              <a:t>公表権（</a:t>
            </a:r>
            <a:r>
              <a:rPr lang="en-US" altLang="ja-JP" dirty="0" smtClean="0"/>
              <a:t>18</a:t>
            </a:r>
            <a:r>
              <a:rPr lang="ja-JP" altLang="en-US" dirty="0" smtClean="0"/>
              <a:t>条），氏名表示権（</a:t>
            </a:r>
            <a:r>
              <a:rPr lang="en-US" altLang="ja-JP" dirty="0" smtClean="0"/>
              <a:t>19</a:t>
            </a:r>
            <a:r>
              <a:rPr lang="ja-JP" altLang="en-US" dirty="0" smtClean="0"/>
              <a:t>条），同一性保持権（</a:t>
            </a:r>
            <a:r>
              <a:rPr lang="en-US" altLang="ja-JP" dirty="0" smtClean="0"/>
              <a:t>20</a:t>
            </a:r>
            <a:r>
              <a:rPr lang="ja-JP" altLang="en-US" dirty="0" smtClean="0"/>
              <a:t>条）</a:t>
            </a:r>
            <a:endParaRPr lang="en-US" altLang="ja-JP" dirty="0" smtClean="0"/>
          </a:p>
          <a:p>
            <a:pPr lvl="3">
              <a:lnSpc>
                <a:spcPct val="120000"/>
              </a:lnSpc>
            </a:pPr>
            <a:r>
              <a:rPr lang="ja-JP" altLang="en-US" dirty="0"/>
              <a:t>←民法の人格権へと解消すべき</a:t>
            </a:r>
            <a:r>
              <a:rPr lang="ja-JP" altLang="en-US" dirty="0" smtClean="0"/>
              <a:t>か </a:t>
            </a:r>
            <a:r>
              <a:rPr lang="en-US" altLang="ja-JP" dirty="0" smtClean="0"/>
              <a:t>?</a:t>
            </a:r>
          </a:p>
          <a:p>
            <a:pPr lvl="1">
              <a:lnSpc>
                <a:spcPct val="120000"/>
              </a:lnSpc>
            </a:pPr>
            <a:r>
              <a:rPr kumimoji="1" lang="ja-JP" altLang="en-US" dirty="0" smtClean="0"/>
              <a:t>著作権</a:t>
            </a:r>
            <a:r>
              <a:rPr kumimoji="1" lang="en-US" altLang="ja-JP" dirty="0" smtClean="0"/>
              <a:t>〔</a:t>
            </a:r>
            <a:r>
              <a:rPr kumimoji="1" lang="ja-JP" altLang="en-US" dirty="0" smtClean="0"/>
              <a:t>著作財産権</a:t>
            </a:r>
            <a:r>
              <a:rPr kumimoji="1" lang="en-US" altLang="ja-JP" dirty="0" smtClean="0"/>
              <a:t>〕</a:t>
            </a:r>
            <a:r>
              <a:rPr kumimoji="1" lang="ja-JP" altLang="en-US" dirty="0" smtClean="0"/>
              <a:t>（著作権法</a:t>
            </a:r>
            <a:r>
              <a:rPr kumimoji="1" lang="en-US" altLang="ja-JP" dirty="0" smtClean="0"/>
              <a:t>21</a:t>
            </a:r>
            <a:r>
              <a:rPr kumimoji="1" lang="ja-JP" altLang="en-US" dirty="0" smtClean="0"/>
              <a:t>条～</a:t>
            </a:r>
            <a:r>
              <a:rPr kumimoji="1" lang="en-US" altLang="ja-JP" dirty="0" smtClean="0"/>
              <a:t>28</a:t>
            </a:r>
            <a:r>
              <a:rPr kumimoji="1" lang="ja-JP" altLang="en-US" dirty="0" smtClean="0"/>
              <a:t>条）</a:t>
            </a:r>
            <a:endParaRPr kumimoji="1" lang="en-US" altLang="ja-JP" dirty="0" smtClean="0"/>
          </a:p>
          <a:p>
            <a:pPr lvl="2">
              <a:lnSpc>
                <a:spcPct val="120000"/>
              </a:lnSpc>
            </a:pPr>
            <a:r>
              <a:rPr lang="ja-JP" altLang="en-US" dirty="0" smtClean="0"/>
              <a:t>複製権（</a:t>
            </a:r>
            <a:r>
              <a:rPr lang="en-US" altLang="ja-JP" dirty="0" smtClean="0"/>
              <a:t>21</a:t>
            </a:r>
            <a:r>
              <a:rPr lang="ja-JP" altLang="en-US" dirty="0" smtClean="0"/>
              <a:t>条），上演権及び演奏権（</a:t>
            </a:r>
            <a:r>
              <a:rPr lang="en-US" altLang="ja-JP" dirty="0" smtClean="0"/>
              <a:t>22</a:t>
            </a:r>
            <a:r>
              <a:rPr lang="ja-JP" altLang="en-US" dirty="0" smtClean="0"/>
              <a:t>条），上映権（</a:t>
            </a:r>
            <a:r>
              <a:rPr lang="en-US" altLang="ja-JP" dirty="0" smtClean="0"/>
              <a:t>22</a:t>
            </a:r>
            <a:r>
              <a:rPr lang="ja-JP" altLang="en-US" dirty="0" smtClean="0"/>
              <a:t>条の</a:t>
            </a:r>
            <a:r>
              <a:rPr lang="en-US" altLang="ja-JP" dirty="0" smtClean="0"/>
              <a:t>2</a:t>
            </a:r>
            <a:r>
              <a:rPr lang="ja-JP" altLang="en-US" dirty="0" smtClean="0"/>
              <a:t>），公衆送信権等（</a:t>
            </a:r>
            <a:r>
              <a:rPr lang="en-US" altLang="ja-JP" dirty="0" smtClean="0"/>
              <a:t>23</a:t>
            </a:r>
            <a:r>
              <a:rPr lang="ja-JP" altLang="en-US" dirty="0" smtClean="0"/>
              <a:t>条），口述権（</a:t>
            </a:r>
            <a:r>
              <a:rPr lang="en-US" altLang="ja-JP" dirty="0" smtClean="0"/>
              <a:t>24</a:t>
            </a:r>
            <a:r>
              <a:rPr lang="ja-JP" altLang="en-US" dirty="0" smtClean="0"/>
              <a:t>条），展示権（</a:t>
            </a:r>
            <a:r>
              <a:rPr lang="en-US" altLang="ja-JP" dirty="0" smtClean="0"/>
              <a:t>25</a:t>
            </a:r>
            <a:r>
              <a:rPr lang="ja-JP" altLang="en-US" dirty="0" smtClean="0"/>
              <a:t>条），頒布権（</a:t>
            </a:r>
            <a:r>
              <a:rPr lang="en-US" altLang="ja-JP" dirty="0" smtClean="0"/>
              <a:t>26</a:t>
            </a:r>
            <a:r>
              <a:rPr lang="ja-JP" altLang="en-US" dirty="0" smtClean="0"/>
              <a:t>条），</a:t>
            </a:r>
            <a:endParaRPr lang="en-US" altLang="ja-JP" dirty="0" smtClean="0"/>
          </a:p>
          <a:p>
            <a:pPr lvl="2">
              <a:lnSpc>
                <a:spcPct val="120000"/>
              </a:lnSpc>
            </a:pPr>
            <a:r>
              <a:rPr lang="ja-JP" altLang="en-US" dirty="0" smtClean="0"/>
              <a:t>譲渡権（</a:t>
            </a:r>
            <a:r>
              <a:rPr lang="en-US" altLang="ja-JP" dirty="0" smtClean="0"/>
              <a:t>26</a:t>
            </a:r>
            <a:r>
              <a:rPr lang="ja-JP" altLang="en-US" dirty="0" smtClean="0"/>
              <a:t>条の</a:t>
            </a:r>
            <a:r>
              <a:rPr lang="en-US" altLang="ja-JP" dirty="0" smtClean="0"/>
              <a:t>2</a:t>
            </a:r>
            <a:r>
              <a:rPr lang="ja-JP" altLang="en-US" dirty="0" smtClean="0"/>
              <a:t>），貸与権（</a:t>
            </a:r>
            <a:r>
              <a:rPr lang="en-US" altLang="ja-JP" dirty="0" smtClean="0"/>
              <a:t>26</a:t>
            </a:r>
            <a:r>
              <a:rPr lang="ja-JP" altLang="en-US" dirty="0" smtClean="0"/>
              <a:t>条の</a:t>
            </a:r>
            <a:r>
              <a:rPr lang="en-US" altLang="ja-JP" dirty="0" smtClean="0"/>
              <a:t>3</a:t>
            </a:r>
            <a:r>
              <a:rPr lang="ja-JP" altLang="en-US" dirty="0" smtClean="0"/>
              <a:t>），</a:t>
            </a:r>
            <a:endParaRPr lang="en-US" altLang="ja-JP" dirty="0" smtClean="0"/>
          </a:p>
          <a:p>
            <a:pPr lvl="2">
              <a:lnSpc>
                <a:spcPct val="120000"/>
              </a:lnSpc>
            </a:pPr>
            <a:r>
              <a:rPr lang="ja-JP" altLang="en-US" dirty="0" smtClean="0"/>
              <a:t>翻訳権，翻案権等（</a:t>
            </a:r>
            <a:r>
              <a:rPr lang="en-US" altLang="ja-JP" dirty="0" smtClean="0"/>
              <a:t>27</a:t>
            </a:r>
            <a:r>
              <a:rPr lang="ja-JP" altLang="en-US" dirty="0" smtClean="0"/>
              <a:t>条），</a:t>
            </a:r>
            <a:endParaRPr lang="en-US" altLang="ja-JP" dirty="0" smtClean="0"/>
          </a:p>
          <a:p>
            <a:pPr lvl="2">
              <a:lnSpc>
                <a:spcPct val="120000"/>
              </a:lnSpc>
            </a:pPr>
            <a:r>
              <a:rPr lang="ja-JP" altLang="en-US" dirty="0" smtClean="0"/>
              <a:t>二次的著作物の利用に関する原著作者の権利（</a:t>
            </a:r>
            <a:r>
              <a:rPr lang="en-US" altLang="ja-JP" dirty="0" smtClean="0"/>
              <a:t>28</a:t>
            </a:r>
            <a:r>
              <a:rPr lang="ja-JP" altLang="en-US" dirty="0" smtClean="0"/>
              <a:t>条）</a:t>
            </a:r>
            <a:endParaRPr lang="en-US" altLang="ja-JP" dirty="0" smtClean="0"/>
          </a:p>
        </p:txBody>
      </p:sp>
      <p:sp>
        <p:nvSpPr>
          <p:cNvPr id="4" name="日付プレースホルダー 3"/>
          <p:cNvSpPr>
            <a:spLocks noGrp="1"/>
          </p:cNvSpPr>
          <p:nvPr>
            <p:ph type="dt" sz="half" idx="10"/>
          </p:nvPr>
        </p:nvSpPr>
        <p:spPr/>
        <p:txBody>
          <a:bodyPr/>
          <a:lstStyle/>
          <a:p>
            <a:fld id="{06AA9771-FB19-4C40-BB51-D75BCBA66163}"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10</a:t>
            </a:fld>
            <a:endParaRPr kumimoji="1" lang="ja-JP" altLang="en-US"/>
          </a:p>
        </p:txBody>
      </p:sp>
    </p:spTree>
    <p:extLst>
      <p:ext uri="{BB962C8B-B14F-4D97-AF65-F5344CB8AC3E}">
        <p14:creationId xmlns:p14="http://schemas.microsoft.com/office/powerpoint/2010/main" val="399414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75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left)">
                                      <p:cBhvr>
                                        <p:cTn id="32" dur="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著作権の主体としての著作者（</a:t>
            </a:r>
            <a:r>
              <a:rPr kumimoji="1" lang="en-US" altLang="ja-JP" dirty="0" smtClean="0"/>
              <a:t>2/2</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120000"/>
              </a:lnSpc>
            </a:pPr>
            <a:r>
              <a:rPr kumimoji="1" lang="ja-JP" altLang="en-US" dirty="0" smtClean="0"/>
              <a:t>著作者に「著作者人格権」という特権を与えることに対する批判</a:t>
            </a:r>
            <a:endParaRPr kumimoji="1" lang="en-US" altLang="ja-JP" dirty="0" smtClean="0"/>
          </a:p>
          <a:p>
            <a:pPr lvl="1">
              <a:lnSpc>
                <a:spcPct val="120000"/>
              </a:lnSpc>
            </a:pPr>
            <a:r>
              <a:rPr lang="ja-JP" altLang="en-US" dirty="0" smtClean="0"/>
              <a:t>インターネット</a:t>
            </a:r>
            <a:r>
              <a:rPr lang="ja-JP" altLang="en-US" dirty="0"/>
              <a:t>社会</a:t>
            </a:r>
            <a:r>
              <a:rPr lang="ja-JP" altLang="en-US" dirty="0" smtClean="0"/>
              <a:t>においては，すべての人が，著作者となる。</a:t>
            </a:r>
            <a:endParaRPr lang="en-US" altLang="ja-JP" dirty="0" smtClean="0"/>
          </a:p>
          <a:p>
            <a:pPr lvl="2">
              <a:lnSpc>
                <a:spcPct val="120000"/>
              </a:lnSpc>
            </a:pPr>
            <a:r>
              <a:rPr lang="ja-JP" altLang="en-US" dirty="0" smtClean="0"/>
              <a:t>特許権等，著作権以外の知的財産権には，特権としての人格権は与えられていない。人格権は，万民に平等の民法上の人格権で十分である。</a:t>
            </a:r>
            <a:endParaRPr kumimoji="1" lang="en-US" altLang="ja-JP" dirty="0" smtClean="0"/>
          </a:p>
          <a:p>
            <a:pPr lvl="2">
              <a:lnSpc>
                <a:spcPct val="120000"/>
              </a:lnSpc>
            </a:pPr>
            <a:r>
              <a:rPr kumimoji="1" lang="ja-JP" altLang="en-US" dirty="0" smtClean="0"/>
              <a:t>すべての人が簡単に著作物を公表できるインターネット社会において，著作者に民法における人格権以上の特権を与えることは，もはや正当化できない。</a:t>
            </a:r>
            <a:endParaRPr kumimoji="1" lang="en-US" altLang="ja-JP" dirty="0" smtClean="0"/>
          </a:p>
          <a:p>
            <a:pPr lvl="1">
              <a:lnSpc>
                <a:spcPct val="120000"/>
              </a:lnSpc>
            </a:pPr>
            <a:r>
              <a:rPr kumimoji="1" lang="ja-JP" altLang="en-US" dirty="0" smtClean="0"/>
              <a:t>著作権は，公表を通じて人類の文化の発展に寄与するものである（著作権法</a:t>
            </a:r>
            <a:r>
              <a:rPr kumimoji="1" lang="en-US" altLang="ja-JP" dirty="0" smtClean="0"/>
              <a:t>1</a:t>
            </a:r>
            <a:r>
              <a:rPr kumimoji="1" lang="ja-JP" altLang="en-US" dirty="0" smtClean="0"/>
              <a:t>条）。</a:t>
            </a:r>
            <a:endParaRPr kumimoji="1" lang="en-US" altLang="ja-JP" dirty="0" smtClean="0"/>
          </a:p>
          <a:p>
            <a:pPr lvl="2">
              <a:lnSpc>
                <a:spcPct val="120000"/>
              </a:lnSpc>
            </a:pPr>
            <a:r>
              <a:rPr lang="ja-JP" altLang="en-US" dirty="0" smtClean="0"/>
              <a:t>著作者に，著作物を公表しない権利とか，著作物の利用を差し止める権利を与えることは，文化の発展を阻害するものであり，著作権の本来の目的に違背する。</a:t>
            </a:r>
            <a:endParaRPr kumimoji="1" lang="ja-JP" altLang="en-US" dirty="0"/>
          </a:p>
        </p:txBody>
      </p:sp>
      <p:sp>
        <p:nvSpPr>
          <p:cNvPr id="4" name="日付プレースホルダー 3"/>
          <p:cNvSpPr>
            <a:spLocks noGrp="1"/>
          </p:cNvSpPr>
          <p:nvPr>
            <p:ph type="dt" sz="half" idx="10"/>
          </p:nvPr>
        </p:nvSpPr>
        <p:spPr/>
        <p:txBody>
          <a:bodyPr/>
          <a:lstStyle/>
          <a:p>
            <a:fld id="{2CCDC707-D652-4A80-9D39-C055E5F25FAB}"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11</a:t>
            </a:fld>
            <a:endParaRPr kumimoji="1" lang="ja-JP" altLang="en-US"/>
          </a:p>
        </p:txBody>
      </p:sp>
    </p:spTree>
    <p:extLst>
      <p:ext uri="{BB962C8B-B14F-4D97-AF65-F5344CB8AC3E}">
        <p14:creationId xmlns:p14="http://schemas.microsoft.com/office/powerpoint/2010/main" val="375739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1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17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著作権の目的（従来の考え方）</a:t>
            </a:r>
            <a:endParaRPr kumimoji="1" lang="ja-JP" altLang="en-US" dirty="0"/>
          </a:p>
        </p:txBody>
      </p:sp>
      <p:sp>
        <p:nvSpPr>
          <p:cNvPr id="3" name="コンテンツ プレースホルダー 2"/>
          <p:cNvSpPr>
            <a:spLocks noGrp="1"/>
          </p:cNvSpPr>
          <p:nvPr>
            <p:ph sz="half" idx="1"/>
          </p:nvPr>
        </p:nvSpPr>
        <p:spPr/>
        <p:txBody>
          <a:bodyPr>
            <a:normAutofit fontScale="55000" lnSpcReduction="20000"/>
          </a:bodyPr>
          <a:lstStyle/>
          <a:p>
            <a:pPr>
              <a:lnSpc>
                <a:spcPct val="120000"/>
              </a:lnSpc>
            </a:pPr>
            <a:r>
              <a:rPr kumimoji="1" lang="ja-JP" altLang="en-US" dirty="0" smtClean="0"/>
              <a:t>著作者の権利の独占的・排他的権利の保護</a:t>
            </a:r>
            <a:endParaRPr kumimoji="1" lang="en-US" altLang="ja-JP" dirty="0" smtClean="0"/>
          </a:p>
          <a:p>
            <a:pPr lvl="1">
              <a:lnSpc>
                <a:spcPct val="120000"/>
              </a:lnSpc>
            </a:pPr>
            <a:r>
              <a:rPr lang="ja-JP" altLang="en-US" dirty="0" smtClean="0"/>
              <a:t>文化の</a:t>
            </a:r>
            <a:r>
              <a:rPr lang="ja-JP" altLang="en-US" dirty="0"/>
              <a:t>創造</a:t>
            </a:r>
            <a:r>
              <a:rPr lang="ja-JP" altLang="en-US" dirty="0" smtClean="0"/>
              <a:t>に</a:t>
            </a:r>
            <a:r>
              <a:rPr lang="ja-JP" altLang="en-US" dirty="0"/>
              <a:t>寄与</a:t>
            </a:r>
            <a:r>
              <a:rPr lang="ja-JP" altLang="en-US" dirty="0" smtClean="0"/>
              <a:t>する著作者を保護することが法の第一義的目的である。</a:t>
            </a:r>
            <a:endParaRPr lang="en-US" altLang="ja-JP" dirty="0" smtClean="0"/>
          </a:p>
          <a:p>
            <a:pPr lvl="1">
              <a:lnSpc>
                <a:spcPct val="120000"/>
              </a:lnSpc>
            </a:pPr>
            <a:r>
              <a:rPr lang="ja-JP" altLang="en-US" dirty="0"/>
              <a:t>著作権</a:t>
            </a:r>
            <a:r>
              <a:rPr lang="ja-JP" altLang="en-US" dirty="0" smtClean="0"/>
              <a:t>の</a:t>
            </a:r>
            <a:r>
              <a:rPr lang="ja-JP" altLang="en-US" dirty="0"/>
              <a:t>侵害に対</a:t>
            </a:r>
            <a:r>
              <a:rPr lang="ja-JP" altLang="en-US" dirty="0" smtClean="0"/>
              <a:t>しては，著作者に利用の差止，原状回復，損害賠償，刑罰など，ありとあらゆる救済手段を与えるべきである。</a:t>
            </a:r>
            <a:endParaRPr lang="en-US" altLang="ja-JP" dirty="0" smtClean="0"/>
          </a:p>
          <a:p>
            <a:pPr>
              <a:lnSpc>
                <a:spcPct val="120000"/>
              </a:lnSpc>
            </a:pPr>
            <a:r>
              <a:rPr lang="ja-JP" altLang="en-US" dirty="0" smtClean="0"/>
              <a:t>例外としての著作権の制限</a:t>
            </a:r>
            <a:endParaRPr lang="en-US" altLang="ja-JP" dirty="0" smtClean="0"/>
          </a:p>
          <a:p>
            <a:pPr lvl="1">
              <a:lnSpc>
                <a:spcPct val="120000"/>
              </a:lnSpc>
            </a:pPr>
            <a:r>
              <a:rPr kumimoji="1" lang="ja-JP" altLang="en-US" dirty="0" smtClean="0"/>
              <a:t>利用者の以下のような「公正な利用」を条件として，著作権が制限されることがある。</a:t>
            </a:r>
            <a:endParaRPr kumimoji="1" lang="en-US" altLang="ja-JP" dirty="0" smtClean="0"/>
          </a:p>
          <a:p>
            <a:pPr lvl="2">
              <a:lnSpc>
                <a:spcPct val="120000"/>
              </a:lnSpc>
            </a:pPr>
            <a:r>
              <a:rPr lang="ja-JP" altLang="en-US" dirty="0" smtClean="0"/>
              <a:t>私的利用のための複製（</a:t>
            </a:r>
            <a:r>
              <a:rPr lang="en-US" altLang="ja-JP" dirty="0" smtClean="0"/>
              <a:t>30</a:t>
            </a:r>
            <a:r>
              <a:rPr lang="ja-JP" altLang="en-US" dirty="0" smtClean="0"/>
              <a:t>条），図書館等における複等（</a:t>
            </a:r>
            <a:r>
              <a:rPr lang="en-US" altLang="ja-JP" dirty="0" smtClean="0"/>
              <a:t>31</a:t>
            </a:r>
            <a:r>
              <a:rPr lang="ja-JP" altLang="en-US" dirty="0" smtClean="0"/>
              <a:t>条），</a:t>
            </a:r>
            <a:endParaRPr lang="en-US" altLang="ja-JP" dirty="0" smtClean="0"/>
          </a:p>
          <a:p>
            <a:pPr lvl="2">
              <a:lnSpc>
                <a:spcPct val="120000"/>
              </a:lnSpc>
            </a:pPr>
            <a:r>
              <a:rPr kumimoji="1" lang="ja-JP" altLang="en-US" dirty="0" smtClean="0"/>
              <a:t>引用（</a:t>
            </a:r>
            <a:r>
              <a:rPr kumimoji="1" lang="en-US" altLang="ja-JP" dirty="0" smtClean="0"/>
              <a:t>32</a:t>
            </a:r>
            <a:r>
              <a:rPr kumimoji="1" lang="ja-JP" altLang="en-US" dirty="0" smtClean="0"/>
              <a:t>条，</a:t>
            </a:r>
            <a:r>
              <a:rPr kumimoji="1" lang="en-US" altLang="ja-JP" dirty="0" smtClean="0"/>
              <a:t>30</a:t>
            </a:r>
            <a:r>
              <a:rPr kumimoji="1" lang="ja-JP" altLang="en-US" dirty="0" smtClean="0"/>
              <a:t>条の</a:t>
            </a:r>
            <a:r>
              <a:rPr kumimoji="1" lang="en-US" altLang="ja-JP" dirty="0" smtClean="0"/>
              <a:t>2</a:t>
            </a:r>
            <a:r>
              <a:rPr kumimoji="1" lang="ja-JP" altLang="en-US" dirty="0" err="1" smtClean="0"/>
              <a:t>，</a:t>
            </a:r>
            <a:r>
              <a:rPr kumimoji="1" lang="en-US" altLang="ja-JP" dirty="0" smtClean="0"/>
              <a:t>30</a:t>
            </a:r>
            <a:r>
              <a:rPr kumimoji="1" lang="ja-JP" altLang="en-US" dirty="0" smtClean="0"/>
              <a:t>条の</a:t>
            </a:r>
            <a:r>
              <a:rPr kumimoji="1" lang="en-US" altLang="ja-JP" dirty="0" smtClean="0"/>
              <a:t>3</a:t>
            </a:r>
            <a:r>
              <a:rPr kumimoji="1" lang="ja-JP" altLang="en-US" dirty="0" err="1" smtClean="0"/>
              <a:t>，</a:t>
            </a:r>
            <a:r>
              <a:rPr kumimoji="1" lang="en-US" altLang="ja-JP" dirty="0" smtClean="0"/>
              <a:t>30</a:t>
            </a:r>
            <a:r>
              <a:rPr kumimoji="1" lang="ja-JP" altLang="en-US" dirty="0" smtClean="0"/>
              <a:t>条の</a:t>
            </a:r>
            <a:r>
              <a:rPr kumimoji="1" lang="en-US" altLang="ja-JP" dirty="0" smtClean="0"/>
              <a:t>4</a:t>
            </a:r>
            <a:r>
              <a:rPr kumimoji="1" lang="ja-JP" altLang="en-US" dirty="0" smtClean="0"/>
              <a:t>），</a:t>
            </a:r>
            <a:endParaRPr kumimoji="1" lang="en-US" altLang="ja-JP" dirty="0" smtClean="0"/>
          </a:p>
          <a:p>
            <a:pPr lvl="2">
              <a:lnSpc>
                <a:spcPct val="120000"/>
              </a:lnSpc>
            </a:pPr>
            <a:r>
              <a:rPr kumimoji="1" lang="ja-JP" altLang="en-US" dirty="0" smtClean="0"/>
              <a:t>教科用図書等への掲載（</a:t>
            </a:r>
            <a:r>
              <a:rPr kumimoji="1" lang="en-US" altLang="ja-JP" dirty="0" smtClean="0"/>
              <a:t>33</a:t>
            </a:r>
            <a:r>
              <a:rPr kumimoji="1" lang="ja-JP" altLang="en-US" dirty="0" smtClean="0"/>
              <a:t>条，</a:t>
            </a:r>
            <a:r>
              <a:rPr kumimoji="1" lang="en-US" altLang="ja-JP" dirty="0" smtClean="0"/>
              <a:t>33</a:t>
            </a:r>
            <a:r>
              <a:rPr kumimoji="1" lang="ja-JP" altLang="en-US" dirty="0" smtClean="0"/>
              <a:t>条の</a:t>
            </a:r>
            <a:r>
              <a:rPr kumimoji="1" lang="en-US" altLang="ja-JP" dirty="0" smtClean="0"/>
              <a:t>2</a:t>
            </a:r>
            <a:r>
              <a:rPr kumimoji="1" lang="ja-JP" altLang="en-US" dirty="0" smtClean="0"/>
              <a:t>），学校教育番組の放送等（</a:t>
            </a:r>
            <a:r>
              <a:rPr kumimoji="1" lang="en-US" altLang="ja-JP" dirty="0" smtClean="0"/>
              <a:t>34</a:t>
            </a:r>
            <a:r>
              <a:rPr kumimoji="1" lang="ja-JP" altLang="en-US" dirty="0" smtClean="0"/>
              <a:t>条），学校その他の教育機関における複製等（</a:t>
            </a:r>
            <a:r>
              <a:rPr kumimoji="1" lang="en-US" altLang="ja-JP" dirty="0" smtClean="0"/>
              <a:t>35</a:t>
            </a:r>
            <a:r>
              <a:rPr kumimoji="1" lang="ja-JP" altLang="en-US" dirty="0" smtClean="0"/>
              <a:t>条），試験問題としての複製等（</a:t>
            </a:r>
            <a:r>
              <a:rPr kumimoji="1" lang="en-US" altLang="ja-JP" dirty="0" smtClean="0"/>
              <a:t>36</a:t>
            </a:r>
            <a:r>
              <a:rPr kumimoji="1" lang="ja-JP" altLang="en-US" dirty="0" smtClean="0"/>
              <a:t>条），</a:t>
            </a:r>
            <a:endParaRPr kumimoji="1" lang="en-US" altLang="ja-JP" dirty="0" smtClean="0"/>
          </a:p>
          <a:p>
            <a:pPr lvl="2">
              <a:lnSpc>
                <a:spcPct val="120000"/>
              </a:lnSpc>
            </a:pPr>
            <a:r>
              <a:rPr lang="ja-JP" altLang="en-US" dirty="0" smtClean="0"/>
              <a:t>視覚障害者</a:t>
            </a:r>
            <a:r>
              <a:rPr lang="ja-JP" altLang="en-US" dirty="0"/>
              <a:t>等</a:t>
            </a:r>
            <a:r>
              <a:rPr lang="ja-JP" altLang="en-US" dirty="0" smtClean="0"/>
              <a:t>のための複製等（</a:t>
            </a:r>
            <a:r>
              <a:rPr lang="en-US" altLang="ja-JP" dirty="0" smtClean="0"/>
              <a:t>37</a:t>
            </a:r>
            <a:r>
              <a:rPr lang="ja-JP" altLang="en-US" dirty="0" smtClean="0"/>
              <a:t>条），聴覚障害者等のための複製等（</a:t>
            </a:r>
            <a:r>
              <a:rPr lang="en-US" altLang="ja-JP" dirty="0" smtClean="0"/>
              <a:t>37</a:t>
            </a:r>
            <a:r>
              <a:rPr lang="ja-JP" altLang="en-US" dirty="0" smtClean="0"/>
              <a:t>条の</a:t>
            </a:r>
            <a:r>
              <a:rPr lang="en-US" altLang="ja-JP" dirty="0" smtClean="0"/>
              <a:t>2</a:t>
            </a:r>
            <a:r>
              <a:rPr lang="ja-JP" altLang="en-US" dirty="0" smtClean="0"/>
              <a:t>），</a:t>
            </a:r>
            <a:endParaRPr lang="en-US" altLang="ja-JP" dirty="0" smtClean="0"/>
          </a:p>
          <a:p>
            <a:pPr lvl="2">
              <a:lnSpc>
                <a:spcPct val="120000"/>
              </a:lnSpc>
            </a:pPr>
            <a:endParaRPr kumimoji="1" lang="ja-JP" altLang="en-US" dirty="0"/>
          </a:p>
        </p:txBody>
      </p:sp>
      <p:sp>
        <p:nvSpPr>
          <p:cNvPr id="4" name="コンテンツ プレースホルダー 3"/>
          <p:cNvSpPr>
            <a:spLocks noGrp="1"/>
          </p:cNvSpPr>
          <p:nvPr>
            <p:ph sz="half" idx="2"/>
          </p:nvPr>
        </p:nvSpPr>
        <p:spPr/>
        <p:txBody>
          <a:bodyPr>
            <a:normAutofit fontScale="55000" lnSpcReduction="20000"/>
          </a:bodyPr>
          <a:lstStyle/>
          <a:p>
            <a:pPr lvl="2">
              <a:lnSpc>
                <a:spcPct val="120000"/>
              </a:lnSpc>
            </a:pPr>
            <a:r>
              <a:rPr lang="ja-JP" altLang="en-US" dirty="0"/>
              <a:t>営利を目的としない上演等（</a:t>
            </a:r>
            <a:r>
              <a:rPr lang="en-US" altLang="ja-JP" dirty="0"/>
              <a:t>38</a:t>
            </a:r>
            <a:r>
              <a:rPr lang="ja-JP" altLang="en-US" dirty="0"/>
              <a:t>条）</a:t>
            </a:r>
            <a:r>
              <a:rPr lang="ja-JP" altLang="en-US" dirty="0" smtClean="0"/>
              <a:t>，</a:t>
            </a:r>
            <a:endParaRPr kumimoji="1" lang="en-US" altLang="ja-JP" dirty="0" smtClean="0"/>
          </a:p>
          <a:p>
            <a:pPr lvl="2">
              <a:lnSpc>
                <a:spcPct val="120000"/>
              </a:lnSpc>
            </a:pPr>
            <a:r>
              <a:rPr kumimoji="1" lang="ja-JP" altLang="en-US" dirty="0" smtClean="0"/>
              <a:t>時事問題に関する論説の転載等（</a:t>
            </a:r>
            <a:r>
              <a:rPr kumimoji="1" lang="en-US" altLang="ja-JP" dirty="0" smtClean="0"/>
              <a:t>39</a:t>
            </a:r>
            <a:r>
              <a:rPr kumimoji="1" lang="ja-JP" altLang="en-US" dirty="0" smtClean="0"/>
              <a:t>条），</a:t>
            </a:r>
            <a:r>
              <a:rPr lang="ja-JP" altLang="en-US" dirty="0" smtClean="0"/>
              <a:t>政治上の演説等の利用（</a:t>
            </a:r>
            <a:r>
              <a:rPr lang="en-US" altLang="ja-JP" dirty="0" smtClean="0"/>
              <a:t>40</a:t>
            </a:r>
            <a:r>
              <a:rPr lang="ja-JP" altLang="en-US" dirty="0" smtClean="0"/>
              <a:t>条），時事の事件の報道のための利用（</a:t>
            </a:r>
            <a:r>
              <a:rPr lang="en-US" altLang="ja-JP" dirty="0" smtClean="0"/>
              <a:t>41</a:t>
            </a:r>
            <a:r>
              <a:rPr lang="ja-JP" altLang="en-US" dirty="0" smtClean="0"/>
              <a:t>条）</a:t>
            </a:r>
            <a:endParaRPr lang="en-US" altLang="ja-JP" dirty="0" smtClean="0"/>
          </a:p>
          <a:p>
            <a:pPr lvl="2">
              <a:lnSpc>
                <a:spcPct val="120000"/>
              </a:lnSpc>
            </a:pPr>
            <a:r>
              <a:rPr kumimoji="1" lang="ja-JP" altLang="en-US" dirty="0" smtClean="0"/>
              <a:t>裁判手続き，行政手続等における複製（</a:t>
            </a:r>
            <a:r>
              <a:rPr kumimoji="1" lang="en-US" altLang="ja-JP" dirty="0" smtClean="0"/>
              <a:t>42</a:t>
            </a:r>
            <a:r>
              <a:rPr kumimoji="1" lang="ja-JP" altLang="en-US" dirty="0" smtClean="0"/>
              <a:t>条，</a:t>
            </a:r>
            <a:r>
              <a:rPr kumimoji="1" lang="en-US" altLang="ja-JP" dirty="0" smtClean="0"/>
              <a:t>42</a:t>
            </a:r>
            <a:r>
              <a:rPr kumimoji="1" lang="ja-JP" altLang="en-US" dirty="0" smtClean="0"/>
              <a:t>条の</a:t>
            </a:r>
            <a:r>
              <a:rPr kumimoji="1" lang="en-US" altLang="ja-JP" dirty="0" smtClean="0"/>
              <a:t>2</a:t>
            </a:r>
            <a:r>
              <a:rPr kumimoji="1" lang="ja-JP" altLang="en-US" dirty="0" err="1" smtClean="0"/>
              <a:t>，</a:t>
            </a:r>
            <a:r>
              <a:rPr kumimoji="1" lang="en-US" altLang="ja-JP" dirty="0" smtClean="0"/>
              <a:t>42</a:t>
            </a:r>
            <a:r>
              <a:rPr kumimoji="1" lang="ja-JP" altLang="en-US" dirty="0" smtClean="0"/>
              <a:t>条の</a:t>
            </a:r>
            <a:r>
              <a:rPr kumimoji="1" lang="en-US" altLang="ja-JP" dirty="0" smtClean="0"/>
              <a:t>3</a:t>
            </a:r>
            <a:r>
              <a:rPr kumimoji="1" lang="ja-JP" altLang="en-US" dirty="0" err="1" smtClean="0"/>
              <a:t>，</a:t>
            </a:r>
            <a:r>
              <a:rPr kumimoji="1" lang="en-US" altLang="ja-JP" dirty="0" smtClean="0"/>
              <a:t>42</a:t>
            </a:r>
            <a:r>
              <a:rPr kumimoji="1" lang="ja-JP" altLang="en-US" dirty="0" smtClean="0"/>
              <a:t>条の</a:t>
            </a:r>
            <a:r>
              <a:rPr kumimoji="1" lang="en-US" altLang="ja-JP" dirty="0" smtClean="0"/>
              <a:t>4</a:t>
            </a:r>
            <a:r>
              <a:rPr kumimoji="1" lang="ja-JP" altLang="en-US" dirty="0" smtClean="0"/>
              <a:t>），</a:t>
            </a:r>
            <a:endParaRPr kumimoji="1" lang="en-US" altLang="ja-JP" dirty="0" smtClean="0"/>
          </a:p>
          <a:p>
            <a:pPr lvl="2">
              <a:lnSpc>
                <a:spcPct val="120000"/>
              </a:lnSpc>
            </a:pPr>
            <a:r>
              <a:rPr lang="ja-JP" altLang="en-US" dirty="0" smtClean="0"/>
              <a:t>翻訳，翻案等による利用（</a:t>
            </a:r>
            <a:r>
              <a:rPr lang="en-US" altLang="ja-JP" dirty="0" smtClean="0"/>
              <a:t>43</a:t>
            </a:r>
            <a:r>
              <a:rPr lang="ja-JP" altLang="en-US" dirty="0" smtClean="0"/>
              <a:t>条），</a:t>
            </a:r>
            <a:endParaRPr lang="en-US" altLang="ja-JP" dirty="0" smtClean="0"/>
          </a:p>
          <a:p>
            <a:pPr lvl="2">
              <a:lnSpc>
                <a:spcPct val="120000"/>
              </a:lnSpc>
            </a:pPr>
            <a:r>
              <a:rPr kumimoji="1" lang="ja-JP" altLang="en-US" dirty="0" smtClean="0"/>
              <a:t>放送事業者等による一時的固定（</a:t>
            </a:r>
            <a:r>
              <a:rPr kumimoji="1" lang="en-US" altLang="ja-JP" dirty="0" smtClean="0"/>
              <a:t>44</a:t>
            </a:r>
            <a:r>
              <a:rPr kumimoji="1" lang="ja-JP" altLang="en-US" dirty="0" smtClean="0"/>
              <a:t>条），</a:t>
            </a:r>
            <a:endParaRPr kumimoji="1" lang="en-US" altLang="ja-JP" dirty="0" smtClean="0"/>
          </a:p>
          <a:p>
            <a:pPr lvl="2">
              <a:lnSpc>
                <a:spcPct val="120000"/>
              </a:lnSpc>
            </a:pPr>
            <a:r>
              <a:rPr lang="ja-JP" altLang="en-US" dirty="0"/>
              <a:t>美術</a:t>
            </a:r>
            <a:r>
              <a:rPr lang="ja-JP" altLang="en-US" dirty="0" smtClean="0"/>
              <a:t>の著作物等の現作品の所有者による展示（</a:t>
            </a:r>
            <a:r>
              <a:rPr lang="en-US" altLang="ja-JP" dirty="0" smtClean="0"/>
              <a:t>45</a:t>
            </a:r>
            <a:r>
              <a:rPr lang="ja-JP" altLang="en-US" dirty="0" smtClean="0"/>
              <a:t>条），公開の美術の著作物等の利用（</a:t>
            </a:r>
            <a:r>
              <a:rPr lang="en-US" altLang="ja-JP" dirty="0" smtClean="0"/>
              <a:t>46</a:t>
            </a:r>
            <a:r>
              <a:rPr lang="ja-JP" altLang="en-US" dirty="0" smtClean="0"/>
              <a:t>条），美術の著作物等の展示に伴う複製（</a:t>
            </a:r>
            <a:r>
              <a:rPr lang="en-US" altLang="ja-JP" dirty="0" smtClean="0"/>
              <a:t>47</a:t>
            </a:r>
            <a:r>
              <a:rPr lang="ja-JP" altLang="en-US" dirty="0" smtClean="0"/>
              <a:t>条），美術の著作物等の譲渡等の申出に伴う複製等（</a:t>
            </a:r>
            <a:r>
              <a:rPr lang="en-US" altLang="ja-JP" dirty="0" smtClean="0"/>
              <a:t>47</a:t>
            </a:r>
            <a:r>
              <a:rPr lang="ja-JP" altLang="en-US" dirty="0" smtClean="0"/>
              <a:t>条の</a:t>
            </a:r>
            <a:r>
              <a:rPr lang="en-US" altLang="ja-JP" dirty="0" smtClean="0"/>
              <a:t>2</a:t>
            </a:r>
            <a:r>
              <a:rPr lang="ja-JP" altLang="en-US" dirty="0" smtClean="0"/>
              <a:t>），</a:t>
            </a:r>
            <a:endParaRPr lang="en-US" altLang="ja-JP" dirty="0" smtClean="0"/>
          </a:p>
          <a:p>
            <a:pPr lvl="2">
              <a:lnSpc>
                <a:spcPct val="120000"/>
              </a:lnSpc>
            </a:pPr>
            <a:r>
              <a:rPr lang="ja-JP" altLang="en-US" dirty="0" smtClean="0"/>
              <a:t>プログラムの著作物の複製等の所有者による複製等（</a:t>
            </a:r>
            <a:r>
              <a:rPr lang="en-US" altLang="ja-JP" dirty="0" smtClean="0"/>
              <a:t>47</a:t>
            </a:r>
            <a:r>
              <a:rPr lang="ja-JP" altLang="en-US" dirty="0" smtClean="0"/>
              <a:t>条の</a:t>
            </a:r>
            <a:r>
              <a:rPr lang="en-US" altLang="ja-JP" dirty="0" smtClean="0"/>
              <a:t>3</a:t>
            </a:r>
            <a:r>
              <a:rPr lang="ja-JP" altLang="en-US" dirty="0" smtClean="0"/>
              <a:t>），保守，修理等のための一時的複製（</a:t>
            </a:r>
            <a:r>
              <a:rPr lang="en-US" altLang="ja-JP" dirty="0" smtClean="0"/>
              <a:t>47</a:t>
            </a:r>
            <a:r>
              <a:rPr lang="ja-JP" altLang="en-US" dirty="0" smtClean="0"/>
              <a:t>条の</a:t>
            </a:r>
            <a:r>
              <a:rPr lang="en-US" altLang="ja-JP" dirty="0" smtClean="0"/>
              <a:t>4</a:t>
            </a:r>
            <a:r>
              <a:rPr lang="ja-JP" altLang="en-US" dirty="0" smtClean="0"/>
              <a:t>），送信の障害の防止のための複製（</a:t>
            </a:r>
            <a:r>
              <a:rPr lang="en-US" altLang="ja-JP" dirty="0" smtClean="0"/>
              <a:t>47</a:t>
            </a:r>
            <a:r>
              <a:rPr lang="ja-JP" altLang="en-US" dirty="0" smtClean="0"/>
              <a:t>条の</a:t>
            </a:r>
            <a:r>
              <a:rPr lang="en-US" altLang="ja-JP" dirty="0" smtClean="0"/>
              <a:t>5</a:t>
            </a:r>
            <a:r>
              <a:rPr lang="ja-JP" altLang="en-US" dirty="0" smtClean="0"/>
              <a:t>），送信可能化された情報の送信元識別符号の検索等のための複製等（</a:t>
            </a:r>
            <a:r>
              <a:rPr lang="en-US" altLang="ja-JP" dirty="0" smtClean="0"/>
              <a:t>47</a:t>
            </a:r>
            <a:r>
              <a:rPr lang="ja-JP" altLang="en-US" dirty="0" smtClean="0"/>
              <a:t>条の</a:t>
            </a:r>
            <a:r>
              <a:rPr lang="en-US" altLang="ja-JP" dirty="0" smtClean="0"/>
              <a:t>6</a:t>
            </a:r>
            <a:r>
              <a:rPr lang="ja-JP" altLang="en-US" dirty="0" smtClean="0"/>
              <a:t>），情報解析のための複製等（</a:t>
            </a:r>
            <a:r>
              <a:rPr lang="en-US" altLang="ja-JP" dirty="0" smtClean="0"/>
              <a:t>47</a:t>
            </a:r>
            <a:r>
              <a:rPr lang="ja-JP" altLang="en-US" dirty="0" smtClean="0"/>
              <a:t>条の</a:t>
            </a:r>
            <a:r>
              <a:rPr lang="en-US" altLang="ja-JP" dirty="0" smtClean="0"/>
              <a:t>7</a:t>
            </a:r>
            <a:r>
              <a:rPr lang="ja-JP" altLang="en-US" dirty="0" smtClean="0"/>
              <a:t>），電子計算機における著作物の利用に伴う複製（</a:t>
            </a:r>
            <a:r>
              <a:rPr lang="en-US" altLang="ja-JP" dirty="0" smtClean="0"/>
              <a:t>47</a:t>
            </a:r>
            <a:r>
              <a:rPr lang="ja-JP" altLang="en-US" dirty="0" smtClean="0"/>
              <a:t>条の</a:t>
            </a:r>
            <a:r>
              <a:rPr lang="en-US" altLang="ja-JP" dirty="0" smtClean="0"/>
              <a:t>8</a:t>
            </a:r>
            <a:r>
              <a:rPr lang="ja-JP" altLang="en-US" dirty="0" smtClean="0"/>
              <a:t>），情報通信技術を利用した情報提供の準備に必要な情報処理のための利用（</a:t>
            </a:r>
            <a:r>
              <a:rPr lang="en-US" altLang="ja-JP" dirty="0" smtClean="0"/>
              <a:t>47</a:t>
            </a:r>
            <a:r>
              <a:rPr lang="ja-JP" altLang="en-US" dirty="0" smtClean="0"/>
              <a:t>条の</a:t>
            </a:r>
            <a:r>
              <a:rPr lang="en-US" altLang="ja-JP" dirty="0" smtClean="0"/>
              <a:t>9</a:t>
            </a:r>
            <a:r>
              <a:rPr lang="ja-JP" altLang="en-US" dirty="0" smtClean="0"/>
              <a:t>）</a:t>
            </a:r>
            <a:endParaRPr lang="en-US" altLang="ja-JP" dirty="0" smtClean="0"/>
          </a:p>
          <a:p>
            <a:pPr>
              <a:lnSpc>
                <a:spcPct val="120000"/>
              </a:lnSpc>
            </a:pPr>
            <a:r>
              <a:rPr lang="ja-JP" altLang="en-US" dirty="0" smtClean="0"/>
              <a:t>原則よりも例外の方が多いのは，そもそもの原則が誤りである可能性が高い。発想（パラダイム）の転換が必要である。</a:t>
            </a:r>
            <a:endParaRPr lang="en-US" altLang="ja-JP" dirty="0" smtClean="0"/>
          </a:p>
        </p:txBody>
      </p:sp>
      <p:sp>
        <p:nvSpPr>
          <p:cNvPr id="5" name="日付プレースホルダー 4"/>
          <p:cNvSpPr>
            <a:spLocks noGrp="1"/>
          </p:cNvSpPr>
          <p:nvPr>
            <p:ph type="dt" sz="half" idx="10"/>
          </p:nvPr>
        </p:nvSpPr>
        <p:spPr/>
        <p:txBody>
          <a:bodyPr/>
          <a:lstStyle/>
          <a:p>
            <a:fld id="{58AF1920-159D-4817-A7F0-90B10BFBB387}" type="datetime1">
              <a:rPr kumimoji="1" lang="ja-JP" altLang="en-US" smtClean="0"/>
              <a:t>2018/3/14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12</a:t>
            </a:fld>
            <a:endParaRPr kumimoji="1" lang="ja-JP" altLang="en-US"/>
          </a:p>
        </p:txBody>
      </p:sp>
    </p:spTree>
    <p:extLst>
      <p:ext uri="{BB962C8B-B14F-4D97-AF65-F5344CB8AC3E}">
        <p14:creationId xmlns:p14="http://schemas.microsoft.com/office/powerpoint/2010/main" val="168132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75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2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up)">
                                      <p:cBhvr>
                                        <p:cTn id="37" dur="1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wipe(left)">
                                      <p:cBhvr>
                                        <p:cTn id="42" dur="75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wipe(up)">
                                      <p:cBhvr>
                                        <p:cTn id="47" dur="175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wipe(up)">
                                      <p:cBhvr>
                                        <p:cTn id="52" dur="1250"/>
                                        <p:tgtEl>
                                          <p:spTgt spid="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wipe(left)">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wipe(left)">
                                      <p:cBhvr>
                                        <p:cTn id="62" dur="750"/>
                                        <p:tgtEl>
                                          <p:spTgt spid="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wipe(up)">
                                      <p:cBhvr>
                                        <p:cTn id="67" dur="3000"/>
                                        <p:tgtEl>
                                          <p:spTgt spid="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animEffect transition="in" filter="wipe(up)">
                                      <p:cBhvr>
                                        <p:cTn id="72" dur="5000"/>
                                        <p:tgtEl>
                                          <p:spTgt spid="4">
                                            <p:txEl>
                                              <p:pRg st="6" end="6"/>
                                            </p:txEl>
                                          </p:spTgt>
                                        </p:tgtEl>
                                      </p:cBhvr>
                                    </p:animEffect>
                                  </p:childTnLst>
                                </p:cTn>
                              </p:par>
                            </p:childTnLst>
                          </p:cTn>
                        </p:par>
                        <p:par>
                          <p:cTn id="73" fill="hold">
                            <p:stCondLst>
                              <p:cond delay="5000"/>
                            </p:stCondLst>
                            <p:childTnLst>
                              <p:par>
                                <p:cTn id="74" presetID="22" presetClass="entr" presetSubtype="1" fill="hold" grpId="0" nodeType="afterEffect">
                                  <p:stCondLst>
                                    <p:cond delay="500"/>
                                  </p:stCondLst>
                                  <p:childTnLst>
                                    <p:set>
                                      <p:cBhvr>
                                        <p:cTn id="75" dur="1" fill="hold">
                                          <p:stCondLst>
                                            <p:cond delay="0"/>
                                          </p:stCondLst>
                                        </p:cTn>
                                        <p:tgtEl>
                                          <p:spTgt spid="4">
                                            <p:txEl>
                                              <p:pRg st="7" end="7"/>
                                            </p:txEl>
                                          </p:spTgt>
                                        </p:tgtEl>
                                        <p:attrNameLst>
                                          <p:attrName>style.visibility</p:attrName>
                                        </p:attrNameLst>
                                      </p:cBhvr>
                                      <p:to>
                                        <p:strVal val="visible"/>
                                      </p:to>
                                    </p:set>
                                    <p:animEffect transition="in" filter="wipe(up)">
                                      <p:cBhvr>
                                        <p:cTn id="76"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著作権の目的（新しい独自の考え方）</a:t>
            </a:r>
            <a:endParaRPr kumimoji="1" lang="ja-JP" altLang="en-US" dirty="0"/>
          </a:p>
        </p:txBody>
      </p:sp>
      <p:sp>
        <p:nvSpPr>
          <p:cNvPr id="6" name="コンテンツ プレースホルダー 5"/>
          <p:cNvSpPr>
            <a:spLocks noGrp="1"/>
          </p:cNvSpPr>
          <p:nvPr>
            <p:ph sz="half" idx="1"/>
          </p:nvPr>
        </p:nvSpPr>
        <p:spPr/>
        <p:txBody>
          <a:bodyPr>
            <a:normAutofit fontScale="77500" lnSpcReduction="20000"/>
          </a:bodyPr>
          <a:lstStyle/>
          <a:p>
            <a:pPr>
              <a:lnSpc>
                <a:spcPct val="120000"/>
              </a:lnSpc>
            </a:pPr>
            <a:r>
              <a:rPr kumimoji="1" lang="ja-JP" altLang="en-US" dirty="0" smtClean="0"/>
              <a:t>人類の文化の発展の基盤としての「万人の著作の自由利用権」</a:t>
            </a:r>
            <a:endParaRPr kumimoji="1" lang="en-US" altLang="ja-JP" dirty="0" smtClean="0"/>
          </a:p>
          <a:p>
            <a:pPr lvl="1">
              <a:lnSpc>
                <a:spcPct val="120000"/>
              </a:lnSpc>
            </a:pPr>
            <a:r>
              <a:rPr lang="ja-JP" altLang="en-US" dirty="0" smtClean="0"/>
              <a:t>著作物は，最終的には，公共財としてパブリック・ドメインに置かれる存在である。</a:t>
            </a:r>
            <a:endParaRPr lang="en-US" altLang="ja-JP" dirty="0" smtClean="0"/>
          </a:p>
          <a:p>
            <a:pPr lvl="1">
              <a:lnSpc>
                <a:spcPct val="120000"/>
              </a:lnSpc>
            </a:pPr>
            <a:r>
              <a:rPr kumimoji="1" lang="ja-JP" altLang="en-US" dirty="0" smtClean="0"/>
              <a:t>将来的には，すべての人は，すべての著作について，何の制限もなしに，自由に利用できる。</a:t>
            </a:r>
            <a:endParaRPr kumimoji="1" lang="en-US" altLang="ja-JP" dirty="0" smtClean="0"/>
          </a:p>
          <a:p>
            <a:pPr lvl="1">
              <a:lnSpc>
                <a:spcPct val="120000"/>
              </a:lnSpc>
            </a:pPr>
            <a:r>
              <a:rPr lang="ja-JP" altLang="en-US" dirty="0" smtClean="0"/>
              <a:t>現時点においても，このような</a:t>
            </a:r>
            <a:r>
              <a:rPr lang="ja-JP" altLang="en-US" dirty="0"/>
              <a:t>環境</a:t>
            </a:r>
            <a:r>
              <a:rPr lang="ja-JP" altLang="en-US" dirty="0" smtClean="0"/>
              <a:t>を</a:t>
            </a:r>
            <a:r>
              <a:rPr lang="ja-JP" altLang="en-US" dirty="0"/>
              <a:t>整</a:t>
            </a:r>
            <a:r>
              <a:rPr lang="ja-JP" altLang="en-US" dirty="0" smtClean="0"/>
              <a:t>えることが，文化の発展の基盤となる。</a:t>
            </a:r>
            <a:endParaRPr lang="en-US" altLang="ja-JP" dirty="0" smtClean="0"/>
          </a:p>
          <a:p>
            <a:pPr lvl="1">
              <a:lnSpc>
                <a:spcPct val="120000"/>
              </a:lnSpc>
            </a:pPr>
            <a:r>
              <a:rPr kumimoji="1" lang="ja-JP" altLang="en-US" dirty="0" smtClean="0"/>
              <a:t>この</a:t>
            </a:r>
            <a:r>
              <a:rPr kumimoji="1" lang="ja-JP" altLang="en-US" dirty="0"/>
              <a:t>基盤</a:t>
            </a:r>
            <a:r>
              <a:rPr kumimoji="1" lang="ja-JP" altLang="en-US" dirty="0" smtClean="0"/>
              <a:t>の</a:t>
            </a:r>
            <a:r>
              <a:rPr kumimoji="1" lang="ja-JP" altLang="en-US" dirty="0"/>
              <a:t>下</a:t>
            </a:r>
            <a:r>
              <a:rPr kumimoji="1" lang="ja-JP" altLang="en-US" dirty="0" smtClean="0"/>
              <a:t>で，人々は先人の英知を利用しながら，著作を含めて，創造的な活動を行うことができ，文化の発展が期待できる。</a:t>
            </a:r>
            <a:endParaRPr kumimoji="1" lang="en-US" altLang="ja-JP" dirty="0" smtClean="0"/>
          </a:p>
        </p:txBody>
      </p:sp>
      <p:sp>
        <p:nvSpPr>
          <p:cNvPr id="7" name="コンテンツ プレースホルダー 6"/>
          <p:cNvSpPr>
            <a:spLocks noGrp="1"/>
          </p:cNvSpPr>
          <p:nvPr>
            <p:ph sz="half" idx="2"/>
          </p:nvPr>
        </p:nvSpPr>
        <p:spPr/>
        <p:txBody>
          <a:bodyPr>
            <a:normAutofit fontScale="77500" lnSpcReduction="20000"/>
          </a:bodyPr>
          <a:lstStyle/>
          <a:p>
            <a:pPr>
              <a:lnSpc>
                <a:spcPct val="120000"/>
              </a:lnSpc>
            </a:pPr>
            <a:r>
              <a:rPr lang="ja-JP" altLang="en-US" dirty="0"/>
              <a:t>一定</a:t>
            </a:r>
            <a:r>
              <a:rPr lang="ja-JP" altLang="en-US" dirty="0" smtClean="0"/>
              <a:t>期間（</a:t>
            </a:r>
            <a:r>
              <a:rPr lang="en-US" altLang="ja-JP" dirty="0" smtClean="0"/>
              <a:t>51</a:t>
            </a:r>
            <a:r>
              <a:rPr lang="ja-JP" altLang="en-US" dirty="0" smtClean="0"/>
              <a:t>条～</a:t>
            </a:r>
            <a:r>
              <a:rPr lang="en-US" altLang="ja-JP" dirty="0" smtClean="0"/>
              <a:t>58</a:t>
            </a:r>
            <a:r>
              <a:rPr lang="ja-JP" altLang="en-US" dirty="0" smtClean="0"/>
              <a:t>条）に</a:t>
            </a:r>
            <a:r>
              <a:rPr lang="ja-JP" altLang="en-US" dirty="0"/>
              <a:t>限って</a:t>
            </a:r>
            <a:r>
              <a:rPr lang="ja-JP" altLang="en-US" dirty="0" smtClean="0"/>
              <a:t>の「ロイヤリティ</a:t>
            </a:r>
            <a:r>
              <a:rPr lang="ja-JP" altLang="en-US" dirty="0"/>
              <a:t>の支払</a:t>
            </a:r>
            <a:r>
              <a:rPr lang="ja-JP" altLang="en-US" dirty="0" smtClean="0"/>
              <a:t>義務」</a:t>
            </a:r>
            <a:endParaRPr lang="en-US" altLang="ja-JP" dirty="0"/>
          </a:p>
          <a:p>
            <a:pPr lvl="1">
              <a:lnSpc>
                <a:spcPct val="120000"/>
              </a:lnSpc>
            </a:pPr>
            <a:r>
              <a:rPr lang="ja-JP" altLang="en-US" dirty="0"/>
              <a:t>権利は義務を伴う。</a:t>
            </a:r>
            <a:endParaRPr lang="en-US" altLang="ja-JP" dirty="0"/>
          </a:p>
          <a:p>
            <a:pPr lvl="1">
              <a:lnSpc>
                <a:spcPct val="120000"/>
              </a:lnSpc>
            </a:pPr>
            <a:r>
              <a:rPr lang="ja-JP" altLang="en-US" dirty="0"/>
              <a:t>著作者のかけた費用に報いるため，著作の利用にはロイヤリティの支払が義務付けられる。支払いなしの利用は不当利得となる。</a:t>
            </a:r>
            <a:endParaRPr lang="en-US" altLang="ja-JP" dirty="0"/>
          </a:p>
          <a:p>
            <a:pPr lvl="1">
              <a:lnSpc>
                <a:spcPct val="120000"/>
              </a:lnSpc>
            </a:pPr>
            <a:r>
              <a:rPr lang="ja-JP" altLang="en-US" dirty="0"/>
              <a:t>しかし，著作の利用自体を制限されることはない。</a:t>
            </a:r>
          </a:p>
          <a:p>
            <a:pPr>
              <a:lnSpc>
                <a:spcPct val="120000"/>
              </a:lnSpc>
            </a:pPr>
            <a:r>
              <a:rPr kumimoji="1" lang="ja-JP" altLang="en-US" dirty="0" smtClean="0"/>
              <a:t>著作権の制限の規定（</a:t>
            </a:r>
            <a:r>
              <a:rPr kumimoji="1" lang="en-US" altLang="ja-JP" dirty="0" smtClean="0"/>
              <a:t>30</a:t>
            </a:r>
            <a:r>
              <a:rPr kumimoji="1" lang="ja-JP" altLang="en-US" dirty="0" smtClean="0"/>
              <a:t>条～</a:t>
            </a:r>
            <a:r>
              <a:rPr kumimoji="1" lang="en-US" altLang="ja-JP" dirty="0" smtClean="0"/>
              <a:t>50</a:t>
            </a:r>
            <a:r>
              <a:rPr kumimoji="1" lang="ja-JP" altLang="en-US" dirty="0" smtClean="0"/>
              <a:t>条）は，実は，万人の著作利用自由の原則の単なる例示として位置づけられる。</a:t>
            </a:r>
            <a:endParaRPr kumimoji="1" lang="ja-JP" altLang="en-US" dirty="0"/>
          </a:p>
        </p:txBody>
      </p:sp>
      <p:sp>
        <p:nvSpPr>
          <p:cNvPr id="2" name="日付プレースホルダー 1"/>
          <p:cNvSpPr>
            <a:spLocks noGrp="1"/>
          </p:cNvSpPr>
          <p:nvPr>
            <p:ph type="dt" sz="half" idx="10"/>
          </p:nvPr>
        </p:nvSpPr>
        <p:spPr/>
        <p:txBody>
          <a:bodyPr/>
          <a:lstStyle/>
          <a:p>
            <a:fld id="{6CF1035C-E0F6-490B-A2D6-A637972D4A1B}" type="datetime1">
              <a:rPr kumimoji="1" lang="ja-JP" altLang="en-US" smtClean="0"/>
              <a:t>2018/3/14</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2018</a:t>
            </a:r>
            <a:endParaRPr kumimoji="1" lang="ja-JP" altLang="en-US"/>
          </a:p>
        </p:txBody>
      </p:sp>
      <p:sp>
        <p:nvSpPr>
          <p:cNvPr id="4" name="スライド番号プレースホルダー 3"/>
          <p:cNvSpPr>
            <a:spLocks noGrp="1"/>
          </p:cNvSpPr>
          <p:nvPr>
            <p:ph type="sldNum" sz="quarter" idx="12"/>
          </p:nvPr>
        </p:nvSpPr>
        <p:spPr/>
        <p:txBody>
          <a:bodyPr/>
          <a:lstStyle/>
          <a:p>
            <a:fld id="{E4CF790A-B57E-4166-82B6-B405363EDE3B}" type="slidenum">
              <a:rPr kumimoji="1" lang="ja-JP" altLang="en-US" smtClean="0"/>
              <a:t>13</a:t>
            </a:fld>
            <a:endParaRPr kumimoji="1" lang="ja-JP" altLang="en-US"/>
          </a:p>
        </p:txBody>
      </p:sp>
    </p:spTree>
    <p:extLst>
      <p:ext uri="{BB962C8B-B14F-4D97-AF65-F5344CB8AC3E}">
        <p14:creationId xmlns:p14="http://schemas.microsoft.com/office/powerpoint/2010/main" val="376192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1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up)">
                                      <p:cBhvr>
                                        <p:cTn id="17" dur="1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up)">
                                      <p:cBhvr>
                                        <p:cTn id="22" dur="2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wipe(left)">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wipe(up)">
                                      <p:cBhvr>
                                        <p:cTn id="32" dur="2500"/>
                                        <p:tgtEl>
                                          <p:spTgt spid="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wipe(up)">
                                      <p:cBhvr>
                                        <p:cTn id="37" dur="12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kumimoji="1" lang="ja-JP" altLang="en-US" dirty="0" smtClean="0"/>
              <a:t>著作権法</a:t>
            </a:r>
            <a:r>
              <a:rPr kumimoji="1" lang="en-US" altLang="ja-JP" dirty="0" smtClean="0"/>
              <a:t>1</a:t>
            </a:r>
            <a:r>
              <a:rPr kumimoji="1" lang="ja-JP" altLang="en-US" dirty="0" smtClean="0"/>
              <a:t>条（目的）の改正私案</a:t>
            </a:r>
            <a:endParaRPr kumimoji="1" lang="ja-JP" altLang="en-US" dirty="0"/>
          </a:p>
        </p:txBody>
      </p:sp>
      <p:sp>
        <p:nvSpPr>
          <p:cNvPr id="9" name="コンテンツ プレースホルダー 8"/>
          <p:cNvSpPr>
            <a:spLocks noGrp="1"/>
          </p:cNvSpPr>
          <p:nvPr>
            <p:ph idx="1"/>
          </p:nvPr>
        </p:nvSpPr>
        <p:spPr/>
        <p:txBody>
          <a:bodyPr>
            <a:normAutofit fontScale="92500" lnSpcReduction="20000"/>
          </a:bodyPr>
          <a:lstStyle/>
          <a:p>
            <a:pPr>
              <a:lnSpc>
                <a:spcPct val="120000"/>
              </a:lnSpc>
            </a:pPr>
            <a:r>
              <a:rPr lang="ja-JP" altLang="en-US" dirty="0"/>
              <a:t>著作権法　第</a:t>
            </a:r>
            <a:r>
              <a:rPr lang="en-US" altLang="ja-JP" dirty="0"/>
              <a:t>1</a:t>
            </a:r>
            <a:r>
              <a:rPr lang="ja-JP" altLang="en-US" dirty="0"/>
              <a:t>条（目的）　（修正私案・加賀山私案</a:t>
            </a:r>
            <a:r>
              <a:rPr lang="ja-JP" altLang="en-US" dirty="0" smtClean="0"/>
              <a:t>）</a:t>
            </a:r>
            <a:endParaRPr lang="ja-JP" altLang="en-US" dirty="0"/>
          </a:p>
          <a:p>
            <a:pPr lvl="1">
              <a:lnSpc>
                <a:spcPct val="120000"/>
              </a:lnSpc>
            </a:pPr>
            <a:r>
              <a:rPr lang="ja-JP" altLang="en-US" dirty="0"/>
              <a:t>    ①この法律は，文化的所産である著作について，すべての人の自由な利用を促進することを通じて，文化の発展に寄与することを目的とする。</a:t>
            </a:r>
          </a:p>
          <a:p>
            <a:pPr lvl="1">
              <a:lnSpc>
                <a:spcPct val="120000"/>
              </a:lnSpc>
            </a:pPr>
            <a:r>
              <a:rPr lang="ja-JP" altLang="en-US" dirty="0"/>
              <a:t>    ②この目的を達するため，すべての著作は，公共財とし，すべての人の利用の自由を保障する。</a:t>
            </a:r>
          </a:p>
          <a:p>
            <a:pPr lvl="1">
              <a:lnSpc>
                <a:spcPct val="120000"/>
              </a:lnSpc>
            </a:pPr>
            <a:r>
              <a:rPr lang="ja-JP" altLang="en-US" dirty="0"/>
              <a:t>    ③新た</a:t>
            </a:r>
            <a:r>
              <a:rPr lang="ja-JP" altLang="en-US" dirty="0" smtClean="0"/>
              <a:t>に作成される</a:t>
            </a:r>
            <a:r>
              <a:rPr lang="ja-JP" altLang="en-US" dirty="0"/>
              <a:t>著作については，著作者等の文化の発展への</a:t>
            </a:r>
            <a:r>
              <a:rPr lang="ja-JP" altLang="en-US" dirty="0" smtClean="0"/>
              <a:t>寄与に留意し，</a:t>
            </a:r>
            <a:r>
              <a:rPr lang="ja-JP" altLang="en-US" dirty="0"/>
              <a:t>一定期間に限って，公正な著作権料を強制的に徴収する権利を著作者等に保障する。</a:t>
            </a:r>
          </a:p>
          <a:p>
            <a:pPr lvl="1">
              <a:lnSpc>
                <a:spcPct val="120000"/>
              </a:lnSpc>
            </a:pPr>
            <a:r>
              <a:rPr lang="ja-JP" altLang="en-US" dirty="0"/>
              <a:t>    ④前</a:t>
            </a:r>
            <a:r>
              <a:rPr lang="en-US" altLang="ja-JP" dirty="0"/>
              <a:t>3</a:t>
            </a:r>
            <a:r>
              <a:rPr lang="ja-JP" altLang="en-US" dirty="0"/>
              <a:t>項の</a:t>
            </a:r>
            <a:r>
              <a:rPr lang="ja-JP" altLang="en-US" dirty="0" smtClean="0"/>
              <a:t>趣旨</a:t>
            </a:r>
            <a:r>
              <a:rPr lang="ja-JP" altLang="en-US" dirty="0"/>
              <a:t>に即して，この法律は，</a:t>
            </a:r>
            <a:r>
              <a:rPr lang="ja-JP" altLang="en-US" dirty="0" smtClean="0"/>
              <a:t>著作に</a:t>
            </a:r>
            <a:r>
              <a:rPr lang="ja-JP" altLang="en-US" dirty="0"/>
              <a:t>関し，著作者等の</a:t>
            </a:r>
            <a:r>
              <a:rPr lang="ja-JP" altLang="en-US" dirty="0" smtClean="0"/>
              <a:t>権利を</a:t>
            </a:r>
            <a:r>
              <a:rPr lang="ja-JP" altLang="en-US" dirty="0"/>
              <a:t>定めるとともに，すべての人が著作を自由に利用することを阻害する著作者人格権は，</a:t>
            </a:r>
            <a:r>
              <a:rPr lang="ja-JP" altLang="en-US" dirty="0" smtClean="0"/>
              <a:t>民法等の</a:t>
            </a:r>
            <a:r>
              <a:rPr lang="ja-JP" altLang="en-US" dirty="0"/>
              <a:t>人格権に</a:t>
            </a:r>
            <a:r>
              <a:rPr lang="ja-JP" altLang="en-US" dirty="0" smtClean="0"/>
              <a:t>関する一般規定</a:t>
            </a:r>
            <a:r>
              <a:rPr lang="ja-JP" altLang="en-US" dirty="0"/>
              <a:t>を適用することに留め，この法律からは削除する。</a:t>
            </a:r>
            <a:endParaRPr kumimoji="1" lang="ja-JP" altLang="en-US" dirty="0"/>
          </a:p>
        </p:txBody>
      </p:sp>
      <p:sp>
        <p:nvSpPr>
          <p:cNvPr id="5" name="日付プレースホルダー 4"/>
          <p:cNvSpPr>
            <a:spLocks noGrp="1"/>
          </p:cNvSpPr>
          <p:nvPr>
            <p:ph type="dt" sz="half" idx="10"/>
          </p:nvPr>
        </p:nvSpPr>
        <p:spPr/>
        <p:txBody>
          <a:bodyPr/>
          <a:lstStyle/>
          <a:p>
            <a:fld id="{A2AC8B74-50F0-4D60-839D-780F3BFAF320}" type="datetime1">
              <a:rPr kumimoji="1" lang="ja-JP" altLang="en-US" smtClean="0"/>
              <a:t>2018/3/14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14</a:t>
            </a:fld>
            <a:endParaRPr kumimoji="1" lang="ja-JP" altLang="en-US"/>
          </a:p>
        </p:txBody>
      </p:sp>
    </p:spTree>
    <p:extLst>
      <p:ext uri="{BB962C8B-B14F-4D97-AF65-F5344CB8AC3E}">
        <p14:creationId xmlns:p14="http://schemas.microsoft.com/office/powerpoint/2010/main" val="427713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1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25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up)">
                                      <p:cBhvr>
                                        <p:cTn id="17" dur="175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up)">
                                      <p:cBhvr>
                                        <p:cTn id="22" dur="4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著作権の内容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著作者の著作権⇔国民の著作（公共財）利用権</a:t>
            </a:r>
            <a:endParaRPr lang="en-US" altLang="ja-JP" dirty="0" smtClean="0"/>
          </a:p>
          <a:p>
            <a:pPr lvl="1"/>
            <a:r>
              <a:rPr lang="ja-JP" altLang="en-US" dirty="0"/>
              <a:t>現状</a:t>
            </a:r>
            <a:r>
              <a:rPr lang="ja-JP" altLang="en-US" dirty="0" smtClean="0"/>
              <a:t>利用権</a:t>
            </a:r>
            <a:endParaRPr lang="en-US" altLang="ja-JP" dirty="0" smtClean="0"/>
          </a:p>
          <a:p>
            <a:pPr lvl="2"/>
            <a:r>
              <a:rPr lang="ja-JP" altLang="en-US" dirty="0"/>
              <a:t>複製権</a:t>
            </a:r>
            <a:r>
              <a:rPr lang="en-US" altLang="ja-JP" dirty="0"/>
              <a:t>(21</a:t>
            </a:r>
            <a:r>
              <a:rPr lang="ja-JP" altLang="en-US" dirty="0"/>
              <a:t>条），上演権・演奏権（</a:t>
            </a:r>
            <a:r>
              <a:rPr lang="en-US" altLang="ja-JP" dirty="0"/>
              <a:t>22</a:t>
            </a:r>
            <a:r>
              <a:rPr lang="ja-JP" altLang="en-US" dirty="0"/>
              <a:t>条），上映権（</a:t>
            </a:r>
            <a:r>
              <a:rPr lang="en-US" altLang="ja-JP" dirty="0"/>
              <a:t>22</a:t>
            </a:r>
            <a:r>
              <a:rPr lang="ja-JP" altLang="en-US" dirty="0"/>
              <a:t>条の</a:t>
            </a:r>
            <a:r>
              <a:rPr lang="en-US" altLang="ja-JP" dirty="0"/>
              <a:t>2</a:t>
            </a:r>
            <a:r>
              <a:rPr lang="ja-JP" altLang="en-US" dirty="0"/>
              <a:t>），公衆送信権等（</a:t>
            </a:r>
            <a:r>
              <a:rPr lang="en-US" altLang="ja-JP" dirty="0"/>
              <a:t>23</a:t>
            </a:r>
            <a:r>
              <a:rPr lang="ja-JP" altLang="en-US" dirty="0"/>
              <a:t>条），口述権（</a:t>
            </a:r>
            <a:r>
              <a:rPr lang="en-US" altLang="ja-JP" dirty="0"/>
              <a:t>24</a:t>
            </a:r>
            <a:r>
              <a:rPr lang="ja-JP" altLang="en-US" dirty="0"/>
              <a:t>条），展示権（</a:t>
            </a:r>
            <a:r>
              <a:rPr lang="en-US" altLang="ja-JP" dirty="0"/>
              <a:t>25</a:t>
            </a:r>
            <a:r>
              <a:rPr lang="ja-JP" altLang="en-US" dirty="0"/>
              <a:t>条），頒布権（</a:t>
            </a:r>
            <a:r>
              <a:rPr lang="en-US" altLang="ja-JP" dirty="0"/>
              <a:t>26</a:t>
            </a:r>
            <a:r>
              <a:rPr lang="ja-JP" altLang="en-US" dirty="0"/>
              <a:t>条），譲渡権（</a:t>
            </a:r>
            <a:r>
              <a:rPr lang="en-US" altLang="ja-JP" dirty="0"/>
              <a:t>26</a:t>
            </a:r>
            <a:r>
              <a:rPr lang="ja-JP" altLang="en-US" dirty="0"/>
              <a:t>条の</a:t>
            </a:r>
            <a:r>
              <a:rPr lang="en-US" altLang="ja-JP" dirty="0"/>
              <a:t>2</a:t>
            </a:r>
            <a:r>
              <a:rPr lang="ja-JP" altLang="en-US" dirty="0"/>
              <a:t>），貸与権（</a:t>
            </a:r>
            <a:r>
              <a:rPr lang="en-US" altLang="ja-JP" dirty="0"/>
              <a:t>26</a:t>
            </a:r>
            <a:r>
              <a:rPr lang="ja-JP" altLang="en-US" dirty="0"/>
              <a:t>条の</a:t>
            </a:r>
            <a:r>
              <a:rPr lang="en-US" altLang="ja-JP" dirty="0"/>
              <a:t>3</a:t>
            </a:r>
            <a:r>
              <a:rPr lang="ja-JP" altLang="en-US" dirty="0"/>
              <a:t>） </a:t>
            </a:r>
            <a:endParaRPr lang="en-US" altLang="ja-JP" dirty="0" smtClean="0"/>
          </a:p>
          <a:p>
            <a:pPr lvl="1"/>
            <a:r>
              <a:rPr kumimoji="1" lang="ja-JP" altLang="en-US" dirty="0" smtClean="0"/>
              <a:t>改作利用権</a:t>
            </a:r>
            <a:endParaRPr kumimoji="1" lang="en-US" altLang="ja-JP" dirty="0" smtClean="0"/>
          </a:p>
          <a:p>
            <a:pPr lvl="2"/>
            <a:r>
              <a:rPr lang="ja-JP" altLang="en-US" dirty="0" smtClean="0"/>
              <a:t>翻案権（広義）</a:t>
            </a:r>
            <a:endParaRPr lang="en-US" altLang="ja-JP" dirty="0" smtClean="0"/>
          </a:p>
          <a:p>
            <a:pPr lvl="3"/>
            <a:r>
              <a:rPr lang="zh-CN" altLang="en-US" dirty="0">
                <a:latin typeface="ＭＳ ゴシック" panose="020B0609070205080204" pitchFamily="49" charset="-128"/>
                <a:ea typeface="ＭＳ ゴシック" panose="020B0609070205080204" pitchFamily="49" charset="-128"/>
              </a:rPr>
              <a:t>翻訳権，編曲権，変形権，脚色権，</a:t>
            </a:r>
            <a:r>
              <a:rPr lang="zh-CN" altLang="en-US" dirty="0" smtClean="0">
                <a:latin typeface="ＭＳ ゴシック" panose="020B0609070205080204" pitchFamily="49" charset="-128"/>
                <a:ea typeface="ＭＳ ゴシック" panose="020B0609070205080204" pitchFamily="49" charset="-128"/>
              </a:rPr>
              <a:t>映画化権</a:t>
            </a:r>
            <a:r>
              <a:rPr lang="ja-JP" altLang="en-US" dirty="0" err="1" smtClean="0">
                <a:latin typeface="ＭＳ ゴシック" panose="020B0609070205080204" pitchFamily="49" charset="-128"/>
                <a:ea typeface="ＭＳ ゴシック" panose="020B0609070205080204" pitchFamily="49" charset="-128"/>
              </a:rPr>
              <a:t>，</a:t>
            </a:r>
            <a:r>
              <a:rPr lang="ja-JP" altLang="en-US" dirty="0" smtClean="0"/>
              <a:t>翻案権（狭義）</a:t>
            </a:r>
            <a:endParaRPr lang="en-US" altLang="ja-JP" dirty="0" smtClean="0"/>
          </a:p>
          <a:p>
            <a:pPr lvl="1"/>
            <a:r>
              <a:rPr kumimoji="1" lang="ja-JP" altLang="en-US" dirty="0" smtClean="0"/>
              <a:t>二次的著作の利用に関する権利</a:t>
            </a:r>
            <a:endParaRPr kumimoji="1" lang="en-US" altLang="ja-JP" dirty="0" smtClean="0"/>
          </a:p>
          <a:p>
            <a:pPr lvl="2"/>
            <a:r>
              <a:rPr lang="ja-JP" altLang="en-US" dirty="0" smtClean="0"/>
              <a:t>実演権</a:t>
            </a:r>
            <a:endParaRPr lang="en-US" altLang="ja-JP" dirty="0" smtClean="0"/>
          </a:p>
          <a:p>
            <a:pPr lvl="2"/>
            <a:r>
              <a:rPr kumimoji="1" lang="ja-JP" altLang="en-US" dirty="0" smtClean="0"/>
              <a:t>レコード制作権</a:t>
            </a:r>
            <a:endParaRPr kumimoji="1" lang="en-US" altLang="ja-JP" dirty="0" smtClean="0"/>
          </a:p>
          <a:p>
            <a:pPr lvl="2"/>
            <a:r>
              <a:rPr lang="ja-JP" altLang="en-US" dirty="0" smtClean="0"/>
              <a:t>公衆送信権（放送権・有線放送権，自動公衆送信権）</a:t>
            </a:r>
            <a:endParaRPr kumimoji="1" lang="ja-JP" altLang="en-US" dirty="0"/>
          </a:p>
        </p:txBody>
      </p:sp>
      <p:sp>
        <p:nvSpPr>
          <p:cNvPr id="4" name="日付プレースホルダー 3"/>
          <p:cNvSpPr>
            <a:spLocks noGrp="1"/>
          </p:cNvSpPr>
          <p:nvPr>
            <p:ph type="dt" sz="half" idx="10"/>
          </p:nvPr>
        </p:nvSpPr>
        <p:spPr/>
        <p:txBody>
          <a:bodyPr/>
          <a:lstStyle/>
          <a:p>
            <a:fld id="{CE5F5D2D-CBB7-4CE5-A931-875A12DAF9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15</a:t>
            </a:fld>
            <a:endParaRPr kumimoji="1" lang="ja-JP" altLang="en-US"/>
          </a:p>
        </p:txBody>
      </p:sp>
    </p:spTree>
    <p:extLst>
      <p:ext uri="{BB962C8B-B14F-4D97-AF65-F5344CB8AC3E}">
        <p14:creationId xmlns:p14="http://schemas.microsoft.com/office/powerpoint/2010/main" val="255241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left)">
                                      <p:cBhvr>
                                        <p:cTn id="22" dur="25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left)">
                                      <p:cBhvr>
                                        <p:cTn id="32"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著作権の効果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著作権侵害の効果</a:t>
            </a:r>
            <a:endParaRPr kumimoji="1" lang="en-US" altLang="ja-JP" dirty="0" smtClean="0"/>
          </a:p>
          <a:p>
            <a:pPr lvl="1"/>
            <a:r>
              <a:rPr lang="ja-JP" altLang="en-US" dirty="0" smtClean="0"/>
              <a:t>私法的効果</a:t>
            </a:r>
            <a:endParaRPr lang="en-US" altLang="ja-JP" dirty="0" smtClean="0"/>
          </a:p>
          <a:p>
            <a:pPr lvl="2"/>
            <a:r>
              <a:rPr lang="ja-JP" altLang="en-US" dirty="0" smtClean="0"/>
              <a:t>差止請求権（</a:t>
            </a:r>
            <a:r>
              <a:rPr lang="en-US" altLang="ja-JP" dirty="0" smtClean="0"/>
              <a:t>112</a:t>
            </a:r>
            <a:r>
              <a:rPr lang="ja-JP" altLang="en-US" dirty="0" smtClean="0"/>
              <a:t>条）</a:t>
            </a:r>
            <a:endParaRPr lang="en-US" altLang="ja-JP" dirty="0" smtClean="0"/>
          </a:p>
          <a:p>
            <a:pPr lvl="2"/>
            <a:r>
              <a:rPr kumimoji="1" lang="ja-JP" altLang="en-US" dirty="0" smtClean="0"/>
              <a:t>フリーライドに対する不当利得の返還（民法</a:t>
            </a:r>
            <a:r>
              <a:rPr kumimoji="1" lang="en-US" altLang="ja-JP" dirty="0" smtClean="0"/>
              <a:t>703</a:t>
            </a:r>
            <a:r>
              <a:rPr kumimoji="1" lang="ja-JP" altLang="en-US" dirty="0" smtClean="0"/>
              <a:t>条，</a:t>
            </a:r>
            <a:r>
              <a:rPr kumimoji="1" lang="en-US" altLang="ja-JP" dirty="0" smtClean="0"/>
              <a:t>704</a:t>
            </a:r>
            <a:r>
              <a:rPr kumimoji="1" lang="ja-JP" altLang="en-US" dirty="0" smtClean="0"/>
              <a:t>条）又は損害賠償（</a:t>
            </a:r>
            <a:r>
              <a:rPr kumimoji="1" lang="en-US" altLang="ja-JP" dirty="0" smtClean="0"/>
              <a:t>114</a:t>
            </a:r>
            <a:r>
              <a:rPr kumimoji="1" lang="ja-JP" altLang="en-US" dirty="0" smtClean="0"/>
              <a:t>条）</a:t>
            </a:r>
            <a:endParaRPr kumimoji="1" lang="en-US" altLang="ja-JP" dirty="0" smtClean="0"/>
          </a:p>
          <a:p>
            <a:pPr lvl="2"/>
            <a:r>
              <a:rPr lang="ja-JP" altLang="en-US" dirty="0" smtClean="0"/>
              <a:t>秘密保持命令（</a:t>
            </a:r>
            <a:r>
              <a:rPr lang="en-US" altLang="ja-JP" dirty="0" smtClean="0"/>
              <a:t>114</a:t>
            </a:r>
            <a:r>
              <a:rPr lang="ja-JP" altLang="en-US" dirty="0" smtClean="0"/>
              <a:t>条の</a:t>
            </a:r>
            <a:r>
              <a:rPr lang="en-US" altLang="ja-JP" dirty="0" smtClean="0"/>
              <a:t>6</a:t>
            </a:r>
            <a:r>
              <a:rPr lang="ja-JP" altLang="en-US" dirty="0" smtClean="0"/>
              <a:t>～</a:t>
            </a:r>
            <a:r>
              <a:rPr lang="en-US" altLang="ja-JP" dirty="0" smtClean="0"/>
              <a:t>114</a:t>
            </a:r>
            <a:r>
              <a:rPr lang="ja-JP" altLang="en-US" dirty="0" smtClean="0"/>
              <a:t>条の</a:t>
            </a:r>
            <a:r>
              <a:rPr lang="en-US" altLang="ja-JP" dirty="0" smtClean="0"/>
              <a:t>8</a:t>
            </a:r>
            <a:r>
              <a:rPr lang="ja-JP" altLang="en-US" dirty="0" smtClean="0"/>
              <a:t>）</a:t>
            </a:r>
            <a:endParaRPr lang="en-US" altLang="ja-JP" dirty="0" smtClean="0"/>
          </a:p>
          <a:p>
            <a:pPr lvl="2"/>
            <a:r>
              <a:rPr kumimoji="1" lang="ja-JP" altLang="en-US" dirty="0" smtClean="0"/>
              <a:t>名誉回復等の措置（</a:t>
            </a:r>
            <a:r>
              <a:rPr kumimoji="1" lang="en-US" altLang="ja-JP" dirty="0" smtClean="0"/>
              <a:t>115</a:t>
            </a:r>
            <a:r>
              <a:rPr kumimoji="1" lang="ja-JP" altLang="en-US" dirty="0" smtClean="0"/>
              <a:t>条）</a:t>
            </a:r>
            <a:endParaRPr kumimoji="1" lang="en-US" altLang="ja-JP" dirty="0" smtClean="0"/>
          </a:p>
          <a:p>
            <a:pPr lvl="2"/>
            <a:r>
              <a:rPr lang="ja-JP" altLang="en-US" dirty="0" smtClean="0"/>
              <a:t>著作者又は実演家の死後における人格的利益の保護のための措置（</a:t>
            </a:r>
            <a:r>
              <a:rPr lang="en-US" altLang="ja-JP" dirty="0" smtClean="0"/>
              <a:t>116</a:t>
            </a:r>
            <a:r>
              <a:rPr lang="ja-JP" altLang="en-US" dirty="0" smtClean="0"/>
              <a:t>条）</a:t>
            </a:r>
            <a:endParaRPr kumimoji="1" lang="en-US" altLang="ja-JP" dirty="0" smtClean="0"/>
          </a:p>
          <a:p>
            <a:pPr lvl="1"/>
            <a:r>
              <a:rPr lang="ja-JP" altLang="en-US" dirty="0" smtClean="0"/>
              <a:t>罰則（</a:t>
            </a:r>
            <a:r>
              <a:rPr lang="en-US" altLang="ja-JP" dirty="0" smtClean="0"/>
              <a:t>119</a:t>
            </a:r>
            <a:r>
              <a:rPr lang="ja-JP" altLang="en-US" dirty="0" smtClean="0"/>
              <a:t>条～</a:t>
            </a:r>
            <a:r>
              <a:rPr lang="en-US" altLang="ja-JP" dirty="0" smtClean="0"/>
              <a:t>124</a:t>
            </a:r>
            <a:r>
              <a:rPr lang="ja-JP" altLang="en-US" dirty="0" smtClean="0"/>
              <a:t>条）</a:t>
            </a:r>
            <a:endParaRPr lang="en-US" altLang="ja-JP" dirty="0" smtClean="0"/>
          </a:p>
          <a:p>
            <a:r>
              <a:rPr kumimoji="1" lang="ja-JP" altLang="en-US" dirty="0" smtClean="0"/>
              <a:t>著作権侵害の効果に対する批判</a:t>
            </a:r>
            <a:endParaRPr kumimoji="1" lang="en-US" altLang="ja-JP" dirty="0" smtClean="0"/>
          </a:p>
          <a:p>
            <a:pPr lvl="1"/>
            <a:r>
              <a:rPr lang="ja-JP" altLang="en-US" dirty="0" smtClean="0"/>
              <a:t>削除すべきもの：著作権法</a:t>
            </a:r>
            <a:r>
              <a:rPr lang="ja-JP" altLang="en-US" dirty="0"/>
              <a:t>の</a:t>
            </a:r>
            <a:r>
              <a:rPr lang="ja-JP" altLang="en-US" dirty="0" smtClean="0"/>
              <a:t>目的（第</a:t>
            </a:r>
            <a:r>
              <a:rPr lang="en-US" altLang="ja-JP" dirty="0" smtClean="0"/>
              <a:t>1</a:t>
            </a:r>
            <a:r>
              <a:rPr lang="ja-JP" altLang="en-US" dirty="0" smtClean="0"/>
              <a:t>条）に反する「差止請求権」</a:t>
            </a:r>
            <a:endParaRPr lang="en-US" altLang="ja-JP" dirty="0" smtClean="0"/>
          </a:p>
          <a:p>
            <a:pPr lvl="1"/>
            <a:r>
              <a:rPr kumimoji="1" lang="ja-JP" altLang="en-US" smtClean="0"/>
              <a:t>創設す</a:t>
            </a:r>
            <a:r>
              <a:rPr kumimoji="1" lang="ja-JP" altLang="en-US" dirty="0" smtClean="0"/>
              <a:t>べき</a:t>
            </a:r>
            <a:r>
              <a:rPr lang="ja-JP" altLang="en-US" dirty="0" smtClean="0"/>
              <a:t>もの：シプレ</a:t>
            </a:r>
            <a:r>
              <a:rPr lang="en-US" altLang="ja-JP" dirty="0" smtClean="0"/>
              <a:t>―</a:t>
            </a:r>
            <a:r>
              <a:rPr lang="ja-JP" altLang="en-US" dirty="0" smtClean="0"/>
              <a:t>原則に基づく課徴金およびその配分制度</a:t>
            </a:r>
            <a:endParaRPr kumimoji="1" lang="ja-JP" altLang="en-US" dirty="0"/>
          </a:p>
        </p:txBody>
      </p:sp>
      <p:sp>
        <p:nvSpPr>
          <p:cNvPr id="4" name="日付プレースホルダー 3"/>
          <p:cNvSpPr>
            <a:spLocks noGrp="1"/>
          </p:cNvSpPr>
          <p:nvPr>
            <p:ph type="dt" sz="half" idx="10"/>
          </p:nvPr>
        </p:nvSpPr>
        <p:spPr/>
        <p:txBody>
          <a:bodyPr/>
          <a:lstStyle/>
          <a:p>
            <a:fld id="{1E04974E-C119-416B-9073-1279CEC70760}"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16</a:t>
            </a:fld>
            <a:endParaRPr kumimoji="1" lang="ja-JP" altLang="en-US"/>
          </a:p>
        </p:txBody>
      </p:sp>
    </p:spTree>
    <p:extLst>
      <p:ext uri="{BB962C8B-B14F-4D97-AF65-F5344CB8AC3E}">
        <p14:creationId xmlns:p14="http://schemas.microsoft.com/office/powerpoint/2010/main" val="43806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left)">
                                      <p:cBhvr>
                                        <p:cTn id="37" dur="1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著作権に類似の権利</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00000"/>
              </a:lnSpc>
            </a:pPr>
            <a:r>
              <a:rPr kumimoji="1" lang="ja-JP" altLang="en-US" sz="4000" dirty="0" smtClean="0"/>
              <a:t>出版権（</a:t>
            </a:r>
            <a:r>
              <a:rPr kumimoji="1" lang="en-US" altLang="ja-JP" sz="4000" dirty="0" smtClean="0"/>
              <a:t>79</a:t>
            </a:r>
            <a:r>
              <a:rPr kumimoji="1" lang="ja-JP" altLang="en-US" sz="4000" dirty="0" smtClean="0"/>
              <a:t>条</a:t>
            </a:r>
            <a:r>
              <a:rPr lang="ja-JP" altLang="en-US" sz="4000" dirty="0" smtClean="0"/>
              <a:t>～</a:t>
            </a:r>
            <a:r>
              <a:rPr lang="en-US" altLang="ja-JP" sz="4000" dirty="0" smtClean="0"/>
              <a:t>88</a:t>
            </a:r>
            <a:r>
              <a:rPr lang="ja-JP" altLang="en-US" sz="4000" dirty="0" smtClean="0"/>
              <a:t>条</a:t>
            </a:r>
            <a:r>
              <a:rPr kumimoji="1" lang="ja-JP" altLang="en-US" sz="4000" dirty="0" smtClean="0"/>
              <a:t>）</a:t>
            </a:r>
            <a:endParaRPr kumimoji="1" lang="en-US" altLang="ja-JP" sz="4000" dirty="0" smtClean="0"/>
          </a:p>
          <a:p>
            <a:pPr>
              <a:lnSpc>
                <a:spcPct val="100000"/>
              </a:lnSpc>
            </a:pPr>
            <a:r>
              <a:rPr lang="ja-JP" altLang="en-US" sz="4000" dirty="0" smtClean="0"/>
              <a:t>著作隣接権（</a:t>
            </a:r>
            <a:r>
              <a:rPr lang="en-US" altLang="ja-JP" sz="4000" dirty="0" smtClean="0"/>
              <a:t>89</a:t>
            </a:r>
            <a:r>
              <a:rPr lang="ja-JP" altLang="en-US" sz="4000" dirty="0" smtClean="0"/>
              <a:t>条～</a:t>
            </a:r>
            <a:r>
              <a:rPr lang="en-US" altLang="ja-JP" sz="4000" dirty="0" smtClean="0"/>
              <a:t>100</a:t>
            </a:r>
            <a:r>
              <a:rPr lang="ja-JP" altLang="en-US" sz="4000" dirty="0" smtClean="0"/>
              <a:t>条の</a:t>
            </a:r>
            <a:r>
              <a:rPr lang="en-US" altLang="ja-JP" sz="4000" dirty="0" smtClean="0"/>
              <a:t>5</a:t>
            </a:r>
            <a:r>
              <a:rPr lang="ja-JP" altLang="en-US" sz="4000" dirty="0" smtClean="0"/>
              <a:t>）</a:t>
            </a:r>
            <a:endParaRPr lang="en-US" altLang="ja-JP" sz="4000" dirty="0" smtClean="0"/>
          </a:p>
          <a:p>
            <a:pPr lvl="1">
              <a:lnSpc>
                <a:spcPct val="100000"/>
              </a:lnSpc>
            </a:pPr>
            <a:r>
              <a:rPr kumimoji="1" lang="ja-JP" altLang="en-US" sz="3600" dirty="0"/>
              <a:t>実演</a:t>
            </a:r>
            <a:r>
              <a:rPr kumimoji="1" lang="ja-JP" altLang="en-US" sz="3600" dirty="0" smtClean="0"/>
              <a:t>家の権利</a:t>
            </a:r>
            <a:r>
              <a:rPr kumimoji="1" lang="en-US" altLang="ja-JP" sz="3600" dirty="0" smtClean="0"/>
              <a:t>(90</a:t>
            </a:r>
            <a:r>
              <a:rPr kumimoji="1" lang="ja-JP" altLang="en-US" sz="3600" dirty="0" smtClean="0"/>
              <a:t>条の</a:t>
            </a:r>
            <a:r>
              <a:rPr kumimoji="1" lang="en-US" altLang="ja-JP" sz="3600" dirty="0" smtClean="0"/>
              <a:t>2</a:t>
            </a:r>
            <a:r>
              <a:rPr kumimoji="1" lang="ja-JP" altLang="en-US" sz="3600" dirty="0" smtClean="0"/>
              <a:t>～</a:t>
            </a:r>
            <a:r>
              <a:rPr kumimoji="1" lang="en-US" altLang="ja-JP" sz="3600" dirty="0" smtClean="0"/>
              <a:t>95</a:t>
            </a:r>
            <a:r>
              <a:rPr kumimoji="1" lang="ja-JP" altLang="en-US" sz="3600" dirty="0" smtClean="0"/>
              <a:t>条の</a:t>
            </a:r>
            <a:r>
              <a:rPr kumimoji="1" lang="en-US" altLang="ja-JP" sz="3600" dirty="0" smtClean="0"/>
              <a:t>3)</a:t>
            </a:r>
          </a:p>
          <a:p>
            <a:pPr lvl="1">
              <a:lnSpc>
                <a:spcPct val="100000"/>
              </a:lnSpc>
            </a:pPr>
            <a:r>
              <a:rPr lang="ja-JP" altLang="en-US" sz="3600" dirty="0" smtClean="0"/>
              <a:t>レコード</a:t>
            </a:r>
            <a:r>
              <a:rPr lang="ja-JP" altLang="en-US" sz="3600" dirty="0"/>
              <a:t>製</a:t>
            </a:r>
            <a:r>
              <a:rPr lang="ja-JP" altLang="en-US" sz="3600" dirty="0" smtClean="0"/>
              <a:t>作者の権利（</a:t>
            </a:r>
            <a:r>
              <a:rPr lang="en-US" altLang="ja-JP" sz="3600" dirty="0" smtClean="0"/>
              <a:t>96</a:t>
            </a:r>
            <a:r>
              <a:rPr lang="ja-JP" altLang="en-US" sz="3600" dirty="0" smtClean="0"/>
              <a:t>条～</a:t>
            </a:r>
            <a:r>
              <a:rPr lang="en-US" altLang="ja-JP" sz="3600" dirty="0" smtClean="0"/>
              <a:t>97</a:t>
            </a:r>
            <a:r>
              <a:rPr lang="ja-JP" altLang="en-US" sz="3600" dirty="0" smtClean="0"/>
              <a:t>条の</a:t>
            </a:r>
            <a:r>
              <a:rPr lang="en-US" altLang="ja-JP" sz="3600" dirty="0" smtClean="0"/>
              <a:t>3</a:t>
            </a:r>
            <a:r>
              <a:rPr lang="ja-JP" altLang="en-US" sz="3600" dirty="0" smtClean="0"/>
              <a:t>）</a:t>
            </a:r>
            <a:endParaRPr lang="en-US" altLang="ja-JP" sz="3600" dirty="0" smtClean="0"/>
          </a:p>
          <a:p>
            <a:pPr lvl="1">
              <a:lnSpc>
                <a:spcPct val="100000"/>
              </a:lnSpc>
            </a:pPr>
            <a:r>
              <a:rPr kumimoji="1" lang="ja-JP" altLang="en-US" sz="3600" dirty="0" smtClean="0"/>
              <a:t>放送</a:t>
            </a:r>
            <a:r>
              <a:rPr kumimoji="1" lang="ja-JP" altLang="en-US" sz="3600" dirty="0"/>
              <a:t>事</a:t>
            </a:r>
            <a:r>
              <a:rPr kumimoji="1" lang="ja-JP" altLang="en-US" sz="3600" dirty="0" smtClean="0"/>
              <a:t>業者の権利（</a:t>
            </a:r>
            <a:r>
              <a:rPr kumimoji="1" lang="en-US" altLang="ja-JP" sz="3600" dirty="0" smtClean="0"/>
              <a:t>98</a:t>
            </a:r>
            <a:r>
              <a:rPr kumimoji="1" lang="ja-JP" altLang="en-US" sz="3600" dirty="0" smtClean="0"/>
              <a:t>条～</a:t>
            </a:r>
            <a:r>
              <a:rPr kumimoji="1" lang="en-US" altLang="ja-JP" sz="3600" dirty="0" smtClean="0"/>
              <a:t>100</a:t>
            </a:r>
            <a:r>
              <a:rPr kumimoji="1" lang="ja-JP" altLang="en-US" sz="3600" dirty="0" smtClean="0"/>
              <a:t>条）</a:t>
            </a:r>
            <a:endParaRPr kumimoji="1" lang="en-US" altLang="ja-JP" sz="3600" dirty="0" smtClean="0"/>
          </a:p>
          <a:p>
            <a:pPr lvl="2">
              <a:lnSpc>
                <a:spcPct val="100000"/>
              </a:lnSpc>
            </a:pPr>
            <a:r>
              <a:rPr lang="ja-JP" altLang="en-US" sz="3200" dirty="0" smtClean="0"/>
              <a:t>有線放送</a:t>
            </a:r>
            <a:r>
              <a:rPr lang="ja-JP" altLang="en-US" sz="3200" dirty="0"/>
              <a:t>事</a:t>
            </a:r>
            <a:r>
              <a:rPr lang="ja-JP" altLang="en-US" sz="3200" dirty="0" smtClean="0"/>
              <a:t>業者の権利（</a:t>
            </a:r>
            <a:r>
              <a:rPr lang="en-US" altLang="ja-JP" sz="3200" dirty="0" smtClean="0"/>
              <a:t>100</a:t>
            </a:r>
            <a:r>
              <a:rPr lang="ja-JP" altLang="en-US" sz="3200" dirty="0" smtClean="0"/>
              <a:t>条の</a:t>
            </a:r>
            <a:r>
              <a:rPr lang="en-US" altLang="ja-JP" sz="3200" dirty="0" smtClean="0"/>
              <a:t>2</a:t>
            </a:r>
            <a:r>
              <a:rPr lang="ja-JP" altLang="en-US" sz="3200" dirty="0" smtClean="0"/>
              <a:t>～</a:t>
            </a:r>
            <a:r>
              <a:rPr lang="en-US" altLang="ja-JP" sz="3200" dirty="0" smtClean="0"/>
              <a:t>100</a:t>
            </a:r>
            <a:r>
              <a:rPr lang="ja-JP" altLang="en-US" sz="3200" dirty="0" smtClean="0"/>
              <a:t>条の</a:t>
            </a:r>
            <a:r>
              <a:rPr lang="en-US" altLang="ja-JP" sz="3200" dirty="0" smtClean="0"/>
              <a:t>5</a:t>
            </a:r>
            <a:r>
              <a:rPr lang="ja-JP" altLang="en-US" sz="3200" dirty="0" smtClean="0"/>
              <a:t>）</a:t>
            </a:r>
            <a:endParaRPr lang="en-US" altLang="ja-JP" sz="3200" dirty="0" smtClean="0"/>
          </a:p>
        </p:txBody>
      </p:sp>
      <p:sp>
        <p:nvSpPr>
          <p:cNvPr id="4" name="日付プレースホルダー 3"/>
          <p:cNvSpPr>
            <a:spLocks noGrp="1"/>
          </p:cNvSpPr>
          <p:nvPr>
            <p:ph type="dt" sz="half" idx="10"/>
          </p:nvPr>
        </p:nvSpPr>
        <p:spPr/>
        <p:txBody>
          <a:bodyPr/>
          <a:lstStyle/>
          <a:p>
            <a:fld id="{556ECA3B-F5D3-4CB0-AF8F-BE86F9FF68C0}"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17</a:t>
            </a:fld>
            <a:endParaRPr kumimoji="1" lang="ja-JP" altLang="en-US"/>
          </a:p>
        </p:txBody>
      </p:sp>
    </p:spTree>
    <p:extLst>
      <p:ext uri="{BB962C8B-B14F-4D97-AF65-F5344CB8AC3E}">
        <p14:creationId xmlns:p14="http://schemas.microsoft.com/office/powerpoint/2010/main" val="336185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7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lang="ja-JP" altLang="en-US" dirty="0" smtClean="0"/>
              <a:t>著作の利用権の種類</a:t>
            </a:r>
            <a:r>
              <a:rPr lang="en-US" altLang="ja-JP" dirty="0" smtClean="0"/>
              <a:t/>
            </a:r>
            <a:br>
              <a:rPr lang="en-US" altLang="ja-JP" dirty="0" smtClean="0"/>
            </a:br>
            <a:r>
              <a:rPr lang="ja-JP" altLang="en-US" sz="3600" dirty="0" smtClean="0"/>
              <a:t>著作権を</a:t>
            </a:r>
            <a:r>
              <a:rPr lang="ja-JP" altLang="en-US" sz="3600" dirty="0"/>
              <a:t>著作</a:t>
            </a:r>
            <a:r>
              <a:rPr lang="ja-JP" altLang="en-US" sz="3600" dirty="0" smtClean="0"/>
              <a:t>の利用権へと一元化する試み</a:t>
            </a:r>
            <a:endParaRPr kumimoji="1" lang="ja-JP" altLang="en-US" dirty="0"/>
          </a:p>
        </p:txBody>
      </p:sp>
      <p:sp>
        <p:nvSpPr>
          <p:cNvPr id="11" name="コンテンツ プレースホルダー 10"/>
          <p:cNvSpPr>
            <a:spLocks noGrp="1"/>
          </p:cNvSpPr>
          <p:nvPr>
            <p:ph idx="1"/>
          </p:nvPr>
        </p:nvSpPr>
        <p:spPr/>
        <p:txBody>
          <a:bodyPr>
            <a:normAutofit fontScale="85000" lnSpcReduction="10000"/>
          </a:bodyPr>
          <a:lstStyle/>
          <a:p>
            <a:pPr>
              <a:lnSpc>
                <a:spcPct val="110000"/>
              </a:lnSpc>
            </a:pPr>
            <a:r>
              <a:rPr kumimoji="1" lang="ja-JP" altLang="en-US" dirty="0" smtClean="0"/>
              <a:t>著作の利用は，すべての人に対して解放される。</a:t>
            </a:r>
            <a:r>
              <a:rPr lang="ja-JP" altLang="en-US" dirty="0" smtClean="0"/>
              <a:t>ただし，利用が有料か，無料かについては，以下の区別がある。</a:t>
            </a:r>
            <a:endParaRPr lang="en-US" altLang="ja-JP" dirty="0" smtClean="0"/>
          </a:p>
          <a:p>
            <a:pPr>
              <a:lnSpc>
                <a:spcPct val="110000"/>
              </a:lnSpc>
            </a:pPr>
            <a:r>
              <a:rPr lang="ja-JP" altLang="en-US" dirty="0"/>
              <a:t>無料利用</a:t>
            </a:r>
            <a:r>
              <a:rPr lang="en-US" altLang="ja-JP" dirty="0"/>
              <a:t>…</a:t>
            </a:r>
            <a:r>
              <a:rPr lang="ja-JP" altLang="en-US" dirty="0"/>
              <a:t>以下の二つの場合がある。</a:t>
            </a:r>
          </a:p>
          <a:p>
            <a:pPr lvl="1">
              <a:lnSpc>
                <a:spcPct val="110000"/>
              </a:lnSpc>
            </a:pPr>
            <a:r>
              <a:rPr lang="ja-JP" altLang="en-US" b="1" dirty="0"/>
              <a:t>   原始的</a:t>
            </a:r>
            <a:r>
              <a:rPr lang="ja-JP" altLang="en-US" dirty="0"/>
              <a:t>無料利用</a:t>
            </a:r>
          </a:p>
          <a:p>
            <a:pPr lvl="2">
              <a:lnSpc>
                <a:spcPct val="110000"/>
              </a:lnSpc>
            </a:pPr>
            <a:r>
              <a:rPr lang="ja-JP" altLang="en-US" dirty="0" smtClean="0"/>
              <a:t>著作</a:t>
            </a:r>
            <a:r>
              <a:rPr lang="ja-JP" altLang="en-US" dirty="0"/>
              <a:t>の</a:t>
            </a:r>
            <a:r>
              <a:rPr lang="ja-JP" altLang="en-US" b="1" dirty="0"/>
              <a:t>性質による無料利用</a:t>
            </a:r>
            <a:r>
              <a:rPr lang="en-US" altLang="ja-JP" dirty="0"/>
              <a:t>…</a:t>
            </a:r>
            <a:r>
              <a:rPr lang="ja-JP" altLang="en-US" dirty="0"/>
              <a:t>法令，判例等（</a:t>
            </a:r>
            <a:r>
              <a:rPr lang="en-US" altLang="ja-JP" dirty="0"/>
              <a:t>13</a:t>
            </a:r>
            <a:r>
              <a:rPr lang="ja-JP" altLang="en-US" dirty="0"/>
              <a:t>条）</a:t>
            </a:r>
          </a:p>
          <a:p>
            <a:pPr lvl="2">
              <a:lnSpc>
                <a:spcPct val="110000"/>
              </a:lnSpc>
            </a:pPr>
            <a:r>
              <a:rPr lang="ja-JP" altLang="en-US" dirty="0" smtClean="0"/>
              <a:t>利用者</a:t>
            </a:r>
            <a:r>
              <a:rPr lang="ja-JP" altLang="en-US" dirty="0"/>
              <a:t>の</a:t>
            </a:r>
            <a:r>
              <a:rPr lang="ja-JP" altLang="en-US" b="1" dirty="0"/>
              <a:t>資格による無料利用</a:t>
            </a:r>
            <a:r>
              <a:rPr lang="en-US" altLang="ja-JP" dirty="0"/>
              <a:t>…</a:t>
            </a:r>
            <a:r>
              <a:rPr lang="ja-JP" altLang="en-US" dirty="0"/>
              <a:t>著作者等の自己利用（従来からの著作権者の権利の考え方）（</a:t>
            </a:r>
            <a:r>
              <a:rPr lang="en-US" altLang="ja-JP" dirty="0"/>
              <a:t>17</a:t>
            </a:r>
            <a:r>
              <a:rPr lang="ja-JP" altLang="en-US" dirty="0"/>
              <a:t>条）</a:t>
            </a:r>
          </a:p>
          <a:p>
            <a:pPr lvl="2">
              <a:lnSpc>
                <a:spcPct val="110000"/>
              </a:lnSpc>
            </a:pPr>
            <a:r>
              <a:rPr lang="ja-JP" altLang="en-US" dirty="0" smtClean="0"/>
              <a:t>利用</a:t>
            </a:r>
            <a:r>
              <a:rPr lang="ja-JP" altLang="en-US" dirty="0"/>
              <a:t>の</a:t>
            </a:r>
            <a:r>
              <a:rPr lang="ja-JP" altLang="en-US" b="1" dirty="0"/>
              <a:t>態様による無料利用</a:t>
            </a:r>
            <a:r>
              <a:rPr lang="en-US" altLang="ja-JP" dirty="0"/>
              <a:t>…</a:t>
            </a:r>
            <a:r>
              <a:rPr lang="ja-JP" altLang="en-US" dirty="0"/>
              <a:t>いわゆる著作権の制限としての私的使用等（</a:t>
            </a:r>
            <a:r>
              <a:rPr lang="en-US" altLang="ja-JP" dirty="0"/>
              <a:t>30</a:t>
            </a:r>
            <a:r>
              <a:rPr lang="ja-JP" altLang="en-US" dirty="0"/>
              <a:t>条～</a:t>
            </a:r>
            <a:r>
              <a:rPr lang="en-US" altLang="ja-JP" dirty="0"/>
              <a:t>50</a:t>
            </a:r>
            <a:r>
              <a:rPr lang="ja-JP" altLang="en-US" dirty="0"/>
              <a:t>条） </a:t>
            </a:r>
          </a:p>
          <a:p>
            <a:pPr lvl="1">
              <a:lnSpc>
                <a:spcPct val="110000"/>
              </a:lnSpc>
            </a:pPr>
            <a:r>
              <a:rPr lang="ja-JP" altLang="en-US" dirty="0"/>
              <a:t>  </a:t>
            </a:r>
            <a:r>
              <a:rPr lang="ja-JP" altLang="en-US" b="1" dirty="0" smtClean="0"/>
              <a:t>後発的</a:t>
            </a:r>
            <a:r>
              <a:rPr lang="ja-JP" altLang="en-US" dirty="0" smtClean="0"/>
              <a:t>無料</a:t>
            </a:r>
            <a:r>
              <a:rPr lang="ja-JP" altLang="en-US" dirty="0"/>
              <a:t>利用</a:t>
            </a:r>
          </a:p>
          <a:p>
            <a:pPr lvl="2">
              <a:lnSpc>
                <a:spcPct val="110000"/>
              </a:lnSpc>
            </a:pPr>
            <a:r>
              <a:rPr lang="ja-JP" altLang="en-US" dirty="0" smtClean="0"/>
              <a:t>保護</a:t>
            </a:r>
            <a:r>
              <a:rPr lang="ja-JP" altLang="en-US" dirty="0"/>
              <a:t>期間経過後の著作の利用（</a:t>
            </a:r>
            <a:r>
              <a:rPr lang="en-US" altLang="ja-JP" dirty="0"/>
              <a:t>51</a:t>
            </a:r>
            <a:r>
              <a:rPr lang="ja-JP" altLang="en-US" dirty="0"/>
              <a:t>条～</a:t>
            </a:r>
            <a:r>
              <a:rPr lang="en-US" altLang="ja-JP" dirty="0"/>
              <a:t>58</a:t>
            </a:r>
            <a:r>
              <a:rPr lang="ja-JP" altLang="en-US" dirty="0"/>
              <a:t>条）</a:t>
            </a:r>
          </a:p>
          <a:p>
            <a:pPr lvl="2">
              <a:lnSpc>
                <a:spcPct val="110000"/>
              </a:lnSpc>
            </a:pPr>
            <a:r>
              <a:rPr lang="ja-JP" altLang="en-US" dirty="0" smtClean="0"/>
              <a:t>著作権</a:t>
            </a:r>
            <a:r>
              <a:rPr lang="ja-JP" altLang="en-US" dirty="0"/>
              <a:t>の消滅後の著作の利用（</a:t>
            </a:r>
            <a:r>
              <a:rPr lang="en-US" altLang="ja-JP" dirty="0"/>
              <a:t>62</a:t>
            </a:r>
            <a:r>
              <a:rPr lang="ja-JP" altLang="en-US" dirty="0"/>
              <a:t>条） </a:t>
            </a:r>
          </a:p>
          <a:p>
            <a:pPr>
              <a:lnSpc>
                <a:spcPct val="110000"/>
              </a:lnSpc>
            </a:pPr>
            <a:r>
              <a:rPr lang="ja-JP" altLang="en-US" dirty="0"/>
              <a:t>    有料利用</a:t>
            </a:r>
            <a:r>
              <a:rPr lang="en-US" altLang="ja-JP" dirty="0"/>
              <a:t>…</a:t>
            </a:r>
            <a:r>
              <a:rPr lang="ja-JP" altLang="en-US" dirty="0"/>
              <a:t>その他のすべての場合</a:t>
            </a:r>
            <a:endParaRPr kumimoji="1" lang="ja-JP" altLang="en-US" dirty="0"/>
          </a:p>
        </p:txBody>
      </p:sp>
      <p:sp>
        <p:nvSpPr>
          <p:cNvPr id="7" name="日付プレースホルダー 6"/>
          <p:cNvSpPr>
            <a:spLocks noGrp="1"/>
          </p:cNvSpPr>
          <p:nvPr>
            <p:ph type="dt" sz="half" idx="10"/>
          </p:nvPr>
        </p:nvSpPr>
        <p:spPr/>
        <p:txBody>
          <a:bodyPr/>
          <a:lstStyle/>
          <a:p>
            <a:fld id="{111D1BCD-222F-4C0B-9B4D-2030EE4E297C}" type="datetime1">
              <a:rPr kumimoji="1" lang="ja-JP" altLang="en-US" smtClean="0"/>
              <a:t>2018/3/14</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2018</a:t>
            </a:r>
            <a:endParaRPr kumimoji="1" lang="ja-JP" altLang="en-US"/>
          </a:p>
        </p:txBody>
      </p:sp>
      <p:sp>
        <p:nvSpPr>
          <p:cNvPr id="9" name="スライド番号プレースホルダー 8"/>
          <p:cNvSpPr>
            <a:spLocks noGrp="1"/>
          </p:cNvSpPr>
          <p:nvPr>
            <p:ph type="sldNum" sz="quarter" idx="12"/>
          </p:nvPr>
        </p:nvSpPr>
        <p:spPr/>
        <p:txBody>
          <a:bodyPr/>
          <a:lstStyle/>
          <a:p>
            <a:fld id="{E4CF790A-B57E-4166-82B6-B405363EDE3B}" type="slidenum">
              <a:rPr kumimoji="1" lang="ja-JP" altLang="en-US" smtClean="0"/>
              <a:t>18</a:t>
            </a:fld>
            <a:endParaRPr kumimoji="1" lang="ja-JP" altLang="en-US"/>
          </a:p>
        </p:txBody>
      </p:sp>
    </p:spTree>
    <p:extLst>
      <p:ext uri="{BB962C8B-B14F-4D97-AF65-F5344CB8AC3E}">
        <p14:creationId xmlns:p14="http://schemas.microsoft.com/office/powerpoint/2010/main" val="75526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wipe(left)">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wipe(left)">
                                      <p:cBhvr>
                                        <p:cTn id="12" dur="75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left)">
                                      <p:cBhvr>
                                        <p:cTn id="17" dur="10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wipe(left)">
                                      <p:cBhvr>
                                        <p:cTn id="22" dur="75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wipe(left)">
                                      <p:cBhvr>
                                        <p:cTn id="27" dur="500"/>
                                        <p:tgtEl>
                                          <p:spTgt spid="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wipe(left)">
                                      <p:cBhvr>
                                        <p:cTn id="32" dur="750"/>
                                        <p:tgtEl>
                                          <p:spTgt spid="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8" end="8"/>
                                            </p:txEl>
                                          </p:spTgt>
                                        </p:tgtEl>
                                        <p:attrNameLst>
                                          <p:attrName>style.visibility</p:attrName>
                                        </p:attrNameLst>
                                      </p:cBhvr>
                                      <p:to>
                                        <p:strVal val="visible"/>
                                      </p:to>
                                    </p:set>
                                    <p:animEffect transition="in" filter="wipe(left)">
                                      <p:cBhvr>
                                        <p:cTn id="37" dur="75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理想的な著作権法の構造</a:t>
            </a:r>
            <a:endParaRPr kumimoji="1" lang="ja-JP" altLang="en-US" dirty="0"/>
          </a:p>
        </p:txBody>
      </p:sp>
      <p:graphicFrame>
        <p:nvGraphicFramePr>
          <p:cNvPr id="4" name="図表 3"/>
          <p:cNvGraphicFramePr/>
          <p:nvPr>
            <p:extLst>
              <p:ext uri="{D42A27DB-BD31-4B8C-83A1-F6EECF244321}">
                <p14:modId xmlns:p14="http://schemas.microsoft.com/office/powerpoint/2010/main" val="1903610340"/>
              </p:ext>
            </p:extLst>
          </p:nvPr>
        </p:nvGraphicFramePr>
        <p:xfrm>
          <a:off x="1123043" y="1494971"/>
          <a:ext cx="9945914" cy="4672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日付プレースホルダー 2"/>
          <p:cNvSpPr>
            <a:spLocks noGrp="1"/>
          </p:cNvSpPr>
          <p:nvPr>
            <p:ph type="dt" sz="half" idx="10"/>
          </p:nvPr>
        </p:nvSpPr>
        <p:spPr/>
        <p:txBody>
          <a:bodyPr/>
          <a:lstStyle/>
          <a:p>
            <a:fld id="{E8AF9C18-1B95-49A7-9F6D-FA5CD1DDBB7B}"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19</a:t>
            </a:fld>
            <a:endParaRPr kumimoji="1" lang="ja-JP" altLang="en-US"/>
          </a:p>
        </p:txBody>
      </p:sp>
    </p:spTree>
    <p:extLst>
      <p:ext uri="{BB962C8B-B14F-4D97-AF65-F5344CB8AC3E}">
        <p14:creationId xmlns:p14="http://schemas.microsoft.com/office/powerpoint/2010/main" val="121154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1E58BCF9-9C16-4C93-9A9F-657D225D66FB}"/>
                                            </p:graphicEl>
                                          </p:spTgt>
                                        </p:tgtEl>
                                        <p:attrNameLst>
                                          <p:attrName>style.visibility</p:attrName>
                                        </p:attrNameLst>
                                      </p:cBhvr>
                                      <p:to>
                                        <p:strVal val="visible"/>
                                      </p:to>
                                    </p:set>
                                    <p:animEffect transition="in" filter="wipe(left)">
                                      <p:cBhvr>
                                        <p:cTn id="7" dur="750"/>
                                        <p:tgtEl>
                                          <p:spTgt spid="4">
                                            <p:graphicEl>
                                              <a:dgm id="{1E58BCF9-9C16-4C93-9A9F-657D225D66F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13631C2C-A774-415D-B0EB-1A530171018B}"/>
                                            </p:graphicEl>
                                          </p:spTgt>
                                        </p:tgtEl>
                                        <p:attrNameLst>
                                          <p:attrName>style.visibility</p:attrName>
                                        </p:attrNameLst>
                                      </p:cBhvr>
                                      <p:to>
                                        <p:strVal val="visible"/>
                                      </p:to>
                                    </p:set>
                                    <p:animEffect transition="in" filter="wipe(left)">
                                      <p:cBhvr>
                                        <p:cTn id="12" dur="750"/>
                                        <p:tgtEl>
                                          <p:spTgt spid="4">
                                            <p:graphicEl>
                                              <a:dgm id="{13631C2C-A774-415D-B0EB-1A530171018B}"/>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graphicEl>
                                              <a:dgm id="{1F42879A-0074-4FEF-A140-96B13120B1E7}"/>
                                            </p:graphicEl>
                                          </p:spTgt>
                                        </p:tgtEl>
                                        <p:attrNameLst>
                                          <p:attrName>style.visibility</p:attrName>
                                        </p:attrNameLst>
                                      </p:cBhvr>
                                      <p:to>
                                        <p:strVal val="visible"/>
                                      </p:to>
                                    </p:set>
                                    <p:animEffect transition="in" filter="wipe(left)">
                                      <p:cBhvr>
                                        <p:cTn id="15" dur="750"/>
                                        <p:tgtEl>
                                          <p:spTgt spid="4">
                                            <p:graphicEl>
                                              <a:dgm id="{1F42879A-0074-4FEF-A140-96B13120B1E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graphicEl>
                                              <a:dgm id="{17000958-3F96-4D08-A4C2-F6A666220BBF}"/>
                                            </p:graphicEl>
                                          </p:spTgt>
                                        </p:tgtEl>
                                        <p:attrNameLst>
                                          <p:attrName>style.visibility</p:attrName>
                                        </p:attrNameLst>
                                      </p:cBhvr>
                                      <p:to>
                                        <p:strVal val="visible"/>
                                      </p:to>
                                    </p:set>
                                    <p:animEffect transition="in" filter="wipe(left)">
                                      <p:cBhvr>
                                        <p:cTn id="20" dur="750"/>
                                        <p:tgtEl>
                                          <p:spTgt spid="4">
                                            <p:graphicEl>
                                              <a:dgm id="{17000958-3F96-4D08-A4C2-F6A666220BBF}"/>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
                                            <p:graphicEl>
                                              <a:dgm id="{4B1A3896-2BD2-476A-AA5E-EFAB7BEBFB34}"/>
                                            </p:graphicEl>
                                          </p:spTgt>
                                        </p:tgtEl>
                                        <p:attrNameLst>
                                          <p:attrName>style.visibility</p:attrName>
                                        </p:attrNameLst>
                                      </p:cBhvr>
                                      <p:to>
                                        <p:strVal val="visible"/>
                                      </p:to>
                                    </p:set>
                                    <p:animEffect transition="in" filter="wipe(left)">
                                      <p:cBhvr>
                                        <p:cTn id="23" dur="750"/>
                                        <p:tgtEl>
                                          <p:spTgt spid="4">
                                            <p:graphicEl>
                                              <a:dgm id="{4B1A3896-2BD2-476A-AA5E-EFAB7BEBFB3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graphicEl>
                                              <a:dgm id="{EDEB8CD7-71B9-4CF4-BCE0-28C4607A47C9}"/>
                                            </p:graphicEl>
                                          </p:spTgt>
                                        </p:tgtEl>
                                        <p:attrNameLst>
                                          <p:attrName>style.visibility</p:attrName>
                                        </p:attrNameLst>
                                      </p:cBhvr>
                                      <p:to>
                                        <p:strVal val="visible"/>
                                      </p:to>
                                    </p:set>
                                    <p:animEffect transition="in" filter="wipe(left)">
                                      <p:cBhvr>
                                        <p:cTn id="28" dur="750"/>
                                        <p:tgtEl>
                                          <p:spTgt spid="4">
                                            <p:graphicEl>
                                              <a:dgm id="{EDEB8CD7-71B9-4CF4-BCE0-28C4607A47C9}"/>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graphicEl>
                                              <a:dgm id="{C498019C-4B21-49EF-BEF0-18C00C57252E}"/>
                                            </p:graphicEl>
                                          </p:spTgt>
                                        </p:tgtEl>
                                        <p:attrNameLst>
                                          <p:attrName>style.visibility</p:attrName>
                                        </p:attrNameLst>
                                      </p:cBhvr>
                                      <p:to>
                                        <p:strVal val="visible"/>
                                      </p:to>
                                    </p:set>
                                    <p:animEffect transition="in" filter="wipe(left)">
                                      <p:cBhvr>
                                        <p:cTn id="31" dur="750"/>
                                        <p:tgtEl>
                                          <p:spTgt spid="4">
                                            <p:graphicEl>
                                              <a:dgm id="{C498019C-4B21-49EF-BEF0-18C00C57252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graphicEl>
                                              <a:dgm id="{2F87FE2B-A71B-450F-B2B6-0439E7E6D0FD}"/>
                                            </p:graphicEl>
                                          </p:spTgt>
                                        </p:tgtEl>
                                        <p:attrNameLst>
                                          <p:attrName>style.visibility</p:attrName>
                                        </p:attrNameLst>
                                      </p:cBhvr>
                                      <p:to>
                                        <p:strVal val="visible"/>
                                      </p:to>
                                    </p:set>
                                    <p:animEffect transition="in" filter="wipe(left)">
                                      <p:cBhvr>
                                        <p:cTn id="36" dur="750"/>
                                        <p:tgtEl>
                                          <p:spTgt spid="4">
                                            <p:graphicEl>
                                              <a:dgm id="{2F87FE2B-A71B-450F-B2B6-0439E7E6D0FD}"/>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4">
                                            <p:graphicEl>
                                              <a:dgm id="{26D61804-E2F0-49F8-982C-C301CA24B426}"/>
                                            </p:graphicEl>
                                          </p:spTgt>
                                        </p:tgtEl>
                                        <p:attrNameLst>
                                          <p:attrName>style.visibility</p:attrName>
                                        </p:attrNameLst>
                                      </p:cBhvr>
                                      <p:to>
                                        <p:strVal val="visible"/>
                                      </p:to>
                                    </p:set>
                                    <p:animEffect transition="in" filter="wipe(left)">
                                      <p:cBhvr>
                                        <p:cTn id="39" dur="750"/>
                                        <p:tgtEl>
                                          <p:spTgt spid="4">
                                            <p:graphicEl>
                                              <a:dgm id="{26D61804-E2F0-49F8-982C-C301CA24B42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
                                            <p:graphicEl>
                                              <a:dgm id="{376504B7-E712-4725-AD17-1423B4DDD7C4}"/>
                                            </p:graphicEl>
                                          </p:spTgt>
                                        </p:tgtEl>
                                        <p:attrNameLst>
                                          <p:attrName>style.visibility</p:attrName>
                                        </p:attrNameLst>
                                      </p:cBhvr>
                                      <p:to>
                                        <p:strVal val="visible"/>
                                      </p:to>
                                    </p:set>
                                    <p:animEffect transition="in" filter="wipe(left)">
                                      <p:cBhvr>
                                        <p:cTn id="44" dur="750"/>
                                        <p:tgtEl>
                                          <p:spTgt spid="4">
                                            <p:graphicEl>
                                              <a:dgm id="{376504B7-E712-4725-AD17-1423B4DDD7C4}"/>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4">
                                            <p:graphicEl>
                                              <a:dgm id="{BCE6FC4B-018E-4F98-97B9-8AF3B8C7B438}"/>
                                            </p:graphicEl>
                                          </p:spTgt>
                                        </p:tgtEl>
                                        <p:attrNameLst>
                                          <p:attrName>style.visibility</p:attrName>
                                        </p:attrNameLst>
                                      </p:cBhvr>
                                      <p:to>
                                        <p:strVal val="visible"/>
                                      </p:to>
                                    </p:set>
                                    <p:animEffect transition="in" filter="wipe(left)">
                                      <p:cBhvr>
                                        <p:cTn id="47" dur="750"/>
                                        <p:tgtEl>
                                          <p:spTgt spid="4">
                                            <p:graphicEl>
                                              <a:dgm id="{BCE6FC4B-018E-4F98-97B9-8AF3B8C7B43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graphicEl>
                                              <a:dgm id="{A2012238-96B5-4C80-9AA8-9FF9B9F3CB49}"/>
                                            </p:graphicEl>
                                          </p:spTgt>
                                        </p:tgtEl>
                                        <p:attrNameLst>
                                          <p:attrName>style.visibility</p:attrName>
                                        </p:attrNameLst>
                                      </p:cBhvr>
                                      <p:to>
                                        <p:strVal val="visible"/>
                                      </p:to>
                                    </p:set>
                                    <p:animEffect transition="in" filter="wipe(left)">
                                      <p:cBhvr>
                                        <p:cTn id="52" dur="750"/>
                                        <p:tgtEl>
                                          <p:spTgt spid="4">
                                            <p:graphicEl>
                                              <a:dgm id="{A2012238-96B5-4C80-9AA8-9FF9B9F3CB49}"/>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
                                            <p:graphicEl>
                                              <a:dgm id="{2F8D60E7-7024-4155-81CA-6118DE32014D}"/>
                                            </p:graphicEl>
                                          </p:spTgt>
                                        </p:tgtEl>
                                        <p:attrNameLst>
                                          <p:attrName>style.visibility</p:attrName>
                                        </p:attrNameLst>
                                      </p:cBhvr>
                                      <p:to>
                                        <p:strVal val="visible"/>
                                      </p:to>
                                    </p:set>
                                    <p:animEffect transition="in" filter="wipe(left)">
                                      <p:cBhvr>
                                        <p:cTn id="55" dur="750"/>
                                        <p:tgtEl>
                                          <p:spTgt spid="4">
                                            <p:graphicEl>
                                              <a:dgm id="{2F8D60E7-7024-4155-81CA-6118DE32014D}"/>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4">
                                            <p:graphicEl>
                                              <a:dgm id="{987576D2-9425-499A-A33A-8C6DAF19C818}"/>
                                            </p:graphicEl>
                                          </p:spTgt>
                                        </p:tgtEl>
                                        <p:attrNameLst>
                                          <p:attrName>style.visibility</p:attrName>
                                        </p:attrNameLst>
                                      </p:cBhvr>
                                      <p:to>
                                        <p:strVal val="visible"/>
                                      </p:to>
                                    </p:set>
                                    <p:animEffect transition="in" filter="wipe(left)">
                                      <p:cBhvr>
                                        <p:cTn id="60" dur="750"/>
                                        <p:tgtEl>
                                          <p:spTgt spid="4">
                                            <p:graphicEl>
                                              <a:dgm id="{987576D2-9425-499A-A33A-8C6DAF19C818}"/>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4">
                                            <p:graphicEl>
                                              <a:dgm id="{FAFC6F0E-BB80-4A4D-AA47-0B65F624EFF6}"/>
                                            </p:graphicEl>
                                          </p:spTgt>
                                        </p:tgtEl>
                                        <p:attrNameLst>
                                          <p:attrName>style.visibility</p:attrName>
                                        </p:attrNameLst>
                                      </p:cBhvr>
                                      <p:to>
                                        <p:strVal val="visible"/>
                                      </p:to>
                                    </p:set>
                                    <p:animEffect transition="in" filter="wipe(left)">
                                      <p:cBhvr>
                                        <p:cTn id="63" dur="750"/>
                                        <p:tgtEl>
                                          <p:spTgt spid="4">
                                            <p:graphicEl>
                                              <a:dgm id="{FAFC6F0E-BB80-4A4D-AA47-0B65F624EFF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4">
                                            <p:graphicEl>
                                              <a:dgm id="{C9D16B41-3E8B-4043-BBA0-EAAF8AFA2869}"/>
                                            </p:graphicEl>
                                          </p:spTgt>
                                        </p:tgtEl>
                                        <p:attrNameLst>
                                          <p:attrName>style.visibility</p:attrName>
                                        </p:attrNameLst>
                                      </p:cBhvr>
                                      <p:to>
                                        <p:strVal val="visible"/>
                                      </p:to>
                                    </p:set>
                                    <p:animEffect transition="in" filter="wipe(left)">
                                      <p:cBhvr>
                                        <p:cTn id="68" dur="750"/>
                                        <p:tgtEl>
                                          <p:spTgt spid="4">
                                            <p:graphicEl>
                                              <a:dgm id="{C9D16B41-3E8B-4043-BBA0-EAAF8AFA2869}"/>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4">
                                            <p:graphicEl>
                                              <a:dgm id="{6FADE97F-D5B3-4D63-B4A5-63316D65EAE0}"/>
                                            </p:graphicEl>
                                          </p:spTgt>
                                        </p:tgtEl>
                                        <p:attrNameLst>
                                          <p:attrName>style.visibility</p:attrName>
                                        </p:attrNameLst>
                                      </p:cBhvr>
                                      <p:to>
                                        <p:strVal val="visible"/>
                                      </p:to>
                                    </p:set>
                                    <p:animEffect transition="in" filter="wipe(left)">
                                      <p:cBhvr>
                                        <p:cTn id="71" dur="750"/>
                                        <p:tgtEl>
                                          <p:spTgt spid="4">
                                            <p:graphicEl>
                                              <a:dgm id="{6FADE97F-D5B3-4D63-B4A5-63316D65EAE0}"/>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4">
                                            <p:graphicEl>
                                              <a:dgm id="{1B39C71C-C2D4-43E1-A5F1-4A59495398E4}"/>
                                            </p:graphicEl>
                                          </p:spTgt>
                                        </p:tgtEl>
                                        <p:attrNameLst>
                                          <p:attrName>style.visibility</p:attrName>
                                        </p:attrNameLst>
                                      </p:cBhvr>
                                      <p:to>
                                        <p:strVal val="visible"/>
                                      </p:to>
                                    </p:set>
                                    <p:animEffect transition="in" filter="wipe(left)">
                                      <p:cBhvr>
                                        <p:cTn id="76" dur="750"/>
                                        <p:tgtEl>
                                          <p:spTgt spid="4">
                                            <p:graphicEl>
                                              <a:dgm id="{1B39C71C-C2D4-43E1-A5F1-4A59495398E4}"/>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
                                            <p:graphicEl>
                                              <a:dgm id="{613324F2-5804-49FB-8F0B-9953991B9C1A}"/>
                                            </p:graphicEl>
                                          </p:spTgt>
                                        </p:tgtEl>
                                        <p:attrNameLst>
                                          <p:attrName>style.visibility</p:attrName>
                                        </p:attrNameLst>
                                      </p:cBhvr>
                                      <p:to>
                                        <p:strVal val="visible"/>
                                      </p:to>
                                    </p:set>
                                    <p:animEffect transition="in" filter="wipe(left)">
                                      <p:cBhvr>
                                        <p:cTn id="79" dur="750"/>
                                        <p:tgtEl>
                                          <p:spTgt spid="4">
                                            <p:graphicEl>
                                              <a:dgm id="{613324F2-5804-49FB-8F0B-9953991B9C1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目次</a:t>
            </a:r>
            <a:endParaRPr kumimoji="1" lang="ja-JP" altLang="en-US" dirty="0"/>
          </a:p>
        </p:txBody>
      </p:sp>
      <p:sp>
        <p:nvSpPr>
          <p:cNvPr id="8" name="コンテンツ プレースホルダー 7"/>
          <p:cNvSpPr>
            <a:spLocks noGrp="1"/>
          </p:cNvSpPr>
          <p:nvPr>
            <p:ph sz="half" idx="1"/>
          </p:nvPr>
        </p:nvSpPr>
        <p:spPr/>
        <p:txBody>
          <a:bodyPr>
            <a:normAutofit fontScale="92500" lnSpcReduction="10000"/>
          </a:bodyPr>
          <a:lstStyle/>
          <a:p>
            <a:pPr>
              <a:lnSpc>
                <a:spcPct val="120000"/>
              </a:lnSpc>
            </a:pPr>
            <a:r>
              <a:rPr kumimoji="1" lang="ja-JP" altLang="en-US" sz="1800" dirty="0" smtClean="0"/>
              <a:t>問題提起（著作権法第</a:t>
            </a:r>
            <a:r>
              <a:rPr kumimoji="1" lang="en-US" altLang="ja-JP" sz="1800" dirty="0" smtClean="0"/>
              <a:t>1</a:t>
            </a:r>
            <a:r>
              <a:rPr kumimoji="1" lang="ja-JP" altLang="en-US" sz="1800" dirty="0" smtClean="0"/>
              <a:t>条の考察）</a:t>
            </a:r>
            <a:endParaRPr kumimoji="1" lang="en-US" altLang="ja-JP" sz="1800" dirty="0" smtClean="0"/>
          </a:p>
          <a:p>
            <a:pPr>
              <a:lnSpc>
                <a:spcPct val="120000"/>
              </a:lnSpc>
            </a:pPr>
            <a:r>
              <a:rPr kumimoji="1" lang="ja-JP" altLang="en-US" sz="1800" dirty="0" smtClean="0"/>
              <a:t>著作権法</a:t>
            </a:r>
            <a:r>
              <a:rPr kumimoji="1" lang="ja-JP" altLang="en-US" sz="1800" dirty="0" smtClean="0"/>
              <a:t>の中で最も重要な条文</a:t>
            </a:r>
            <a:endParaRPr kumimoji="1" lang="en-US" altLang="ja-JP" sz="1800" dirty="0" smtClean="0"/>
          </a:p>
          <a:p>
            <a:pPr lvl="1">
              <a:lnSpc>
                <a:spcPct val="120000"/>
              </a:lnSpc>
            </a:pPr>
            <a:r>
              <a:rPr kumimoji="1" lang="ja-JP" altLang="en-US" sz="1600" dirty="0" smtClean="0"/>
              <a:t>著作権法</a:t>
            </a:r>
            <a:r>
              <a:rPr kumimoji="1" lang="en-US" altLang="ja-JP" sz="1600" dirty="0" smtClean="0"/>
              <a:t>13</a:t>
            </a:r>
            <a:r>
              <a:rPr kumimoji="1" lang="ja-JP" altLang="en-US" sz="1600" dirty="0" smtClean="0"/>
              <a:t>条</a:t>
            </a:r>
            <a:r>
              <a:rPr kumimoji="1" lang="en-US" altLang="ja-JP" sz="1600" dirty="0" smtClean="0"/>
              <a:t>〔</a:t>
            </a:r>
            <a:r>
              <a:rPr kumimoji="1" lang="ja-JP" altLang="en-US" sz="1600" dirty="0" smtClean="0"/>
              <a:t>原始的にパブリック・ドメインに帰属する著作：法令・判例等</a:t>
            </a:r>
            <a:r>
              <a:rPr kumimoji="1" lang="en-US" altLang="ja-JP" sz="1600" dirty="0" smtClean="0"/>
              <a:t>〕</a:t>
            </a:r>
          </a:p>
          <a:p>
            <a:pPr>
              <a:lnSpc>
                <a:spcPct val="120000"/>
              </a:lnSpc>
            </a:pPr>
            <a:r>
              <a:rPr kumimoji="1" lang="ja-JP" altLang="en-US" sz="1800" dirty="0" smtClean="0"/>
              <a:t>著作権の客体（目的物）</a:t>
            </a:r>
            <a:endParaRPr kumimoji="1" lang="en-US" altLang="ja-JP" sz="1800" dirty="0" smtClean="0"/>
          </a:p>
          <a:p>
            <a:pPr lvl="1">
              <a:lnSpc>
                <a:spcPct val="120000"/>
              </a:lnSpc>
            </a:pPr>
            <a:r>
              <a:rPr kumimoji="1" lang="ja-JP" altLang="en-US" sz="1600" dirty="0" smtClean="0"/>
              <a:t>有体物と無体物の区別</a:t>
            </a:r>
            <a:endParaRPr kumimoji="1" lang="en-US" altLang="ja-JP" sz="1600" dirty="0" smtClean="0"/>
          </a:p>
          <a:p>
            <a:pPr lvl="1">
              <a:lnSpc>
                <a:spcPct val="120000"/>
              </a:lnSpc>
            </a:pPr>
            <a:r>
              <a:rPr lang="ja-JP" altLang="en-US" sz="1600" dirty="0" smtClean="0"/>
              <a:t>著作物の所有権と著作権との関係</a:t>
            </a:r>
            <a:endParaRPr lang="en-US" altLang="ja-JP" sz="1600" dirty="0" smtClean="0"/>
          </a:p>
          <a:p>
            <a:pPr lvl="1">
              <a:lnSpc>
                <a:spcPct val="120000"/>
              </a:lnSpc>
            </a:pPr>
            <a:r>
              <a:rPr kumimoji="1" lang="ja-JP" altLang="en-US" sz="1600" dirty="0" smtClean="0"/>
              <a:t>著作物という用語法に対する批判</a:t>
            </a:r>
            <a:endParaRPr kumimoji="1" lang="en-US" altLang="ja-JP" sz="1600" dirty="0" smtClean="0"/>
          </a:p>
          <a:p>
            <a:pPr>
              <a:lnSpc>
                <a:spcPct val="120000"/>
              </a:lnSpc>
            </a:pPr>
            <a:r>
              <a:rPr kumimoji="1" lang="ja-JP" altLang="en-US" sz="1800" dirty="0" smtClean="0"/>
              <a:t>著作権の主体（著作者）</a:t>
            </a:r>
          </a:p>
          <a:p>
            <a:pPr>
              <a:lnSpc>
                <a:spcPct val="120000"/>
              </a:lnSpc>
            </a:pPr>
            <a:r>
              <a:rPr lang="ja-JP" altLang="en-US" sz="1800" dirty="0" smtClean="0"/>
              <a:t>著作権法の目的</a:t>
            </a:r>
            <a:endParaRPr lang="en-US" altLang="ja-JP" sz="1800" dirty="0" smtClean="0"/>
          </a:p>
          <a:p>
            <a:pPr lvl="1">
              <a:lnSpc>
                <a:spcPct val="120000"/>
              </a:lnSpc>
            </a:pPr>
            <a:r>
              <a:rPr kumimoji="1" lang="ja-JP" altLang="en-US" sz="1600" dirty="0" smtClean="0"/>
              <a:t>従来の考え方（著作者至上主義</a:t>
            </a:r>
            <a:r>
              <a:rPr lang="ja-JP" altLang="en-US" sz="1600" dirty="0" smtClean="0"/>
              <a:t>）</a:t>
            </a:r>
            <a:endParaRPr lang="en-US" altLang="ja-JP" sz="1600" dirty="0" smtClean="0"/>
          </a:p>
          <a:p>
            <a:pPr lvl="1">
              <a:lnSpc>
                <a:spcPct val="120000"/>
              </a:lnSpc>
            </a:pPr>
            <a:r>
              <a:rPr kumimoji="1" lang="ja-JP" altLang="en-US" sz="1600" dirty="0" smtClean="0"/>
              <a:t>新しい独自の考え方（文化の発展至上主義）</a:t>
            </a:r>
            <a:endParaRPr kumimoji="1" lang="en-US" altLang="ja-JP" sz="1600" dirty="0" smtClean="0"/>
          </a:p>
        </p:txBody>
      </p:sp>
      <p:sp>
        <p:nvSpPr>
          <p:cNvPr id="9" name="コンテンツ プレースホルダー 8"/>
          <p:cNvSpPr>
            <a:spLocks noGrp="1"/>
          </p:cNvSpPr>
          <p:nvPr>
            <p:ph sz="half" idx="2"/>
          </p:nvPr>
        </p:nvSpPr>
        <p:spPr/>
        <p:txBody>
          <a:bodyPr>
            <a:noAutofit/>
          </a:bodyPr>
          <a:lstStyle/>
          <a:p>
            <a:pPr>
              <a:lnSpc>
                <a:spcPct val="100000"/>
              </a:lnSpc>
            </a:pPr>
            <a:r>
              <a:rPr kumimoji="1" lang="ja-JP" altLang="en-US" sz="1800" dirty="0" smtClean="0"/>
              <a:t>著作権の内容</a:t>
            </a:r>
            <a:endParaRPr kumimoji="1" lang="en-US" altLang="ja-JP" sz="1800" dirty="0" smtClean="0"/>
          </a:p>
          <a:p>
            <a:pPr lvl="1">
              <a:lnSpc>
                <a:spcPct val="100000"/>
              </a:lnSpc>
            </a:pPr>
            <a:r>
              <a:rPr lang="ja-JP" altLang="en-US" sz="1600" dirty="0" smtClean="0"/>
              <a:t>著作権（著作財産権）</a:t>
            </a:r>
            <a:endParaRPr lang="en-US" altLang="ja-JP" sz="1600" dirty="0" smtClean="0"/>
          </a:p>
          <a:p>
            <a:pPr lvl="1">
              <a:lnSpc>
                <a:spcPct val="100000"/>
              </a:lnSpc>
            </a:pPr>
            <a:r>
              <a:rPr kumimoji="1" lang="ja-JP" altLang="en-US" sz="1600" dirty="0" smtClean="0"/>
              <a:t>著作者人格権</a:t>
            </a:r>
            <a:endParaRPr kumimoji="1" lang="en-US" altLang="ja-JP" sz="1600" dirty="0" smtClean="0"/>
          </a:p>
          <a:p>
            <a:pPr lvl="2">
              <a:lnSpc>
                <a:spcPct val="100000"/>
              </a:lnSpc>
            </a:pPr>
            <a:r>
              <a:rPr kumimoji="1" lang="ja-JP" altLang="en-US" sz="1400" dirty="0" smtClean="0"/>
              <a:t>著作者人格権に対する批判</a:t>
            </a:r>
            <a:endParaRPr kumimoji="1" lang="en-US" altLang="ja-JP" sz="1400" dirty="0" smtClean="0"/>
          </a:p>
          <a:p>
            <a:pPr>
              <a:lnSpc>
                <a:spcPct val="100000"/>
              </a:lnSpc>
            </a:pPr>
            <a:r>
              <a:rPr lang="ja-JP" altLang="en-US" sz="1800" dirty="0"/>
              <a:t>著作権</a:t>
            </a:r>
            <a:r>
              <a:rPr lang="ja-JP" altLang="en-US" sz="1800" dirty="0" smtClean="0"/>
              <a:t>に</a:t>
            </a:r>
            <a:r>
              <a:rPr lang="ja-JP" altLang="en-US" sz="1800" dirty="0"/>
              <a:t>類似</a:t>
            </a:r>
            <a:r>
              <a:rPr lang="ja-JP" altLang="en-US" sz="1800" dirty="0" smtClean="0"/>
              <a:t>の権利</a:t>
            </a:r>
            <a:endParaRPr lang="en-US" altLang="ja-JP" sz="1800" dirty="0" smtClean="0"/>
          </a:p>
          <a:p>
            <a:pPr lvl="1">
              <a:lnSpc>
                <a:spcPct val="100000"/>
              </a:lnSpc>
            </a:pPr>
            <a:r>
              <a:rPr kumimoji="1" lang="ja-JP" altLang="en-US" sz="1600" dirty="0"/>
              <a:t>出</a:t>
            </a:r>
            <a:r>
              <a:rPr kumimoji="1" lang="ja-JP" altLang="en-US" sz="1600" dirty="0" smtClean="0"/>
              <a:t>版権（版権）</a:t>
            </a:r>
            <a:endParaRPr kumimoji="1" lang="en-US" altLang="ja-JP" sz="1600" dirty="0" smtClean="0"/>
          </a:p>
          <a:p>
            <a:pPr lvl="1">
              <a:lnSpc>
                <a:spcPct val="100000"/>
              </a:lnSpc>
            </a:pPr>
            <a:r>
              <a:rPr lang="ja-JP" altLang="en-US" sz="1600" dirty="0" smtClean="0"/>
              <a:t>著作隣接権</a:t>
            </a:r>
            <a:endParaRPr lang="en-US" altLang="ja-JP" sz="1600" dirty="0" smtClean="0"/>
          </a:p>
          <a:p>
            <a:pPr lvl="2">
              <a:lnSpc>
                <a:spcPct val="100000"/>
              </a:lnSpc>
            </a:pPr>
            <a:r>
              <a:rPr lang="ja-JP" altLang="en-US" sz="1400" dirty="0"/>
              <a:t>実演</a:t>
            </a:r>
            <a:r>
              <a:rPr lang="ja-JP" altLang="en-US" sz="1400" dirty="0" smtClean="0"/>
              <a:t>家の権利</a:t>
            </a:r>
            <a:endParaRPr lang="en-US" altLang="ja-JP" sz="1400" dirty="0" smtClean="0"/>
          </a:p>
          <a:p>
            <a:pPr lvl="2">
              <a:lnSpc>
                <a:spcPct val="100000"/>
              </a:lnSpc>
            </a:pPr>
            <a:r>
              <a:rPr lang="ja-JP" altLang="en-US" sz="1400" dirty="0" smtClean="0"/>
              <a:t>レコード製作者の権利</a:t>
            </a:r>
            <a:endParaRPr lang="en-US" altLang="ja-JP" sz="1400" dirty="0" smtClean="0"/>
          </a:p>
          <a:p>
            <a:pPr lvl="2">
              <a:lnSpc>
                <a:spcPct val="100000"/>
              </a:lnSpc>
            </a:pPr>
            <a:r>
              <a:rPr lang="ja-JP" altLang="en-US" sz="1400" dirty="0" smtClean="0"/>
              <a:t>放送・有線放送事業者の権利</a:t>
            </a:r>
            <a:endParaRPr lang="en-US" altLang="ja-JP" sz="1400" dirty="0" smtClean="0"/>
          </a:p>
          <a:p>
            <a:pPr>
              <a:lnSpc>
                <a:spcPct val="100000"/>
              </a:lnSpc>
            </a:pPr>
            <a:r>
              <a:rPr lang="ja-JP" altLang="en-US" sz="1800" dirty="0"/>
              <a:t>著作権</a:t>
            </a:r>
            <a:r>
              <a:rPr lang="ja-JP" altLang="en-US" sz="1800" dirty="0" smtClean="0"/>
              <a:t>の保護</a:t>
            </a:r>
            <a:r>
              <a:rPr lang="ja-JP" altLang="en-US" sz="1800" dirty="0" smtClean="0"/>
              <a:t>期間</a:t>
            </a:r>
            <a:endParaRPr lang="en-US" altLang="ja-JP" sz="1800" dirty="0" smtClean="0"/>
          </a:p>
          <a:p>
            <a:pPr>
              <a:lnSpc>
                <a:spcPct val="100000"/>
              </a:lnSpc>
            </a:pPr>
            <a:r>
              <a:rPr lang="ja-JP" altLang="en-US" sz="1800" dirty="0" smtClean="0"/>
              <a:t>結論（著作権法のパラダイム転換）</a:t>
            </a:r>
            <a:endParaRPr lang="en-US" altLang="ja-JP" sz="1800" dirty="0" smtClean="0"/>
          </a:p>
          <a:p>
            <a:pPr>
              <a:lnSpc>
                <a:spcPct val="100000"/>
              </a:lnSpc>
            </a:pPr>
            <a:r>
              <a:rPr kumimoji="1" lang="ja-JP" altLang="en-US" sz="2200" dirty="0" smtClean="0"/>
              <a:t>参考</a:t>
            </a:r>
            <a:r>
              <a:rPr kumimoji="1" lang="ja-JP" altLang="en-US" sz="2200" dirty="0"/>
              <a:t>文献</a:t>
            </a:r>
          </a:p>
        </p:txBody>
      </p:sp>
      <p:sp>
        <p:nvSpPr>
          <p:cNvPr id="4" name="日付プレースホルダー 3"/>
          <p:cNvSpPr>
            <a:spLocks noGrp="1"/>
          </p:cNvSpPr>
          <p:nvPr>
            <p:ph type="dt" sz="half" idx="10"/>
          </p:nvPr>
        </p:nvSpPr>
        <p:spPr/>
        <p:txBody>
          <a:bodyPr/>
          <a:lstStyle/>
          <a:p>
            <a:fld id="{CE5F5D2D-CBB7-4CE5-A931-875A12DAF9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a:t>
            </a:fld>
            <a:endParaRPr kumimoji="1" lang="ja-JP" altLang="en-US"/>
          </a:p>
        </p:txBody>
      </p:sp>
    </p:spTree>
    <p:extLst>
      <p:ext uri="{BB962C8B-B14F-4D97-AF65-F5344CB8AC3E}">
        <p14:creationId xmlns:p14="http://schemas.microsoft.com/office/powerpoint/2010/main" val="4005514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著作権制度の再構築（構想）</a:t>
            </a:r>
            <a:endParaRPr kumimoji="1" lang="ja-JP" altLang="en-US" dirty="0"/>
          </a:p>
        </p:txBody>
      </p:sp>
      <p:sp>
        <p:nvSpPr>
          <p:cNvPr id="37" name="上矢印 36"/>
          <p:cNvSpPr/>
          <p:nvPr/>
        </p:nvSpPr>
        <p:spPr>
          <a:xfrm rot="19820544">
            <a:off x="10072124" y="2513844"/>
            <a:ext cx="484632" cy="2833711"/>
          </a:xfrm>
          <a:prstGeom prst="upArrow">
            <a:avLst/>
          </a:prstGeom>
          <a:solidFill>
            <a:schemeClr val="accent2">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利用料の支払</a:t>
            </a:r>
            <a:endParaRPr kumimoji="1" lang="ja-JP" altLang="en-US" dirty="0"/>
          </a:p>
        </p:txBody>
      </p:sp>
      <p:sp>
        <p:nvSpPr>
          <p:cNvPr id="41" name="下矢印 40"/>
          <p:cNvSpPr/>
          <p:nvPr/>
        </p:nvSpPr>
        <p:spPr>
          <a:xfrm rot="1630842">
            <a:off x="2584888" y="2826732"/>
            <a:ext cx="484632" cy="2309566"/>
          </a:xfrm>
          <a:prstGeom prst="downArrow">
            <a:avLst/>
          </a:prstGeom>
          <a:solidFill>
            <a:schemeClr val="accent6">
              <a:lumMod val="40000"/>
              <a:lumOff val="6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利用料の配分</a:t>
            </a:r>
            <a:endParaRPr kumimoji="1" lang="ja-JP" altLang="en-US" dirty="0"/>
          </a:p>
        </p:txBody>
      </p:sp>
      <p:sp>
        <p:nvSpPr>
          <p:cNvPr id="47" name="下矢印 46"/>
          <p:cNvSpPr/>
          <p:nvPr/>
        </p:nvSpPr>
        <p:spPr>
          <a:xfrm rot="19754660">
            <a:off x="9360835" y="2554924"/>
            <a:ext cx="484632" cy="2588706"/>
          </a:xfrm>
          <a:prstGeom prst="downArrow">
            <a:avLst/>
          </a:prstGeom>
          <a:solidFill>
            <a:schemeClr val="accent6">
              <a:lumMod val="20000"/>
              <a:lumOff val="8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利用権の付与</a:t>
            </a:r>
            <a:endParaRPr kumimoji="1" lang="ja-JP" altLang="en-US" dirty="0"/>
          </a:p>
        </p:txBody>
      </p:sp>
      <p:sp>
        <p:nvSpPr>
          <p:cNvPr id="54" name="下矢印 53"/>
          <p:cNvSpPr/>
          <p:nvPr/>
        </p:nvSpPr>
        <p:spPr>
          <a:xfrm rot="1168553">
            <a:off x="5059850" y="3142121"/>
            <a:ext cx="484632" cy="1912345"/>
          </a:xfrm>
          <a:prstGeom prst="downArrow">
            <a:avLst/>
          </a:prstGeom>
          <a:solidFill>
            <a:schemeClr val="accent6">
              <a:lumMod val="40000"/>
              <a:lumOff val="6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利用料の配分</a:t>
            </a:r>
            <a:endParaRPr kumimoji="1" lang="ja-JP" altLang="en-US" dirty="0"/>
          </a:p>
        </p:txBody>
      </p:sp>
      <p:sp>
        <p:nvSpPr>
          <p:cNvPr id="55" name="下矢印 54"/>
          <p:cNvSpPr/>
          <p:nvPr/>
        </p:nvSpPr>
        <p:spPr>
          <a:xfrm rot="20306813">
            <a:off x="7350449" y="2971159"/>
            <a:ext cx="484632" cy="2086430"/>
          </a:xfrm>
          <a:prstGeom prst="downArrow">
            <a:avLst/>
          </a:prstGeom>
          <a:solidFill>
            <a:schemeClr val="accent6">
              <a:lumMod val="40000"/>
              <a:lumOff val="60000"/>
            </a:schemeClr>
          </a:solidFill>
          <a:ln>
            <a:solidFill>
              <a:schemeClr val="accent6"/>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利用料の配分</a:t>
            </a:r>
            <a:endParaRPr kumimoji="1" lang="ja-JP" altLang="en-US" dirty="0"/>
          </a:p>
        </p:txBody>
      </p:sp>
      <p:sp>
        <p:nvSpPr>
          <p:cNvPr id="56" name="上矢印 55"/>
          <p:cNvSpPr/>
          <p:nvPr/>
        </p:nvSpPr>
        <p:spPr>
          <a:xfrm rot="1630802">
            <a:off x="1878124" y="2743725"/>
            <a:ext cx="484632" cy="2457486"/>
          </a:xfrm>
          <a:prstGeom prst="upArrow">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登録</a:t>
            </a:r>
            <a:endParaRPr kumimoji="1" lang="ja-JP" altLang="en-US" dirty="0"/>
          </a:p>
        </p:txBody>
      </p:sp>
      <p:sp>
        <p:nvSpPr>
          <p:cNvPr id="57" name="上矢印 56"/>
          <p:cNvSpPr/>
          <p:nvPr/>
        </p:nvSpPr>
        <p:spPr>
          <a:xfrm rot="1244212">
            <a:off x="4361874" y="3052250"/>
            <a:ext cx="484632" cy="2074275"/>
          </a:xfrm>
          <a:prstGeom prst="upArrow">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登録</a:t>
            </a:r>
            <a:endParaRPr kumimoji="1" lang="ja-JP" altLang="en-US" dirty="0"/>
          </a:p>
        </p:txBody>
      </p:sp>
      <p:sp>
        <p:nvSpPr>
          <p:cNvPr id="58" name="上矢印 57"/>
          <p:cNvSpPr/>
          <p:nvPr/>
        </p:nvSpPr>
        <p:spPr>
          <a:xfrm rot="20297302">
            <a:off x="6832864" y="3137523"/>
            <a:ext cx="484632" cy="2002325"/>
          </a:xfrm>
          <a:prstGeom prst="upArrow">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登録</a:t>
            </a:r>
            <a:endParaRPr kumimoji="1" lang="ja-JP" altLang="en-US" dirty="0"/>
          </a:p>
        </p:txBody>
      </p:sp>
      <p:sp>
        <p:nvSpPr>
          <p:cNvPr id="4" name="雲 3"/>
          <p:cNvSpPr/>
          <p:nvPr/>
        </p:nvSpPr>
        <p:spPr>
          <a:xfrm>
            <a:off x="2449437" y="1770738"/>
            <a:ext cx="7293125" cy="1524000"/>
          </a:xfrm>
          <a:prstGeom prst="cloud">
            <a:avLst/>
          </a:prstGeom>
          <a:solidFill>
            <a:schemeClr val="accent4">
              <a:lumMod val="20000"/>
              <a:lumOff val="80000"/>
            </a:schemeClr>
          </a:solidFill>
          <a:ln>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smtClean="0"/>
              <a:t>著作の管理クラウド</a:t>
            </a:r>
            <a:r>
              <a:rPr kumimoji="1" lang="en-US" altLang="ja-JP" sz="3600" dirty="0" smtClean="0"/>
              <a:t/>
            </a:r>
            <a:br>
              <a:rPr kumimoji="1" lang="en-US" altLang="ja-JP" sz="3600" dirty="0" smtClean="0"/>
            </a:br>
            <a:r>
              <a:rPr kumimoji="1" lang="ja-JP" altLang="en-US" sz="3600" dirty="0" smtClean="0"/>
              <a:t>（パブリック・ドメイン）</a:t>
            </a:r>
            <a:endParaRPr kumimoji="1" lang="ja-JP" altLang="en-US" sz="3600" dirty="0"/>
          </a:p>
        </p:txBody>
      </p:sp>
      <p:sp>
        <p:nvSpPr>
          <p:cNvPr id="5" name="円/楕円 4"/>
          <p:cNvSpPr/>
          <p:nvPr/>
        </p:nvSpPr>
        <p:spPr>
          <a:xfrm>
            <a:off x="603802" y="4949371"/>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著作者</a:t>
            </a:r>
            <a:endParaRPr kumimoji="1" lang="ja-JP" altLang="en-US" sz="2400" dirty="0"/>
          </a:p>
        </p:txBody>
      </p:sp>
      <p:sp>
        <p:nvSpPr>
          <p:cNvPr id="6" name="円/楕円 5"/>
          <p:cNvSpPr/>
          <p:nvPr/>
        </p:nvSpPr>
        <p:spPr>
          <a:xfrm>
            <a:off x="3477630" y="4949371"/>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出版社</a:t>
            </a:r>
            <a:endParaRPr kumimoji="1" lang="ja-JP" altLang="en-US" sz="2400" dirty="0"/>
          </a:p>
        </p:txBody>
      </p:sp>
      <p:sp>
        <p:nvSpPr>
          <p:cNvPr id="7" name="円/楕円 6"/>
          <p:cNvSpPr/>
          <p:nvPr/>
        </p:nvSpPr>
        <p:spPr>
          <a:xfrm>
            <a:off x="6351458" y="4949371"/>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著作隣接権者（</a:t>
            </a:r>
            <a:r>
              <a:rPr kumimoji="1" lang="en-US" altLang="ja-JP" sz="2400" dirty="0" smtClean="0"/>
              <a:t>3</a:t>
            </a:r>
            <a:r>
              <a:rPr kumimoji="1" lang="ja-JP" altLang="en-US" sz="2400" dirty="0" smtClean="0"/>
              <a:t>者）</a:t>
            </a:r>
            <a:endParaRPr kumimoji="1" lang="ja-JP" altLang="en-US" sz="2400" dirty="0"/>
          </a:p>
        </p:txBody>
      </p:sp>
      <p:sp>
        <p:nvSpPr>
          <p:cNvPr id="8" name="円/楕円 7"/>
          <p:cNvSpPr/>
          <p:nvPr/>
        </p:nvSpPr>
        <p:spPr>
          <a:xfrm>
            <a:off x="9225286" y="4956628"/>
            <a:ext cx="2362925" cy="914400"/>
          </a:xfrm>
          <a:prstGeom prst="ellipse">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t>利用者</a:t>
            </a:r>
            <a:endParaRPr kumimoji="1" lang="ja-JP" altLang="en-US" sz="2400" dirty="0"/>
          </a:p>
        </p:txBody>
      </p:sp>
      <p:sp>
        <p:nvSpPr>
          <p:cNvPr id="3" name="日付プレースホルダー 2"/>
          <p:cNvSpPr>
            <a:spLocks noGrp="1"/>
          </p:cNvSpPr>
          <p:nvPr>
            <p:ph type="dt" sz="half" idx="10"/>
          </p:nvPr>
        </p:nvSpPr>
        <p:spPr/>
        <p:txBody>
          <a:bodyPr/>
          <a:lstStyle/>
          <a:p>
            <a:fld id="{B08D339D-B560-4895-B44D-41806F216C5A}" type="datetime1">
              <a:rPr kumimoji="1" lang="ja-JP" altLang="en-US" smtClean="0"/>
              <a:t>2018/3/14</a:t>
            </a:fld>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KAGAYAMA Shigeru, 2018</a:t>
            </a:r>
            <a:endParaRPr kumimoji="1" lang="ja-JP" altLang="en-US"/>
          </a:p>
        </p:txBody>
      </p:sp>
      <p:sp>
        <p:nvSpPr>
          <p:cNvPr id="10" name="スライド番号プレースホルダー 9"/>
          <p:cNvSpPr>
            <a:spLocks noGrp="1"/>
          </p:cNvSpPr>
          <p:nvPr>
            <p:ph type="sldNum" sz="quarter" idx="12"/>
          </p:nvPr>
        </p:nvSpPr>
        <p:spPr/>
        <p:txBody>
          <a:bodyPr/>
          <a:lstStyle/>
          <a:p>
            <a:fld id="{E4CF790A-B57E-4166-82B6-B405363EDE3B}" type="slidenum">
              <a:rPr kumimoji="1" lang="ja-JP" altLang="en-US" smtClean="0"/>
              <a:t>20</a:t>
            </a:fld>
            <a:endParaRPr kumimoji="1" lang="ja-JP" altLang="en-US"/>
          </a:p>
        </p:txBody>
      </p:sp>
    </p:spTree>
    <p:extLst>
      <p:ext uri="{BB962C8B-B14F-4D97-AF65-F5344CB8AC3E}">
        <p14:creationId xmlns:p14="http://schemas.microsoft.com/office/powerpoint/2010/main" val="5620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wipe(down)">
                                      <p:cBhvr>
                                        <p:cTn id="32" dur="500"/>
                                        <p:tgtEl>
                                          <p:spTgt spid="5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ipe(down)">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down)">
                                      <p:cBhvr>
                                        <p:cTn id="42" dur="500"/>
                                        <p:tgtEl>
                                          <p:spTgt spid="5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up)">
                                      <p:cBhvr>
                                        <p:cTn id="47" dur="500"/>
                                        <p:tgtEl>
                                          <p:spTgt spid="4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wipe(down)">
                                      <p:cBhvr>
                                        <p:cTn id="52" dur="500"/>
                                        <p:tgtEl>
                                          <p:spTgt spid="3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up)">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wipe(up)">
                                      <p:cBhvr>
                                        <p:cTn id="62" dur="500"/>
                                        <p:tgtEl>
                                          <p:spTgt spid="5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up)">
                                      <p:cBhvr>
                                        <p:cTn id="6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1" grpId="0" animBg="1"/>
      <p:bldP spid="47" grpId="0" animBg="1"/>
      <p:bldP spid="54" grpId="0" animBg="1"/>
      <p:bldP spid="55" grpId="0" animBg="1"/>
      <p:bldP spid="56" grpId="0" animBg="1"/>
      <p:bldP spid="57" grpId="0" animBg="1"/>
      <p:bldP spid="58" grpId="0" animBg="1"/>
      <p:bldP spid="4" grpId="0" animBg="1"/>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結論：著作権法</a:t>
            </a:r>
            <a:r>
              <a:rPr kumimoji="1" lang="ja-JP" altLang="en-US" dirty="0" smtClean="0"/>
              <a:t>の</a:t>
            </a:r>
            <a:r>
              <a:rPr lang="ja-JP" altLang="en-US" dirty="0" smtClean="0"/>
              <a:t>パラダイム</a:t>
            </a:r>
            <a:r>
              <a:rPr lang="ja-JP" altLang="en-US" dirty="0"/>
              <a:t>転換</a:t>
            </a:r>
            <a:endParaRPr kumimoji="1" lang="ja-JP" altLang="en-US" dirty="0"/>
          </a:p>
        </p:txBody>
      </p:sp>
      <p:sp>
        <p:nvSpPr>
          <p:cNvPr id="8" name="テキスト プレースホルダー 7"/>
          <p:cNvSpPr>
            <a:spLocks noGrp="1"/>
          </p:cNvSpPr>
          <p:nvPr>
            <p:ph type="body" idx="1"/>
          </p:nvPr>
        </p:nvSpPr>
        <p:spPr>
          <a:xfrm>
            <a:off x="839788" y="1681162"/>
            <a:ext cx="3703183" cy="945923"/>
          </a:xfrm>
        </p:spPr>
        <p:txBody>
          <a:bodyPr>
            <a:normAutofit lnSpcReduction="10000"/>
          </a:bodyPr>
          <a:lstStyle/>
          <a:p>
            <a:pPr>
              <a:lnSpc>
                <a:spcPct val="100000"/>
              </a:lnSpc>
            </a:pPr>
            <a:r>
              <a:rPr lang="ja-JP" altLang="en-US" dirty="0"/>
              <a:t>従来</a:t>
            </a:r>
            <a:r>
              <a:rPr lang="ja-JP" altLang="en-US" dirty="0" smtClean="0"/>
              <a:t>の著作権法</a:t>
            </a:r>
            <a:r>
              <a:rPr lang="en-US" altLang="ja-JP" dirty="0" smtClean="0"/>
              <a:t/>
            </a:r>
            <a:br>
              <a:rPr lang="en-US" altLang="ja-JP" dirty="0" smtClean="0"/>
            </a:br>
            <a:r>
              <a:rPr lang="ja-JP" altLang="en-US" sz="3200" dirty="0" smtClean="0">
                <a:solidFill>
                  <a:srgbClr val="FF0000"/>
                </a:solidFill>
              </a:rPr>
              <a:t>著作者・第一主義</a:t>
            </a:r>
            <a:endParaRPr kumimoji="1" lang="ja-JP" altLang="en-US" sz="3200" dirty="0">
              <a:solidFill>
                <a:srgbClr val="FF0000"/>
              </a:solidFill>
            </a:endParaRPr>
          </a:p>
        </p:txBody>
      </p:sp>
      <p:sp>
        <p:nvSpPr>
          <p:cNvPr id="9" name="コンテンツ プレースホルダー 8"/>
          <p:cNvSpPr>
            <a:spLocks noGrp="1"/>
          </p:cNvSpPr>
          <p:nvPr>
            <p:ph sz="half" idx="2"/>
          </p:nvPr>
        </p:nvSpPr>
        <p:spPr>
          <a:xfrm>
            <a:off x="839788" y="2743199"/>
            <a:ext cx="3703183" cy="3446463"/>
          </a:xfrm>
        </p:spPr>
        <p:txBody>
          <a:bodyPr>
            <a:normAutofit fontScale="92500" lnSpcReduction="20000"/>
          </a:bodyPr>
          <a:lstStyle/>
          <a:p>
            <a:pPr>
              <a:lnSpc>
                <a:spcPct val="110000"/>
              </a:lnSpc>
            </a:pPr>
            <a:r>
              <a:rPr kumimoji="1" lang="ja-JP" altLang="en-US" dirty="0" smtClean="0"/>
              <a:t>著作権の手段と目的</a:t>
            </a:r>
            <a:endParaRPr kumimoji="1" lang="en-US" altLang="ja-JP" dirty="0" smtClean="0"/>
          </a:p>
          <a:p>
            <a:pPr marL="914400" lvl="1" indent="-457200">
              <a:lnSpc>
                <a:spcPct val="110000"/>
              </a:lnSpc>
              <a:buFont typeface="+mj-lt"/>
              <a:buAutoNum type="arabicPeriod"/>
            </a:pPr>
            <a:r>
              <a:rPr lang="ja-JP" altLang="en-US" dirty="0"/>
              <a:t>著作</a:t>
            </a:r>
            <a:r>
              <a:rPr lang="ja-JP" altLang="en-US" dirty="0" smtClean="0"/>
              <a:t>を創作した著作者の保護（</a:t>
            </a:r>
            <a:r>
              <a:rPr lang="ja-JP" altLang="en-US" b="1" dirty="0" smtClean="0"/>
              <a:t>原則</a:t>
            </a:r>
            <a:r>
              <a:rPr lang="ja-JP" altLang="en-US" dirty="0" smtClean="0"/>
              <a:t>）</a:t>
            </a:r>
            <a:endParaRPr lang="en-US" altLang="ja-JP" dirty="0" smtClean="0"/>
          </a:p>
          <a:p>
            <a:pPr lvl="2">
              <a:lnSpc>
                <a:spcPct val="110000"/>
              </a:lnSpc>
            </a:pPr>
            <a:r>
              <a:rPr lang="ja-JP" altLang="en-US" dirty="0" smtClean="0"/>
              <a:t>著作権（著作財産権）の保護</a:t>
            </a:r>
            <a:endParaRPr lang="en-US" altLang="ja-JP" dirty="0" smtClean="0"/>
          </a:p>
          <a:p>
            <a:pPr lvl="2">
              <a:lnSpc>
                <a:spcPct val="110000"/>
              </a:lnSpc>
            </a:pPr>
            <a:r>
              <a:rPr lang="ja-JP" altLang="en-US" dirty="0"/>
              <a:t>著作者人格権の</a:t>
            </a:r>
            <a:r>
              <a:rPr lang="ja-JP" altLang="en-US" dirty="0" smtClean="0"/>
              <a:t>保護</a:t>
            </a:r>
            <a:endParaRPr lang="en-US" altLang="ja-JP" dirty="0" smtClean="0"/>
          </a:p>
          <a:p>
            <a:pPr marL="914400" lvl="1" indent="-457200">
              <a:lnSpc>
                <a:spcPct val="110000"/>
              </a:lnSpc>
              <a:buFont typeface="+mj-lt"/>
              <a:buAutoNum type="arabicPeriod"/>
            </a:pPr>
            <a:r>
              <a:rPr lang="ja-JP" altLang="en-US" dirty="0" smtClean="0"/>
              <a:t>一般公衆の公正利用の促進</a:t>
            </a:r>
            <a:endParaRPr lang="en-US" altLang="ja-JP" dirty="0" smtClean="0"/>
          </a:p>
          <a:p>
            <a:pPr lvl="2">
              <a:lnSpc>
                <a:spcPct val="110000"/>
              </a:lnSpc>
            </a:pPr>
            <a:r>
              <a:rPr lang="ja-JP" altLang="en-US" dirty="0" smtClean="0"/>
              <a:t>著作権の制限（</a:t>
            </a:r>
            <a:r>
              <a:rPr lang="ja-JP" altLang="en-US" b="1" dirty="0" smtClean="0"/>
              <a:t>例外</a:t>
            </a:r>
            <a:r>
              <a:rPr lang="ja-JP" altLang="en-US" dirty="0" smtClean="0"/>
              <a:t>）</a:t>
            </a:r>
            <a:endParaRPr lang="en-US" altLang="ja-JP" dirty="0" smtClean="0"/>
          </a:p>
          <a:p>
            <a:pPr marL="914400" lvl="1" indent="-457200">
              <a:lnSpc>
                <a:spcPct val="110000"/>
              </a:lnSpc>
              <a:buFont typeface="+mj-lt"/>
              <a:buAutoNum type="arabicPeriod"/>
            </a:pPr>
            <a:r>
              <a:rPr lang="ja-JP" altLang="en-US" dirty="0" smtClean="0"/>
              <a:t>文化の発展</a:t>
            </a:r>
            <a:endParaRPr lang="en-US" altLang="ja-JP" dirty="0" smtClean="0"/>
          </a:p>
        </p:txBody>
      </p:sp>
      <p:sp>
        <p:nvSpPr>
          <p:cNvPr id="10" name="テキスト プレースホルダー 9"/>
          <p:cNvSpPr>
            <a:spLocks noGrp="1"/>
          </p:cNvSpPr>
          <p:nvPr>
            <p:ph type="body" sz="quarter" idx="3"/>
          </p:nvPr>
        </p:nvSpPr>
        <p:spPr>
          <a:xfrm>
            <a:off x="5007429" y="1681162"/>
            <a:ext cx="6347959" cy="945923"/>
          </a:xfrm>
        </p:spPr>
        <p:txBody>
          <a:bodyPr>
            <a:normAutofit lnSpcReduction="10000"/>
          </a:bodyPr>
          <a:lstStyle/>
          <a:p>
            <a:pPr>
              <a:lnSpc>
                <a:spcPct val="100000"/>
              </a:lnSpc>
            </a:pPr>
            <a:r>
              <a:rPr kumimoji="1" lang="ja-JP" altLang="en-US" dirty="0" smtClean="0"/>
              <a:t>将来の著作権法</a:t>
            </a:r>
            <a:r>
              <a:rPr kumimoji="1" lang="en-US" altLang="ja-JP" dirty="0" smtClean="0"/>
              <a:t/>
            </a:r>
            <a:br>
              <a:rPr kumimoji="1" lang="en-US" altLang="ja-JP" dirty="0" smtClean="0"/>
            </a:br>
            <a:r>
              <a:rPr kumimoji="1" lang="ja-JP" altLang="en-US" sz="3200" dirty="0" smtClean="0">
                <a:solidFill>
                  <a:srgbClr val="0070C0"/>
                </a:solidFill>
              </a:rPr>
              <a:t>著作利用権・第一主義</a:t>
            </a:r>
            <a:endParaRPr kumimoji="1" lang="ja-JP" altLang="en-US" sz="3200" dirty="0">
              <a:solidFill>
                <a:srgbClr val="0070C0"/>
              </a:solidFill>
            </a:endParaRPr>
          </a:p>
        </p:txBody>
      </p:sp>
      <p:sp>
        <p:nvSpPr>
          <p:cNvPr id="11" name="コンテンツ プレースホルダー 10"/>
          <p:cNvSpPr>
            <a:spLocks noGrp="1"/>
          </p:cNvSpPr>
          <p:nvPr>
            <p:ph sz="quarter" idx="4"/>
          </p:nvPr>
        </p:nvSpPr>
        <p:spPr>
          <a:xfrm>
            <a:off x="5210629" y="2743199"/>
            <a:ext cx="6144759" cy="3446463"/>
          </a:xfrm>
        </p:spPr>
        <p:txBody>
          <a:bodyPr>
            <a:normAutofit fontScale="92500"/>
          </a:bodyPr>
          <a:lstStyle/>
          <a:p>
            <a:pPr>
              <a:lnSpc>
                <a:spcPct val="110000"/>
              </a:lnSpc>
            </a:pPr>
            <a:r>
              <a:rPr kumimoji="1" lang="ja-JP" altLang="en-US" dirty="0" smtClean="0"/>
              <a:t>著作権（著作利用権）の目的と手段</a:t>
            </a:r>
            <a:endParaRPr kumimoji="1" lang="en-US" altLang="ja-JP" dirty="0" smtClean="0"/>
          </a:p>
          <a:p>
            <a:pPr lvl="1">
              <a:lnSpc>
                <a:spcPct val="110000"/>
              </a:lnSpc>
            </a:pPr>
            <a:r>
              <a:rPr kumimoji="1" lang="ja-JP" altLang="en-US" dirty="0" smtClean="0"/>
              <a:t>目的</a:t>
            </a:r>
            <a:endParaRPr kumimoji="1" lang="en-US" altLang="ja-JP" dirty="0" smtClean="0"/>
          </a:p>
          <a:p>
            <a:pPr marL="1074738" lvl="2" indent="-431800">
              <a:lnSpc>
                <a:spcPct val="110000"/>
              </a:lnSpc>
            </a:pPr>
            <a:r>
              <a:rPr kumimoji="1" lang="ja-JP" altLang="en-US" dirty="0" smtClean="0"/>
              <a:t>著作（文化財）の自由な利用による</a:t>
            </a:r>
            <a:r>
              <a:rPr kumimoji="1" lang="ja-JP" altLang="en-US" b="1" dirty="0" smtClean="0"/>
              <a:t>文化の発展</a:t>
            </a:r>
            <a:endParaRPr lang="en-US" altLang="ja-JP" b="1" dirty="0"/>
          </a:p>
          <a:p>
            <a:pPr lvl="1">
              <a:lnSpc>
                <a:spcPct val="110000"/>
              </a:lnSpc>
            </a:pPr>
            <a:r>
              <a:rPr kumimoji="1" lang="ja-JP" altLang="en-US" dirty="0" smtClean="0"/>
              <a:t>手段</a:t>
            </a:r>
            <a:endParaRPr kumimoji="1" lang="en-US" altLang="ja-JP" dirty="0" smtClean="0"/>
          </a:p>
          <a:p>
            <a:pPr marL="1074738" lvl="2" indent="-363538">
              <a:lnSpc>
                <a:spcPct val="110000"/>
              </a:lnSpc>
              <a:buFont typeface="+mj-lt"/>
              <a:buAutoNum type="arabicPeriod"/>
            </a:pPr>
            <a:r>
              <a:rPr kumimoji="1" lang="ja-JP" altLang="en-US" dirty="0" smtClean="0"/>
              <a:t>すべての著作のパブリック・ドメインへの帰属</a:t>
            </a:r>
            <a:endParaRPr kumimoji="1" lang="en-US" altLang="ja-JP" dirty="0" smtClean="0"/>
          </a:p>
          <a:p>
            <a:pPr marL="1074738" lvl="2" indent="-363538">
              <a:lnSpc>
                <a:spcPct val="110000"/>
              </a:lnSpc>
              <a:buFont typeface="+mj-lt"/>
              <a:buAutoNum type="arabicPeriod"/>
            </a:pPr>
            <a:r>
              <a:rPr lang="ja-JP" altLang="en-US" dirty="0" smtClean="0"/>
              <a:t>著作に対する，公衆の自由な利用権の保障</a:t>
            </a:r>
            <a:endParaRPr lang="en-US" altLang="ja-JP" dirty="0" smtClean="0"/>
          </a:p>
          <a:p>
            <a:pPr marL="1074738" lvl="2" indent="-363538">
              <a:lnSpc>
                <a:spcPct val="110000"/>
              </a:lnSpc>
              <a:buFont typeface="+mj-lt"/>
              <a:buAutoNum type="arabicPeriod"/>
            </a:pPr>
            <a:r>
              <a:rPr lang="ja-JP" altLang="en-US" dirty="0" smtClean="0"/>
              <a:t>一定期間に限定した，著作者</a:t>
            </a:r>
            <a:r>
              <a:rPr lang="ja-JP" altLang="en-US" dirty="0"/>
              <a:t>の</a:t>
            </a:r>
            <a:r>
              <a:rPr lang="ja-JP" altLang="en-US" dirty="0" smtClean="0"/>
              <a:t>公正な利用料の徴収権の保障，および，著作者人格権の制限</a:t>
            </a:r>
            <a:endParaRPr kumimoji="1" lang="en-US" altLang="ja-JP" dirty="0" smtClean="0"/>
          </a:p>
        </p:txBody>
      </p:sp>
      <p:sp>
        <p:nvSpPr>
          <p:cNvPr id="4" name="日付プレースホルダー 3"/>
          <p:cNvSpPr>
            <a:spLocks noGrp="1"/>
          </p:cNvSpPr>
          <p:nvPr>
            <p:ph type="dt" sz="half" idx="10"/>
          </p:nvPr>
        </p:nvSpPr>
        <p:spPr/>
        <p:txBody>
          <a:bodyPr/>
          <a:lstStyle/>
          <a:p>
            <a:fld id="{CE5F5D2D-CBB7-4CE5-A931-875A12DAF9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21</a:t>
            </a:fld>
            <a:endParaRPr kumimoji="1" lang="ja-JP" altLang="en-US"/>
          </a:p>
        </p:txBody>
      </p:sp>
    </p:spTree>
    <p:extLst>
      <p:ext uri="{BB962C8B-B14F-4D97-AF65-F5344CB8AC3E}">
        <p14:creationId xmlns:p14="http://schemas.microsoft.com/office/powerpoint/2010/main" val="401820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125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75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wipe(up)">
                                      <p:cBhvr>
                                        <p:cTn id="22" dur="125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wipe(left)">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wipe(left)">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animEffect transition="in" filter="wipe(left)">
                                      <p:cBhvr>
                                        <p:cTn id="37" dur="250"/>
                                        <p:tgtEl>
                                          <p:spTgt spid="1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2" end="2"/>
                                            </p:txEl>
                                          </p:spTgt>
                                        </p:tgtEl>
                                        <p:attrNameLst>
                                          <p:attrName>style.visibility</p:attrName>
                                        </p:attrNameLst>
                                      </p:cBhvr>
                                      <p:to>
                                        <p:strVal val="visible"/>
                                      </p:to>
                                    </p:set>
                                    <p:animEffect transition="in" filter="wipe(left)">
                                      <p:cBhvr>
                                        <p:cTn id="42" dur="1000"/>
                                        <p:tgtEl>
                                          <p:spTgt spid="11">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animEffect transition="in" filter="wipe(left)">
                                      <p:cBhvr>
                                        <p:cTn id="47" dur="250"/>
                                        <p:tgtEl>
                                          <p:spTgt spid="1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
                                            <p:txEl>
                                              <p:pRg st="4" end="4"/>
                                            </p:txEl>
                                          </p:spTgt>
                                        </p:tgtEl>
                                        <p:attrNameLst>
                                          <p:attrName>style.visibility</p:attrName>
                                        </p:attrNameLst>
                                      </p:cBhvr>
                                      <p:to>
                                        <p:strVal val="visible"/>
                                      </p:to>
                                    </p:set>
                                    <p:animEffect transition="in" filter="wipe(left)">
                                      <p:cBhvr>
                                        <p:cTn id="52" dur="750"/>
                                        <p:tgtEl>
                                          <p:spTgt spid="11">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
                                            <p:txEl>
                                              <p:pRg st="5" end="5"/>
                                            </p:txEl>
                                          </p:spTgt>
                                        </p:tgtEl>
                                        <p:attrNameLst>
                                          <p:attrName>style.visibility</p:attrName>
                                        </p:attrNameLst>
                                      </p:cBhvr>
                                      <p:to>
                                        <p:strVal val="visible"/>
                                      </p:to>
                                    </p:set>
                                    <p:animEffect transition="in" filter="wipe(left)">
                                      <p:cBhvr>
                                        <p:cTn id="57" dur="750"/>
                                        <p:tgtEl>
                                          <p:spTgt spid="11">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1">
                                            <p:txEl>
                                              <p:pRg st="6" end="6"/>
                                            </p:txEl>
                                          </p:spTgt>
                                        </p:tgtEl>
                                        <p:attrNameLst>
                                          <p:attrName>style.visibility</p:attrName>
                                        </p:attrNameLst>
                                      </p:cBhvr>
                                      <p:to>
                                        <p:strVal val="visible"/>
                                      </p:to>
                                    </p:set>
                                    <p:animEffect transition="in" filter="wipe(up)">
                                      <p:cBhvr>
                                        <p:cTn id="62" dur="1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7" name="コンテンツ プレースホルダー 6"/>
          <p:cNvSpPr>
            <a:spLocks noGrp="1"/>
          </p:cNvSpPr>
          <p:nvPr>
            <p:ph sz="half" idx="1"/>
          </p:nvPr>
        </p:nvSpPr>
        <p:spPr/>
        <p:txBody>
          <a:bodyPr>
            <a:normAutofit fontScale="92500" lnSpcReduction="10000"/>
          </a:bodyPr>
          <a:lstStyle/>
          <a:p>
            <a:r>
              <a:rPr lang="ja-JP" altLang="en-US" sz="1600" dirty="0"/>
              <a:t>岡村久道</a:t>
            </a:r>
            <a:r>
              <a:rPr lang="en-US" altLang="ja-JP" sz="1600" dirty="0"/>
              <a:t>『</a:t>
            </a:r>
            <a:r>
              <a:rPr lang="ja-JP" altLang="en-US" sz="1600" dirty="0"/>
              <a:t>著作権法</a:t>
            </a:r>
            <a:r>
              <a:rPr lang="en-US" altLang="ja-JP" sz="1600" dirty="0"/>
              <a:t>』〔</a:t>
            </a:r>
            <a:r>
              <a:rPr lang="ja-JP" altLang="en-US" sz="1600" dirty="0"/>
              <a:t>第</a:t>
            </a:r>
            <a:r>
              <a:rPr lang="en-US" altLang="ja-JP" sz="1600" dirty="0"/>
              <a:t>3</a:t>
            </a:r>
            <a:r>
              <a:rPr lang="ja-JP" altLang="en-US" sz="1600" dirty="0"/>
              <a:t>版</a:t>
            </a:r>
            <a:r>
              <a:rPr lang="en-US" altLang="ja-JP" sz="1600" dirty="0"/>
              <a:t>〕</a:t>
            </a:r>
            <a:r>
              <a:rPr lang="ja-JP" altLang="en-US" sz="1600" dirty="0"/>
              <a:t>民事法研究会（</a:t>
            </a:r>
            <a:r>
              <a:rPr lang="en-US" altLang="ja-JP" sz="1600" dirty="0"/>
              <a:t>2014/9</a:t>
            </a:r>
            <a:r>
              <a:rPr lang="ja-JP" altLang="en-US" sz="1600" dirty="0" smtClean="0"/>
              <a:t>）</a:t>
            </a:r>
            <a:endParaRPr lang="ja-JP" altLang="en-US" sz="1600" dirty="0"/>
          </a:p>
          <a:p>
            <a:r>
              <a:rPr lang="ja-JP" altLang="en-US" sz="1600" dirty="0"/>
              <a:t>加戸守行</a:t>
            </a:r>
            <a:r>
              <a:rPr lang="en-US" altLang="ja-JP" sz="1600" dirty="0"/>
              <a:t>『</a:t>
            </a:r>
            <a:r>
              <a:rPr lang="ja-JP" altLang="en-US" sz="1600" dirty="0"/>
              <a:t>著作権法逐条講義</a:t>
            </a:r>
            <a:r>
              <a:rPr lang="en-US" altLang="ja-JP" sz="1600" dirty="0"/>
              <a:t>』〔6</a:t>
            </a:r>
            <a:r>
              <a:rPr lang="ja-JP" altLang="en-US" sz="1600" dirty="0"/>
              <a:t>訂新版</a:t>
            </a:r>
            <a:r>
              <a:rPr lang="en-US" altLang="ja-JP" sz="1600" dirty="0"/>
              <a:t>〕</a:t>
            </a:r>
            <a:r>
              <a:rPr lang="ja-JP" altLang="en-US" sz="1600" dirty="0"/>
              <a:t>著作権情報センター（</a:t>
            </a:r>
            <a:r>
              <a:rPr lang="en-US" altLang="ja-JP" sz="1600" dirty="0"/>
              <a:t>2013/8</a:t>
            </a:r>
            <a:r>
              <a:rPr lang="ja-JP" altLang="en-US" sz="1600" dirty="0" smtClean="0"/>
              <a:t>）</a:t>
            </a:r>
            <a:endParaRPr lang="ja-JP" altLang="en-US" sz="1600" dirty="0"/>
          </a:p>
          <a:p>
            <a:r>
              <a:rPr lang="ja-JP" altLang="en-US" sz="1600" dirty="0"/>
              <a:t>小泉直樹</a:t>
            </a:r>
            <a:r>
              <a:rPr lang="en-US" altLang="ja-JP" sz="1600" dirty="0"/>
              <a:t>『</a:t>
            </a:r>
            <a:r>
              <a:rPr lang="ja-JP" altLang="en-US" sz="1600" dirty="0"/>
              <a:t>特許法・著作権法</a:t>
            </a:r>
            <a:r>
              <a:rPr lang="en-US" altLang="ja-JP" sz="1600" dirty="0"/>
              <a:t>』</a:t>
            </a:r>
            <a:r>
              <a:rPr lang="ja-JP" altLang="en-US" sz="1600" dirty="0"/>
              <a:t>有斐閣（</a:t>
            </a:r>
            <a:r>
              <a:rPr lang="en-US" altLang="ja-JP" sz="1600" dirty="0"/>
              <a:t>2012/10</a:t>
            </a:r>
            <a:r>
              <a:rPr lang="ja-JP" altLang="en-US" sz="1600" dirty="0" smtClean="0"/>
              <a:t>）</a:t>
            </a:r>
            <a:endParaRPr lang="ja-JP" altLang="en-US" sz="1600" dirty="0"/>
          </a:p>
          <a:p>
            <a:r>
              <a:rPr lang="ja-JP" altLang="en-US" sz="1600" dirty="0"/>
              <a:t>小泉</a:t>
            </a:r>
            <a:r>
              <a:rPr lang="en-US" altLang="ja-JP" sz="1600" dirty="0"/>
              <a:t>=</a:t>
            </a:r>
            <a:r>
              <a:rPr lang="ja-JP" altLang="en-US" sz="1600" dirty="0"/>
              <a:t>田村</a:t>
            </a:r>
            <a:r>
              <a:rPr lang="en-US" altLang="ja-JP" sz="1600" dirty="0"/>
              <a:t>=</a:t>
            </a:r>
            <a:r>
              <a:rPr lang="ja-JP" altLang="en-US" sz="1600" dirty="0"/>
              <a:t>駒田</a:t>
            </a:r>
            <a:r>
              <a:rPr lang="en-US" altLang="ja-JP" sz="1600" dirty="0"/>
              <a:t>=</a:t>
            </a:r>
            <a:r>
              <a:rPr lang="ja-JP" altLang="en-US" sz="1600" dirty="0"/>
              <a:t>上野編</a:t>
            </a:r>
            <a:r>
              <a:rPr lang="en-US" altLang="ja-JP" sz="1600" dirty="0"/>
              <a:t>『</a:t>
            </a:r>
            <a:r>
              <a:rPr lang="ja-JP" altLang="en-US" sz="1600" dirty="0"/>
              <a:t>著作権判例百選</a:t>
            </a:r>
            <a:r>
              <a:rPr lang="en-US" altLang="ja-JP" sz="1600" dirty="0"/>
              <a:t>』〔</a:t>
            </a:r>
            <a:r>
              <a:rPr lang="ja-JP" altLang="en-US" sz="1600" dirty="0"/>
              <a:t>第</a:t>
            </a:r>
            <a:r>
              <a:rPr lang="en-US" altLang="ja-JP" sz="1600" dirty="0"/>
              <a:t>5</a:t>
            </a:r>
            <a:r>
              <a:rPr lang="ja-JP" altLang="en-US" sz="1600" dirty="0"/>
              <a:t>版</a:t>
            </a:r>
            <a:r>
              <a:rPr lang="en-US" altLang="ja-JP" sz="1600" dirty="0"/>
              <a:t>〕</a:t>
            </a:r>
            <a:r>
              <a:rPr lang="ja-JP" altLang="en-US" sz="1600" dirty="0"/>
              <a:t>有斐閣（</a:t>
            </a:r>
            <a:r>
              <a:rPr lang="en-US" altLang="ja-JP" sz="1600" dirty="0"/>
              <a:t>2016/12/13</a:t>
            </a:r>
            <a:r>
              <a:rPr lang="ja-JP" altLang="en-US" sz="1600" dirty="0" smtClean="0"/>
              <a:t>）</a:t>
            </a:r>
            <a:endParaRPr lang="ja-JP" altLang="en-US" sz="1600" dirty="0"/>
          </a:p>
          <a:p>
            <a:r>
              <a:rPr lang="ja-JP" altLang="en-US" sz="1600" dirty="0"/>
              <a:t>斉藤博</a:t>
            </a:r>
            <a:r>
              <a:rPr lang="en-US" altLang="ja-JP" sz="1600" dirty="0"/>
              <a:t>『</a:t>
            </a:r>
            <a:r>
              <a:rPr lang="ja-JP" altLang="en-US" sz="1600" dirty="0"/>
              <a:t>著作権法</a:t>
            </a:r>
            <a:r>
              <a:rPr lang="en-US" altLang="ja-JP" sz="1600" dirty="0"/>
              <a:t>』〔</a:t>
            </a:r>
            <a:r>
              <a:rPr lang="ja-JP" altLang="en-US" sz="1600" dirty="0"/>
              <a:t>第</a:t>
            </a:r>
            <a:r>
              <a:rPr lang="en-US" altLang="ja-JP" sz="1600" dirty="0"/>
              <a:t>3</a:t>
            </a:r>
            <a:r>
              <a:rPr lang="ja-JP" altLang="en-US" sz="1600" dirty="0"/>
              <a:t>版</a:t>
            </a:r>
            <a:r>
              <a:rPr lang="en-US" altLang="ja-JP" sz="1600" dirty="0"/>
              <a:t>〕</a:t>
            </a:r>
            <a:r>
              <a:rPr lang="ja-JP" altLang="en-US" sz="1600" dirty="0"/>
              <a:t>有斐閣（</a:t>
            </a:r>
            <a:r>
              <a:rPr lang="en-US" altLang="ja-JP" sz="1600" dirty="0"/>
              <a:t>2007/4</a:t>
            </a:r>
            <a:r>
              <a:rPr lang="ja-JP" altLang="en-US" sz="1600" dirty="0" smtClean="0"/>
              <a:t>）</a:t>
            </a:r>
            <a:endParaRPr lang="ja-JP" altLang="en-US" sz="1600" dirty="0"/>
          </a:p>
          <a:p>
            <a:r>
              <a:rPr lang="ja-JP" altLang="en-US" sz="1600" dirty="0"/>
              <a:t>斉藤博</a:t>
            </a:r>
            <a:r>
              <a:rPr lang="en-US" altLang="ja-JP" sz="1600" dirty="0"/>
              <a:t>『</a:t>
            </a:r>
            <a:r>
              <a:rPr lang="ja-JP" altLang="en-US" sz="1600" dirty="0"/>
              <a:t>著作権法概論</a:t>
            </a:r>
            <a:r>
              <a:rPr lang="en-US" altLang="ja-JP" sz="1600" dirty="0"/>
              <a:t>』</a:t>
            </a:r>
            <a:r>
              <a:rPr lang="ja-JP" altLang="en-US" sz="1600" dirty="0"/>
              <a:t>勁草書房（</a:t>
            </a:r>
            <a:r>
              <a:rPr lang="en-US" altLang="ja-JP" sz="1600" dirty="0"/>
              <a:t>2014/12</a:t>
            </a:r>
            <a:r>
              <a:rPr lang="ja-JP" altLang="en-US" sz="1600" dirty="0" smtClean="0"/>
              <a:t>）</a:t>
            </a:r>
            <a:endParaRPr lang="ja-JP" altLang="en-US" sz="1600" dirty="0"/>
          </a:p>
          <a:p>
            <a:r>
              <a:rPr lang="ja-JP" altLang="en-US" sz="1600" dirty="0"/>
              <a:t>作花文雄</a:t>
            </a:r>
            <a:r>
              <a:rPr lang="en-US" altLang="ja-JP" sz="1600" dirty="0"/>
              <a:t>『</a:t>
            </a:r>
            <a:r>
              <a:rPr lang="ja-JP" altLang="en-US" sz="1600" dirty="0"/>
              <a:t>著作権法</a:t>
            </a:r>
            <a:r>
              <a:rPr lang="en-US" altLang="ja-JP" sz="1600" dirty="0"/>
              <a:t>―</a:t>
            </a:r>
            <a:r>
              <a:rPr lang="ja-JP" altLang="en-US" sz="1600" dirty="0"/>
              <a:t>制度と政策</a:t>
            </a:r>
            <a:r>
              <a:rPr lang="en-US" altLang="ja-JP" sz="1600" dirty="0"/>
              <a:t>』〔</a:t>
            </a:r>
            <a:r>
              <a:rPr lang="ja-JP" altLang="en-US" sz="1600" dirty="0"/>
              <a:t>第</a:t>
            </a:r>
            <a:r>
              <a:rPr lang="en-US" altLang="ja-JP" sz="1600" dirty="0"/>
              <a:t>3</a:t>
            </a:r>
            <a:r>
              <a:rPr lang="ja-JP" altLang="en-US" sz="1600" dirty="0"/>
              <a:t>版</a:t>
            </a:r>
            <a:r>
              <a:rPr lang="en-US" altLang="ja-JP" sz="1600" dirty="0"/>
              <a:t>〕</a:t>
            </a:r>
            <a:r>
              <a:rPr lang="ja-JP" altLang="en-US" sz="1600" dirty="0"/>
              <a:t>発明推進協会（</a:t>
            </a:r>
            <a:r>
              <a:rPr lang="en-US" altLang="ja-JP" sz="1600" dirty="0"/>
              <a:t>2008/4</a:t>
            </a:r>
            <a:r>
              <a:rPr lang="ja-JP" altLang="en-US" sz="1600" dirty="0" smtClean="0"/>
              <a:t>）</a:t>
            </a:r>
            <a:endParaRPr lang="ja-JP" altLang="en-US" sz="1600" dirty="0"/>
          </a:p>
          <a:p>
            <a:r>
              <a:rPr lang="ja-JP" altLang="en-US" sz="1600" dirty="0"/>
              <a:t>作花文雄</a:t>
            </a:r>
            <a:r>
              <a:rPr lang="en-US" altLang="ja-JP" sz="1600" dirty="0"/>
              <a:t>『</a:t>
            </a:r>
            <a:r>
              <a:rPr lang="ja-JP" altLang="en-US" sz="1600" dirty="0"/>
              <a:t>詳解著作権法</a:t>
            </a:r>
            <a:r>
              <a:rPr lang="en-US" altLang="ja-JP" sz="1600" dirty="0"/>
              <a:t>』〔</a:t>
            </a:r>
            <a:r>
              <a:rPr lang="ja-JP" altLang="en-US" sz="1600" dirty="0"/>
              <a:t>第</a:t>
            </a:r>
            <a:r>
              <a:rPr lang="en-US" altLang="ja-JP" sz="1600" dirty="0"/>
              <a:t>4</a:t>
            </a:r>
            <a:r>
              <a:rPr lang="ja-JP" altLang="en-US" sz="1600" dirty="0"/>
              <a:t>版</a:t>
            </a:r>
            <a:r>
              <a:rPr lang="en-US" altLang="ja-JP" sz="1600" dirty="0"/>
              <a:t>〕</a:t>
            </a:r>
            <a:r>
              <a:rPr lang="ja-JP" altLang="en-US" sz="1600" dirty="0"/>
              <a:t>ぎょうせい（</a:t>
            </a:r>
            <a:r>
              <a:rPr lang="en-US" altLang="ja-JP" sz="1600" dirty="0"/>
              <a:t>2010/4</a:t>
            </a:r>
            <a:r>
              <a:rPr lang="ja-JP" altLang="en-US" sz="1600" dirty="0" smtClean="0"/>
              <a:t>）</a:t>
            </a:r>
            <a:endParaRPr lang="ja-JP" altLang="en-US" sz="1600" dirty="0"/>
          </a:p>
          <a:p>
            <a:r>
              <a:rPr lang="ja-JP" altLang="en-US" sz="1600" dirty="0"/>
              <a:t>島並良</a:t>
            </a:r>
            <a:r>
              <a:rPr lang="en-US" altLang="ja-JP" sz="1600" dirty="0"/>
              <a:t>=</a:t>
            </a:r>
            <a:r>
              <a:rPr lang="ja-JP" altLang="en-US" sz="1600" dirty="0"/>
              <a:t>上野達弘</a:t>
            </a:r>
            <a:r>
              <a:rPr lang="en-US" altLang="ja-JP" sz="1600" dirty="0"/>
              <a:t>=</a:t>
            </a:r>
            <a:r>
              <a:rPr lang="ja-JP" altLang="en-US" sz="1600" dirty="0"/>
              <a:t>横山久芳</a:t>
            </a:r>
            <a:r>
              <a:rPr lang="en-US" altLang="ja-JP" sz="1600" dirty="0"/>
              <a:t>『</a:t>
            </a:r>
            <a:r>
              <a:rPr lang="ja-JP" altLang="en-US" sz="1600" dirty="0"/>
              <a:t>著作権法入門</a:t>
            </a:r>
            <a:r>
              <a:rPr lang="en-US" altLang="ja-JP" sz="1600" dirty="0"/>
              <a:t>』</a:t>
            </a:r>
            <a:r>
              <a:rPr lang="ja-JP" altLang="en-US" sz="1600" dirty="0"/>
              <a:t>有斐閣（</a:t>
            </a:r>
            <a:r>
              <a:rPr lang="en-US" altLang="ja-JP" sz="1600" dirty="0"/>
              <a:t>2009/10/29</a:t>
            </a:r>
            <a:r>
              <a:rPr lang="ja-JP" altLang="en-US" sz="1600" dirty="0" smtClean="0"/>
              <a:t>）</a:t>
            </a:r>
            <a:endParaRPr lang="ja-JP" altLang="en-US" sz="1600" dirty="0"/>
          </a:p>
          <a:p>
            <a:r>
              <a:rPr lang="ja-JP" altLang="en-US" sz="1600" dirty="0"/>
              <a:t>高林龍</a:t>
            </a:r>
            <a:r>
              <a:rPr lang="en-US" altLang="ja-JP" sz="1600" dirty="0"/>
              <a:t>『</a:t>
            </a:r>
            <a:r>
              <a:rPr lang="ja-JP" altLang="en-US" sz="1600" dirty="0"/>
              <a:t>標準 著作権法</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有斐閣（</a:t>
            </a:r>
            <a:r>
              <a:rPr lang="en-US" altLang="ja-JP" sz="1600" dirty="0"/>
              <a:t>2013/12/16</a:t>
            </a:r>
            <a:r>
              <a:rPr lang="ja-JP" altLang="en-US" sz="1600" dirty="0" smtClean="0"/>
              <a:t>）</a:t>
            </a:r>
            <a:endParaRPr lang="en-US" altLang="ja-JP" sz="1600" dirty="0" smtClean="0"/>
          </a:p>
          <a:p>
            <a:r>
              <a:rPr lang="ja-JP" altLang="en-US" sz="1600" dirty="0"/>
              <a:t>髙部眞規子</a:t>
            </a:r>
            <a:r>
              <a:rPr lang="en-US" altLang="ja-JP" sz="1600" dirty="0"/>
              <a:t>『</a:t>
            </a:r>
            <a:r>
              <a:rPr lang="ja-JP" altLang="en-US" sz="1600" dirty="0"/>
              <a:t>実務詳説　著作権訴訟</a:t>
            </a:r>
            <a:r>
              <a:rPr lang="en-US" altLang="ja-JP" sz="1600" dirty="0"/>
              <a:t>』</a:t>
            </a:r>
            <a:r>
              <a:rPr lang="ja-JP" altLang="en-US" sz="1600" dirty="0"/>
              <a:t>きんざい（</a:t>
            </a:r>
            <a:r>
              <a:rPr lang="en-US" altLang="ja-JP" sz="1600" dirty="0"/>
              <a:t>2012/1</a:t>
            </a:r>
            <a:r>
              <a:rPr lang="ja-JP" altLang="en-US" sz="1600" dirty="0"/>
              <a:t>）</a:t>
            </a:r>
          </a:p>
          <a:p>
            <a:pPr marL="0" indent="0">
              <a:buNone/>
            </a:pPr>
            <a:endParaRPr kumimoji="1" lang="ja-JP" altLang="en-US" sz="1600" dirty="0"/>
          </a:p>
        </p:txBody>
      </p:sp>
      <p:sp>
        <p:nvSpPr>
          <p:cNvPr id="8" name="コンテンツ プレースホルダー 7"/>
          <p:cNvSpPr>
            <a:spLocks noGrp="1"/>
          </p:cNvSpPr>
          <p:nvPr>
            <p:ph sz="half" idx="2"/>
          </p:nvPr>
        </p:nvSpPr>
        <p:spPr/>
        <p:txBody>
          <a:bodyPr>
            <a:normAutofit fontScale="92500" lnSpcReduction="10000"/>
          </a:bodyPr>
          <a:lstStyle/>
          <a:p>
            <a:r>
              <a:rPr lang="ja-JP" altLang="en-US" sz="1600" dirty="0" smtClean="0"/>
              <a:t>田村善之</a:t>
            </a:r>
            <a:r>
              <a:rPr lang="en-US" altLang="ja-JP" sz="1600" dirty="0"/>
              <a:t>『</a:t>
            </a:r>
            <a:r>
              <a:rPr lang="ja-JP" altLang="en-US" sz="1600" dirty="0"/>
              <a:t>著作権法概説</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有斐閣（</a:t>
            </a:r>
            <a:r>
              <a:rPr lang="en-US" altLang="ja-JP" sz="1600" dirty="0"/>
              <a:t>2001/11</a:t>
            </a:r>
            <a:r>
              <a:rPr lang="ja-JP" altLang="en-US" sz="1600" dirty="0"/>
              <a:t>）</a:t>
            </a:r>
          </a:p>
          <a:p>
            <a:r>
              <a:rPr lang="ja-JP" altLang="en-US" sz="1600" dirty="0"/>
              <a:t>茶園成樹</a:t>
            </a:r>
            <a:r>
              <a:rPr lang="en-US" altLang="ja-JP" sz="1600" dirty="0"/>
              <a:t>『</a:t>
            </a:r>
            <a:r>
              <a:rPr lang="ja-JP" altLang="en-US" sz="1600" dirty="0"/>
              <a:t>著作権法</a:t>
            </a:r>
            <a:r>
              <a:rPr lang="en-US" altLang="ja-JP" sz="1600" dirty="0"/>
              <a:t>』</a:t>
            </a:r>
            <a:r>
              <a:rPr lang="ja-JP" altLang="en-US" sz="1600" dirty="0"/>
              <a:t>有斐閣（</a:t>
            </a:r>
            <a:r>
              <a:rPr lang="en-US" altLang="ja-JP" sz="1600" dirty="0"/>
              <a:t>2014/04/12</a:t>
            </a:r>
            <a:r>
              <a:rPr lang="ja-JP" altLang="en-US" sz="1600" dirty="0"/>
              <a:t>）</a:t>
            </a:r>
          </a:p>
          <a:p>
            <a:r>
              <a:rPr lang="ja-JP" altLang="en-US" sz="1600" dirty="0" smtClean="0"/>
              <a:t>中山</a:t>
            </a:r>
            <a:r>
              <a:rPr lang="ja-JP" altLang="en-US" sz="1600" dirty="0"/>
              <a:t>信弘</a:t>
            </a:r>
            <a:r>
              <a:rPr lang="en-US" altLang="ja-JP" sz="1600" dirty="0"/>
              <a:t>『</a:t>
            </a:r>
            <a:r>
              <a:rPr lang="ja-JP" altLang="en-US" sz="1600" dirty="0"/>
              <a:t>著作権法</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有斐閣（</a:t>
            </a:r>
            <a:r>
              <a:rPr lang="en-US" altLang="ja-JP" sz="1600" dirty="0"/>
              <a:t>2014/10/27</a:t>
            </a:r>
            <a:r>
              <a:rPr lang="ja-JP" altLang="en-US" sz="1600" dirty="0" smtClean="0"/>
              <a:t>）</a:t>
            </a:r>
            <a:endParaRPr lang="en-US" altLang="ja-JP" sz="1600" dirty="0" smtClean="0"/>
          </a:p>
          <a:p>
            <a:r>
              <a:rPr lang="ja-JP" altLang="en-US" sz="1600" dirty="0"/>
              <a:t>山中信弘</a:t>
            </a:r>
            <a:r>
              <a:rPr lang="en-US" altLang="ja-JP" sz="1600" dirty="0"/>
              <a:t>=</a:t>
            </a:r>
            <a:r>
              <a:rPr lang="ja-JP" altLang="en-US" sz="1600" dirty="0"/>
              <a:t>金子俊哉</a:t>
            </a:r>
            <a:r>
              <a:rPr lang="en-US" altLang="ja-JP" sz="1600" dirty="0"/>
              <a:t>『</a:t>
            </a:r>
            <a:r>
              <a:rPr lang="ja-JP" altLang="en-US" sz="1600" dirty="0"/>
              <a:t>しなやかな著作権制度の向けて－コンテンツと知的財産法の役割－</a:t>
            </a:r>
            <a:r>
              <a:rPr lang="en-US" altLang="ja-JP" sz="1600" dirty="0"/>
              <a:t>』</a:t>
            </a:r>
            <a:r>
              <a:rPr lang="ja-JP" altLang="en-US" sz="1600" dirty="0"/>
              <a:t>信山社（</a:t>
            </a:r>
            <a:r>
              <a:rPr lang="en-US" altLang="ja-JP" sz="1600" dirty="0"/>
              <a:t>2017</a:t>
            </a:r>
            <a:r>
              <a:rPr lang="ja-JP" altLang="en-US" sz="1600" dirty="0"/>
              <a:t>）</a:t>
            </a:r>
          </a:p>
          <a:p>
            <a:r>
              <a:rPr lang="ja-JP" altLang="en-US" sz="1600" dirty="0"/>
              <a:t>半田正夫</a:t>
            </a:r>
            <a:r>
              <a:rPr lang="en-US" altLang="ja-JP" sz="1600" dirty="0"/>
              <a:t>『</a:t>
            </a:r>
            <a:r>
              <a:rPr lang="ja-JP" altLang="en-US" sz="1600" dirty="0"/>
              <a:t>著作権法概説</a:t>
            </a:r>
            <a:r>
              <a:rPr lang="en-US" altLang="ja-JP" sz="1600" dirty="0"/>
              <a:t>』〔</a:t>
            </a:r>
            <a:r>
              <a:rPr lang="ja-JP" altLang="en-US" sz="1600" dirty="0"/>
              <a:t>第</a:t>
            </a:r>
            <a:r>
              <a:rPr lang="en-US" altLang="ja-JP" sz="1600" dirty="0"/>
              <a:t>16</a:t>
            </a:r>
            <a:r>
              <a:rPr lang="ja-JP" altLang="en-US" sz="1600" dirty="0"/>
              <a:t>版</a:t>
            </a:r>
            <a:r>
              <a:rPr lang="en-US" altLang="ja-JP" sz="1600" dirty="0"/>
              <a:t>〕</a:t>
            </a:r>
            <a:r>
              <a:rPr lang="ja-JP" altLang="en-US" sz="1600" dirty="0"/>
              <a:t>法学書院（</a:t>
            </a:r>
            <a:r>
              <a:rPr lang="en-US" altLang="ja-JP" sz="1600" dirty="0"/>
              <a:t>2015</a:t>
            </a:r>
            <a:r>
              <a:rPr lang="ja-JP" altLang="en-US" sz="1600" dirty="0"/>
              <a:t>）</a:t>
            </a:r>
          </a:p>
          <a:p>
            <a:r>
              <a:rPr lang="ja-JP" altLang="en-US" sz="1600" dirty="0"/>
              <a:t>半田正夫</a:t>
            </a:r>
            <a:r>
              <a:rPr lang="en-US" altLang="ja-JP" sz="1600" dirty="0"/>
              <a:t>=</a:t>
            </a:r>
            <a:r>
              <a:rPr lang="ja-JP" altLang="en-US" sz="1600" dirty="0"/>
              <a:t>松田政行編</a:t>
            </a:r>
            <a:r>
              <a:rPr lang="en-US" altLang="ja-JP" sz="1600" dirty="0"/>
              <a:t>『</a:t>
            </a:r>
            <a:r>
              <a:rPr lang="ja-JP" altLang="en-US" sz="1600" dirty="0"/>
              <a:t>著作権法コンメンタール</a:t>
            </a:r>
            <a:r>
              <a:rPr lang="en-US" altLang="ja-JP" sz="1600" dirty="0"/>
              <a:t>1-3』〔</a:t>
            </a:r>
            <a:r>
              <a:rPr lang="ja-JP" altLang="en-US" sz="1600" dirty="0"/>
              <a:t>第</a:t>
            </a:r>
            <a:r>
              <a:rPr lang="en-US" altLang="ja-JP" sz="1600" dirty="0"/>
              <a:t>2</a:t>
            </a:r>
            <a:r>
              <a:rPr lang="ja-JP" altLang="en-US" sz="1600" dirty="0"/>
              <a:t>版</a:t>
            </a:r>
            <a:r>
              <a:rPr lang="en-US" altLang="ja-JP" sz="1600" dirty="0"/>
              <a:t>〕</a:t>
            </a:r>
            <a:r>
              <a:rPr lang="ja-JP" altLang="en-US" sz="1600" dirty="0"/>
              <a:t>勁草書房（</a:t>
            </a:r>
            <a:r>
              <a:rPr lang="en-US" altLang="ja-JP" sz="1600" dirty="0" smtClean="0"/>
              <a:t>2015/12</a:t>
            </a:r>
            <a:r>
              <a:rPr lang="ja-JP" altLang="en-US" sz="1600" dirty="0" smtClean="0"/>
              <a:t>）</a:t>
            </a:r>
            <a:endParaRPr lang="en-US" altLang="ja-JP" sz="1600" dirty="0" smtClean="0"/>
          </a:p>
          <a:p>
            <a:r>
              <a:rPr lang="ja-JP" altLang="en-US" sz="1600" dirty="0"/>
              <a:t>広中俊雄編著</a:t>
            </a:r>
            <a:r>
              <a:rPr lang="en-US" altLang="ja-JP" sz="1600" dirty="0"/>
              <a:t>『</a:t>
            </a:r>
            <a:r>
              <a:rPr lang="ja-JP" altLang="en-US" sz="1600" dirty="0"/>
              <a:t>民法修正案</a:t>
            </a:r>
            <a:r>
              <a:rPr lang="en-US" altLang="ja-JP" sz="1600" dirty="0"/>
              <a:t>〔</a:t>
            </a:r>
            <a:r>
              <a:rPr lang="ja-JP" altLang="en-US" sz="1600" dirty="0"/>
              <a:t>前三編</a:t>
            </a:r>
            <a:r>
              <a:rPr lang="en-US" altLang="ja-JP" sz="1600" dirty="0"/>
              <a:t>〕</a:t>
            </a:r>
            <a:r>
              <a:rPr lang="ja-JP" altLang="en-US" sz="1600" dirty="0"/>
              <a:t>の理由書</a:t>
            </a:r>
            <a:r>
              <a:rPr lang="en-US" altLang="ja-JP" sz="1600" dirty="0"/>
              <a:t>』</a:t>
            </a:r>
            <a:r>
              <a:rPr lang="ja-JP" altLang="en-US" sz="1600" dirty="0"/>
              <a:t>有斐閣（</a:t>
            </a:r>
            <a:r>
              <a:rPr lang="en-US" altLang="ja-JP" sz="1600" dirty="0"/>
              <a:t>1987</a:t>
            </a:r>
            <a:r>
              <a:rPr lang="ja-JP" altLang="en-US" sz="1600" dirty="0"/>
              <a:t>）</a:t>
            </a:r>
          </a:p>
          <a:p>
            <a:r>
              <a:rPr lang="ja-JP" altLang="en-US" sz="1600" dirty="0"/>
              <a:t>牧野利秋</a:t>
            </a:r>
            <a:r>
              <a:rPr lang="en-US" altLang="ja-JP" sz="1600" dirty="0"/>
              <a:t>=</a:t>
            </a:r>
            <a:r>
              <a:rPr lang="ja-JP" altLang="en-US" sz="1600" dirty="0"/>
              <a:t>飯村敏明編</a:t>
            </a:r>
            <a:r>
              <a:rPr lang="en-US" altLang="ja-JP" sz="1600" dirty="0"/>
              <a:t>『</a:t>
            </a:r>
            <a:r>
              <a:rPr lang="ja-JP" altLang="en-US" sz="1600" dirty="0"/>
              <a:t>著作権関係訴訟法（新・裁判実務大系</a:t>
            </a:r>
            <a:r>
              <a:rPr lang="en-US" altLang="ja-JP" sz="1600" dirty="0"/>
              <a:t>22</a:t>
            </a:r>
            <a:r>
              <a:rPr lang="ja-JP" altLang="en-US" sz="1600" dirty="0"/>
              <a:t>）</a:t>
            </a:r>
            <a:r>
              <a:rPr lang="en-US" altLang="ja-JP" sz="1600" dirty="0"/>
              <a:t>』</a:t>
            </a:r>
            <a:r>
              <a:rPr lang="ja-JP" altLang="en-US" sz="1600" dirty="0"/>
              <a:t>青林書院（</a:t>
            </a:r>
            <a:r>
              <a:rPr lang="en-US" altLang="ja-JP" sz="1600" dirty="0"/>
              <a:t>2004/11</a:t>
            </a:r>
            <a:r>
              <a:rPr lang="ja-JP" altLang="en-US" sz="1600" dirty="0"/>
              <a:t>）</a:t>
            </a:r>
          </a:p>
          <a:p>
            <a:r>
              <a:rPr lang="ja-JP" altLang="en-US" sz="1600" dirty="0"/>
              <a:t>松村信夫</a:t>
            </a:r>
            <a:r>
              <a:rPr lang="en-US" altLang="ja-JP" sz="1600" dirty="0"/>
              <a:t>=</a:t>
            </a:r>
            <a:r>
              <a:rPr lang="ja-JP" altLang="en-US" sz="1600" dirty="0"/>
              <a:t>三山峻司</a:t>
            </a:r>
            <a:r>
              <a:rPr lang="en-US" altLang="ja-JP" sz="1600" dirty="0"/>
              <a:t>『</a:t>
            </a:r>
            <a:r>
              <a:rPr lang="ja-JP" altLang="en-US" sz="1600" dirty="0"/>
              <a:t>著作権法要説　実務と理論</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世界思想社（</a:t>
            </a:r>
            <a:r>
              <a:rPr lang="en-US" altLang="ja-JP" sz="1600" dirty="0"/>
              <a:t>2013/2</a:t>
            </a:r>
            <a:r>
              <a:rPr lang="ja-JP" altLang="en-US" sz="1600" dirty="0"/>
              <a:t>）</a:t>
            </a:r>
          </a:p>
          <a:p>
            <a:r>
              <a:rPr lang="ja-JP" altLang="en-US" sz="1600" dirty="0"/>
              <a:t>三山裕三</a:t>
            </a:r>
            <a:r>
              <a:rPr lang="en-US" altLang="ja-JP" sz="1600" dirty="0"/>
              <a:t>『</a:t>
            </a:r>
            <a:r>
              <a:rPr lang="ja-JP" altLang="en-US" sz="1600" dirty="0"/>
              <a:t>著作権法詳説</a:t>
            </a:r>
            <a:r>
              <a:rPr lang="en-US" altLang="ja-JP" sz="1600" dirty="0"/>
              <a:t>―</a:t>
            </a:r>
            <a:r>
              <a:rPr lang="ja-JP" altLang="en-US" sz="1600" dirty="0"/>
              <a:t>判例で読む</a:t>
            </a:r>
            <a:r>
              <a:rPr lang="en-US" altLang="ja-JP" sz="1600" dirty="0"/>
              <a:t>14</a:t>
            </a:r>
            <a:r>
              <a:rPr lang="ja-JP" altLang="en-US" sz="1600" dirty="0"/>
              <a:t>章</a:t>
            </a:r>
            <a:r>
              <a:rPr lang="en-US" altLang="ja-JP" sz="1600" dirty="0"/>
              <a:t>』〔</a:t>
            </a:r>
            <a:r>
              <a:rPr lang="ja-JP" altLang="en-US" sz="1600" dirty="0"/>
              <a:t>第</a:t>
            </a:r>
            <a:r>
              <a:rPr lang="en-US" altLang="ja-JP" sz="1600" dirty="0"/>
              <a:t>10</a:t>
            </a:r>
            <a:r>
              <a:rPr lang="ja-JP" altLang="en-US" sz="1600" dirty="0"/>
              <a:t>版</a:t>
            </a:r>
            <a:r>
              <a:rPr lang="en-US" altLang="ja-JP" sz="1600" dirty="0"/>
              <a:t>〕</a:t>
            </a:r>
            <a:r>
              <a:rPr lang="ja-JP" altLang="en-US" sz="1600" dirty="0"/>
              <a:t>勁草書房（</a:t>
            </a:r>
            <a:r>
              <a:rPr lang="en-US" altLang="ja-JP" sz="1600" dirty="0"/>
              <a:t>2016/12</a:t>
            </a:r>
            <a:r>
              <a:rPr lang="ja-JP" altLang="en-US" sz="1600" dirty="0"/>
              <a:t>）</a:t>
            </a:r>
            <a:endParaRPr kumimoji="1" lang="ja-JP" altLang="en-US" sz="1600" dirty="0"/>
          </a:p>
        </p:txBody>
      </p:sp>
      <p:sp>
        <p:nvSpPr>
          <p:cNvPr id="4" name="日付プレースホルダー 3"/>
          <p:cNvSpPr>
            <a:spLocks noGrp="1"/>
          </p:cNvSpPr>
          <p:nvPr>
            <p:ph type="dt" sz="half" idx="10"/>
          </p:nvPr>
        </p:nvSpPr>
        <p:spPr/>
        <p:txBody>
          <a:bodyPr/>
          <a:lstStyle/>
          <a:p>
            <a:fld id="{7C89C89A-9D9D-40F9-89FD-34513E4484E9}"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22</a:t>
            </a:fld>
            <a:endParaRPr kumimoji="1" lang="ja-JP" altLang="en-US"/>
          </a:p>
        </p:txBody>
      </p:sp>
      <p:sp>
        <p:nvSpPr>
          <p:cNvPr id="3" name="タイトル 2"/>
          <p:cNvSpPr txBox="1">
            <a:spLocks/>
          </p:cNvSpPr>
          <p:nvPr/>
        </p:nvSpPr>
        <p:spPr bwMode="auto">
          <a:xfrm>
            <a:off x="1821180" y="7547428"/>
            <a:ext cx="8549640" cy="7474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sz="4800" dirty="0" smtClean="0">
                <a:solidFill>
                  <a:schemeClr val="tx2"/>
                </a:solidFill>
              </a:rPr>
              <a:t>利用者のための</a:t>
            </a:r>
            <a:r>
              <a:rPr lang="en-US" altLang="ja-JP" sz="4800" dirty="0" smtClean="0">
                <a:solidFill>
                  <a:schemeClr val="tx2"/>
                </a:solidFill>
              </a:rPr>
              <a:t/>
            </a:r>
            <a:br>
              <a:rPr lang="en-US" altLang="ja-JP" sz="4800" dirty="0" smtClean="0">
                <a:solidFill>
                  <a:schemeClr val="tx2"/>
                </a:solidFill>
              </a:rPr>
            </a:br>
            <a:r>
              <a:rPr lang="ja-JP" altLang="en-US" sz="6000" dirty="0" smtClean="0">
                <a:solidFill>
                  <a:schemeClr val="tx2"/>
                </a:solidFill>
              </a:rPr>
              <a:t>著作権法講義</a:t>
            </a:r>
            <a:r>
              <a:rPr lang="en-US" altLang="ja-JP" sz="4800" dirty="0" smtClean="0">
                <a:solidFill>
                  <a:schemeClr val="tx2"/>
                </a:solidFill>
              </a:rPr>
              <a:t/>
            </a:r>
            <a:br>
              <a:rPr lang="en-US" altLang="ja-JP" sz="4800" dirty="0" smtClean="0">
                <a:solidFill>
                  <a:schemeClr val="tx2"/>
                </a:solidFill>
              </a:rPr>
            </a:br>
            <a:r>
              <a:rPr lang="en-US" altLang="ja-JP" sz="3200" dirty="0">
                <a:solidFill>
                  <a:schemeClr val="tx2"/>
                </a:solidFill>
              </a:rPr>
              <a:t/>
            </a:r>
            <a:br>
              <a:rPr lang="en-US" altLang="ja-JP" sz="3200" dirty="0">
                <a:solidFill>
                  <a:schemeClr val="tx2"/>
                </a:solidFill>
              </a:rPr>
            </a:br>
            <a:r>
              <a:rPr lang="en-US" altLang="ja-JP" sz="3200" dirty="0" smtClean="0">
                <a:solidFill>
                  <a:schemeClr val="tx2"/>
                </a:solidFill>
              </a:rPr>
              <a:t>2018</a:t>
            </a:r>
            <a:r>
              <a:rPr lang="ja-JP" altLang="en-US" sz="3200" dirty="0" smtClean="0">
                <a:solidFill>
                  <a:schemeClr val="tx2"/>
                </a:solidFill>
              </a:rPr>
              <a:t>年</a:t>
            </a:r>
            <a:r>
              <a:rPr lang="en-US" altLang="ja-JP" sz="3200" dirty="0" smtClean="0">
                <a:solidFill>
                  <a:schemeClr val="tx2"/>
                </a:solidFill>
              </a:rPr>
              <a:t>4</a:t>
            </a:r>
            <a:r>
              <a:rPr lang="ja-JP" altLang="en-US" sz="3200" dirty="0" smtClean="0">
                <a:solidFill>
                  <a:schemeClr val="tx2"/>
                </a:solidFill>
              </a:rPr>
              <a:t>月</a:t>
            </a:r>
            <a:r>
              <a:rPr lang="en-US" altLang="ja-JP" sz="3200" dirty="0" smtClean="0">
                <a:solidFill>
                  <a:schemeClr val="tx2"/>
                </a:solidFill>
              </a:rPr>
              <a:t>1</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smtClean="0">
                <a:solidFill>
                  <a:schemeClr val="tx2"/>
                </a:solidFill>
              </a:rPr>
              <a:t>吉備国際大学教授</a:t>
            </a:r>
            <a:endParaRPr lang="en-US" altLang="ja-JP" sz="3200" dirty="0" smtClean="0">
              <a:solidFill>
                <a:schemeClr val="tx2"/>
              </a:solidFill>
            </a:endParaRPr>
          </a:p>
          <a:p>
            <a:pPr algn="ctr" eaLnBrk="1" hangingPunct="1"/>
            <a:r>
              <a:rPr lang="ja-JP" altLang="en-US" sz="3200" dirty="0" smtClean="0">
                <a:solidFill>
                  <a:schemeClr val="tx2"/>
                </a:solidFill>
              </a:rPr>
              <a:t>名古屋大学・明治</a:t>
            </a:r>
            <a:r>
              <a:rPr lang="ja-JP" altLang="en-US" sz="3200" dirty="0">
                <a:solidFill>
                  <a:schemeClr val="tx2"/>
                </a:solidFill>
              </a:rPr>
              <a:t>学院</a:t>
            </a:r>
            <a:r>
              <a:rPr lang="ja-JP" altLang="en-US" sz="3200" dirty="0" smtClean="0">
                <a:solidFill>
                  <a:schemeClr val="tx2"/>
                </a:solidFill>
              </a:rPr>
              <a:t>大学名誉教授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ご清聴ありがとうございました。</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540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3"/>
                                        </p:tgtEl>
                                        <p:attrNameLst>
                                          <p:attrName>ppt_x</p:attrName>
                                        </p:attrNameLst>
                                      </p:cBhvr>
                                      <p:tavLst>
                                        <p:tav tm="0">
                                          <p:val>
                                            <p:strVal val="ppt_x"/>
                                          </p:val>
                                        </p:tav>
                                        <p:tav tm="100000">
                                          <p:val>
                                            <p:strVal val="ppt_x"/>
                                          </p:val>
                                        </p:tav>
                                      </p:tavLst>
                                    </p:anim>
                                    <p:anim calcmode="lin" valueType="num">
                                      <p:cBhvr additive="base">
                                        <p:cTn id="7" dur="10000"/>
                                        <p:tgtEl>
                                          <p:spTgt spid="3"/>
                                        </p:tgtEl>
                                        <p:attrNameLst>
                                          <p:attrName>ppt_y</p:attrName>
                                        </p:attrNameLst>
                                      </p:cBhvr>
                                      <p:tavLst>
                                        <p:tav tm="0">
                                          <p:val>
                                            <p:strVal val="ppt_y"/>
                                          </p:val>
                                        </p:tav>
                                        <p:tav tm="100000">
                                          <p:val>
                                            <p:strVal val="0-ppt_h/2"/>
                                          </p:val>
                                        </p:tav>
                                      </p:tavLst>
                                    </p:anim>
                                    <p:set>
                                      <p:cBhvr>
                                        <p:cTn id="8" dur="1" fill="hold">
                                          <p:stCondLst>
                                            <p:cond delay="9999"/>
                                          </p:stCondLst>
                                        </p:cTn>
                                        <p:tgtEl>
                                          <p:spTgt spid="3"/>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500" fill="hold"/>
                                        <p:tgtEl>
                                          <p:spTgt spid="2"/>
                                        </p:tgtEl>
                                        <p:attrNameLst>
                                          <p:attrName>ppt_x</p:attrName>
                                        </p:attrNameLst>
                                      </p:cBhvr>
                                      <p:tavLst>
                                        <p:tav tm="0">
                                          <p:val>
                                            <p:strVal val="#ppt_x"/>
                                          </p:val>
                                        </p:tav>
                                        <p:tav tm="100000">
                                          <p:val>
                                            <p:strVal val="#ppt_x"/>
                                          </p:val>
                                        </p:tav>
                                      </p:tavLst>
                                    </p:anim>
                                    <p:anim calcmode="lin" valueType="num">
                                      <p:cBhvr additive="base">
                                        <p:cTn id="13" dur="1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1500"/>
                            </p:stCondLst>
                            <p:childTnLst>
                              <p:par>
                                <p:cTn id="15" presetID="2" presetClass="entr" presetSubtype="4"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500"/>
                            </p:stCondLst>
                            <p:childTnLst>
                              <p:par>
                                <p:cTn id="20" presetID="2" presetClass="entr" presetSubtype="4" fill="hold" grpId="0" nodeType="after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3500"/>
                            </p:stCondLst>
                            <p:childTnLst>
                              <p:par>
                                <p:cTn id="25" presetID="2" presetClass="entr" presetSubtype="4" fill="hold" grpId="0" nodeType="after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additive="base">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4500"/>
                            </p:stCondLst>
                            <p:childTnLst>
                              <p:par>
                                <p:cTn id="30" presetID="2" presetClass="entr" presetSubtype="4" fill="hold" grpId="0" nodeType="after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 calcmode="lin" valueType="num">
                                      <p:cBhvr additive="base">
                                        <p:cTn id="3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500"/>
                            </p:stCondLst>
                            <p:childTnLst>
                              <p:par>
                                <p:cTn id="35" presetID="2" presetClass="entr" presetSubtype="4" fill="hold" grpId="0" nodeType="after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6500"/>
                            </p:stCondLst>
                            <p:childTnLst>
                              <p:par>
                                <p:cTn id="40" presetID="2" presetClass="entr" presetSubtype="4" fill="hold" grpId="0" nodeType="after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 calcmode="lin" valueType="num">
                                      <p:cBhvr additive="base">
                                        <p:cTn id="4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7500"/>
                            </p:stCondLst>
                            <p:childTnLst>
                              <p:par>
                                <p:cTn id="45" presetID="2" presetClass="entr" presetSubtype="4" fill="hold" grpId="0" nodeType="afterEffect">
                                  <p:stCondLst>
                                    <p:cond delay="0"/>
                                  </p:stCondLst>
                                  <p:childTnLst>
                                    <p:set>
                                      <p:cBhvr>
                                        <p:cTn id="46" dur="1" fill="hold">
                                          <p:stCondLst>
                                            <p:cond delay="0"/>
                                          </p:stCondLst>
                                        </p:cTn>
                                        <p:tgtEl>
                                          <p:spTgt spid="7">
                                            <p:txEl>
                                              <p:pRg st="6" end="6"/>
                                            </p:txEl>
                                          </p:spTgt>
                                        </p:tgtEl>
                                        <p:attrNameLst>
                                          <p:attrName>style.visibility</p:attrName>
                                        </p:attrNameLst>
                                      </p:cBhvr>
                                      <p:to>
                                        <p:strVal val="visible"/>
                                      </p:to>
                                    </p:set>
                                    <p:anim calcmode="lin" valueType="num">
                                      <p:cBhvr additive="base">
                                        <p:cTn id="4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500"/>
                            </p:stCondLst>
                            <p:childTnLst>
                              <p:par>
                                <p:cTn id="50" presetID="2" presetClass="entr" presetSubtype="4" fill="hold" grpId="0" nodeType="after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 calcmode="lin" valueType="num">
                                      <p:cBhvr additive="base">
                                        <p:cTn id="52"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9500"/>
                            </p:stCondLst>
                            <p:childTnLst>
                              <p:par>
                                <p:cTn id="55" presetID="2" presetClass="entr" presetSubtype="4" fill="hold" grpId="0" nodeType="after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 calcmode="lin" valueType="num">
                                      <p:cBhvr additive="base">
                                        <p:cTn id="57"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0500"/>
                            </p:stCondLst>
                            <p:childTnLst>
                              <p:par>
                                <p:cTn id="60" presetID="2" presetClass="entr" presetSubtype="4" fill="hold" grpId="0" nodeType="afterEffect">
                                  <p:stCondLst>
                                    <p:cond delay="0"/>
                                  </p:stCondLst>
                                  <p:childTnLst>
                                    <p:set>
                                      <p:cBhvr>
                                        <p:cTn id="61" dur="1" fill="hold">
                                          <p:stCondLst>
                                            <p:cond delay="0"/>
                                          </p:stCondLst>
                                        </p:cTn>
                                        <p:tgtEl>
                                          <p:spTgt spid="7">
                                            <p:txEl>
                                              <p:pRg st="9" end="9"/>
                                            </p:txEl>
                                          </p:spTgt>
                                        </p:tgtEl>
                                        <p:attrNameLst>
                                          <p:attrName>style.visibility</p:attrName>
                                        </p:attrNameLst>
                                      </p:cBhvr>
                                      <p:to>
                                        <p:strVal val="visible"/>
                                      </p:to>
                                    </p:set>
                                    <p:anim calcmode="lin" valueType="num">
                                      <p:cBhvr additive="base">
                                        <p:cTn id="62"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1500"/>
                            </p:stCondLst>
                            <p:childTnLst>
                              <p:par>
                                <p:cTn id="65" presetID="2" presetClass="entr" presetSubtype="4" fill="hold" grpId="0" nodeType="afterEffect">
                                  <p:stCondLst>
                                    <p:cond delay="0"/>
                                  </p:stCondLst>
                                  <p:childTnLst>
                                    <p:set>
                                      <p:cBhvr>
                                        <p:cTn id="66" dur="1" fill="hold">
                                          <p:stCondLst>
                                            <p:cond delay="0"/>
                                          </p:stCondLst>
                                        </p:cTn>
                                        <p:tgtEl>
                                          <p:spTgt spid="7">
                                            <p:txEl>
                                              <p:pRg st="10" end="10"/>
                                            </p:txEl>
                                          </p:spTgt>
                                        </p:tgtEl>
                                        <p:attrNameLst>
                                          <p:attrName>style.visibility</p:attrName>
                                        </p:attrNameLst>
                                      </p:cBhvr>
                                      <p:to>
                                        <p:strVal val="visible"/>
                                      </p:to>
                                    </p:set>
                                    <p:anim calcmode="lin" valueType="num">
                                      <p:cBhvr additive="base">
                                        <p:cTn id="67"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2500"/>
                            </p:stCondLst>
                            <p:childTnLst>
                              <p:par>
                                <p:cTn id="70" presetID="2" presetClass="entr" presetSubtype="4" fill="hold" grpId="0" nodeType="afterEffect">
                                  <p:stCondLst>
                                    <p:cond delay="0"/>
                                  </p:stCondLst>
                                  <p:childTnLst>
                                    <p:set>
                                      <p:cBhvr>
                                        <p:cTn id="71" dur="1" fill="hold">
                                          <p:stCondLst>
                                            <p:cond delay="0"/>
                                          </p:stCondLst>
                                        </p:cTn>
                                        <p:tgtEl>
                                          <p:spTgt spid="8">
                                            <p:txEl>
                                              <p:pRg st="0" end="0"/>
                                            </p:txEl>
                                          </p:spTgt>
                                        </p:tgtEl>
                                        <p:attrNameLst>
                                          <p:attrName>style.visibility</p:attrName>
                                        </p:attrNameLst>
                                      </p:cBhvr>
                                      <p:to>
                                        <p:strVal val="visible"/>
                                      </p:to>
                                    </p:set>
                                    <p:anim calcmode="lin" valueType="num">
                                      <p:cBhvr additive="base">
                                        <p:cTn id="72"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73"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3500"/>
                            </p:stCondLst>
                            <p:childTnLst>
                              <p:par>
                                <p:cTn id="75" presetID="2" presetClass="entr" presetSubtype="4" fill="hold" grpId="0" nodeType="afterEffect">
                                  <p:stCondLst>
                                    <p:cond delay="0"/>
                                  </p:stCondLst>
                                  <p:childTnLst>
                                    <p:set>
                                      <p:cBhvr>
                                        <p:cTn id="76" dur="1" fill="hold">
                                          <p:stCondLst>
                                            <p:cond delay="0"/>
                                          </p:stCondLst>
                                        </p:cTn>
                                        <p:tgtEl>
                                          <p:spTgt spid="8">
                                            <p:txEl>
                                              <p:pRg st="1" end="1"/>
                                            </p:txEl>
                                          </p:spTgt>
                                        </p:tgtEl>
                                        <p:attrNameLst>
                                          <p:attrName>style.visibility</p:attrName>
                                        </p:attrNameLst>
                                      </p:cBhvr>
                                      <p:to>
                                        <p:strVal val="visible"/>
                                      </p:to>
                                    </p:set>
                                    <p:anim calcmode="lin" valueType="num">
                                      <p:cBhvr additive="base">
                                        <p:cTn id="7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78" dur="1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4500"/>
                            </p:stCondLst>
                            <p:childTnLst>
                              <p:par>
                                <p:cTn id="80" presetID="2" presetClass="entr" presetSubtype="4" fill="hold" grpId="0" nodeType="afterEffect">
                                  <p:stCondLst>
                                    <p:cond delay="0"/>
                                  </p:stCondLst>
                                  <p:childTnLst>
                                    <p:set>
                                      <p:cBhvr>
                                        <p:cTn id="81" dur="1" fill="hold">
                                          <p:stCondLst>
                                            <p:cond delay="0"/>
                                          </p:stCondLst>
                                        </p:cTn>
                                        <p:tgtEl>
                                          <p:spTgt spid="8">
                                            <p:txEl>
                                              <p:pRg st="2" end="2"/>
                                            </p:txEl>
                                          </p:spTgt>
                                        </p:tgtEl>
                                        <p:attrNameLst>
                                          <p:attrName>style.visibility</p:attrName>
                                        </p:attrNameLst>
                                      </p:cBhvr>
                                      <p:to>
                                        <p:strVal val="visible"/>
                                      </p:to>
                                    </p:set>
                                    <p:anim calcmode="lin" valueType="num">
                                      <p:cBhvr additive="base">
                                        <p:cTn id="8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3"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5500"/>
                            </p:stCondLst>
                            <p:childTnLst>
                              <p:par>
                                <p:cTn id="85" presetID="2" presetClass="entr" presetSubtype="4" fill="hold" grpId="0" nodeType="afterEffect">
                                  <p:stCondLst>
                                    <p:cond delay="0"/>
                                  </p:stCondLst>
                                  <p:childTnLst>
                                    <p:set>
                                      <p:cBhvr>
                                        <p:cTn id="86" dur="1" fill="hold">
                                          <p:stCondLst>
                                            <p:cond delay="0"/>
                                          </p:stCondLst>
                                        </p:cTn>
                                        <p:tgtEl>
                                          <p:spTgt spid="8">
                                            <p:txEl>
                                              <p:pRg st="3" end="3"/>
                                            </p:txEl>
                                          </p:spTgt>
                                        </p:tgtEl>
                                        <p:attrNameLst>
                                          <p:attrName>style.visibility</p:attrName>
                                        </p:attrNameLst>
                                      </p:cBhvr>
                                      <p:to>
                                        <p:strVal val="visible"/>
                                      </p:to>
                                    </p:set>
                                    <p:anim calcmode="lin" valueType="num">
                                      <p:cBhvr additive="base">
                                        <p:cTn id="8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88" dur="1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6500"/>
                            </p:stCondLst>
                            <p:childTnLst>
                              <p:par>
                                <p:cTn id="90" presetID="2" presetClass="entr" presetSubtype="4" fill="hold" grpId="0" nodeType="afterEffect">
                                  <p:stCondLst>
                                    <p:cond delay="0"/>
                                  </p:stCondLst>
                                  <p:childTnLst>
                                    <p:set>
                                      <p:cBhvr>
                                        <p:cTn id="91" dur="1" fill="hold">
                                          <p:stCondLst>
                                            <p:cond delay="0"/>
                                          </p:stCondLst>
                                        </p:cTn>
                                        <p:tgtEl>
                                          <p:spTgt spid="8">
                                            <p:txEl>
                                              <p:pRg st="4" end="4"/>
                                            </p:txEl>
                                          </p:spTgt>
                                        </p:tgtEl>
                                        <p:attrNameLst>
                                          <p:attrName>style.visibility</p:attrName>
                                        </p:attrNameLst>
                                      </p:cBhvr>
                                      <p:to>
                                        <p:strVal val="visible"/>
                                      </p:to>
                                    </p:set>
                                    <p:anim calcmode="lin" valueType="num">
                                      <p:cBhvr additive="base">
                                        <p:cTn id="92"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93" dur="10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7500"/>
                            </p:stCondLst>
                            <p:childTnLst>
                              <p:par>
                                <p:cTn id="95" presetID="2" presetClass="entr" presetSubtype="4" fill="hold" grpId="0" nodeType="afterEffect">
                                  <p:stCondLst>
                                    <p:cond delay="0"/>
                                  </p:stCondLst>
                                  <p:childTnLst>
                                    <p:set>
                                      <p:cBhvr>
                                        <p:cTn id="96" dur="1" fill="hold">
                                          <p:stCondLst>
                                            <p:cond delay="0"/>
                                          </p:stCondLst>
                                        </p:cTn>
                                        <p:tgtEl>
                                          <p:spTgt spid="8">
                                            <p:txEl>
                                              <p:pRg st="5" end="5"/>
                                            </p:txEl>
                                          </p:spTgt>
                                        </p:tgtEl>
                                        <p:attrNameLst>
                                          <p:attrName>style.visibility</p:attrName>
                                        </p:attrNameLst>
                                      </p:cBhvr>
                                      <p:to>
                                        <p:strVal val="visible"/>
                                      </p:to>
                                    </p:set>
                                    <p:anim calcmode="lin" valueType="num">
                                      <p:cBhvr additive="base">
                                        <p:cTn id="97"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8500"/>
                            </p:stCondLst>
                            <p:childTnLst>
                              <p:par>
                                <p:cTn id="100" presetID="2" presetClass="entr" presetSubtype="4" fill="hold" grpId="0" nodeType="afterEffect">
                                  <p:stCondLst>
                                    <p:cond delay="0"/>
                                  </p:stCondLst>
                                  <p:childTnLst>
                                    <p:set>
                                      <p:cBhvr>
                                        <p:cTn id="101" dur="1" fill="hold">
                                          <p:stCondLst>
                                            <p:cond delay="0"/>
                                          </p:stCondLst>
                                        </p:cTn>
                                        <p:tgtEl>
                                          <p:spTgt spid="8">
                                            <p:txEl>
                                              <p:pRg st="6" end="6"/>
                                            </p:txEl>
                                          </p:spTgt>
                                        </p:tgtEl>
                                        <p:attrNameLst>
                                          <p:attrName>style.visibility</p:attrName>
                                        </p:attrNameLst>
                                      </p:cBhvr>
                                      <p:to>
                                        <p:strVal val="visible"/>
                                      </p:to>
                                    </p:set>
                                    <p:anim calcmode="lin" valueType="num">
                                      <p:cBhvr additive="base">
                                        <p:cTn id="102"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03" dur="10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9500"/>
                            </p:stCondLst>
                            <p:childTnLst>
                              <p:par>
                                <p:cTn id="105" presetID="2" presetClass="entr" presetSubtype="4" fill="hold" grpId="0" nodeType="afterEffect">
                                  <p:stCondLst>
                                    <p:cond delay="0"/>
                                  </p:stCondLst>
                                  <p:childTnLst>
                                    <p:set>
                                      <p:cBhvr>
                                        <p:cTn id="106" dur="1" fill="hold">
                                          <p:stCondLst>
                                            <p:cond delay="0"/>
                                          </p:stCondLst>
                                        </p:cTn>
                                        <p:tgtEl>
                                          <p:spTgt spid="8">
                                            <p:txEl>
                                              <p:pRg st="7" end="7"/>
                                            </p:txEl>
                                          </p:spTgt>
                                        </p:tgtEl>
                                        <p:attrNameLst>
                                          <p:attrName>style.visibility</p:attrName>
                                        </p:attrNameLst>
                                      </p:cBhvr>
                                      <p:to>
                                        <p:strVal val="visible"/>
                                      </p:to>
                                    </p:set>
                                    <p:anim calcmode="lin" valueType="num">
                                      <p:cBhvr additive="base">
                                        <p:cTn id="107"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108" dur="10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30500"/>
                            </p:stCondLst>
                            <p:childTnLst>
                              <p:par>
                                <p:cTn id="110" presetID="2" presetClass="entr" presetSubtype="4" fill="hold" grpId="0" nodeType="afterEffect">
                                  <p:stCondLst>
                                    <p:cond delay="0"/>
                                  </p:stCondLst>
                                  <p:childTnLst>
                                    <p:set>
                                      <p:cBhvr>
                                        <p:cTn id="111" dur="1" fill="hold">
                                          <p:stCondLst>
                                            <p:cond delay="0"/>
                                          </p:stCondLst>
                                        </p:cTn>
                                        <p:tgtEl>
                                          <p:spTgt spid="8">
                                            <p:txEl>
                                              <p:pRg st="8" end="8"/>
                                            </p:txEl>
                                          </p:spTgt>
                                        </p:tgtEl>
                                        <p:attrNameLst>
                                          <p:attrName>style.visibility</p:attrName>
                                        </p:attrNameLst>
                                      </p:cBhvr>
                                      <p:to>
                                        <p:strVal val="visible"/>
                                      </p:to>
                                    </p:set>
                                    <p:anim calcmode="lin" valueType="num">
                                      <p:cBhvr additive="base">
                                        <p:cTn id="112"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113" dur="10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114" fill="hold">
                            <p:stCondLst>
                              <p:cond delay="31500"/>
                            </p:stCondLst>
                            <p:childTnLst>
                              <p:par>
                                <p:cTn id="115" presetID="2" presetClass="entr" presetSubtype="4" fill="hold" grpId="0" nodeType="afterEffect">
                                  <p:stCondLst>
                                    <p:cond delay="0"/>
                                  </p:stCondLst>
                                  <p:childTnLst>
                                    <p:set>
                                      <p:cBhvr>
                                        <p:cTn id="116" dur="1" fill="hold">
                                          <p:stCondLst>
                                            <p:cond delay="0"/>
                                          </p:stCondLst>
                                        </p:cTn>
                                        <p:tgtEl>
                                          <p:spTgt spid="8">
                                            <p:txEl>
                                              <p:pRg st="9" end="9"/>
                                            </p:txEl>
                                          </p:spTgt>
                                        </p:tgtEl>
                                        <p:attrNameLst>
                                          <p:attrName>style.visibility</p:attrName>
                                        </p:attrNameLst>
                                      </p:cBhvr>
                                      <p:to>
                                        <p:strVal val="visible"/>
                                      </p:to>
                                    </p:set>
                                    <p:anim calcmode="lin" valueType="num">
                                      <p:cBhvr additive="base">
                                        <p:cTn id="117"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118" dur="10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P spid="8" grpId="0" uiExpand="1"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839788" y="365125"/>
            <a:ext cx="10515600" cy="1149351"/>
          </a:xfrm>
        </p:spPr>
        <p:txBody>
          <a:bodyPr>
            <a:noAutofit/>
          </a:bodyPr>
          <a:lstStyle/>
          <a:p>
            <a:r>
              <a:rPr kumimoji="1" lang="ja-JP" altLang="en-US" sz="4800" dirty="0" smtClean="0"/>
              <a:t>問題提起</a:t>
            </a:r>
            <a:r>
              <a:rPr kumimoji="1" lang="en-US" altLang="ja-JP" sz="4000" dirty="0" smtClean="0"/>
              <a:t/>
            </a:r>
            <a:br>
              <a:rPr kumimoji="1" lang="en-US" altLang="ja-JP" sz="4000" dirty="0" smtClean="0"/>
            </a:br>
            <a:r>
              <a:rPr kumimoji="1" lang="ja-JP" altLang="en-US" sz="3600" dirty="0" smtClean="0"/>
              <a:t>文化の発展に寄与するのはどちらか❓</a:t>
            </a:r>
            <a:endParaRPr kumimoji="1" lang="ja-JP" altLang="en-US" sz="3600" dirty="0"/>
          </a:p>
        </p:txBody>
      </p:sp>
      <p:sp>
        <p:nvSpPr>
          <p:cNvPr id="9" name="テキスト プレースホルダー 8"/>
          <p:cNvSpPr>
            <a:spLocks noGrp="1"/>
          </p:cNvSpPr>
          <p:nvPr>
            <p:ph type="body" idx="1"/>
          </p:nvPr>
        </p:nvSpPr>
        <p:spPr/>
        <p:txBody>
          <a:bodyPr>
            <a:normAutofit fontScale="92500" lnSpcReduction="20000"/>
          </a:bodyPr>
          <a:lstStyle/>
          <a:p>
            <a:r>
              <a:rPr kumimoji="1" lang="ja-JP" altLang="en-US" dirty="0" smtClean="0"/>
              <a:t>現行の著作権法</a:t>
            </a:r>
            <a:endParaRPr kumimoji="1" lang="en-US" altLang="ja-JP" dirty="0" smtClean="0"/>
          </a:p>
          <a:p>
            <a:r>
              <a:rPr lang="ja-JP" altLang="en-US" dirty="0" smtClean="0"/>
              <a:t>（著作者第一主義）</a:t>
            </a:r>
            <a:endParaRPr kumimoji="1" lang="ja-JP" altLang="en-US" dirty="0"/>
          </a:p>
        </p:txBody>
      </p:sp>
      <p:sp>
        <p:nvSpPr>
          <p:cNvPr id="10" name="コンテンツ プレースホルダー 9"/>
          <p:cNvSpPr>
            <a:spLocks noGrp="1"/>
          </p:cNvSpPr>
          <p:nvPr>
            <p:ph sz="half" idx="2"/>
          </p:nvPr>
        </p:nvSpPr>
        <p:spPr/>
        <p:txBody>
          <a:bodyPr>
            <a:normAutofit fontScale="62500" lnSpcReduction="20000"/>
          </a:bodyPr>
          <a:lstStyle/>
          <a:p>
            <a:pPr>
              <a:lnSpc>
                <a:spcPct val="120000"/>
              </a:lnSpc>
            </a:pPr>
            <a:r>
              <a:rPr lang="zh-CN" altLang="en-US" dirty="0">
                <a:latin typeface="ＭＳ ゴシック" panose="020B0609070205080204" pitchFamily="49" charset="-128"/>
                <a:ea typeface="ＭＳ ゴシック" panose="020B0609070205080204" pitchFamily="49" charset="-128"/>
              </a:rPr>
              <a:t>第</a:t>
            </a:r>
            <a:r>
              <a:rPr lang="en-US" altLang="zh-CN" dirty="0" smtClean="0">
                <a:latin typeface="ＭＳ ゴシック" panose="020B0609070205080204" pitchFamily="49" charset="-128"/>
                <a:ea typeface="ＭＳ ゴシック" panose="020B0609070205080204" pitchFamily="49" charset="-128"/>
              </a:rPr>
              <a:t>1</a:t>
            </a:r>
            <a:r>
              <a:rPr lang="zh-CN" altLang="en-US" dirty="0" smtClean="0">
                <a:latin typeface="ＭＳ ゴシック" panose="020B0609070205080204" pitchFamily="49" charset="-128"/>
                <a:ea typeface="ＭＳ ゴシック" panose="020B0609070205080204" pitchFamily="49" charset="-128"/>
              </a:rPr>
              <a:t>条</a:t>
            </a:r>
            <a:r>
              <a:rPr lang="zh-CN" altLang="en-US" dirty="0">
                <a:latin typeface="ＭＳ ゴシック" panose="020B0609070205080204" pitchFamily="49" charset="-128"/>
                <a:ea typeface="ＭＳ ゴシック" panose="020B0609070205080204" pitchFamily="49" charset="-128"/>
              </a:rPr>
              <a:t>（目的</a:t>
            </a:r>
            <a:r>
              <a:rPr lang="zh-CN" altLang="en-US" dirty="0" smtClean="0">
                <a:latin typeface="ＭＳ ゴシック" panose="020B0609070205080204" pitchFamily="49" charset="-128"/>
                <a:ea typeface="ＭＳ ゴシック" panose="020B0609070205080204" pitchFamily="49" charset="-128"/>
              </a:rPr>
              <a:t>）</a:t>
            </a:r>
            <a:endParaRPr lang="en-US" altLang="zh-CN" dirty="0" smtClean="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この法律は，著作</a:t>
            </a:r>
            <a:r>
              <a:rPr lang="ja-JP" altLang="en-US" strike="dblStrike" dirty="0">
                <a:solidFill>
                  <a:srgbClr val="FF0000"/>
                </a:solidFill>
                <a:latin typeface="ＭＳ ゴシック" panose="020B0609070205080204" pitchFamily="49" charset="-128"/>
                <a:ea typeface="ＭＳ ゴシック" panose="020B0609070205080204" pitchFamily="49" charset="-128"/>
              </a:rPr>
              <a:t>物並びに実演，レコード，放送及び有線放送</a:t>
            </a:r>
            <a:r>
              <a:rPr lang="ja-JP" altLang="en-US" dirty="0">
                <a:latin typeface="ＭＳ ゴシック" panose="020B0609070205080204" pitchFamily="49" charset="-128"/>
                <a:ea typeface="ＭＳ ゴシック" panose="020B0609070205080204" pitchFamily="49" charset="-128"/>
              </a:rPr>
              <a:t>に関し著作者の権利</a:t>
            </a:r>
            <a:r>
              <a:rPr lang="ja-JP" altLang="en-US" strike="dblStrike" dirty="0">
                <a:solidFill>
                  <a:srgbClr val="FF0000"/>
                </a:solidFill>
                <a:latin typeface="ＭＳ ゴシック" panose="020B0609070205080204" pitchFamily="49" charset="-128"/>
                <a:ea typeface="ＭＳ ゴシック" panose="020B0609070205080204" pitchFamily="49" charset="-128"/>
              </a:rPr>
              <a:t>及びこれに隣接する権利</a:t>
            </a:r>
            <a:r>
              <a:rPr lang="ja-JP" altLang="en-US" dirty="0">
                <a:latin typeface="ＭＳ ゴシック" panose="020B0609070205080204" pitchFamily="49" charset="-128"/>
                <a:ea typeface="ＭＳ ゴシック" panose="020B0609070205080204" pitchFamily="49" charset="-128"/>
              </a:rPr>
              <a:t>を定め，これらの文化的所産の公正な利用に留意しつつ，著作者等の権利の保護を図り，もつて</a:t>
            </a:r>
            <a:r>
              <a:rPr lang="ja-JP" altLang="en-US" b="1" dirty="0">
                <a:latin typeface="ＭＳ ゴシック" panose="020B0609070205080204" pitchFamily="49" charset="-128"/>
                <a:ea typeface="ＭＳ ゴシック" panose="020B0609070205080204" pitchFamily="49" charset="-128"/>
              </a:rPr>
              <a:t>文化の発展に寄与することを目的と</a:t>
            </a:r>
            <a:r>
              <a:rPr lang="ja-JP" altLang="en-US" b="1" dirty="0" smtClean="0">
                <a:latin typeface="ＭＳ ゴシック" panose="020B0609070205080204" pitchFamily="49" charset="-128"/>
                <a:ea typeface="ＭＳ ゴシック" panose="020B0609070205080204" pitchFamily="49" charset="-128"/>
              </a:rPr>
              <a:t>する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a:lnSpc>
                <a:spcPct val="120000"/>
              </a:lnSpc>
            </a:pPr>
            <a:r>
              <a:rPr lang="ja-JP" altLang="en-US" dirty="0">
                <a:latin typeface="ＭＳ ゴシック" panose="020B0609070205080204" pitchFamily="49" charset="-128"/>
                <a:ea typeface="ＭＳ ゴシック" panose="020B0609070205080204" pitchFamily="49" charset="-128"/>
              </a:rPr>
              <a:t>第</a:t>
            </a:r>
            <a:r>
              <a:rPr lang="en-US" altLang="ja-JP" dirty="0">
                <a:latin typeface="ＭＳ ゴシック" panose="020B0609070205080204" pitchFamily="49" charset="-128"/>
                <a:ea typeface="ＭＳ ゴシック" panose="020B0609070205080204" pitchFamily="49" charset="-128"/>
              </a:rPr>
              <a:t>2</a:t>
            </a:r>
            <a:r>
              <a:rPr lang="ja-JP" altLang="en-US" dirty="0">
                <a:latin typeface="ＭＳ ゴシック" panose="020B0609070205080204" pitchFamily="49" charset="-128"/>
                <a:ea typeface="ＭＳ ゴシック" panose="020B0609070205080204" pitchFamily="49" charset="-128"/>
              </a:rPr>
              <a:t>条（定義</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①この法律において，次の各号に掲げる用語の意義は，当該各号に定めるところによる。</a:t>
            </a:r>
          </a:p>
          <a:p>
            <a:pPr lvl="1">
              <a:lnSpc>
                <a:spcPct val="120000"/>
              </a:lnSpc>
            </a:pPr>
            <a:r>
              <a:rPr lang="ja-JP" altLang="en-US" dirty="0">
                <a:latin typeface="ＭＳ ゴシック" panose="020B0609070205080204" pitchFamily="49" charset="-128"/>
                <a:ea typeface="ＭＳ ゴシック" panose="020B0609070205080204" pitchFamily="49" charset="-128"/>
              </a:rPr>
              <a:t>　一　</a:t>
            </a:r>
            <a:r>
              <a:rPr lang="ja-JP" altLang="en-US" b="1" dirty="0">
                <a:latin typeface="ＭＳ ゴシック" panose="020B0609070205080204" pitchFamily="49" charset="-128"/>
                <a:ea typeface="ＭＳ ゴシック" panose="020B0609070205080204" pitchFamily="49" charset="-128"/>
              </a:rPr>
              <a:t>著作</a:t>
            </a:r>
            <a:r>
              <a:rPr lang="ja-JP" altLang="en-US" b="1" strike="dblStrike" dirty="0">
                <a:solidFill>
                  <a:srgbClr val="FF0000"/>
                </a:solidFill>
                <a:latin typeface="ＭＳ ゴシック" panose="020B0609070205080204" pitchFamily="49" charset="-128"/>
                <a:ea typeface="ＭＳ ゴシック" panose="020B0609070205080204" pitchFamily="49" charset="-128"/>
              </a:rPr>
              <a:t>物</a:t>
            </a:r>
            <a:r>
              <a:rPr lang="ja-JP" altLang="en-US" dirty="0">
                <a:latin typeface="ＭＳ ゴシック" panose="020B0609070205080204" pitchFamily="49" charset="-128"/>
                <a:ea typeface="ＭＳ ゴシック" panose="020B0609070205080204" pitchFamily="49" charset="-128"/>
              </a:rPr>
              <a:t>　思想又は感情を創作的に表現したものであつて，文芸，学術，美術又は音楽の範囲に属するものをいう</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p:txBody>
      </p:sp>
      <p:sp>
        <p:nvSpPr>
          <p:cNvPr id="11" name="テキスト プレースホルダー 10"/>
          <p:cNvSpPr>
            <a:spLocks noGrp="1"/>
          </p:cNvSpPr>
          <p:nvPr>
            <p:ph type="body" sz="quarter" idx="3"/>
          </p:nvPr>
        </p:nvSpPr>
        <p:spPr/>
        <p:txBody>
          <a:bodyPr>
            <a:normAutofit fontScale="92500" lnSpcReduction="20000"/>
          </a:bodyPr>
          <a:lstStyle/>
          <a:p>
            <a:r>
              <a:rPr kumimoji="1" lang="ja-JP" altLang="en-US" dirty="0" smtClean="0"/>
              <a:t>インターネット時代の著作権法</a:t>
            </a:r>
            <a:endParaRPr kumimoji="1" lang="en-US" altLang="ja-JP" dirty="0" smtClean="0"/>
          </a:p>
          <a:p>
            <a:r>
              <a:rPr kumimoji="1" lang="ja-JP" altLang="en-US" dirty="0" smtClean="0"/>
              <a:t>（国民の著作利用権第一主義）</a:t>
            </a:r>
            <a:endParaRPr kumimoji="1" lang="ja-JP" altLang="en-US" dirty="0"/>
          </a:p>
        </p:txBody>
      </p:sp>
      <p:sp>
        <p:nvSpPr>
          <p:cNvPr id="12" name="コンテンツ プレースホルダー 11"/>
          <p:cNvSpPr>
            <a:spLocks noGrp="1"/>
          </p:cNvSpPr>
          <p:nvPr>
            <p:ph sz="quarter" idx="4"/>
          </p:nvPr>
        </p:nvSpPr>
        <p:spPr/>
        <p:txBody>
          <a:bodyPr>
            <a:normAutofit fontScale="62500" lnSpcReduction="20000"/>
          </a:bodyPr>
          <a:lstStyle/>
          <a:p>
            <a:pPr>
              <a:lnSpc>
                <a:spcPct val="120000"/>
              </a:lnSpc>
            </a:pPr>
            <a:r>
              <a:rPr lang="zh-CN" altLang="en-US" dirty="0">
                <a:latin typeface="ＭＳ ゴシック" panose="020B0609070205080204" pitchFamily="49" charset="-128"/>
                <a:ea typeface="ＭＳ ゴシック" panose="020B0609070205080204" pitchFamily="49" charset="-128"/>
              </a:rPr>
              <a:t>第</a:t>
            </a:r>
            <a:r>
              <a:rPr lang="en-US" altLang="zh-CN" dirty="0">
                <a:latin typeface="ＭＳ ゴシック" panose="020B0609070205080204" pitchFamily="49" charset="-128"/>
                <a:ea typeface="ＭＳ ゴシック" panose="020B0609070205080204" pitchFamily="49" charset="-128"/>
              </a:rPr>
              <a:t>1</a:t>
            </a:r>
            <a:r>
              <a:rPr lang="zh-CN" altLang="en-US" dirty="0">
                <a:latin typeface="ＭＳ ゴシック" panose="020B0609070205080204" pitchFamily="49" charset="-128"/>
                <a:ea typeface="ＭＳ ゴシック" panose="020B0609070205080204" pitchFamily="49" charset="-128"/>
              </a:rPr>
              <a:t>条（目的）</a:t>
            </a:r>
            <a:endParaRPr lang="en-US" altLang="zh-CN" dirty="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この法律は</a:t>
            </a:r>
            <a:r>
              <a:rPr lang="ja-JP" altLang="en-US" dirty="0" smtClean="0">
                <a:latin typeface="ＭＳ ゴシック" panose="020B0609070205080204" pitchFamily="49" charset="-128"/>
                <a:ea typeface="ＭＳ ゴシック" panose="020B0609070205080204" pitchFamily="49" charset="-128"/>
              </a:rPr>
              <a:t>，著作に関して著作者</a:t>
            </a:r>
            <a:r>
              <a:rPr lang="ja-JP" altLang="en-US" dirty="0">
                <a:latin typeface="ＭＳ ゴシック" panose="020B0609070205080204" pitchFamily="49" charset="-128"/>
                <a:ea typeface="ＭＳ ゴシック" panose="020B0609070205080204" pitchFamily="49" charset="-128"/>
              </a:rPr>
              <a:t>等の</a:t>
            </a:r>
            <a:r>
              <a:rPr lang="ja-JP" altLang="en-US" dirty="0" smtClean="0">
                <a:latin typeface="ＭＳ ゴシック" panose="020B0609070205080204" pitchFamily="49" charset="-128"/>
                <a:ea typeface="ＭＳ ゴシック" panose="020B0609070205080204" pitchFamily="49" charset="-128"/>
              </a:rPr>
              <a:t>投下資本の公正な回収に留意しつつ，国民が文化的所産を無償又は有償で自由に利用する権利を有することを定め，もって</a:t>
            </a:r>
            <a:r>
              <a:rPr lang="ja-JP" altLang="en-US" b="1" dirty="0">
                <a:latin typeface="ＭＳ ゴシック" panose="020B0609070205080204" pitchFamily="49" charset="-128"/>
                <a:ea typeface="ＭＳ ゴシック" panose="020B0609070205080204" pitchFamily="49" charset="-128"/>
              </a:rPr>
              <a:t>文化の発展に寄与することを目的とする</a:t>
            </a:r>
            <a:r>
              <a:rPr lang="ja-JP" altLang="en-US"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pPr>
              <a:lnSpc>
                <a:spcPct val="120000"/>
              </a:lnSpc>
            </a:pPr>
            <a:r>
              <a:rPr lang="ja-JP" altLang="en-US" dirty="0">
                <a:latin typeface="ＭＳ ゴシック" panose="020B0609070205080204" pitchFamily="49" charset="-128"/>
                <a:ea typeface="ＭＳ ゴシック" panose="020B0609070205080204" pitchFamily="49" charset="-128"/>
              </a:rPr>
              <a:t>第</a:t>
            </a:r>
            <a:r>
              <a:rPr lang="en-US" altLang="ja-JP" dirty="0">
                <a:latin typeface="ＭＳ ゴシック" panose="020B0609070205080204" pitchFamily="49" charset="-128"/>
                <a:ea typeface="ＭＳ ゴシック" panose="020B0609070205080204" pitchFamily="49" charset="-128"/>
              </a:rPr>
              <a:t>2</a:t>
            </a:r>
            <a:r>
              <a:rPr lang="ja-JP" altLang="en-US" dirty="0">
                <a:latin typeface="ＭＳ ゴシック" panose="020B0609070205080204" pitchFamily="49" charset="-128"/>
                <a:ea typeface="ＭＳ ゴシック" panose="020B0609070205080204" pitchFamily="49" charset="-128"/>
              </a:rPr>
              <a:t>条（定義）</a:t>
            </a:r>
            <a:endParaRPr lang="en-US" altLang="ja-JP" dirty="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①この法律において，次の各号に掲げる用語の意義は，当該各号に定めるところによる</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a:p>
            <a:pPr lvl="1">
              <a:lnSpc>
                <a:spcPct val="120000"/>
              </a:lnSpc>
            </a:pPr>
            <a:r>
              <a:rPr lang="ja-JP" altLang="en-US" dirty="0">
                <a:latin typeface="ＭＳ ゴシック" panose="020B0609070205080204" pitchFamily="49" charset="-128"/>
                <a:ea typeface="ＭＳ ゴシック" panose="020B0609070205080204" pitchFamily="49" charset="-128"/>
              </a:rPr>
              <a:t>　一　</a:t>
            </a:r>
            <a:r>
              <a:rPr lang="ja-JP" altLang="en-US" b="1" dirty="0" smtClean="0">
                <a:latin typeface="ＭＳ ゴシック" panose="020B0609070205080204" pitchFamily="49" charset="-128"/>
                <a:ea typeface="ＭＳ ゴシック" panose="020B0609070205080204" pitchFamily="49" charset="-128"/>
              </a:rPr>
              <a:t>著作</a:t>
            </a:r>
            <a:r>
              <a:rPr lang="ja-JP" altLang="en-US" dirty="0">
                <a:latin typeface="ＭＳ ゴシック" panose="020B0609070205080204" pitchFamily="49" charset="-128"/>
                <a:ea typeface="ＭＳ ゴシック" panose="020B0609070205080204" pitchFamily="49" charset="-128"/>
              </a:rPr>
              <a:t>　思想又は感情を創作的に表現したもの</a:t>
            </a:r>
            <a:r>
              <a:rPr lang="ja-JP" altLang="en-US" dirty="0" smtClean="0">
                <a:latin typeface="ＭＳ ゴシック" panose="020B0609070205080204" pitchFamily="49" charset="-128"/>
                <a:ea typeface="ＭＳ ゴシック" panose="020B0609070205080204" pitchFamily="49" charset="-128"/>
              </a:rPr>
              <a:t>であって</a:t>
            </a:r>
            <a:r>
              <a:rPr lang="ja-JP" altLang="en-US" dirty="0">
                <a:latin typeface="ＭＳ ゴシック" panose="020B0609070205080204" pitchFamily="49" charset="-128"/>
                <a:ea typeface="ＭＳ ゴシック" panose="020B0609070205080204" pitchFamily="49" charset="-128"/>
              </a:rPr>
              <a:t>，文芸，学術，美術又は音楽の範囲に属するものをいう</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p:txBody>
      </p:sp>
      <p:sp>
        <p:nvSpPr>
          <p:cNvPr id="5" name="日付プレースホルダー 4"/>
          <p:cNvSpPr>
            <a:spLocks noGrp="1"/>
          </p:cNvSpPr>
          <p:nvPr>
            <p:ph type="dt" sz="half" idx="10"/>
          </p:nvPr>
        </p:nvSpPr>
        <p:spPr/>
        <p:txBody>
          <a:bodyPr/>
          <a:lstStyle/>
          <a:p>
            <a:fld id="{A2AC8B74-50F0-4D60-839D-780F3BFAF320}" type="datetime1">
              <a:rPr kumimoji="1" lang="ja-JP" altLang="en-US" smtClean="0"/>
              <a:t>2018/3/14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2018</a:t>
            </a:r>
            <a:endParaRPr kumimoji="1" lang="ja-JP" altLang="en-US"/>
          </a:p>
        </p:txBody>
      </p:sp>
      <p:sp>
        <p:nvSpPr>
          <p:cNvPr id="7" name="スライド番号プレースホルダー 6"/>
          <p:cNvSpPr>
            <a:spLocks noGrp="1"/>
          </p:cNvSpPr>
          <p:nvPr>
            <p:ph type="sldNum" sz="quarter" idx="12"/>
          </p:nvPr>
        </p:nvSpPr>
        <p:spPr/>
        <p:txBody>
          <a:bodyPr/>
          <a:lstStyle/>
          <a:p>
            <a:fld id="{E4CF790A-B57E-4166-82B6-B405363EDE3B}" type="slidenum">
              <a:rPr kumimoji="1" lang="ja-JP" altLang="en-US" smtClean="0"/>
              <a:t>3</a:t>
            </a:fld>
            <a:endParaRPr kumimoji="1" lang="ja-JP" altLang="en-US"/>
          </a:p>
        </p:txBody>
      </p:sp>
    </p:spTree>
    <p:extLst>
      <p:ext uri="{BB962C8B-B14F-4D97-AF65-F5344CB8AC3E}">
        <p14:creationId xmlns:p14="http://schemas.microsoft.com/office/powerpoint/2010/main" val="71697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up)">
                                      <p:cBhvr>
                                        <p:cTn id="7" dur="4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wipe(up)">
                                      <p:cBhvr>
                                        <p:cTn id="12" dur="175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wipe(up)">
                                      <p:cBhvr>
                                        <p:cTn id="17" dur="2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wipe(up)">
                                      <p:cBhvr>
                                        <p:cTn id="22" dur="40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wipe(up)">
                                      <p:cBhvr>
                                        <p:cTn id="27" dur="175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wipe(up)">
                                      <p:cBhvr>
                                        <p:cTn id="32" dur="2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4800" dirty="0" smtClean="0"/>
              <a:t>著作権法の中で最も重要な条文</a:t>
            </a:r>
            <a:r>
              <a:rPr kumimoji="1" lang="en-US" altLang="ja-JP" sz="4000" dirty="0" smtClean="0"/>
              <a:t/>
            </a:r>
            <a:br>
              <a:rPr kumimoji="1" lang="en-US" altLang="ja-JP" sz="4000" dirty="0" smtClean="0"/>
            </a:br>
            <a:r>
              <a:rPr kumimoji="1" lang="ja-JP" altLang="en-US" sz="3200" dirty="0" smtClean="0"/>
              <a:t>始めから</a:t>
            </a:r>
            <a:r>
              <a:rPr lang="ja-JP" altLang="en-US" sz="3200" dirty="0" smtClean="0"/>
              <a:t>パブリック・ドメインに帰属する模範的著作とは</a:t>
            </a:r>
            <a:r>
              <a:rPr lang="en-US" altLang="ja-JP" sz="3200" dirty="0" smtClean="0"/>
              <a:t>?</a:t>
            </a:r>
            <a:endParaRPr kumimoji="1" lang="ja-JP" altLang="en-US" sz="4800" dirty="0"/>
          </a:p>
        </p:txBody>
      </p:sp>
      <p:sp>
        <p:nvSpPr>
          <p:cNvPr id="3" name="コンテンツ プレースホルダー 2"/>
          <p:cNvSpPr>
            <a:spLocks noGrp="1"/>
          </p:cNvSpPr>
          <p:nvPr>
            <p:ph idx="1"/>
          </p:nvPr>
        </p:nvSpPr>
        <p:spPr/>
        <p:txBody>
          <a:bodyPr>
            <a:normAutofit fontScale="92500" lnSpcReduction="20000"/>
          </a:bodyPr>
          <a:lstStyle/>
          <a:p>
            <a:pPr>
              <a:lnSpc>
                <a:spcPct val="120000"/>
              </a:lnSpc>
            </a:pPr>
            <a:r>
              <a:rPr lang="ja-JP" altLang="en-US" sz="2200" b="1" dirty="0"/>
              <a:t>第</a:t>
            </a:r>
            <a:r>
              <a:rPr lang="en-US" altLang="ja-JP" sz="2200" b="1" dirty="0"/>
              <a:t>13</a:t>
            </a:r>
            <a:r>
              <a:rPr lang="ja-JP" altLang="en-US" sz="2200" b="1" dirty="0"/>
              <a:t>条</a:t>
            </a:r>
            <a:r>
              <a:rPr lang="ja-JP" altLang="en-US" sz="2200" dirty="0"/>
              <a:t>（</a:t>
            </a:r>
            <a:r>
              <a:rPr lang="ja-JP" altLang="en-US" sz="2200" b="1" dirty="0"/>
              <a:t>権利の</a:t>
            </a:r>
            <a:r>
              <a:rPr lang="ja-JP" altLang="en-US" sz="2200" b="1" dirty="0" smtClean="0"/>
              <a:t>目的と</a:t>
            </a:r>
            <a:r>
              <a:rPr lang="ja-JP" altLang="en-US" sz="2200" b="1" dirty="0"/>
              <a:t>ならない</a:t>
            </a:r>
            <a:r>
              <a:rPr lang="ja-JP" altLang="en-US" sz="2200" b="1" dirty="0" smtClean="0"/>
              <a:t>著作物</a:t>
            </a:r>
            <a:r>
              <a:rPr lang="ja-JP" altLang="en-US" sz="2200" dirty="0" smtClean="0"/>
              <a:t>）</a:t>
            </a:r>
            <a:r>
              <a:rPr lang="en-US" altLang="ja-JP" sz="2200" dirty="0" smtClean="0"/>
              <a:t>〔</a:t>
            </a:r>
            <a:r>
              <a:rPr lang="ja-JP" altLang="en-US" sz="2200" dirty="0" smtClean="0"/>
              <a:t>著作権の客体とならない著作</a:t>
            </a:r>
            <a:r>
              <a:rPr lang="en-US" altLang="ja-JP" sz="2200" dirty="0" smtClean="0"/>
              <a:t>〕</a:t>
            </a:r>
          </a:p>
          <a:p>
            <a:pPr lvl="1">
              <a:lnSpc>
                <a:spcPct val="120000"/>
              </a:lnSpc>
            </a:pPr>
            <a:r>
              <a:rPr lang="ja-JP" altLang="en-US" sz="2200" dirty="0"/>
              <a:t>次の各号のいずれかに該当する著作物は、この章の規定による</a:t>
            </a:r>
            <a:r>
              <a:rPr lang="ja-JP" altLang="en-US" sz="2200" b="1" dirty="0">
                <a:solidFill>
                  <a:srgbClr val="0070C0"/>
                </a:solidFill>
              </a:rPr>
              <a:t>権利の</a:t>
            </a:r>
            <a:r>
              <a:rPr lang="ja-JP" altLang="en-US" sz="2200" b="1" dirty="0" smtClean="0">
                <a:solidFill>
                  <a:srgbClr val="0070C0"/>
                </a:solidFill>
              </a:rPr>
              <a:t>目的</a:t>
            </a:r>
            <a:r>
              <a:rPr lang="en-US" altLang="ja-JP" sz="2200" b="1" dirty="0" smtClean="0">
                <a:solidFill>
                  <a:srgbClr val="0070C0"/>
                </a:solidFill>
              </a:rPr>
              <a:t>〔</a:t>
            </a:r>
            <a:r>
              <a:rPr lang="ja-JP" altLang="en-US" sz="2200" b="1" dirty="0" smtClean="0">
                <a:solidFill>
                  <a:srgbClr val="0070C0"/>
                </a:solidFill>
              </a:rPr>
              <a:t>客体：目的物</a:t>
            </a:r>
            <a:r>
              <a:rPr lang="en-US" altLang="ja-JP" sz="2200" b="1" dirty="0" smtClean="0">
                <a:solidFill>
                  <a:srgbClr val="0070C0"/>
                </a:solidFill>
              </a:rPr>
              <a:t>〕</a:t>
            </a:r>
            <a:r>
              <a:rPr lang="ja-JP" altLang="en-US" sz="2200" b="1" dirty="0" smtClean="0">
                <a:solidFill>
                  <a:srgbClr val="0070C0"/>
                </a:solidFill>
              </a:rPr>
              <a:t>と</a:t>
            </a:r>
            <a:r>
              <a:rPr lang="ja-JP" altLang="en-US" sz="2200" b="1" dirty="0">
                <a:solidFill>
                  <a:srgbClr val="0070C0"/>
                </a:solidFill>
              </a:rPr>
              <a:t>なることができない</a:t>
            </a:r>
            <a:r>
              <a:rPr lang="ja-JP" altLang="en-US" sz="2200" dirty="0" smtClean="0"/>
              <a:t>。</a:t>
            </a:r>
            <a:endParaRPr lang="en-US" altLang="ja-JP" sz="2200" dirty="0" smtClean="0"/>
          </a:p>
          <a:p>
            <a:pPr lvl="2">
              <a:lnSpc>
                <a:spcPct val="120000"/>
              </a:lnSpc>
            </a:pPr>
            <a:r>
              <a:rPr lang="ja-JP" altLang="en-US" dirty="0"/>
              <a:t>　一　</a:t>
            </a:r>
            <a:r>
              <a:rPr lang="ja-JP" altLang="en-US" b="1" dirty="0"/>
              <a:t>憲法その他の法令</a:t>
            </a:r>
          </a:p>
          <a:p>
            <a:pPr lvl="2">
              <a:lnSpc>
                <a:spcPct val="120000"/>
              </a:lnSpc>
            </a:pPr>
            <a:r>
              <a:rPr lang="ja-JP" altLang="en-US" dirty="0"/>
              <a:t>　二　国若しくは地方公共団体の機関、独立行政法人（独立行政法人通則法（平成十一年法律第百三号）第二条第一項に規定する独立行政法人をいう。以下同じ。）又は地方独立行政法人（地方独立行政法人法（平成十五年法律第百十八号）第二条第一項に規定する地方独立行政法人をいう。以下同じ。）が発する</a:t>
            </a:r>
            <a:r>
              <a:rPr lang="ja-JP" altLang="en-US" b="1" dirty="0"/>
              <a:t>告示、訓令、通達</a:t>
            </a:r>
            <a:r>
              <a:rPr lang="ja-JP" altLang="en-US" dirty="0"/>
              <a:t>その他これらに類するもの</a:t>
            </a:r>
          </a:p>
          <a:p>
            <a:pPr lvl="2">
              <a:lnSpc>
                <a:spcPct val="120000"/>
              </a:lnSpc>
            </a:pPr>
            <a:r>
              <a:rPr lang="ja-JP" altLang="en-US" dirty="0"/>
              <a:t>　三　</a:t>
            </a:r>
            <a:r>
              <a:rPr lang="ja-JP" altLang="en-US" b="1" dirty="0"/>
              <a:t>裁判所の判決、決定、命令及び審判</a:t>
            </a:r>
            <a:r>
              <a:rPr lang="ja-JP" altLang="en-US" dirty="0"/>
              <a:t>並びに行政庁の裁決及び決定で裁判に準ずる手続により行われるもの</a:t>
            </a:r>
          </a:p>
          <a:p>
            <a:pPr lvl="2">
              <a:lnSpc>
                <a:spcPct val="120000"/>
              </a:lnSpc>
            </a:pPr>
            <a:r>
              <a:rPr lang="ja-JP" altLang="en-US" dirty="0"/>
              <a:t>　四　</a:t>
            </a:r>
            <a:r>
              <a:rPr lang="ja-JP" altLang="en-US" b="1" dirty="0"/>
              <a:t>前三号に掲げるものの翻訳物及び編集物</a:t>
            </a:r>
            <a:r>
              <a:rPr lang="ja-JP" altLang="en-US" dirty="0"/>
              <a:t>で、</a:t>
            </a:r>
            <a:r>
              <a:rPr lang="ja-JP" altLang="en-US" b="1" dirty="0"/>
              <a:t>国若しくは地方公共団体の機関、独立行政法人又は地方独立行政法人が作成するもの</a:t>
            </a:r>
            <a:endParaRPr kumimoji="1" lang="ja-JP" altLang="en-US" b="1" dirty="0"/>
          </a:p>
        </p:txBody>
      </p:sp>
      <p:sp>
        <p:nvSpPr>
          <p:cNvPr id="4" name="日付プレースホルダー 3"/>
          <p:cNvSpPr>
            <a:spLocks noGrp="1"/>
          </p:cNvSpPr>
          <p:nvPr>
            <p:ph type="dt" sz="half" idx="10"/>
          </p:nvPr>
        </p:nvSpPr>
        <p:spPr/>
        <p:txBody>
          <a:bodyPr/>
          <a:lstStyle/>
          <a:p>
            <a:fld id="{3F6A92AD-5548-4246-A878-02701684A974}"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4</a:t>
            </a:fld>
            <a:endParaRPr kumimoji="1" lang="ja-JP" altLang="en-US"/>
          </a:p>
        </p:txBody>
      </p:sp>
    </p:spTree>
    <p:extLst>
      <p:ext uri="{BB962C8B-B14F-4D97-AF65-F5344CB8AC3E}">
        <p14:creationId xmlns:p14="http://schemas.microsoft.com/office/powerpoint/2010/main" val="109766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4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kumimoji="1" lang="ja-JP" altLang="en-US" dirty="0" smtClean="0"/>
              <a:t>「文化の発展に寄与する」</a:t>
            </a:r>
            <a:r>
              <a:rPr lang="en-US" altLang="ja-JP" dirty="0"/>
              <a:t/>
            </a:r>
            <a:br>
              <a:rPr lang="en-US" altLang="ja-JP" dirty="0"/>
            </a:br>
            <a:r>
              <a:rPr kumimoji="1" lang="ja-JP" altLang="en-US" dirty="0" smtClean="0"/>
              <a:t>態様に応じた著作物の分類</a:t>
            </a:r>
            <a:endParaRPr kumimoji="1" lang="ja-JP" altLang="en-US" dirty="0"/>
          </a:p>
        </p:txBody>
      </p:sp>
      <p:sp>
        <p:nvSpPr>
          <p:cNvPr id="4" name="日付プレースホルダー 3"/>
          <p:cNvSpPr>
            <a:spLocks noGrp="1"/>
          </p:cNvSpPr>
          <p:nvPr>
            <p:ph type="dt" sz="half" idx="10"/>
          </p:nvPr>
        </p:nvSpPr>
        <p:spPr/>
        <p:txBody>
          <a:bodyPr/>
          <a:lstStyle/>
          <a:p>
            <a:fld id="{CE5F5D2D-CBB7-4CE5-A931-875A12DAF9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5</a:t>
            </a:fld>
            <a:endParaRPr kumimoji="1" lang="ja-JP" altLang="en-US"/>
          </a:p>
        </p:txBody>
      </p:sp>
      <p:graphicFrame>
        <p:nvGraphicFramePr>
          <p:cNvPr id="8" name="図表 7"/>
          <p:cNvGraphicFramePr/>
          <p:nvPr>
            <p:extLst>
              <p:ext uri="{D42A27DB-BD31-4B8C-83A1-F6EECF244321}">
                <p14:modId xmlns:p14="http://schemas.microsoft.com/office/powerpoint/2010/main" val="2636026037"/>
              </p:ext>
            </p:extLst>
          </p:nvPr>
        </p:nvGraphicFramePr>
        <p:xfrm>
          <a:off x="838200" y="1915886"/>
          <a:ext cx="10515600" cy="42224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152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graphicEl>
                                              <a:dgm id="{869F60B6-B11B-457C-B8FB-ED8111C750BB}"/>
                                            </p:graphicEl>
                                          </p:spTgt>
                                        </p:tgtEl>
                                        <p:attrNameLst>
                                          <p:attrName>style.visibility</p:attrName>
                                        </p:attrNameLst>
                                      </p:cBhvr>
                                      <p:to>
                                        <p:strVal val="visible"/>
                                      </p:to>
                                    </p:set>
                                    <p:animEffect transition="in" filter="wipe(up)">
                                      <p:cBhvr>
                                        <p:cTn id="7" dur="500"/>
                                        <p:tgtEl>
                                          <p:spTgt spid="8">
                                            <p:graphicEl>
                                              <a:dgm id="{869F60B6-B11B-457C-B8FB-ED8111C750BB}"/>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48980522-6B23-4AB0-8512-A819F2C6B17E}"/>
                                            </p:graphicEl>
                                          </p:spTgt>
                                        </p:tgtEl>
                                        <p:attrNameLst>
                                          <p:attrName>style.visibility</p:attrName>
                                        </p:attrNameLst>
                                      </p:cBhvr>
                                      <p:to>
                                        <p:strVal val="visible"/>
                                      </p:to>
                                    </p:set>
                                    <p:animEffect transition="in" filter="wipe(left)">
                                      <p:cBhvr>
                                        <p:cTn id="11" dur="500"/>
                                        <p:tgtEl>
                                          <p:spTgt spid="8">
                                            <p:graphicEl>
                                              <a:dgm id="{48980522-6B23-4AB0-8512-A819F2C6B17E}"/>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graphicEl>
                                              <a:dgm id="{3FD3A184-1082-4D34-A8DB-034760B02C45}"/>
                                            </p:graphicEl>
                                          </p:spTgt>
                                        </p:tgtEl>
                                        <p:attrNameLst>
                                          <p:attrName>style.visibility</p:attrName>
                                        </p:attrNameLst>
                                      </p:cBhvr>
                                      <p:to>
                                        <p:strVal val="visible"/>
                                      </p:to>
                                    </p:set>
                                    <p:animEffect transition="in" filter="wipe(left)">
                                      <p:cBhvr>
                                        <p:cTn id="16" dur="500"/>
                                        <p:tgtEl>
                                          <p:spTgt spid="8">
                                            <p:graphicEl>
                                              <a:dgm id="{3FD3A184-1082-4D34-A8DB-034760B02C45}"/>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
                                            <p:graphicEl>
                                              <a:dgm id="{F8C89670-2E52-49AD-BD97-F070B2549CB7}"/>
                                            </p:graphicEl>
                                          </p:spTgt>
                                        </p:tgtEl>
                                        <p:attrNameLst>
                                          <p:attrName>style.visibility</p:attrName>
                                        </p:attrNameLst>
                                      </p:cBhvr>
                                      <p:to>
                                        <p:strVal val="visible"/>
                                      </p:to>
                                    </p:set>
                                    <p:animEffect transition="in" filter="wipe(left)">
                                      <p:cBhvr>
                                        <p:cTn id="20" dur="500"/>
                                        <p:tgtEl>
                                          <p:spTgt spid="8">
                                            <p:graphicEl>
                                              <a:dgm id="{F8C89670-2E52-49AD-BD97-F070B2549CB7}"/>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graphicEl>
                                              <a:dgm id="{4A38BA64-6F11-44D5-AF52-50ABA8FED129}"/>
                                            </p:graphicEl>
                                          </p:spTgt>
                                        </p:tgtEl>
                                        <p:attrNameLst>
                                          <p:attrName>style.visibility</p:attrName>
                                        </p:attrNameLst>
                                      </p:cBhvr>
                                      <p:to>
                                        <p:strVal val="visible"/>
                                      </p:to>
                                    </p:set>
                                    <p:animEffect transition="in" filter="wipe(left)">
                                      <p:cBhvr>
                                        <p:cTn id="25" dur="500"/>
                                        <p:tgtEl>
                                          <p:spTgt spid="8">
                                            <p:graphicEl>
                                              <a:dgm id="{4A38BA64-6F11-44D5-AF52-50ABA8FED129}"/>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8">
                                            <p:graphicEl>
                                              <a:dgm id="{086AA050-F30F-4B24-8383-369FC5713DF6}"/>
                                            </p:graphicEl>
                                          </p:spTgt>
                                        </p:tgtEl>
                                        <p:attrNameLst>
                                          <p:attrName>style.visibility</p:attrName>
                                        </p:attrNameLst>
                                      </p:cBhvr>
                                      <p:to>
                                        <p:strVal val="visible"/>
                                      </p:to>
                                    </p:set>
                                    <p:animEffect transition="in" filter="wipe(left)">
                                      <p:cBhvr>
                                        <p:cTn id="29" dur="500"/>
                                        <p:tgtEl>
                                          <p:spTgt spid="8">
                                            <p:graphicEl>
                                              <a:dgm id="{086AA050-F30F-4B24-8383-369FC5713DF6}"/>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8">
                                            <p:graphicEl>
                                              <a:dgm id="{68FD27E8-5882-4588-85F3-D66B8645227D}"/>
                                            </p:graphicEl>
                                          </p:spTgt>
                                        </p:tgtEl>
                                        <p:attrNameLst>
                                          <p:attrName>style.visibility</p:attrName>
                                        </p:attrNameLst>
                                      </p:cBhvr>
                                      <p:to>
                                        <p:strVal val="visible"/>
                                      </p:to>
                                    </p:set>
                                    <p:animEffect transition="in" filter="wipe(left)">
                                      <p:cBhvr>
                                        <p:cTn id="34" dur="500"/>
                                        <p:tgtEl>
                                          <p:spTgt spid="8">
                                            <p:graphicEl>
                                              <a:dgm id="{68FD27E8-5882-4588-85F3-D66B8645227D}"/>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8">
                                            <p:graphicEl>
                                              <a:dgm id="{01ECE56D-00F8-420C-9A98-9346F8BF115F}"/>
                                            </p:graphicEl>
                                          </p:spTgt>
                                        </p:tgtEl>
                                        <p:attrNameLst>
                                          <p:attrName>style.visibility</p:attrName>
                                        </p:attrNameLst>
                                      </p:cBhvr>
                                      <p:to>
                                        <p:strVal val="visible"/>
                                      </p:to>
                                    </p:set>
                                    <p:animEffect transition="in" filter="wipe(left)">
                                      <p:cBhvr>
                                        <p:cTn id="38" dur="500"/>
                                        <p:tgtEl>
                                          <p:spTgt spid="8">
                                            <p:graphicEl>
                                              <a:dgm id="{01ECE56D-00F8-420C-9A98-9346F8BF115F}"/>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
                                            <p:graphicEl>
                                              <a:dgm id="{2661D0EE-2F95-4F95-9A8B-00E86F604D17}"/>
                                            </p:graphicEl>
                                          </p:spTgt>
                                        </p:tgtEl>
                                        <p:attrNameLst>
                                          <p:attrName>style.visibility</p:attrName>
                                        </p:attrNameLst>
                                      </p:cBhvr>
                                      <p:to>
                                        <p:strVal val="visible"/>
                                      </p:to>
                                    </p:set>
                                    <p:animEffect transition="in" filter="wipe(left)">
                                      <p:cBhvr>
                                        <p:cTn id="43" dur="500"/>
                                        <p:tgtEl>
                                          <p:spTgt spid="8">
                                            <p:graphicEl>
                                              <a:dgm id="{2661D0EE-2F95-4F95-9A8B-00E86F604D17}"/>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860F1E08-0BD6-45A3-BF5D-8B9D2AB3B56A}"/>
                                            </p:graphicEl>
                                          </p:spTgt>
                                        </p:tgtEl>
                                        <p:attrNameLst>
                                          <p:attrName>style.visibility</p:attrName>
                                        </p:attrNameLst>
                                      </p:cBhvr>
                                      <p:to>
                                        <p:strVal val="visible"/>
                                      </p:to>
                                    </p:set>
                                    <p:animEffect transition="in" filter="wipe(left)">
                                      <p:cBhvr>
                                        <p:cTn id="47" dur="500"/>
                                        <p:tgtEl>
                                          <p:spTgt spid="8">
                                            <p:graphicEl>
                                              <a:dgm id="{860F1E08-0BD6-45A3-BF5D-8B9D2AB3B56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graphicEl>
                                              <a:dgm id="{314DC2A2-5D53-492D-A14A-E000AAB4FE86}"/>
                                            </p:graphicEl>
                                          </p:spTgt>
                                        </p:tgtEl>
                                        <p:attrNameLst>
                                          <p:attrName>style.visibility</p:attrName>
                                        </p:attrNameLst>
                                      </p:cBhvr>
                                      <p:to>
                                        <p:strVal val="visible"/>
                                      </p:to>
                                    </p:set>
                                    <p:animEffect transition="in" filter="wipe(left)">
                                      <p:cBhvr>
                                        <p:cTn id="52" dur="500"/>
                                        <p:tgtEl>
                                          <p:spTgt spid="8">
                                            <p:graphicEl>
                                              <a:dgm id="{314DC2A2-5D53-492D-A14A-E000AAB4FE86}"/>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8">
                                            <p:graphicEl>
                                              <a:dgm id="{C96FF630-D102-4626-8463-C76917DECA94}"/>
                                            </p:graphicEl>
                                          </p:spTgt>
                                        </p:tgtEl>
                                        <p:attrNameLst>
                                          <p:attrName>style.visibility</p:attrName>
                                        </p:attrNameLst>
                                      </p:cBhvr>
                                      <p:to>
                                        <p:strVal val="visible"/>
                                      </p:to>
                                    </p:set>
                                    <p:animEffect transition="in" filter="wipe(left)">
                                      <p:cBhvr>
                                        <p:cTn id="56" dur="500"/>
                                        <p:tgtEl>
                                          <p:spTgt spid="8">
                                            <p:graphicEl>
                                              <a:dgm id="{C96FF630-D102-4626-8463-C76917DECA94}"/>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8">
                                            <p:graphicEl>
                                              <a:dgm id="{A896ED88-B13A-453F-8C83-F3A865AD1652}"/>
                                            </p:graphicEl>
                                          </p:spTgt>
                                        </p:tgtEl>
                                        <p:attrNameLst>
                                          <p:attrName>style.visibility</p:attrName>
                                        </p:attrNameLst>
                                      </p:cBhvr>
                                      <p:to>
                                        <p:strVal val="visible"/>
                                      </p:to>
                                    </p:set>
                                    <p:animEffect transition="in" filter="wipe(left)">
                                      <p:cBhvr>
                                        <p:cTn id="61" dur="500"/>
                                        <p:tgtEl>
                                          <p:spTgt spid="8">
                                            <p:graphicEl>
                                              <a:dgm id="{A896ED88-B13A-453F-8C83-F3A865AD1652}"/>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8">
                                            <p:graphicEl>
                                              <a:dgm id="{A8ED5BB9-57C8-46E0-8BE7-52C0293A181A}"/>
                                            </p:graphicEl>
                                          </p:spTgt>
                                        </p:tgtEl>
                                        <p:attrNameLst>
                                          <p:attrName>style.visibility</p:attrName>
                                        </p:attrNameLst>
                                      </p:cBhvr>
                                      <p:to>
                                        <p:strVal val="visible"/>
                                      </p:to>
                                    </p:set>
                                    <p:animEffect transition="in" filter="wipe(left)">
                                      <p:cBhvr>
                                        <p:cTn id="65" dur="500"/>
                                        <p:tgtEl>
                                          <p:spTgt spid="8">
                                            <p:graphicEl>
                                              <a:dgm id="{A8ED5BB9-57C8-46E0-8BE7-52C0293A181A}"/>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8">
                                            <p:graphicEl>
                                              <a:dgm id="{45C6241A-5734-49C7-BDA0-A7ED93423FA2}"/>
                                            </p:graphicEl>
                                          </p:spTgt>
                                        </p:tgtEl>
                                        <p:attrNameLst>
                                          <p:attrName>style.visibility</p:attrName>
                                        </p:attrNameLst>
                                      </p:cBhvr>
                                      <p:to>
                                        <p:strVal val="visible"/>
                                      </p:to>
                                    </p:set>
                                    <p:animEffect transition="in" filter="wipe(left)">
                                      <p:cBhvr>
                                        <p:cTn id="70" dur="500"/>
                                        <p:tgtEl>
                                          <p:spTgt spid="8">
                                            <p:graphicEl>
                                              <a:dgm id="{45C6241A-5734-49C7-BDA0-A7ED93423FA2}"/>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8">
                                            <p:graphicEl>
                                              <a:dgm id="{65A3C80A-E902-4672-9753-C4D3418D6F2F}"/>
                                            </p:graphicEl>
                                          </p:spTgt>
                                        </p:tgtEl>
                                        <p:attrNameLst>
                                          <p:attrName>style.visibility</p:attrName>
                                        </p:attrNameLst>
                                      </p:cBhvr>
                                      <p:to>
                                        <p:strVal val="visible"/>
                                      </p:to>
                                    </p:set>
                                    <p:animEffect transition="in" filter="wipe(left)">
                                      <p:cBhvr>
                                        <p:cTn id="74" dur="500"/>
                                        <p:tgtEl>
                                          <p:spTgt spid="8">
                                            <p:graphicEl>
                                              <a:dgm id="{65A3C80A-E902-4672-9753-C4D3418D6F2F}"/>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8">
                                            <p:graphicEl>
                                              <a:dgm id="{771B23E0-0E17-4BEB-9726-94374F106A68}"/>
                                            </p:graphicEl>
                                          </p:spTgt>
                                        </p:tgtEl>
                                        <p:attrNameLst>
                                          <p:attrName>style.visibility</p:attrName>
                                        </p:attrNameLst>
                                      </p:cBhvr>
                                      <p:to>
                                        <p:strVal val="visible"/>
                                      </p:to>
                                    </p:set>
                                    <p:animEffect transition="in" filter="wipe(left)">
                                      <p:cBhvr>
                                        <p:cTn id="79" dur="500"/>
                                        <p:tgtEl>
                                          <p:spTgt spid="8">
                                            <p:graphicEl>
                                              <a:dgm id="{771B23E0-0E17-4BEB-9726-94374F106A6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著作権の客体としての著作</a:t>
            </a:r>
            <a:r>
              <a:rPr kumimoji="1" lang="en-US" altLang="ja-JP" dirty="0" smtClean="0"/>
              <a:t>〔</a:t>
            </a:r>
            <a:r>
              <a:rPr kumimoji="1" lang="ja-JP" altLang="en-US" dirty="0" smtClean="0"/>
              <a:t>物</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pPr>
              <a:lnSpc>
                <a:spcPct val="100000"/>
              </a:lnSpc>
            </a:pPr>
            <a:r>
              <a:rPr kumimoji="1" lang="ja-JP" altLang="en-US" dirty="0" smtClean="0"/>
              <a:t>民法では，「</a:t>
            </a:r>
            <a:r>
              <a:rPr kumimoji="1" lang="ja-JP" altLang="en-US" b="1" dirty="0" smtClean="0">
                <a:solidFill>
                  <a:srgbClr val="002060"/>
                </a:solidFill>
              </a:rPr>
              <a:t>物</a:t>
            </a:r>
            <a:r>
              <a:rPr kumimoji="1" lang="ja-JP" altLang="en-US" dirty="0" smtClean="0"/>
              <a:t>」とは，</a:t>
            </a:r>
            <a:r>
              <a:rPr kumimoji="1" lang="ja-JP" altLang="en-US" b="1" dirty="0" smtClean="0">
                <a:solidFill>
                  <a:srgbClr val="002060"/>
                </a:solidFill>
              </a:rPr>
              <a:t>有体物</a:t>
            </a:r>
            <a:r>
              <a:rPr kumimoji="1" lang="ja-JP" altLang="en-US" dirty="0" smtClean="0"/>
              <a:t>をいう（民法</a:t>
            </a:r>
            <a:r>
              <a:rPr kumimoji="1" lang="en-US" altLang="ja-JP" dirty="0" smtClean="0"/>
              <a:t>85</a:t>
            </a:r>
            <a:r>
              <a:rPr kumimoji="1" lang="ja-JP" altLang="en-US" dirty="0" smtClean="0"/>
              <a:t>条）。</a:t>
            </a:r>
            <a:endParaRPr kumimoji="1" lang="en-US" altLang="ja-JP" dirty="0" smtClean="0"/>
          </a:p>
          <a:p>
            <a:pPr lvl="1">
              <a:lnSpc>
                <a:spcPct val="100000"/>
              </a:lnSpc>
            </a:pPr>
            <a:r>
              <a:rPr lang="ja-JP" altLang="en-US" b="1" dirty="0">
                <a:solidFill>
                  <a:srgbClr val="002060"/>
                </a:solidFill>
              </a:rPr>
              <a:t>有体物</a:t>
            </a:r>
            <a:r>
              <a:rPr lang="ja-JP" altLang="en-US" dirty="0" smtClean="0"/>
              <a:t>とは，五感で触知しうる管理可能な「</a:t>
            </a:r>
            <a:r>
              <a:rPr lang="ja-JP" altLang="en-US" b="1" dirty="0" smtClean="0">
                <a:solidFill>
                  <a:srgbClr val="002060"/>
                </a:solidFill>
              </a:rPr>
              <a:t>個体，液体，気体</a:t>
            </a:r>
            <a:r>
              <a:rPr lang="ja-JP" altLang="en-US" dirty="0" smtClean="0"/>
              <a:t>」をいう。</a:t>
            </a:r>
            <a:endParaRPr lang="en-US" altLang="ja-JP" dirty="0" smtClean="0"/>
          </a:p>
          <a:p>
            <a:pPr lvl="1">
              <a:lnSpc>
                <a:spcPct val="100000"/>
              </a:lnSpc>
            </a:pPr>
            <a:r>
              <a:rPr kumimoji="1" lang="ja-JP" altLang="en-US" b="1" dirty="0" smtClean="0">
                <a:solidFill>
                  <a:srgbClr val="FF0000"/>
                </a:solidFill>
              </a:rPr>
              <a:t>無体</a:t>
            </a:r>
            <a:r>
              <a:rPr kumimoji="1" lang="ja-JP" altLang="en-US" b="1" dirty="0">
                <a:solidFill>
                  <a:srgbClr val="FF0000"/>
                </a:solidFill>
              </a:rPr>
              <a:t>物</a:t>
            </a:r>
            <a:r>
              <a:rPr kumimoji="1" lang="ja-JP" altLang="en-US" dirty="0" smtClean="0"/>
              <a:t>とは，五感で触知しえない，有体物以外の管理可能なもの。例えば，</a:t>
            </a:r>
            <a:r>
              <a:rPr kumimoji="1" lang="ja-JP" altLang="en-US" b="1" dirty="0" smtClean="0">
                <a:solidFill>
                  <a:srgbClr val="FF0000"/>
                </a:solidFill>
              </a:rPr>
              <a:t>エネルギー，権利</a:t>
            </a:r>
            <a:r>
              <a:rPr kumimoji="1" lang="ja-JP" altLang="en-US" dirty="0" smtClean="0"/>
              <a:t>などである。</a:t>
            </a:r>
            <a:endParaRPr kumimoji="1" lang="en-US" altLang="ja-JP" dirty="0" smtClean="0"/>
          </a:p>
          <a:p>
            <a:pPr>
              <a:lnSpc>
                <a:spcPct val="100000"/>
              </a:lnSpc>
            </a:pPr>
            <a:r>
              <a:rPr lang="ja-JP" altLang="en-US" dirty="0"/>
              <a:t>著作権法</a:t>
            </a:r>
            <a:r>
              <a:rPr lang="ja-JP" altLang="en-US" dirty="0" smtClean="0"/>
              <a:t>では，著作権の対象は，「著作</a:t>
            </a:r>
            <a:r>
              <a:rPr lang="ja-JP" altLang="en-US" b="1" dirty="0" smtClean="0">
                <a:solidFill>
                  <a:srgbClr val="FF0000"/>
                </a:solidFill>
              </a:rPr>
              <a:t>物</a:t>
            </a:r>
            <a:r>
              <a:rPr lang="ja-JP" altLang="en-US" dirty="0" smtClean="0"/>
              <a:t>」という</a:t>
            </a:r>
            <a:r>
              <a:rPr lang="ja-JP" altLang="en-US" b="1" dirty="0" smtClean="0">
                <a:solidFill>
                  <a:srgbClr val="FF0000"/>
                </a:solidFill>
              </a:rPr>
              <a:t>無体物</a:t>
            </a:r>
            <a:r>
              <a:rPr lang="ja-JP" altLang="en-US" dirty="0" smtClean="0"/>
              <a:t>である（著作権法</a:t>
            </a:r>
            <a:r>
              <a:rPr lang="en-US" altLang="ja-JP" dirty="0" smtClean="0"/>
              <a:t>2</a:t>
            </a:r>
            <a:r>
              <a:rPr lang="ja-JP" altLang="en-US" dirty="0" smtClean="0"/>
              <a:t>条）。</a:t>
            </a:r>
            <a:endParaRPr lang="en-US" altLang="ja-JP" dirty="0" smtClean="0"/>
          </a:p>
          <a:p>
            <a:pPr lvl="1">
              <a:lnSpc>
                <a:spcPct val="100000"/>
              </a:lnSpc>
            </a:pPr>
            <a:r>
              <a:rPr lang="ja-JP" altLang="en-US" dirty="0" smtClean="0"/>
              <a:t>著作</a:t>
            </a:r>
            <a:r>
              <a:rPr lang="ja-JP" altLang="en-US" dirty="0" smtClean="0">
                <a:solidFill>
                  <a:srgbClr val="FF0000"/>
                </a:solidFill>
              </a:rPr>
              <a:t>物</a:t>
            </a:r>
            <a:r>
              <a:rPr lang="ja-JP" altLang="en-US" dirty="0" smtClean="0"/>
              <a:t>とは，「思想</a:t>
            </a:r>
            <a:r>
              <a:rPr lang="ja-JP" altLang="en-US" dirty="0"/>
              <a:t>又は感情を創作的に表現した</a:t>
            </a:r>
            <a:r>
              <a:rPr lang="ja-JP" altLang="en-US" b="1" dirty="0">
                <a:solidFill>
                  <a:srgbClr val="FF0000"/>
                </a:solidFill>
              </a:rPr>
              <a:t>もの</a:t>
            </a:r>
            <a:r>
              <a:rPr lang="ja-JP" altLang="en-US" dirty="0" smtClean="0"/>
              <a:t>であって</a:t>
            </a:r>
            <a:r>
              <a:rPr lang="ja-JP" altLang="en-US" dirty="0"/>
              <a:t>、文芸、学術、美術又は音楽の範囲に属するものをいう</a:t>
            </a:r>
            <a:r>
              <a:rPr lang="ja-JP" altLang="en-US" dirty="0" smtClean="0"/>
              <a:t>。」（</a:t>
            </a:r>
            <a:r>
              <a:rPr lang="ja-JP" altLang="en-US" dirty="0"/>
              <a:t>著作権法第</a:t>
            </a:r>
            <a:r>
              <a:rPr lang="en-US" altLang="ja-JP" dirty="0"/>
              <a:t>2</a:t>
            </a:r>
            <a:r>
              <a:rPr lang="ja-JP" altLang="en-US" dirty="0" smtClean="0"/>
              <a:t>条</a:t>
            </a:r>
            <a:r>
              <a:rPr lang="en-US" altLang="ja-JP" dirty="0" smtClean="0"/>
              <a:t>1</a:t>
            </a:r>
            <a:r>
              <a:rPr lang="ja-JP" altLang="en-US" dirty="0" smtClean="0"/>
              <a:t>項</a:t>
            </a:r>
            <a:r>
              <a:rPr lang="en-US" altLang="ja-JP" dirty="0" smtClean="0"/>
              <a:t>1</a:t>
            </a:r>
            <a:r>
              <a:rPr lang="ja-JP" altLang="en-US" dirty="0"/>
              <a:t>号</a:t>
            </a:r>
            <a:r>
              <a:rPr lang="ja-JP" altLang="en-US" dirty="0" smtClean="0"/>
              <a:t>）</a:t>
            </a:r>
            <a:endParaRPr lang="en-US" altLang="ja-JP" dirty="0" smtClean="0"/>
          </a:p>
          <a:p>
            <a:pPr lvl="1">
              <a:lnSpc>
                <a:spcPct val="100000"/>
              </a:lnSpc>
            </a:pPr>
            <a:r>
              <a:rPr kumimoji="1" lang="ja-JP" altLang="en-US" dirty="0" smtClean="0"/>
              <a:t>つまり，書籍，絵画などから</a:t>
            </a:r>
            <a:r>
              <a:rPr lang="ja-JP" altLang="en-US" dirty="0"/>
              <a:t>抽出</a:t>
            </a:r>
            <a:r>
              <a:rPr lang="ja-JP" altLang="en-US" dirty="0" smtClean="0"/>
              <a:t>される</a:t>
            </a:r>
            <a:r>
              <a:rPr kumimoji="1" lang="ja-JP" altLang="en-US" dirty="0" smtClean="0"/>
              <a:t>「創作的表現」という</a:t>
            </a:r>
            <a:r>
              <a:rPr kumimoji="1" lang="ja-JP" altLang="en-US" b="1" dirty="0" smtClean="0">
                <a:solidFill>
                  <a:srgbClr val="FF0000"/>
                </a:solidFill>
              </a:rPr>
              <a:t>無体物</a:t>
            </a:r>
            <a:r>
              <a:rPr kumimoji="1" lang="ja-JP" altLang="en-US" dirty="0" smtClean="0"/>
              <a:t>である。</a:t>
            </a:r>
            <a:endParaRPr kumimoji="1" lang="ja-JP" altLang="en-US" dirty="0"/>
          </a:p>
        </p:txBody>
      </p:sp>
      <p:sp>
        <p:nvSpPr>
          <p:cNvPr id="4" name="日付プレースホルダー 3"/>
          <p:cNvSpPr>
            <a:spLocks noGrp="1"/>
          </p:cNvSpPr>
          <p:nvPr>
            <p:ph type="dt" sz="half" idx="10"/>
          </p:nvPr>
        </p:nvSpPr>
        <p:spPr/>
        <p:txBody>
          <a:bodyPr/>
          <a:lstStyle/>
          <a:p>
            <a:fld id="{33CCC3EF-E8A4-4148-BF70-85FCB7D5954F}"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6</a:t>
            </a:fld>
            <a:endParaRPr kumimoji="1" lang="ja-JP" altLang="en-US"/>
          </a:p>
        </p:txBody>
      </p:sp>
    </p:spTree>
    <p:extLst>
      <p:ext uri="{BB962C8B-B14F-4D97-AF65-F5344CB8AC3E}">
        <p14:creationId xmlns:p14="http://schemas.microsoft.com/office/powerpoint/2010/main" val="178039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民法における物の定義の変遷</a:t>
            </a:r>
            <a:endParaRPr kumimoji="1" lang="ja-JP" altLang="en-US" dirty="0"/>
          </a:p>
        </p:txBody>
      </p:sp>
      <p:sp>
        <p:nvSpPr>
          <p:cNvPr id="7" name="テキスト プレースホルダー 6"/>
          <p:cNvSpPr>
            <a:spLocks noGrp="1"/>
          </p:cNvSpPr>
          <p:nvPr>
            <p:ph type="body" idx="1"/>
          </p:nvPr>
        </p:nvSpPr>
        <p:spPr>
          <a:xfrm>
            <a:off x="839788" y="1681163"/>
            <a:ext cx="7313612" cy="823912"/>
          </a:xfrm>
        </p:spPr>
        <p:txBody>
          <a:bodyPr/>
          <a:lstStyle/>
          <a:p>
            <a:r>
              <a:rPr lang="ja-JP" altLang="en-US" dirty="0"/>
              <a:t>旧民法財産編　第</a:t>
            </a:r>
            <a:r>
              <a:rPr lang="en-US" altLang="ja-JP" dirty="0"/>
              <a:t>6</a:t>
            </a:r>
            <a:r>
              <a:rPr lang="ja-JP" altLang="en-US" dirty="0" smtClean="0"/>
              <a:t>条</a:t>
            </a:r>
            <a:endParaRPr lang="ja-JP" altLang="en-US" dirty="0"/>
          </a:p>
        </p:txBody>
      </p:sp>
      <p:sp>
        <p:nvSpPr>
          <p:cNvPr id="8" name="コンテンツ プレースホルダー 7"/>
          <p:cNvSpPr>
            <a:spLocks noGrp="1"/>
          </p:cNvSpPr>
          <p:nvPr>
            <p:ph sz="half" idx="2"/>
          </p:nvPr>
        </p:nvSpPr>
        <p:spPr>
          <a:xfrm>
            <a:off x="839788" y="2505075"/>
            <a:ext cx="7313612" cy="3684588"/>
          </a:xfrm>
        </p:spPr>
        <p:txBody>
          <a:bodyPr>
            <a:noAutofit/>
          </a:bodyPr>
          <a:lstStyle/>
          <a:p>
            <a:pPr>
              <a:lnSpc>
                <a:spcPct val="120000"/>
              </a:lnSpc>
            </a:pPr>
            <a:r>
              <a:rPr lang="ja-JP" altLang="en-US" sz="2000" dirty="0"/>
              <a:t>①物に</a:t>
            </a:r>
            <a:r>
              <a:rPr lang="ja-JP" altLang="en-US" sz="2000" b="1" dirty="0">
                <a:solidFill>
                  <a:srgbClr val="FF0000"/>
                </a:solidFill>
              </a:rPr>
              <a:t>有体</a:t>
            </a:r>
            <a:r>
              <a:rPr lang="ja-JP" altLang="en-US" sz="2000" dirty="0"/>
              <a:t>なる有り</a:t>
            </a:r>
            <a:r>
              <a:rPr lang="ja-JP" altLang="en-US" sz="2000" b="1" dirty="0">
                <a:solidFill>
                  <a:srgbClr val="0070C0"/>
                </a:solidFill>
              </a:rPr>
              <a:t>無体</a:t>
            </a:r>
            <a:r>
              <a:rPr lang="ja-JP" altLang="en-US" sz="2000" dirty="0"/>
              <a:t>なる有り。</a:t>
            </a:r>
          </a:p>
          <a:p>
            <a:pPr>
              <a:lnSpc>
                <a:spcPct val="120000"/>
              </a:lnSpc>
            </a:pPr>
            <a:r>
              <a:rPr lang="ja-JP" altLang="en-US" sz="2000" dirty="0"/>
              <a:t>②有体物とは人の感官</a:t>
            </a:r>
            <a:r>
              <a:rPr lang="ja-JP" altLang="en-US" sz="2000" dirty="0" smtClean="0"/>
              <a:t>に</a:t>
            </a:r>
            <a:r>
              <a:rPr lang="ja-JP" altLang="en-US" sz="2000" dirty="0" err="1" smtClean="0"/>
              <a:t>触る</a:t>
            </a:r>
            <a:r>
              <a:rPr lang="ja-JP" altLang="en-US" sz="2000" dirty="0" err="1"/>
              <a:t>るものを</a:t>
            </a:r>
            <a:r>
              <a:rPr lang="ja-JP" altLang="en-US" sz="2000" dirty="0"/>
              <a:t>謂ふ</a:t>
            </a:r>
            <a:r>
              <a:rPr lang="ja-JP" altLang="en-US" sz="2000" dirty="0" smtClean="0"/>
              <a:t>。</a:t>
            </a:r>
            <a:r>
              <a:rPr lang="en-US" altLang="ja-JP" sz="2000" dirty="0" smtClean="0"/>
              <a:t/>
            </a:r>
            <a:br>
              <a:rPr lang="en-US" altLang="ja-JP" sz="2000" dirty="0" smtClean="0"/>
            </a:br>
            <a:r>
              <a:rPr lang="ja-JP" altLang="en-US" sz="2000" dirty="0" smtClean="0"/>
              <a:t>即ち</a:t>
            </a:r>
            <a:r>
              <a:rPr lang="ja-JP" altLang="en-US" sz="2000" dirty="0"/>
              <a:t>地所</a:t>
            </a:r>
            <a:r>
              <a:rPr lang="ja-JP" altLang="en-US" sz="2000" dirty="0" smtClean="0"/>
              <a:t>，建物</a:t>
            </a:r>
            <a:r>
              <a:rPr lang="ja-JP" altLang="en-US" sz="2000" dirty="0"/>
              <a:t>，動物，器具の如し。</a:t>
            </a:r>
          </a:p>
          <a:p>
            <a:pPr>
              <a:lnSpc>
                <a:spcPct val="120000"/>
              </a:lnSpc>
            </a:pPr>
            <a:r>
              <a:rPr lang="ja-JP" altLang="en-US" sz="2000" dirty="0"/>
              <a:t>③無体物とは智能のみ</a:t>
            </a:r>
            <a:r>
              <a:rPr lang="ja-JP" altLang="en-US" sz="2000" dirty="0" smtClean="0"/>
              <a:t>を以て</a:t>
            </a:r>
            <a:r>
              <a:rPr lang="ja-JP" altLang="en-US" sz="2000" dirty="0"/>
              <a:t>理会</a:t>
            </a:r>
            <a:r>
              <a:rPr lang="ja-JP" altLang="en-US" sz="2000" dirty="0" smtClean="0"/>
              <a:t>する</a:t>
            </a:r>
            <a:r>
              <a:rPr lang="en-US" altLang="ja-JP" sz="2000" dirty="0" smtClean="0"/>
              <a:t/>
            </a:r>
            <a:br>
              <a:rPr lang="en-US" altLang="ja-JP" sz="2000" dirty="0" smtClean="0"/>
            </a:br>
            <a:r>
              <a:rPr lang="ja-JP" altLang="en-US" sz="2000" dirty="0" smtClean="0"/>
              <a:t>もの</a:t>
            </a:r>
            <a:r>
              <a:rPr lang="ja-JP" altLang="en-US" sz="2000" dirty="0"/>
              <a:t>を</a:t>
            </a:r>
            <a:r>
              <a:rPr lang="ja-JP" altLang="en-US" sz="2000" dirty="0" err="1"/>
              <a:t>謂ふ</a:t>
            </a:r>
            <a:r>
              <a:rPr lang="ja-JP" altLang="en-US" sz="2000" dirty="0" smtClean="0"/>
              <a:t>。即ち</a:t>
            </a:r>
            <a:r>
              <a:rPr lang="ja-JP" altLang="en-US" sz="2000" dirty="0"/>
              <a:t>左の如し。</a:t>
            </a:r>
          </a:p>
          <a:p>
            <a:pPr marL="531813" lvl="1" indent="-173038">
              <a:lnSpc>
                <a:spcPct val="120000"/>
              </a:lnSpc>
            </a:pPr>
            <a:r>
              <a:rPr lang="ja-JP" altLang="en-US" sz="1800" dirty="0"/>
              <a:t>　第一　物権及び人権</a:t>
            </a:r>
            <a:r>
              <a:rPr lang="en-US" altLang="ja-JP" sz="1800" dirty="0"/>
              <a:t>〔</a:t>
            </a:r>
            <a:r>
              <a:rPr lang="ja-JP" altLang="en-US" sz="1800" dirty="0"/>
              <a:t>債権</a:t>
            </a:r>
            <a:r>
              <a:rPr lang="en-US" altLang="ja-JP" sz="1800" dirty="0"/>
              <a:t>〕</a:t>
            </a:r>
            <a:endParaRPr lang="ja-JP" altLang="en-US" sz="1800" dirty="0"/>
          </a:p>
          <a:p>
            <a:pPr marL="531813" lvl="1" indent="-173038">
              <a:lnSpc>
                <a:spcPct val="120000"/>
              </a:lnSpc>
            </a:pPr>
            <a:r>
              <a:rPr lang="ja-JP" altLang="en-US" sz="1800" dirty="0"/>
              <a:t>　第二　著述者，技術者及び発明者の権利</a:t>
            </a:r>
          </a:p>
          <a:p>
            <a:pPr marL="531813" lvl="1" indent="-173038">
              <a:lnSpc>
                <a:spcPct val="120000"/>
              </a:lnSpc>
            </a:pPr>
            <a:r>
              <a:rPr lang="ja-JP" altLang="en-US" sz="1800" dirty="0"/>
              <a:t>　第三　解散したる会社又</a:t>
            </a:r>
            <a:r>
              <a:rPr lang="ja-JP" altLang="en-US" sz="1800" dirty="0" smtClean="0"/>
              <a:t>は</a:t>
            </a:r>
            <a:r>
              <a:rPr lang="en-US" altLang="ja-JP" sz="1800" dirty="0" smtClean="0"/>
              <a:t/>
            </a:r>
            <a:br>
              <a:rPr lang="en-US" altLang="ja-JP" sz="1800" dirty="0" smtClean="0"/>
            </a:br>
            <a:r>
              <a:rPr lang="ja-JP" altLang="en-US" sz="1800" dirty="0" smtClean="0"/>
              <a:t>清算中</a:t>
            </a:r>
            <a:r>
              <a:rPr lang="ja-JP" altLang="en-US" sz="1800" dirty="0"/>
              <a:t>なる共通に属する財産及び債務の</a:t>
            </a:r>
            <a:r>
              <a:rPr lang="ja-JP" altLang="en-US" sz="1800" dirty="0" smtClean="0"/>
              <a:t>包括</a:t>
            </a:r>
            <a:endParaRPr lang="ja-JP" altLang="en-US" sz="1800" dirty="0"/>
          </a:p>
        </p:txBody>
      </p:sp>
      <p:sp>
        <p:nvSpPr>
          <p:cNvPr id="9" name="テキスト プレースホルダー 8"/>
          <p:cNvSpPr>
            <a:spLocks noGrp="1"/>
          </p:cNvSpPr>
          <p:nvPr>
            <p:ph type="body" sz="quarter" idx="3"/>
          </p:nvPr>
        </p:nvSpPr>
        <p:spPr>
          <a:xfrm>
            <a:off x="8258628" y="1681163"/>
            <a:ext cx="3096759" cy="823912"/>
          </a:xfrm>
        </p:spPr>
        <p:txBody>
          <a:bodyPr/>
          <a:lstStyle/>
          <a:p>
            <a:r>
              <a:rPr lang="ja-JP" altLang="en-US" dirty="0"/>
              <a:t>現行民法　第</a:t>
            </a:r>
            <a:r>
              <a:rPr lang="en-US" altLang="ja-JP" dirty="0"/>
              <a:t>85</a:t>
            </a:r>
            <a:r>
              <a:rPr lang="ja-JP" altLang="en-US" dirty="0"/>
              <a:t>条</a:t>
            </a:r>
          </a:p>
        </p:txBody>
      </p:sp>
      <p:sp>
        <p:nvSpPr>
          <p:cNvPr id="10" name="コンテンツ プレースホルダー 9"/>
          <p:cNvSpPr>
            <a:spLocks noGrp="1"/>
          </p:cNvSpPr>
          <p:nvPr>
            <p:ph sz="quarter" idx="4"/>
          </p:nvPr>
        </p:nvSpPr>
        <p:spPr>
          <a:xfrm>
            <a:off x="8258628" y="2505075"/>
            <a:ext cx="3096759" cy="3684588"/>
          </a:xfrm>
        </p:spPr>
        <p:txBody>
          <a:bodyPr>
            <a:normAutofit/>
          </a:bodyPr>
          <a:lstStyle/>
          <a:p>
            <a:pPr>
              <a:lnSpc>
                <a:spcPct val="100000"/>
              </a:lnSpc>
            </a:pPr>
            <a:r>
              <a:rPr lang="ja-JP" altLang="en-US" sz="2000" dirty="0"/>
              <a:t>この法律において「物」とは，</a:t>
            </a:r>
            <a:r>
              <a:rPr lang="ja-JP" altLang="en-US" sz="2000" b="1" dirty="0">
                <a:solidFill>
                  <a:srgbClr val="FF0000"/>
                </a:solidFill>
              </a:rPr>
              <a:t>有体物</a:t>
            </a:r>
            <a:r>
              <a:rPr lang="ja-JP" altLang="en-US" sz="2000" dirty="0"/>
              <a:t>をいう</a:t>
            </a:r>
            <a:r>
              <a:rPr lang="ja-JP" altLang="en-US" sz="2000" dirty="0" smtClean="0"/>
              <a:t>。</a:t>
            </a:r>
            <a:endParaRPr lang="ja-JP" altLang="en-US" sz="2000" dirty="0"/>
          </a:p>
        </p:txBody>
      </p:sp>
      <p:sp>
        <p:nvSpPr>
          <p:cNvPr id="4" name="日付プレースホルダー 3"/>
          <p:cNvSpPr>
            <a:spLocks noGrp="1"/>
          </p:cNvSpPr>
          <p:nvPr>
            <p:ph type="dt" sz="half" idx="10"/>
          </p:nvPr>
        </p:nvSpPr>
        <p:spPr/>
        <p:txBody>
          <a:bodyPr/>
          <a:lstStyle/>
          <a:p>
            <a:fld id="{CE5F5D2D-CBB7-4CE5-A931-875A12DAF9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7</a:t>
            </a:fld>
            <a:endParaRPr kumimoji="1" lang="ja-JP" altLang="en-US"/>
          </a:p>
        </p:txBody>
      </p:sp>
      <p:pic>
        <p:nvPicPr>
          <p:cNvPr id="11" name="Picture 3" descr="C:\kagayama\Civ\Civ1\Pictures\boiss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671762"/>
            <a:ext cx="1737061" cy="34367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kagayama\Civ\Civ1\Pictures\3DOCTOR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7084" y="3221270"/>
            <a:ext cx="1870232" cy="2887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7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1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125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75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up)">
                                      <p:cBhvr>
                                        <p:cTn id="32" dur="1500"/>
                                        <p:tgtEl>
                                          <p:spTgt spid="8">
                                            <p:txEl>
                                              <p:pRg st="5" end="5"/>
                                            </p:txEl>
                                          </p:spTgt>
                                        </p:tgtEl>
                                      </p:cBhvr>
                                    </p:animEffect>
                                  </p:childTnLst>
                                </p:cTn>
                              </p:par>
                            </p:childTnLst>
                          </p:cTn>
                        </p:par>
                        <p:par>
                          <p:cTn id="33" fill="hold">
                            <p:stCondLst>
                              <p:cond delay="1500"/>
                            </p:stCondLst>
                            <p:childTnLst>
                              <p:par>
                                <p:cTn id="34" presetID="53" presetClass="entr" presetSubtype="16"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fltVal val="0"/>
                                          </p:val>
                                        </p:tav>
                                        <p:tav tm="100000">
                                          <p:val>
                                            <p:strVal val="#ppt_w"/>
                                          </p:val>
                                        </p:tav>
                                      </p:tavLst>
                                    </p:anim>
                                    <p:anim calcmode="lin" valueType="num">
                                      <p:cBhvr>
                                        <p:cTn id="37" dur="1000" fill="hold"/>
                                        <p:tgtEl>
                                          <p:spTgt spid="11"/>
                                        </p:tgtEl>
                                        <p:attrNameLst>
                                          <p:attrName>ppt_h</p:attrName>
                                        </p:attrNameLst>
                                      </p:cBhvr>
                                      <p:tavLst>
                                        <p:tav tm="0">
                                          <p:val>
                                            <p:fltVal val="0"/>
                                          </p:val>
                                        </p:tav>
                                        <p:tav tm="100000">
                                          <p:val>
                                            <p:strVal val="#ppt_h"/>
                                          </p:val>
                                        </p:tav>
                                      </p:tavLst>
                                    </p:anim>
                                    <p:animEffect transition="in" filter="fade">
                                      <p:cBhvr>
                                        <p:cTn id="38" dur="1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wipe(up)">
                                      <p:cBhvr>
                                        <p:cTn id="43" dur="1250"/>
                                        <p:tgtEl>
                                          <p:spTgt spid="10">
                                            <p:txEl>
                                              <p:pRg st="0" end="0"/>
                                            </p:txEl>
                                          </p:spTgt>
                                        </p:tgtEl>
                                      </p:cBhvr>
                                    </p:animEffect>
                                  </p:childTnLst>
                                </p:cTn>
                              </p:par>
                            </p:childTnLst>
                          </p:cTn>
                        </p:par>
                        <p:par>
                          <p:cTn id="44" fill="hold">
                            <p:stCondLst>
                              <p:cond delay="1250"/>
                            </p:stCondLst>
                            <p:childTnLst>
                              <p:par>
                                <p:cTn id="45" presetID="53" presetClass="entr" presetSubtype="16"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Effect transition="in" filter="fade">
                                      <p:cBhvr>
                                        <p:cTn id="4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838200" y="365126"/>
            <a:ext cx="10515600" cy="1146176"/>
          </a:xfrm>
        </p:spPr>
        <p:txBody>
          <a:bodyPr>
            <a:normAutofit fontScale="90000"/>
          </a:bodyPr>
          <a:lstStyle/>
          <a:p>
            <a:r>
              <a:rPr kumimoji="1" lang="ja-JP" altLang="en-US" dirty="0" smtClean="0"/>
              <a:t>現行民法 第</a:t>
            </a:r>
            <a:r>
              <a:rPr kumimoji="1" lang="en-US" altLang="ja-JP" b="1" dirty="0" smtClean="0">
                <a:latin typeface="Times New Roman" panose="02020603050405020304" pitchFamily="18" charset="0"/>
                <a:cs typeface="Times New Roman" panose="02020603050405020304" pitchFamily="18" charset="0"/>
              </a:rPr>
              <a:t>85</a:t>
            </a:r>
            <a:r>
              <a:rPr kumimoji="1" lang="ja-JP" altLang="en-US" dirty="0" smtClean="0"/>
              <a:t>条 の立法理由</a:t>
            </a:r>
            <a:r>
              <a:rPr kumimoji="1" lang="en-US" altLang="ja-JP" dirty="0" smtClean="0"/>
              <a:t/>
            </a:r>
            <a:br>
              <a:rPr kumimoji="1" lang="en-US" altLang="ja-JP" dirty="0" smtClean="0"/>
            </a:br>
            <a:r>
              <a:rPr lang="ja-JP" altLang="en-US" sz="3600" dirty="0"/>
              <a:t>（広中俊雄編著</a:t>
            </a:r>
            <a:r>
              <a:rPr lang="en-US" altLang="ja-JP" sz="3600" dirty="0"/>
              <a:t>『</a:t>
            </a:r>
            <a:r>
              <a:rPr lang="ja-JP" altLang="en-US" sz="3600" dirty="0"/>
              <a:t>民法修正案</a:t>
            </a:r>
            <a:r>
              <a:rPr lang="en-US" altLang="ja-JP" sz="3600" dirty="0"/>
              <a:t>〔</a:t>
            </a:r>
            <a:r>
              <a:rPr lang="ja-JP" altLang="en-US" sz="3600" dirty="0"/>
              <a:t>前三編</a:t>
            </a:r>
            <a:r>
              <a:rPr lang="en-US" altLang="ja-JP" sz="3600" dirty="0"/>
              <a:t>〕</a:t>
            </a:r>
            <a:r>
              <a:rPr lang="ja-JP" altLang="en-US" sz="3600" dirty="0"/>
              <a:t>の理由書</a:t>
            </a:r>
            <a:r>
              <a:rPr lang="en-US" altLang="ja-JP" sz="3600" dirty="0"/>
              <a:t>』</a:t>
            </a:r>
            <a:r>
              <a:rPr lang="ja-JP" altLang="en-US" sz="3600" dirty="0"/>
              <a:t>有斐閣）</a:t>
            </a:r>
            <a:endParaRPr kumimoji="1" lang="ja-JP" altLang="en-US" sz="3600" dirty="0"/>
          </a:p>
        </p:txBody>
      </p:sp>
      <p:sp>
        <p:nvSpPr>
          <p:cNvPr id="11" name="コンテンツ プレースホルダー 10"/>
          <p:cNvSpPr>
            <a:spLocks noGrp="1"/>
          </p:cNvSpPr>
          <p:nvPr>
            <p:ph idx="1"/>
          </p:nvPr>
        </p:nvSpPr>
        <p:spPr>
          <a:xfrm>
            <a:off x="838200" y="1690688"/>
            <a:ext cx="10515600" cy="4486275"/>
          </a:xfrm>
        </p:spPr>
        <p:txBody>
          <a:bodyPr>
            <a:noAutofit/>
          </a:bodyPr>
          <a:lstStyle/>
          <a:p>
            <a:pPr>
              <a:lnSpc>
                <a:spcPct val="120000"/>
              </a:lnSpc>
            </a:pPr>
            <a:r>
              <a:rPr lang="en-US" altLang="ja-JP" sz="2000" dirty="0"/>
              <a:t>〔</a:t>
            </a:r>
            <a:r>
              <a:rPr lang="ja-JP" altLang="en-US" sz="2000" dirty="0"/>
              <a:t>旧民法</a:t>
            </a:r>
            <a:r>
              <a:rPr lang="en-US" altLang="ja-JP" sz="2000" dirty="0"/>
              <a:t>〕</a:t>
            </a:r>
            <a:r>
              <a:rPr lang="ja-JP" altLang="en-US" sz="2000" dirty="0"/>
              <a:t>同編</a:t>
            </a:r>
            <a:r>
              <a:rPr lang="en-US" altLang="ja-JP" sz="2000" dirty="0"/>
              <a:t>〔</a:t>
            </a:r>
            <a:r>
              <a:rPr lang="ja-JP" altLang="en-US" sz="2000" dirty="0"/>
              <a:t>財産編</a:t>
            </a:r>
            <a:r>
              <a:rPr lang="en-US" altLang="ja-JP" sz="2000" dirty="0"/>
              <a:t>〕</a:t>
            </a:r>
            <a:r>
              <a:rPr lang="ja-JP" altLang="en-US" sz="2000" dirty="0"/>
              <a:t>第</a:t>
            </a:r>
            <a:r>
              <a:rPr lang="en-US" altLang="ja-JP" sz="2000" dirty="0"/>
              <a:t>6</a:t>
            </a:r>
            <a:r>
              <a:rPr lang="ja-JP" altLang="en-US" sz="2000" dirty="0"/>
              <a:t>条は，物の第一の区別として有体物と</a:t>
            </a:r>
            <a:r>
              <a:rPr lang="ja-JP" altLang="en-US" sz="2000" b="1" dirty="0">
                <a:solidFill>
                  <a:schemeClr val="tx2"/>
                </a:solidFill>
              </a:rPr>
              <a:t>無体物</a:t>
            </a:r>
            <a:r>
              <a:rPr lang="ja-JP" altLang="en-US" sz="2000" dirty="0"/>
              <a:t>との区別を掲げ，且，之が定義を下したり</a:t>
            </a:r>
            <a:r>
              <a:rPr lang="ja-JP" altLang="en-US" sz="2000" dirty="0" smtClean="0"/>
              <a:t>。</a:t>
            </a:r>
            <a:endParaRPr lang="en-US" altLang="ja-JP" sz="2000" dirty="0" smtClean="0"/>
          </a:p>
          <a:p>
            <a:pPr>
              <a:lnSpc>
                <a:spcPct val="120000"/>
              </a:lnSpc>
            </a:pPr>
            <a:r>
              <a:rPr lang="ja-JP" altLang="en-US" sz="2000" dirty="0" smtClean="0"/>
              <a:t>然れども</a:t>
            </a:r>
            <a:r>
              <a:rPr lang="ja-JP" altLang="en-US" sz="2000" dirty="0"/>
              <a:t>，是亦</a:t>
            </a:r>
            <a:r>
              <a:rPr lang="ja-JP" altLang="en-US" sz="2000" b="1" dirty="0">
                <a:solidFill>
                  <a:srgbClr val="FF0000"/>
                </a:solidFill>
              </a:rPr>
              <a:t>無益の条文</a:t>
            </a:r>
            <a:r>
              <a:rPr lang="ja-JP" altLang="en-US" sz="2000" dirty="0"/>
              <a:t>たるのみならず，其定義中には往往穏当ならざる点なしとせず。殊に</a:t>
            </a:r>
            <a:r>
              <a:rPr lang="ja-JP" altLang="en-US" sz="2000" b="1" dirty="0">
                <a:solidFill>
                  <a:schemeClr val="tx2"/>
                </a:solidFill>
              </a:rPr>
              <a:t>無体物を以て物権，人権其他の権利を</a:t>
            </a:r>
            <a:r>
              <a:rPr lang="ja-JP" altLang="en-US" sz="2000" b="1" dirty="0" err="1">
                <a:solidFill>
                  <a:schemeClr val="tx2"/>
                </a:solidFill>
              </a:rPr>
              <a:t>謂ふ</a:t>
            </a:r>
            <a:r>
              <a:rPr lang="ja-JP" altLang="en-US" sz="2000" b="1" dirty="0">
                <a:solidFill>
                  <a:schemeClr val="tx2"/>
                </a:solidFill>
              </a:rPr>
              <a:t>もの</a:t>
            </a:r>
            <a:r>
              <a:rPr lang="ja-JP" altLang="en-US" sz="2000" dirty="0"/>
              <a:t>とし，常に物権，人権の</a:t>
            </a:r>
            <a:r>
              <a:rPr lang="ja-JP" altLang="en-US" sz="2000" b="1" dirty="0">
                <a:solidFill>
                  <a:schemeClr val="tx2"/>
                </a:solidFill>
              </a:rPr>
              <a:t>目的物たるもの</a:t>
            </a:r>
            <a:r>
              <a:rPr lang="ja-JP" altLang="en-US" sz="2000" dirty="0"/>
              <a:t>としたるは，</a:t>
            </a:r>
            <a:r>
              <a:rPr lang="ja-JP" altLang="en-US" sz="2000" b="1" dirty="0">
                <a:solidFill>
                  <a:srgbClr val="FF0000"/>
                </a:solidFill>
              </a:rPr>
              <a:t>甚だ其当を得ず</a:t>
            </a:r>
            <a:r>
              <a:rPr lang="ja-JP" altLang="en-US" sz="2000" dirty="0"/>
              <a:t>。</a:t>
            </a:r>
          </a:p>
          <a:p>
            <a:pPr>
              <a:lnSpc>
                <a:spcPct val="120000"/>
              </a:lnSpc>
            </a:pPr>
            <a:r>
              <a:rPr lang="ja-JP" altLang="en-US" sz="2000" dirty="0"/>
              <a:t>其結果として，</a:t>
            </a:r>
            <a:r>
              <a:rPr lang="ja-JP" altLang="en-US" sz="2000" b="1" dirty="0">
                <a:solidFill>
                  <a:srgbClr val="FF0000"/>
                </a:solidFill>
              </a:rPr>
              <a:t>債権の所有権なるものを</a:t>
            </a:r>
            <a:r>
              <a:rPr lang="ja-JP" altLang="en-US" sz="2000" b="1" dirty="0" err="1">
                <a:solidFill>
                  <a:srgbClr val="FF0000"/>
                </a:solidFill>
              </a:rPr>
              <a:t>認むるに</a:t>
            </a:r>
            <a:r>
              <a:rPr lang="ja-JP" altLang="en-US" sz="2000" b="1" dirty="0">
                <a:solidFill>
                  <a:srgbClr val="FF0000"/>
                </a:solidFill>
              </a:rPr>
              <a:t>至り</a:t>
            </a:r>
            <a:r>
              <a:rPr lang="ja-JP" altLang="en-US" sz="2000" dirty="0" smtClean="0"/>
              <a:t>ては（</a:t>
            </a:r>
            <a:r>
              <a:rPr lang="ja-JP" altLang="en-US" sz="2000" dirty="0"/>
              <a:t>取</a:t>
            </a:r>
            <a:r>
              <a:rPr lang="en-US" altLang="ja-JP" sz="2000" dirty="0"/>
              <a:t>〔</a:t>
            </a:r>
            <a:r>
              <a:rPr lang="ja-JP" altLang="en-US" sz="2000" dirty="0"/>
              <a:t>財産取得編</a:t>
            </a:r>
            <a:r>
              <a:rPr lang="en-US" altLang="ja-JP" sz="2000" dirty="0" smtClean="0"/>
              <a:t>〕</a:t>
            </a:r>
            <a:br>
              <a:rPr lang="en-US" altLang="ja-JP" sz="2000" dirty="0" smtClean="0"/>
            </a:br>
            <a:r>
              <a:rPr lang="en-US" altLang="ja-JP" sz="2000" dirty="0" smtClean="0"/>
              <a:t>24</a:t>
            </a:r>
            <a:r>
              <a:rPr lang="ja-JP" altLang="en-US" sz="2000" dirty="0" err="1"/>
              <a:t>，</a:t>
            </a:r>
            <a:r>
              <a:rPr lang="en-US" altLang="ja-JP" sz="2000" dirty="0"/>
              <a:t>68〔</a:t>
            </a:r>
            <a:r>
              <a:rPr lang="ja-JP" altLang="en-US" sz="2000" dirty="0"/>
              <a:t>条</a:t>
            </a:r>
            <a:r>
              <a:rPr lang="en-US" altLang="ja-JP" sz="2000" dirty="0"/>
              <a:t>〕</a:t>
            </a:r>
            <a:r>
              <a:rPr lang="ja-JP" altLang="en-US" sz="2000" dirty="0"/>
              <a:t>）実に物権の何物たるを知る</a:t>
            </a:r>
            <a:r>
              <a:rPr lang="ja-JP" altLang="en-US" sz="2000" dirty="0" smtClean="0"/>
              <a:t>こと能</a:t>
            </a:r>
            <a:r>
              <a:rPr lang="ja-JP" altLang="en-US" sz="2000" dirty="0"/>
              <a:t>はざらしむ</a:t>
            </a:r>
            <a:r>
              <a:rPr lang="ja-JP" altLang="en-US" sz="2000" dirty="0" smtClean="0"/>
              <a:t>。此</a:t>
            </a:r>
            <a:r>
              <a:rPr lang="ja-JP" altLang="en-US" sz="2000" dirty="0"/>
              <a:t>の如く</a:t>
            </a:r>
            <a:r>
              <a:rPr lang="ja-JP" altLang="en-US" sz="2000" dirty="0" err="1"/>
              <a:t>んば</a:t>
            </a:r>
            <a:r>
              <a:rPr lang="ja-JP" altLang="en-US" sz="2000" dirty="0" smtClean="0"/>
              <a:t>，</a:t>
            </a:r>
            <a:r>
              <a:rPr lang="en-US" altLang="ja-JP" sz="2000" dirty="0" smtClean="0"/>
              <a:t/>
            </a:r>
            <a:br>
              <a:rPr lang="en-US" altLang="ja-JP" sz="2000" dirty="0" smtClean="0"/>
            </a:br>
            <a:r>
              <a:rPr lang="ja-JP" altLang="en-US" sz="2000" dirty="0" smtClean="0"/>
              <a:t>所謂</a:t>
            </a:r>
            <a:r>
              <a:rPr lang="ja-JP" altLang="en-US" sz="2000" dirty="0"/>
              <a:t>人権なるもの</a:t>
            </a:r>
            <a:r>
              <a:rPr lang="ja-JP" altLang="en-US" sz="2000" dirty="0" smtClean="0"/>
              <a:t>は常に</a:t>
            </a:r>
            <a:r>
              <a:rPr lang="ja-JP" altLang="en-US" sz="2000" dirty="0"/>
              <a:t>物権</a:t>
            </a:r>
            <a:r>
              <a:rPr lang="ja-JP" altLang="en-US" sz="2000" dirty="0" smtClean="0"/>
              <a:t>の目的物に過ぎずして，結局</a:t>
            </a:r>
            <a:r>
              <a:rPr lang="ja-JP" altLang="en-US" sz="2000" dirty="0"/>
              <a:t>，財産編第</a:t>
            </a:r>
            <a:r>
              <a:rPr lang="en-US" altLang="ja-JP" sz="2000" dirty="0"/>
              <a:t>1</a:t>
            </a:r>
            <a:r>
              <a:rPr lang="ja-JP" altLang="en-US" sz="2000" dirty="0" smtClean="0"/>
              <a:t>条</a:t>
            </a:r>
            <a:r>
              <a:rPr lang="en-US" altLang="ja-JP" sz="2000" dirty="0" smtClean="0"/>
              <a:t/>
            </a:r>
            <a:br>
              <a:rPr lang="en-US" altLang="ja-JP" sz="2000" dirty="0" smtClean="0"/>
            </a:br>
            <a:r>
              <a:rPr lang="ja-JP" altLang="en-US" sz="2000" dirty="0" smtClean="0"/>
              <a:t>及び</a:t>
            </a:r>
            <a:r>
              <a:rPr lang="ja-JP" altLang="en-US" sz="2000" dirty="0"/>
              <a:t>第</a:t>
            </a:r>
            <a:r>
              <a:rPr lang="en-US" altLang="ja-JP" sz="2000" dirty="0"/>
              <a:t>2</a:t>
            </a:r>
            <a:r>
              <a:rPr lang="ja-JP" altLang="en-US" sz="2000" dirty="0"/>
              <a:t>条の原則</a:t>
            </a:r>
            <a:r>
              <a:rPr lang="ja-JP" altLang="en-US" sz="2000" dirty="0" smtClean="0"/>
              <a:t>と</a:t>
            </a:r>
            <a:r>
              <a:rPr lang="ja-JP" altLang="en-US" sz="2000" b="1" dirty="0" smtClean="0">
                <a:solidFill>
                  <a:srgbClr val="FF0000"/>
                </a:solidFill>
              </a:rPr>
              <a:t>撞著</a:t>
            </a:r>
            <a:r>
              <a:rPr lang="en-US" altLang="ja-JP" sz="2000" b="1" dirty="0" smtClean="0">
                <a:solidFill>
                  <a:srgbClr val="FF0000"/>
                </a:solidFill>
              </a:rPr>
              <a:t>〔</a:t>
            </a:r>
            <a:r>
              <a:rPr lang="ja-JP" altLang="en-US" sz="2000" b="1" dirty="0">
                <a:solidFill>
                  <a:srgbClr val="FF0000"/>
                </a:solidFill>
              </a:rPr>
              <a:t>矛盾</a:t>
            </a:r>
            <a:r>
              <a:rPr lang="en-US" altLang="ja-JP" sz="2000" b="1" dirty="0">
                <a:solidFill>
                  <a:srgbClr val="FF0000"/>
                </a:solidFill>
              </a:rPr>
              <a:t>〕</a:t>
            </a:r>
            <a:r>
              <a:rPr lang="ja-JP" altLang="en-US" sz="2000" b="1" dirty="0">
                <a:solidFill>
                  <a:srgbClr val="FF0000"/>
                </a:solidFill>
              </a:rPr>
              <a:t>するに至らん</a:t>
            </a:r>
            <a:r>
              <a:rPr lang="ja-JP" altLang="en-US" sz="2000" dirty="0"/>
              <a:t>。</a:t>
            </a:r>
            <a:endParaRPr lang="en-US" altLang="ja-JP" sz="2000" dirty="0"/>
          </a:p>
          <a:p>
            <a:pPr>
              <a:lnSpc>
                <a:spcPct val="120000"/>
              </a:lnSpc>
            </a:pPr>
            <a:r>
              <a:rPr lang="ja-JP" altLang="en-US" sz="2000" dirty="0"/>
              <a:t>本案は，左に</a:t>
            </a:r>
            <a:r>
              <a:rPr lang="ja-JP" altLang="en-US" sz="2000" dirty="0" err="1"/>
              <a:t>掲ぐる</a:t>
            </a:r>
            <a:r>
              <a:rPr lang="ja-JP" altLang="en-US" sz="2000" dirty="0"/>
              <a:t>如く，法律上，物とは単に有体物</a:t>
            </a:r>
            <a:r>
              <a:rPr lang="ja-JP" altLang="en-US" sz="2000" dirty="0" smtClean="0"/>
              <a:t>のみを指すことに</a:t>
            </a:r>
            <a:r>
              <a:rPr lang="en-US" altLang="ja-JP" sz="2000" dirty="0" smtClean="0"/>
              <a:t/>
            </a:r>
            <a:br>
              <a:rPr lang="en-US" altLang="ja-JP" sz="2000" dirty="0" smtClean="0"/>
            </a:br>
            <a:r>
              <a:rPr lang="ja-JP" altLang="en-US" sz="2000" dirty="0" smtClean="0"/>
              <a:t>定めたるに</a:t>
            </a:r>
            <a:r>
              <a:rPr lang="ja-JP" altLang="en-US" sz="2000" dirty="0"/>
              <a:t>依り，右の条文</a:t>
            </a:r>
            <a:r>
              <a:rPr lang="en-US" altLang="ja-JP" sz="2000" b="1" dirty="0">
                <a:solidFill>
                  <a:srgbClr val="FF0000"/>
                </a:solidFill>
              </a:rPr>
              <a:t>〔</a:t>
            </a:r>
            <a:r>
              <a:rPr lang="ja-JP" altLang="en-US" sz="2000" b="1" dirty="0">
                <a:solidFill>
                  <a:srgbClr val="FF0000"/>
                </a:solidFill>
              </a:rPr>
              <a:t>財産編第</a:t>
            </a:r>
            <a:r>
              <a:rPr lang="en-US" altLang="ja-JP" sz="2000" b="1" dirty="0">
                <a:solidFill>
                  <a:srgbClr val="FF0000"/>
                </a:solidFill>
              </a:rPr>
              <a:t>6</a:t>
            </a:r>
            <a:r>
              <a:rPr lang="ja-JP" altLang="en-US" sz="2000" b="1" dirty="0">
                <a:solidFill>
                  <a:srgbClr val="FF0000"/>
                </a:solidFill>
              </a:rPr>
              <a:t>条</a:t>
            </a:r>
            <a:r>
              <a:rPr lang="en-US" altLang="ja-JP" sz="2000" b="1" dirty="0">
                <a:solidFill>
                  <a:srgbClr val="FF0000"/>
                </a:solidFill>
              </a:rPr>
              <a:t>〕</a:t>
            </a:r>
            <a:r>
              <a:rPr lang="ja-JP" altLang="en-US" sz="2000" b="1" dirty="0">
                <a:solidFill>
                  <a:srgbClr val="FF0000"/>
                </a:solidFill>
              </a:rPr>
              <a:t>は</a:t>
            </a:r>
            <a:r>
              <a:rPr lang="ja-JP" altLang="en-US" sz="2000" b="1" dirty="0" smtClean="0">
                <a:solidFill>
                  <a:srgbClr val="FF0000"/>
                </a:solidFill>
              </a:rPr>
              <a:t>，之</a:t>
            </a:r>
            <a:r>
              <a:rPr lang="ja-JP" altLang="en-US" sz="2000" b="1" dirty="0">
                <a:solidFill>
                  <a:srgbClr val="FF0000"/>
                </a:solidFill>
              </a:rPr>
              <a:t>を刪除する</a:t>
            </a:r>
            <a:r>
              <a:rPr lang="ja-JP" altLang="en-US" sz="2000" b="1" dirty="0" err="1">
                <a:solidFill>
                  <a:srgbClr val="FF0000"/>
                </a:solidFill>
              </a:rPr>
              <a:t>を</a:t>
            </a:r>
            <a:r>
              <a:rPr lang="ja-JP" altLang="en-US" sz="2000" b="1" dirty="0">
                <a:solidFill>
                  <a:srgbClr val="FF0000"/>
                </a:solidFill>
              </a:rPr>
              <a:t>至当</a:t>
            </a:r>
            <a:r>
              <a:rPr lang="ja-JP" altLang="en-US" sz="2000" dirty="0"/>
              <a:t>と認めたり。</a:t>
            </a:r>
          </a:p>
          <a:p>
            <a:pPr>
              <a:lnSpc>
                <a:spcPct val="120000"/>
              </a:lnSpc>
            </a:pPr>
            <a:endParaRPr kumimoji="1" lang="ja-JP" altLang="en-US" sz="2000" dirty="0"/>
          </a:p>
        </p:txBody>
      </p:sp>
      <p:sp>
        <p:nvSpPr>
          <p:cNvPr id="7" name="日付プレースホルダー 6"/>
          <p:cNvSpPr>
            <a:spLocks noGrp="1"/>
          </p:cNvSpPr>
          <p:nvPr>
            <p:ph type="dt" sz="half" idx="10"/>
          </p:nvPr>
        </p:nvSpPr>
        <p:spPr/>
        <p:txBody>
          <a:bodyPr/>
          <a:lstStyle/>
          <a:p>
            <a:fld id="{111D1BCD-222F-4C0B-9B4D-2030EE4E297C}" type="datetime1">
              <a:rPr kumimoji="1" lang="ja-JP" altLang="en-US" smtClean="0"/>
              <a:t>2018/3/14</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2018</a:t>
            </a:r>
            <a:endParaRPr kumimoji="1" lang="ja-JP" altLang="en-US"/>
          </a:p>
        </p:txBody>
      </p:sp>
      <p:sp>
        <p:nvSpPr>
          <p:cNvPr id="9" name="スライド番号プレースホルダー 8"/>
          <p:cNvSpPr>
            <a:spLocks noGrp="1"/>
          </p:cNvSpPr>
          <p:nvPr>
            <p:ph type="sldNum" sz="quarter" idx="12"/>
          </p:nvPr>
        </p:nvSpPr>
        <p:spPr/>
        <p:txBody>
          <a:bodyPr/>
          <a:lstStyle/>
          <a:p>
            <a:fld id="{E4CF790A-B57E-4166-82B6-B405363EDE3B}" type="slidenum">
              <a:rPr kumimoji="1" lang="ja-JP" altLang="en-US" smtClean="0"/>
              <a:t>8</a:t>
            </a:fld>
            <a:endParaRPr kumimoji="1" lang="ja-JP" altLang="en-US"/>
          </a:p>
        </p:txBody>
      </p:sp>
      <p:pic>
        <p:nvPicPr>
          <p:cNvPr id="12" name="Picture 2" descr="C:\kagayama\Civ\Civ1\Pictures\3HAKAS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2124" y="3554083"/>
            <a:ext cx="1751676" cy="2622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33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12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22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325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up)">
                                      <p:cBhvr>
                                        <p:cTn id="22" dur="2000"/>
                                        <p:tgtEl>
                                          <p:spTgt spid="11">
                                            <p:txEl>
                                              <p:pRg st="3" end="3"/>
                                            </p:txEl>
                                          </p:spTgt>
                                        </p:tgtEl>
                                      </p:cBhvr>
                                    </p:animEffect>
                                  </p:childTnLst>
                                </p:cTn>
                              </p:par>
                            </p:childTnLst>
                          </p:cTn>
                        </p:par>
                        <p:par>
                          <p:cTn id="23" fill="hold">
                            <p:stCondLst>
                              <p:cond delay="2000"/>
                            </p:stCondLst>
                            <p:childTnLst>
                              <p:par>
                                <p:cTn id="24" presetID="53" presetClass="entr" presetSubtype="16" fill="hold" nodeType="afterEffect">
                                  <p:stCondLst>
                                    <p:cond delay="250"/>
                                  </p:stCondLst>
                                  <p:childTnLst>
                                    <p:set>
                                      <p:cBhvr>
                                        <p:cTn id="25" dur="1" fill="hold">
                                          <p:stCondLst>
                                            <p:cond delay="0"/>
                                          </p:stCondLst>
                                        </p:cTn>
                                        <p:tgtEl>
                                          <p:spTgt spid="12"/>
                                        </p:tgtEl>
                                        <p:attrNameLst>
                                          <p:attrName>style.visibility</p:attrName>
                                        </p:attrNameLst>
                                      </p:cBhvr>
                                      <p:to>
                                        <p:strVal val="visible"/>
                                      </p:to>
                                    </p:set>
                                    <p:anim calcmode="lin" valueType="num">
                                      <p:cBhvr>
                                        <p:cTn id="26" dur="1000" fill="hold"/>
                                        <p:tgtEl>
                                          <p:spTgt spid="12"/>
                                        </p:tgtEl>
                                        <p:attrNameLst>
                                          <p:attrName>ppt_w</p:attrName>
                                        </p:attrNameLst>
                                      </p:cBhvr>
                                      <p:tavLst>
                                        <p:tav tm="0">
                                          <p:val>
                                            <p:fltVal val="0"/>
                                          </p:val>
                                        </p:tav>
                                        <p:tav tm="100000">
                                          <p:val>
                                            <p:strVal val="#ppt_w"/>
                                          </p:val>
                                        </p:tav>
                                      </p:tavLst>
                                    </p:anim>
                                    <p:anim calcmode="lin" valueType="num">
                                      <p:cBhvr>
                                        <p:cTn id="27" dur="1000" fill="hold"/>
                                        <p:tgtEl>
                                          <p:spTgt spid="12"/>
                                        </p:tgtEl>
                                        <p:attrNameLst>
                                          <p:attrName>ppt_h</p:attrName>
                                        </p:attrNameLst>
                                      </p:cBhvr>
                                      <p:tavLst>
                                        <p:tav tm="0">
                                          <p:val>
                                            <p:fltVal val="0"/>
                                          </p:val>
                                        </p:tav>
                                        <p:tav tm="100000">
                                          <p:val>
                                            <p:strVal val="#ppt_h"/>
                                          </p:val>
                                        </p:tav>
                                      </p:tavLst>
                                    </p:anim>
                                    <p:animEffect transition="in" filter="fade">
                                      <p:cBhvr>
                                        <p:cTn id="2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94154"/>
            <a:ext cx="10515600" cy="1325563"/>
          </a:xfrm>
        </p:spPr>
        <p:txBody>
          <a:bodyPr>
            <a:noAutofit/>
          </a:bodyPr>
          <a:lstStyle/>
          <a:p>
            <a:r>
              <a:rPr kumimoji="1" lang="ja-JP" altLang="en-US" sz="4800" dirty="0" smtClean="0"/>
              <a:t>現行民法における</a:t>
            </a:r>
            <a:r>
              <a:rPr kumimoji="1" lang="en-US" altLang="ja-JP" sz="4800" dirty="0" smtClean="0"/>
              <a:t/>
            </a:r>
            <a:br>
              <a:rPr kumimoji="1" lang="en-US" altLang="ja-JP" sz="4800" dirty="0" smtClean="0"/>
            </a:br>
            <a:r>
              <a:rPr kumimoji="1" lang="ja-JP" altLang="en-US" sz="4800" dirty="0" smtClean="0"/>
              <a:t>「物」概念（民法</a:t>
            </a:r>
            <a:r>
              <a:rPr kumimoji="1" lang="en-US" altLang="ja-JP" sz="4800" b="1" dirty="0" smtClean="0">
                <a:latin typeface="Times New Roman" panose="02020603050405020304" pitchFamily="18" charset="0"/>
                <a:cs typeface="Times New Roman" panose="02020603050405020304" pitchFamily="18" charset="0"/>
              </a:rPr>
              <a:t>85</a:t>
            </a:r>
            <a:r>
              <a:rPr kumimoji="1" lang="ja-JP" altLang="en-US" sz="4800" dirty="0" smtClean="0">
                <a:latin typeface="Times New Roman" panose="02020603050405020304" pitchFamily="18" charset="0"/>
                <a:cs typeface="Times New Roman" panose="02020603050405020304" pitchFamily="18" charset="0"/>
              </a:rPr>
              <a:t>条</a:t>
            </a:r>
            <a:r>
              <a:rPr kumimoji="1" lang="ja-JP" altLang="en-US" sz="4800" dirty="0" smtClean="0"/>
              <a:t>）の改正の必要性</a:t>
            </a:r>
            <a:endParaRPr kumimoji="1" lang="ja-JP" altLang="en-US" sz="4800" dirty="0"/>
          </a:p>
        </p:txBody>
      </p:sp>
      <p:sp>
        <p:nvSpPr>
          <p:cNvPr id="3" name="コンテンツ プレースホルダー 2"/>
          <p:cNvSpPr>
            <a:spLocks noGrp="1"/>
          </p:cNvSpPr>
          <p:nvPr>
            <p:ph idx="1"/>
          </p:nvPr>
        </p:nvSpPr>
        <p:spPr/>
        <p:txBody>
          <a:bodyPr>
            <a:noAutofit/>
          </a:bodyPr>
          <a:lstStyle/>
          <a:p>
            <a:pPr>
              <a:lnSpc>
                <a:spcPct val="100000"/>
              </a:lnSpc>
            </a:pPr>
            <a:r>
              <a:rPr lang="ja-JP" altLang="en-US" dirty="0"/>
              <a:t>民法</a:t>
            </a:r>
            <a:r>
              <a:rPr lang="en-US" altLang="ja-JP" dirty="0"/>
              <a:t>85</a:t>
            </a:r>
            <a:r>
              <a:rPr lang="ja-JP" altLang="en-US" dirty="0" smtClean="0"/>
              <a:t>条（定義）は</a:t>
            </a:r>
            <a:r>
              <a:rPr lang="ja-JP" altLang="en-US" dirty="0"/>
              <a:t>以下のように改正すべきである。</a:t>
            </a:r>
            <a:endParaRPr lang="en-US" altLang="ja-JP" dirty="0"/>
          </a:p>
          <a:p>
            <a:pPr marL="536575" lvl="1" indent="-268288">
              <a:lnSpc>
                <a:spcPct val="100000"/>
              </a:lnSpc>
            </a:pPr>
            <a:r>
              <a:rPr lang="ja-JP" altLang="en-US" dirty="0"/>
              <a:t>民法 </a:t>
            </a:r>
            <a:r>
              <a:rPr lang="ja-JP" altLang="en-US" b="1" dirty="0"/>
              <a:t>第</a:t>
            </a:r>
            <a:r>
              <a:rPr lang="en-US" altLang="ja-JP" b="1" dirty="0"/>
              <a:t>85</a:t>
            </a:r>
            <a:r>
              <a:rPr lang="ja-JP" altLang="en-US" b="1" dirty="0"/>
              <a:t>条</a:t>
            </a:r>
            <a:r>
              <a:rPr lang="ja-JP" altLang="en-US" dirty="0" smtClean="0"/>
              <a:t>（物の定義）（加賀山</a:t>
            </a:r>
            <a:r>
              <a:rPr lang="ja-JP" altLang="en-US" dirty="0"/>
              <a:t>・改正案</a:t>
            </a:r>
            <a:r>
              <a:rPr lang="ja-JP" altLang="en-US" dirty="0" smtClean="0"/>
              <a:t>）</a:t>
            </a:r>
            <a:endParaRPr lang="en-US" altLang="ja-JP" dirty="0" smtClean="0"/>
          </a:p>
          <a:p>
            <a:pPr marL="993775" lvl="2" indent="-268288">
              <a:lnSpc>
                <a:spcPct val="100000"/>
              </a:lnSpc>
            </a:pPr>
            <a:r>
              <a:rPr lang="ja-JP" altLang="en-US" b="1" dirty="0" smtClean="0">
                <a:latin typeface="+mj-ea"/>
              </a:rPr>
              <a:t>①</a:t>
            </a:r>
            <a:r>
              <a:rPr lang="ja-JP" altLang="en-US" b="1" dirty="0">
                <a:latin typeface="+mj-ea"/>
              </a:rPr>
              <a:t>物とは，有体物又は無体物をいう。</a:t>
            </a:r>
            <a:endParaRPr lang="en-US" altLang="ja-JP" b="1" dirty="0">
              <a:latin typeface="+mj-ea"/>
            </a:endParaRPr>
          </a:p>
          <a:p>
            <a:pPr marL="1073150" lvl="3" indent="-268288">
              <a:lnSpc>
                <a:spcPct val="100000"/>
              </a:lnSpc>
            </a:pPr>
            <a:r>
              <a:rPr lang="ja-JP" altLang="en-US" dirty="0">
                <a:latin typeface="+mn-ea"/>
              </a:rPr>
              <a:t>一　有体物とは，人が管理することができるもののうち，固体，液体，気体をいう。</a:t>
            </a:r>
            <a:endParaRPr lang="en-US" altLang="ja-JP" dirty="0">
              <a:latin typeface="+mn-ea"/>
            </a:endParaRPr>
          </a:p>
          <a:p>
            <a:pPr marL="1073150" lvl="3" indent="-268288">
              <a:lnSpc>
                <a:spcPct val="100000"/>
              </a:lnSpc>
            </a:pPr>
            <a:r>
              <a:rPr lang="ja-JP" altLang="en-US" dirty="0">
                <a:latin typeface="+mn-ea"/>
              </a:rPr>
              <a:t>二　無体物とは，人が管理することができるもののうち，有体物でないものをいう。</a:t>
            </a:r>
            <a:endParaRPr lang="en-US" altLang="ja-JP" dirty="0">
              <a:latin typeface="+mn-ea"/>
            </a:endParaRPr>
          </a:p>
          <a:p>
            <a:pPr marL="901700" lvl="2" indent="-279400">
              <a:lnSpc>
                <a:spcPct val="100000"/>
              </a:lnSpc>
            </a:pPr>
            <a:r>
              <a:rPr lang="ja-JP" altLang="en-US" b="1" dirty="0">
                <a:latin typeface="+mj-ea"/>
              </a:rPr>
              <a:t>②所有権の目的物は，有体物に限定される。</a:t>
            </a:r>
            <a:endParaRPr lang="en-US" altLang="ja-JP" b="1" dirty="0">
              <a:latin typeface="+mj-ea"/>
            </a:endParaRPr>
          </a:p>
          <a:p>
            <a:pPr marL="1073150" lvl="3" indent="-268288">
              <a:lnSpc>
                <a:spcPct val="100000"/>
              </a:lnSpc>
              <a:buClr>
                <a:srgbClr val="00B050"/>
              </a:buClr>
            </a:pPr>
            <a:r>
              <a:rPr lang="ja-JP" altLang="en-US" dirty="0">
                <a:solidFill>
                  <a:schemeClr val="bg1">
                    <a:lumMod val="50000"/>
                  </a:schemeClr>
                </a:solidFill>
              </a:rPr>
              <a:t>民法の立法者が恐れた「債権の所有権」という概念矛盾は生じない。</a:t>
            </a:r>
            <a:endParaRPr lang="en-US" altLang="ja-JP" dirty="0">
              <a:solidFill>
                <a:schemeClr val="bg1">
                  <a:lumMod val="50000"/>
                </a:schemeClr>
              </a:solidFill>
            </a:endParaRPr>
          </a:p>
          <a:p>
            <a:pPr marL="901700" lvl="2" indent="-279400">
              <a:lnSpc>
                <a:spcPct val="100000"/>
              </a:lnSpc>
            </a:pPr>
            <a:r>
              <a:rPr lang="ja-JP" altLang="en-US" b="1" dirty="0">
                <a:latin typeface="+mj-ea"/>
              </a:rPr>
              <a:t>③所有権以外の権利の目的物は，有体物だけでなく，無体物とすることができる。</a:t>
            </a:r>
            <a:endParaRPr lang="en-US" altLang="ja-JP" b="1" dirty="0">
              <a:latin typeface="+mj-ea"/>
            </a:endParaRPr>
          </a:p>
          <a:p>
            <a:pPr marL="1073150" lvl="3" indent="-268288">
              <a:lnSpc>
                <a:spcPct val="100000"/>
              </a:lnSpc>
              <a:buClr>
                <a:srgbClr val="00B050"/>
              </a:buClr>
            </a:pPr>
            <a:r>
              <a:rPr lang="ja-JP" altLang="en-US" dirty="0">
                <a:solidFill>
                  <a:schemeClr val="bg1">
                    <a:lumMod val="50000"/>
                  </a:schemeClr>
                </a:solidFill>
              </a:rPr>
              <a:t>現代語化に際して「給付」や「支払」を挿入したが，そのような手段は不要であり，「目的」を「目的物」と変更するだけで済む。</a:t>
            </a:r>
            <a:endParaRPr lang="en-US" altLang="ja-JP" dirty="0">
              <a:solidFill>
                <a:schemeClr val="bg1">
                  <a:lumMod val="50000"/>
                </a:schemeClr>
              </a:solidFill>
            </a:endParaRPr>
          </a:p>
          <a:p>
            <a:pPr marL="1073150" lvl="3" indent="-268288">
              <a:lnSpc>
                <a:spcPct val="100000"/>
              </a:lnSpc>
              <a:buClr>
                <a:srgbClr val="00B050"/>
              </a:buClr>
            </a:pPr>
            <a:r>
              <a:rPr lang="ja-JP" altLang="en-US" dirty="0" smtClean="0">
                <a:solidFill>
                  <a:schemeClr val="bg1">
                    <a:lumMod val="50000"/>
                  </a:schemeClr>
                </a:solidFill>
              </a:rPr>
              <a:t>債権</a:t>
            </a:r>
            <a:r>
              <a:rPr lang="ja-JP" altLang="en-US" dirty="0">
                <a:solidFill>
                  <a:schemeClr val="bg1">
                    <a:lumMod val="50000"/>
                  </a:schemeClr>
                </a:solidFill>
              </a:rPr>
              <a:t>売買（債権譲渡）の目的物は，「債権」であるといってよい</a:t>
            </a:r>
            <a:r>
              <a:rPr lang="ja-JP" altLang="en-US" dirty="0" smtClean="0">
                <a:solidFill>
                  <a:schemeClr val="bg1">
                    <a:lumMod val="50000"/>
                  </a:schemeClr>
                </a:solidFill>
              </a:rPr>
              <a:t>。</a:t>
            </a:r>
            <a:endParaRPr lang="en-US" altLang="ja-JP" dirty="0" smtClean="0">
              <a:solidFill>
                <a:schemeClr val="bg1">
                  <a:lumMod val="50000"/>
                </a:schemeClr>
              </a:solidFill>
            </a:endParaRPr>
          </a:p>
          <a:p>
            <a:pPr marL="1073150" lvl="3" indent="-268288">
              <a:lnSpc>
                <a:spcPct val="100000"/>
              </a:lnSpc>
              <a:buClr>
                <a:srgbClr val="00B050"/>
              </a:buClr>
            </a:pPr>
            <a:r>
              <a:rPr lang="ja-JP" altLang="en-US" dirty="0" smtClean="0">
                <a:solidFill>
                  <a:schemeClr val="bg1">
                    <a:lumMod val="50000"/>
                  </a:schemeClr>
                </a:solidFill>
              </a:rPr>
              <a:t>無体物である著作についても，著作物といってよいことになる。</a:t>
            </a:r>
            <a:endParaRPr lang="ja-JP" altLang="en-US" dirty="0">
              <a:solidFill>
                <a:schemeClr val="bg1">
                  <a:lumMod val="50000"/>
                </a:schemeClr>
              </a:solidFill>
            </a:endParaRPr>
          </a:p>
        </p:txBody>
      </p:sp>
      <p:sp>
        <p:nvSpPr>
          <p:cNvPr id="4" name="日付プレースホルダー 3"/>
          <p:cNvSpPr>
            <a:spLocks noGrp="1"/>
          </p:cNvSpPr>
          <p:nvPr>
            <p:ph type="dt" sz="half" idx="10"/>
          </p:nvPr>
        </p:nvSpPr>
        <p:spPr/>
        <p:txBody>
          <a:bodyPr/>
          <a:lstStyle/>
          <a:p>
            <a:fld id="{CE5F5D2D-CBB7-4CE5-A931-875A12DAF927}" type="datetime1">
              <a:rPr kumimoji="1" lang="ja-JP" altLang="en-US" smtClean="0"/>
              <a:t>2018/3/14</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2018</a:t>
            </a:r>
            <a:endParaRPr kumimoji="1" lang="ja-JP" altLang="en-US"/>
          </a:p>
        </p:txBody>
      </p:sp>
      <p:sp>
        <p:nvSpPr>
          <p:cNvPr id="6" name="スライド番号プレースホルダー 5"/>
          <p:cNvSpPr>
            <a:spLocks noGrp="1"/>
          </p:cNvSpPr>
          <p:nvPr>
            <p:ph type="sldNum" sz="quarter" idx="12"/>
          </p:nvPr>
        </p:nvSpPr>
        <p:spPr/>
        <p:txBody>
          <a:bodyPr/>
          <a:lstStyle/>
          <a:p>
            <a:fld id="{E4CF790A-B57E-4166-82B6-B405363EDE3B}" type="slidenum">
              <a:rPr kumimoji="1" lang="ja-JP" altLang="en-US" smtClean="0"/>
              <a:t>9</a:t>
            </a:fld>
            <a:endParaRPr kumimoji="1" lang="ja-JP" altLang="en-US"/>
          </a:p>
        </p:txBody>
      </p:sp>
    </p:spTree>
    <p:extLst>
      <p:ext uri="{BB962C8B-B14F-4D97-AF65-F5344CB8AC3E}">
        <p14:creationId xmlns:p14="http://schemas.microsoft.com/office/powerpoint/2010/main" val="211986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7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up)">
                                      <p:cBhvr>
                                        <p:cTn id="42" dur="1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75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left)">
                                      <p:cBhvr>
                                        <p:cTn id="52"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1853</TotalTime>
  <Words>3307</Words>
  <Application>Microsoft Office PowerPoint</Application>
  <PresentationFormat>ワイド画面</PresentationFormat>
  <Paragraphs>406</Paragraphs>
  <Slides>22</Slides>
  <Notes>21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22</vt:i4>
      </vt:variant>
    </vt:vector>
  </HeadingPairs>
  <TitlesOfParts>
    <vt:vector size="31" baseType="lpstr">
      <vt:lpstr>ＭＳ Ｐゴシック</vt:lpstr>
      <vt:lpstr>ＭＳ ゴシック</vt:lpstr>
      <vt:lpstr>Arial</vt:lpstr>
      <vt:lpstr>Calibri</vt:lpstr>
      <vt:lpstr>Calibri Light</vt:lpstr>
      <vt:lpstr>Tahoma</vt:lpstr>
      <vt:lpstr>Times New Roman</vt:lpstr>
      <vt:lpstr>Wingdings</vt:lpstr>
      <vt:lpstr>Office テーマ</vt:lpstr>
      <vt:lpstr>利用者のための 著作権法講義 (Ver.1)</vt:lpstr>
      <vt:lpstr>目次</vt:lpstr>
      <vt:lpstr>問題提起 文化の発展に寄与するのはどちらか❓</vt:lpstr>
      <vt:lpstr>著作権法の中で最も重要な条文 始めからパブリック・ドメインに帰属する模範的著作とは?</vt:lpstr>
      <vt:lpstr>「文化の発展に寄与する」 態様に応じた著作物の分類</vt:lpstr>
      <vt:lpstr>著作権の客体としての著作〔物〕</vt:lpstr>
      <vt:lpstr>民法における物の定義の変遷</vt:lpstr>
      <vt:lpstr>現行民法 第85条 の立法理由 （広中俊雄編著『民法修正案〔前三編〕の理由書』有斐閣）</vt:lpstr>
      <vt:lpstr>現行民法における 「物」概念（民法85条）の改正の必要性</vt:lpstr>
      <vt:lpstr>著作権の主体としての著作者（1/2）</vt:lpstr>
      <vt:lpstr>著作権の主体としての著作者（2/2）</vt:lpstr>
      <vt:lpstr>著作権の目的（従来の考え方）</vt:lpstr>
      <vt:lpstr>著作権の目的（新しい独自の考え方）</vt:lpstr>
      <vt:lpstr>著作権法1条（目的）の改正私案</vt:lpstr>
      <vt:lpstr>著作権の内容</vt:lpstr>
      <vt:lpstr>著作権の効果</vt:lpstr>
      <vt:lpstr>著作権に類似の権利</vt:lpstr>
      <vt:lpstr>著作の利用権の種類 著作権を著作の利用権へと一元化する試み</vt:lpstr>
      <vt:lpstr>理想的な著作権法の構造</vt:lpstr>
      <vt:lpstr>著作権制度の再構築（構想）</vt:lpstr>
      <vt:lpstr>結論：著作権法のパラダイム転換</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90</cp:revision>
  <dcterms:created xsi:type="dcterms:W3CDTF">2017-12-28T03:15:19Z</dcterms:created>
  <dcterms:modified xsi:type="dcterms:W3CDTF">2018-03-14T07:23:28Z</dcterms:modified>
</cp:coreProperties>
</file>