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5" r:id="rId3"/>
    <p:sldId id="273" r:id="rId4"/>
    <p:sldId id="274" r:id="rId5"/>
    <p:sldId id="279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96" r:id="rId15"/>
    <p:sldId id="284" r:id="rId16"/>
    <p:sldId id="29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85" r:id="rId25"/>
    <p:sldId id="272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賀山 茂" userId="8c55a2096077e13e" providerId="LiveId" clId="{31BBE6A2-1B7A-42AC-A66A-136F4FDA2030}"/>
    <pc:docChg chg="custSel addSld modSld modMainMaster">
      <pc:chgData name="加賀山 茂" userId="8c55a2096077e13e" providerId="LiveId" clId="{31BBE6A2-1B7A-42AC-A66A-136F4FDA2030}" dt="2019-05-06T21:53:43.082" v="282" actId="2711"/>
      <pc:docMkLst>
        <pc:docMk/>
      </pc:docMkLst>
      <pc:sldChg chg="modSp">
        <pc:chgData name="加賀山 茂" userId="8c55a2096077e13e" providerId="LiveId" clId="{31BBE6A2-1B7A-42AC-A66A-136F4FDA2030}" dt="2019-05-06T21:42:16.998" v="190" actId="403"/>
        <pc:sldMkLst>
          <pc:docMk/>
          <pc:sldMk cId="64122602" sldId="256"/>
        </pc:sldMkLst>
        <pc:spChg chg="mod">
          <ac:chgData name="加賀山 茂" userId="8c55a2096077e13e" providerId="LiveId" clId="{31BBE6A2-1B7A-42AC-A66A-136F4FDA2030}" dt="2019-05-06T21:42:16.998" v="190" actId="403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31BBE6A2-1B7A-42AC-A66A-136F4FDA2030}" dt="2019-05-06T21:37:55.316" v="127" actId="403"/>
          <ac:spMkLst>
            <pc:docMk/>
            <pc:sldMk cId="64122602" sldId="256"/>
            <ac:spMk id="3" creationId="{00000000-0000-0000-0000-000000000000}"/>
          </ac:spMkLst>
        </pc:spChg>
      </pc:sldChg>
      <pc:sldChg chg="addSp delSp modSp add modAnim">
        <pc:chgData name="加賀山 茂" userId="8c55a2096077e13e" providerId="LiveId" clId="{31BBE6A2-1B7A-42AC-A66A-136F4FDA2030}" dt="2019-05-06T21:49:08.906" v="238" actId="20577"/>
        <pc:sldMkLst>
          <pc:docMk/>
          <pc:sldMk cId="3253665467" sldId="273"/>
        </pc:sldMkLst>
        <pc:spChg chg="del">
          <ac:chgData name="加賀山 茂" userId="8c55a2096077e13e" providerId="LiveId" clId="{31BBE6A2-1B7A-42AC-A66A-136F4FDA2030}" dt="2019-05-06T21:43:48.076" v="192"/>
          <ac:spMkLst>
            <pc:docMk/>
            <pc:sldMk cId="3253665467" sldId="273"/>
            <ac:spMk id="2" creationId="{FC968B03-0CBA-4D7C-A22E-F5688CEE7213}"/>
          </ac:spMkLst>
        </pc:spChg>
        <pc:spChg chg="del">
          <ac:chgData name="加賀山 茂" userId="8c55a2096077e13e" providerId="LiveId" clId="{31BBE6A2-1B7A-42AC-A66A-136F4FDA2030}" dt="2019-05-06T21:43:48.076" v="192"/>
          <ac:spMkLst>
            <pc:docMk/>
            <pc:sldMk cId="3253665467" sldId="273"/>
            <ac:spMk id="3" creationId="{01579279-F223-4031-9184-26F9F9074DB5}"/>
          </ac:spMkLst>
        </pc:spChg>
        <pc:spChg chg="add mod">
          <ac:chgData name="加賀山 茂" userId="8c55a2096077e13e" providerId="LiveId" clId="{31BBE6A2-1B7A-42AC-A66A-136F4FDA2030}" dt="2019-05-06T21:44:27.817" v="215" actId="113"/>
          <ac:spMkLst>
            <pc:docMk/>
            <pc:sldMk cId="3253665467" sldId="273"/>
            <ac:spMk id="7" creationId="{E6603D1C-3887-4864-9261-30758075A1DC}"/>
          </ac:spMkLst>
        </pc:spChg>
        <pc:spChg chg="add">
          <ac:chgData name="加賀山 茂" userId="8c55a2096077e13e" providerId="LiveId" clId="{31BBE6A2-1B7A-42AC-A66A-136F4FDA2030}" dt="2019-05-06T21:43:49.654" v="193"/>
          <ac:spMkLst>
            <pc:docMk/>
            <pc:sldMk cId="3253665467" sldId="273"/>
            <ac:spMk id="8" creationId="{896BA668-D222-43E5-886C-674E19457753}"/>
          </ac:spMkLst>
        </pc:spChg>
        <pc:spChg chg="add">
          <ac:chgData name="加賀山 茂" userId="8c55a2096077e13e" providerId="LiveId" clId="{31BBE6A2-1B7A-42AC-A66A-136F4FDA2030}" dt="2019-05-06T21:43:49.654" v="193"/>
          <ac:spMkLst>
            <pc:docMk/>
            <pc:sldMk cId="3253665467" sldId="273"/>
            <ac:spMk id="9" creationId="{A3F8701C-46A2-433C-803E-A5A55EA4D08D}"/>
          </ac:spMkLst>
        </pc:spChg>
        <pc:spChg chg="add mod">
          <ac:chgData name="加賀山 茂" userId="8c55a2096077e13e" providerId="LiveId" clId="{31BBE6A2-1B7A-42AC-A66A-136F4FDA2030}" dt="2019-05-06T21:47:11.598" v="227" actId="14100"/>
          <ac:spMkLst>
            <pc:docMk/>
            <pc:sldMk cId="3253665467" sldId="273"/>
            <ac:spMk id="10" creationId="{92BD55E3-FBA9-4A06-93CC-7A5E899750A7}"/>
          </ac:spMkLst>
        </pc:spChg>
        <pc:spChg chg="add mod">
          <ac:chgData name="加賀山 茂" userId="8c55a2096077e13e" providerId="LiveId" clId="{31BBE6A2-1B7A-42AC-A66A-136F4FDA2030}" dt="2019-05-06T21:47:16.909" v="228" actId="14100"/>
          <ac:spMkLst>
            <pc:docMk/>
            <pc:sldMk cId="3253665467" sldId="273"/>
            <ac:spMk id="11" creationId="{48F7852B-4423-435F-BE4C-BE66CFCF44D6}"/>
          </ac:spMkLst>
        </pc:spChg>
        <pc:spChg chg="add mod">
          <ac:chgData name="加賀山 茂" userId="8c55a2096077e13e" providerId="LiveId" clId="{31BBE6A2-1B7A-42AC-A66A-136F4FDA2030}" dt="2019-05-06T21:49:08.906" v="238" actId="20577"/>
          <ac:spMkLst>
            <pc:docMk/>
            <pc:sldMk cId="3253665467" sldId="273"/>
            <ac:spMk id="12" creationId="{AA4309C9-31D0-40CC-8ED4-52618C029694}"/>
          </ac:spMkLst>
        </pc:spChg>
        <pc:spChg chg="add">
          <ac:chgData name="加賀山 茂" userId="8c55a2096077e13e" providerId="LiveId" clId="{31BBE6A2-1B7A-42AC-A66A-136F4FDA2030}" dt="2019-05-06T21:43:49.654" v="193"/>
          <ac:spMkLst>
            <pc:docMk/>
            <pc:sldMk cId="3253665467" sldId="273"/>
            <ac:spMk id="13" creationId="{08B3978D-672D-4710-8B8C-014DA2CC8646}"/>
          </ac:spMkLst>
        </pc:spChg>
        <pc:spChg chg="add">
          <ac:chgData name="加賀山 茂" userId="8c55a2096077e13e" providerId="LiveId" clId="{31BBE6A2-1B7A-42AC-A66A-136F4FDA2030}" dt="2019-05-06T21:43:49.654" v="193"/>
          <ac:spMkLst>
            <pc:docMk/>
            <pc:sldMk cId="3253665467" sldId="273"/>
            <ac:spMk id="14" creationId="{D90C9E7E-308F-4670-A445-B255A0281687}"/>
          </ac:spMkLst>
        </pc:spChg>
        <pc:spChg chg="add mod">
          <ac:chgData name="加賀山 茂" userId="8c55a2096077e13e" providerId="LiveId" clId="{31BBE6A2-1B7A-42AC-A66A-136F4FDA2030}" dt="2019-05-06T21:48:15.949" v="237" actId="14100"/>
          <ac:spMkLst>
            <pc:docMk/>
            <pc:sldMk cId="3253665467" sldId="273"/>
            <ac:spMk id="15" creationId="{3B0E6091-7E50-44FE-A6E8-33AC425C97ED}"/>
          </ac:spMkLst>
        </pc:spChg>
        <pc:spChg chg="add mod">
          <ac:chgData name="加賀山 茂" userId="8c55a2096077e13e" providerId="LiveId" clId="{31BBE6A2-1B7A-42AC-A66A-136F4FDA2030}" dt="2019-05-06T21:48:15.949" v="237" actId="14100"/>
          <ac:spMkLst>
            <pc:docMk/>
            <pc:sldMk cId="3253665467" sldId="273"/>
            <ac:spMk id="16" creationId="{2426DDAA-92AE-4EB4-B453-A61D386C6249}"/>
          </ac:spMkLst>
        </pc:spChg>
      </pc:sldChg>
      <pc:sldChg chg="addSp delSp modSp add">
        <pc:chgData name="加賀山 茂" userId="8c55a2096077e13e" providerId="LiveId" clId="{31BBE6A2-1B7A-42AC-A66A-136F4FDA2030}" dt="2019-05-06T21:52:29.402" v="281" actId="20577"/>
        <pc:sldMkLst>
          <pc:docMk/>
          <pc:sldMk cId="1415226688" sldId="274"/>
        </pc:sldMkLst>
        <pc:spChg chg="del">
          <ac:chgData name="加賀山 茂" userId="8c55a2096077e13e" providerId="LiveId" clId="{31BBE6A2-1B7A-42AC-A66A-136F4FDA2030}" dt="2019-05-06T21:51:28.808" v="240"/>
          <ac:spMkLst>
            <pc:docMk/>
            <pc:sldMk cId="1415226688" sldId="274"/>
            <ac:spMk id="2" creationId="{2A2F0A93-1C3C-46AA-859F-7B97E4695B34}"/>
          </ac:spMkLst>
        </pc:spChg>
        <pc:spChg chg="add mod">
          <ac:chgData name="加賀山 茂" userId="8c55a2096077e13e" providerId="LiveId" clId="{31BBE6A2-1B7A-42AC-A66A-136F4FDA2030}" dt="2019-05-06T21:52:02.487" v="264" actId="20577"/>
          <ac:spMkLst>
            <pc:docMk/>
            <pc:sldMk cId="1415226688" sldId="274"/>
            <ac:spMk id="6" creationId="{CFE3B895-2AE8-43B3-AF54-A667BA3C5B07}"/>
          </ac:spMkLst>
        </pc:spChg>
        <pc:spChg chg="add mod">
          <ac:chgData name="加賀山 茂" userId="8c55a2096077e13e" providerId="LiveId" clId="{31BBE6A2-1B7A-42AC-A66A-136F4FDA2030}" dt="2019-05-06T21:52:21.967" v="273" actId="20577"/>
          <ac:spMkLst>
            <pc:docMk/>
            <pc:sldMk cId="1415226688" sldId="274"/>
            <ac:spMk id="7" creationId="{B77E30FE-B2B0-460A-AFBA-F35DD66DBD09}"/>
          </ac:spMkLst>
        </pc:spChg>
        <pc:spChg chg="add mod">
          <ac:chgData name="加賀山 茂" userId="8c55a2096077e13e" providerId="LiveId" clId="{31BBE6A2-1B7A-42AC-A66A-136F4FDA2030}" dt="2019-05-06T21:51:28.808" v="240"/>
          <ac:spMkLst>
            <pc:docMk/>
            <pc:sldMk cId="1415226688" sldId="274"/>
            <ac:spMk id="8" creationId="{138316C6-3593-484B-8907-514338F2A791}"/>
          </ac:spMkLst>
        </pc:spChg>
        <pc:spChg chg="add mod">
          <ac:chgData name="加賀山 茂" userId="8c55a2096077e13e" providerId="LiveId" clId="{31BBE6A2-1B7A-42AC-A66A-136F4FDA2030}" dt="2019-05-06T21:52:29.402" v="281" actId="20577"/>
          <ac:spMkLst>
            <pc:docMk/>
            <pc:sldMk cId="1415226688" sldId="274"/>
            <ac:spMk id="9" creationId="{FDF683AC-D323-4B3F-A81D-B1B2D046852F}"/>
          </ac:spMkLst>
        </pc:spChg>
        <pc:spChg chg="add mod">
          <ac:chgData name="加賀山 茂" userId="8c55a2096077e13e" providerId="LiveId" clId="{31BBE6A2-1B7A-42AC-A66A-136F4FDA2030}" dt="2019-05-06T21:51:28.808" v="240"/>
          <ac:spMkLst>
            <pc:docMk/>
            <pc:sldMk cId="1415226688" sldId="274"/>
            <ac:spMk id="10" creationId="{289549E3-A82E-4EFE-80AE-AF4FE29A9BB7}"/>
          </ac:spMkLst>
        </pc:spChg>
      </pc:sldChg>
      <pc:sldMasterChg chg="modSp modSldLayout">
        <pc:chgData name="加賀山 茂" userId="8c55a2096077e13e" providerId="LiveId" clId="{31BBE6A2-1B7A-42AC-A66A-136F4FDA2030}" dt="2019-05-06T21:53:43.082" v="282" actId="2711"/>
        <pc:sldMasterMkLst>
          <pc:docMk/>
          <pc:sldMasterMk cId="3979218647" sldId="2147483648"/>
        </pc:sldMasterMkLst>
        <pc:spChg chg="mod">
          <ac:chgData name="加賀山 茂" userId="8c55a2096077e13e" providerId="LiveId" clId="{31BBE6A2-1B7A-42AC-A66A-136F4FDA2030}" dt="2019-05-06T21:33:43.761" v="59" actId="20577"/>
          <ac:spMkLst>
            <pc:docMk/>
            <pc:sldMasterMk cId="3979218647" sldId="2147483648"/>
            <ac:spMk id="5" creationId="{00000000-0000-0000-0000-000000000000}"/>
          </ac:spMkLst>
        </pc:spChg>
        <pc:sldLayoutChg chg="modSp">
          <pc:chgData name="加賀山 茂" userId="8c55a2096077e13e" providerId="LiveId" clId="{31BBE6A2-1B7A-42AC-A66A-136F4FDA2030}" dt="2019-05-06T21:30:54.838" v="34" actId="2711"/>
          <pc:sldLayoutMkLst>
            <pc:docMk/>
            <pc:sldMasterMk cId="3979218647" sldId="2147483648"/>
            <pc:sldLayoutMk cId="1772167164" sldId="2147483649"/>
          </pc:sldLayoutMkLst>
          <pc:spChg chg="mod">
            <ac:chgData name="加賀山 茂" userId="8c55a2096077e13e" providerId="LiveId" clId="{31BBE6A2-1B7A-42AC-A66A-136F4FDA2030}" dt="2019-05-06T21:30:42.903" v="33" actId="2711"/>
            <ac:spMkLst>
              <pc:docMk/>
              <pc:sldMasterMk cId="3979218647" sldId="2147483648"/>
              <pc:sldLayoutMk cId="1772167164" sldId="2147483649"/>
              <ac:spMk id="2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0:54.838" v="34" actId="2711"/>
            <ac:spMkLst>
              <pc:docMk/>
              <pc:sldMasterMk cId="3979218647" sldId="2147483648"/>
              <pc:sldLayoutMk cId="1772167164" sldId="2147483649"/>
              <ac:spMk id="3" creationId="{00000000-0000-0000-0000-000000000000}"/>
            </ac:spMkLst>
          </pc:spChg>
        </pc:sldLayoutChg>
        <pc:sldLayoutChg chg="modSp">
          <pc:chgData name="加賀山 茂" userId="8c55a2096077e13e" providerId="LiveId" clId="{31BBE6A2-1B7A-42AC-A66A-136F4FDA2030}" dt="2019-05-06T21:31:12.537" v="36" actId="2711"/>
          <pc:sldLayoutMkLst>
            <pc:docMk/>
            <pc:sldMasterMk cId="3979218647" sldId="2147483648"/>
            <pc:sldLayoutMk cId="578843663" sldId="2147483650"/>
          </pc:sldLayoutMkLst>
          <pc:spChg chg="mod">
            <ac:chgData name="加賀山 茂" userId="8c55a2096077e13e" providerId="LiveId" clId="{31BBE6A2-1B7A-42AC-A66A-136F4FDA2030}" dt="2019-05-06T21:31:04.117" v="35" actId="2711"/>
            <ac:spMkLst>
              <pc:docMk/>
              <pc:sldMasterMk cId="3979218647" sldId="2147483648"/>
              <pc:sldLayoutMk cId="578843663" sldId="2147483650"/>
              <ac:spMk id="2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1:12.537" v="36" actId="2711"/>
            <ac:spMkLst>
              <pc:docMk/>
              <pc:sldMasterMk cId="3979218647" sldId="2147483648"/>
              <pc:sldLayoutMk cId="578843663" sldId="2147483650"/>
              <ac:spMk id="3" creationId="{00000000-0000-0000-0000-000000000000}"/>
            </ac:spMkLst>
          </pc:spChg>
        </pc:sldLayoutChg>
        <pc:sldLayoutChg chg="modSp">
          <pc:chgData name="加賀山 茂" userId="8c55a2096077e13e" providerId="LiveId" clId="{31BBE6A2-1B7A-42AC-A66A-136F4FDA2030}" dt="2019-05-06T21:31:34.422" v="39" actId="207"/>
          <pc:sldLayoutMkLst>
            <pc:docMk/>
            <pc:sldMasterMk cId="3979218647" sldId="2147483648"/>
            <pc:sldLayoutMk cId="195307083" sldId="2147483651"/>
          </pc:sldLayoutMkLst>
          <pc:spChg chg="mod">
            <ac:chgData name="加賀山 茂" userId="8c55a2096077e13e" providerId="LiveId" clId="{31BBE6A2-1B7A-42AC-A66A-136F4FDA2030}" dt="2019-05-06T21:31:22.206" v="37" actId="2711"/>
            <ac:spMkLst>
              <pc:docMk/>
              <pc:sldMasterMk cId="3979218647" sldId="2147483648"/>
              <pc:sldLayoutMk cId="195307083" sldId="2147483651"/>
              <ac:spMk id="2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1:34.422" v="39" actId="207"/>
            <ac:spMkLst>
              <pc:docMk/>
              <pc:sldMasterMk cId="3979218647" sldId="2147483648"/>
              <pc:sldLayoutMk cId="195307083" sldId="2147483651"/>
              <ac:spMk id="3" creationId="{00000000-0000-0000-0000-000000000000}"/>
            </ac:spMkLst>
          </pc:spChg>
        </pc:sldLayoutChg>
        <pc:sldLayoutChg chg="modSp">
          <pc:chgData name="加賀山 茂" userId="8c55a2096077e13e" providerId="LiveId" clId="{31BBE6A2-1B7A-42AC-A66A-136F4FDA2030}" dt="2019-05-06T21:32:04.389" v="42" actId="2711"/>
          <pc:sldLayoutMkLst>
            <pc:docMk/>
            <pc:sldMasterMk cId="3979218647" sldId="2147483648"/>
            <pc:sldLayoutMk cId="3987982205" sldId="2147483652"/>
          </pc:sldLayoutMkLst>
          <pc:spChg chg="mod">
            <ac:chgData name="加賀山 茂" userId="8c55a2096077e13e" providerId="LiveId" clId="{31BBE6A2-1B7A-42AC-A66A-136F4FDA2030}" dt="2019-05-06T21:31:49.799" v="40" actId="2711"/>
            <ac:spMkLst>
              <pc:docMk/>
              <pc:sldMasterMk cId="3979218647" sldId="2147483648"/>
              <pc:sldLayoutMk cId="3987982205" sldId="2147483652"/>
              <ac:spMk id="2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1:56.375" v="41" actId="2711"/>
            <ac:spMkLst>
              <pc:docMk/>
              <pc:sldMasterMk cId="3979218647" sldId="2147483648"/>
              <pc:sldLayoutMk cId="3987982205" sldId="2147483652"/>
              <ac:spMk id="3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2:04.389" v="42" actId="2711"/>
            <ac:spMkLst>
              <pc:docMk/>
              <pc:sldMasterMk cId="3979218647" sldId="2147483648"/>
              <pc:sldLayoutMk cId="3987982205" sldId="2147483652"/>
              <ac:spMk id="4" creationId="{00000000-0000-0000-0000-000000000000}"/>
            </ac:spMkLst>
          </pc:spChg>
        </pc:sldLayoutChg>
        <pc:sldLayoutChg chg="modSp">
          <pc:chgData name="加賀山 茂" userId="8c55a2096077e13e" providerId="LiveId" clId="{31BBE6A2-1B7A-42AC-A66A-136F4FDA2030}" dt="2019-05-06T21:53:43.082" v="282" actId="2711"/>
          <pc:sldLayoutMkLst>
            <pc:docMk/>
            <pc:sldMasterMk cId="3979218647" sldId="2147483648"/>
            <pc:sldLayoutMk cId="2625888078" sldId="2147483653"/>
          </pc:sldLayoutMkLst>
          <pc:spChg chg="mod">
            <ac:chgData name="加賀山 茂" userId="8c55a2096077e13e" providerId="LiveId" clId="{31BBE6A2-1B7A-42AC-A66A-136F4FDA2030}" dt="2019-05-06T21:32:16.199" v="43" actId="2711"/>
            <ac:spMkLst>
              <pc:docMk/>
              <pc:sldMasterMk cId="3979218647" sldId="2147483648"/>
              <pc:sldLayoutMk cId="2625888078" sldId="2147483653"/>
              <ac:spMk id="2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2:22.900" v="44" actId="2711"/>
            <ac:spMkLst>
              <pc:docMk/>
              <pc:sldMasterMk cId="3979218647" sldId="2147483648"/>
              <pc:sldLayoutMk cId="2625888078" sldId="2147483653"/>
              <ac:spMk id="3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2:30.117" v="45" actId="2711"/>
            <ac:spMkLst>
              <pc:docMk/>
              <pc:sldMasterMk cId="3979218647" sldId="2147483648"/>
              <pc:sldLayoutMk cId="2625888078" sldId="2147483653"/>
              <ac:spMk id="4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53:43.082" v="282" actId="2711"/>
            <ac:spMkLst>
              <pc:docMk/>
              <pc:sldMasterMk cId="3979218647" sldId="2147483648"/>
              <pc:sldLayoutMk cId="2625888078" sldId="2147483653"/>
              <ac:spMk id="5" creationId="{00000000-0000-0000-0000-000000000000}"/>
            </ac:spMkLst>
          </pc:spChg>
          <pc:spChg chg="mod">
            <ac:chgData name="加賀山 茂" userId="8c55a2096077e13e" providerId="LiveId" clId="{31BBE6A2-1B7A-42AC-A66A-136F4FDA2030}" dt="2019-05-06T21:32:37.928" v="46" actId="2711"/>
            <ac:spMkLst>
              <pc:docMk/>
              <pc:sldMasterMk cId="3979218647" sldId="2147483648"/>
              <pc:sldLayoutMk cId="2625888078" sldId="2147483653"/>
              <ac:spMk id="6" creationId="{00000000-0000-0000-0000-000000000000}"/>
            </ac:spMkLst>
          </pc:spChg>
        </pc:sldLayoutChg>
        <pc:sldLayoutChg chg="modSp">
          <pc:chgData name="加賀山 茂" userId="8c55a2096077e13e" providerId="LiveId" clId="{31BBE6A2-1B7A-42AC-A66A-136F4FDA2030}" dt="2019-05-06T21:32:52.050" v="47" actId="2711"/>
          <pc:sldLayoutMkLst>
            <pc:docMk/>
            <pc:sldMasterMk cId="3979218647" sldId="2147483648"/>
            <pc:sldLayoutMk cId="1716329041" sldId="2147483654"/>
          </pc:sldLayoutMkLst>
          <pc:spChg chg="mod">
            <ac:chgData name="加賀山 茂" userId="8c55a2096077e13e" providerId="LiveId" clId="{31BBE6A2-1B7A-42AC-A66A-136F4FDA2030}" dt="2019-05-06T21:32:52.050" v="47" actId="2711"/>
            <ac:spMkLst>
              <pc:docMk/>
              <pc:sldMasterMk cId="3979218647" sldId="2147483648"/>
              <pc:sldLayoutMk cId="1716329041" sldId="2147483654"/>
              <ac:spMk id="2" creationId="{00000000-0000-0000-0000-000000000000}"/>
            </ac:spMkLst>
          </pc:spChg>
        </pc:sldLayoutChg>
      </pc:sldMasterChg>
    </pc:docChg>
  </pc:docChgLst>
  <pc:docChgLst>
    <pc:chgData name="加賀山 茂" userId="8c55a2096077e13e" providerId="LiveId" clId="{F6EE481F-DD35-4944-BCCA-3E2E59221D68}"/>
    <pc:docChg chg="undo custSel addSld delSld modSld sldOrd">
      <pc:chgData name="加賀山 茂" userId="8c55a2096077e13e" providerId="LiveId" clId="{F6EE481F-DD35-4944-BCCA-3E2E59221D68}" dt="2019-05-09T23:52:16.937" v="9433" actId="1036"/>
      <pc:docMkLst>
        <pc:docMk/>
      </pc:docMkLst>
      <pc:sldChg chg="addSp modSp modTransition modAnim modNotesTx">
        <pc:chgData name="加賀山 茂" userId="8c55a2096077e13e" providerId="LiveId" clId="{F6EE481F-DD35-4944-BCCA-3E2E59221D68}" dt="2019-05-08T23:57:22.949" v="8352"/>
        <pc:sldMkLst>
          <pc:docMk/>
          <pc:sldMk cId="64122602" sldId="256"/>
        </pc:sldMkLst>
        <pc:spChg chg="mod">
          <ac:chgData name="加賀山 茂" userId="8c55a2096077e13e" providerId="LiveId" clId="{F6EE481F-DD35-4944-BCCA-3E2E59221D68}" dt="2019-05-08T23:56:20.134" v="8240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F6EE481F-DD35-4944-BCCA-3E2E59221D68}" dt="2019-05-08T23:57:22.949" v="8352"/>
          <ac:spMkLst>
            <pc:docMk/>
            <pc:sldMk cId="64122602" sldId="256"/>
            <ac:spMk id="3" creationId="{00000000-0000-0000-0000-000000000000}"/>
          </ac:spMkLst>
        </pc:spChg>
        <pc:spChg chg="add mod">
          <ac:chgData name="加賀山 茂" userId="8c55a2096077e13e" providerId="LiveId" clId="{F6EE481F-DD35-4944-BCCA-3E2E59221D68}" dt="2019-05-08T23:56:58.361" v="8288" actId="404"/>
          <ac:spMkLst>
            <pc:docMk/>
            <pc:sldMk cId="64122602" sldId="256"/>
            <ac:spMk id="8" creationId="{759EB192-081C-498E-9D20-F64C48A12CA1}"/>
          </ac:spMkLst>
        </pc:spChg>
        <pc:picChg chg="add mod">
          <ac:chgData name="加賀山 茂" userId="8c55a2096077e13e" providerId="LiveId" clId="{F6EE481F-DD35-4944-BCCA-3E2E59221D68}" dt="2019-05-06T22:14:17.511" v="216" actId="1035"/>
          <ac:picMkLst>
            <pc:docMk/>
            <pc:sldMk cId="64122602" sldId="256"/>
            <ac:picMk id="7" creationId="{1D6030E0-DD20-4539-B043-10CF1DECF3A3}"/>
          </ac:picMkLst>
        </pc:picChg>
      </pc:sldChg>
      <pc:sldChg chg="addSp modSp modAnim">
        <pc:chgData name="加賀山 茂" userId="8c55a2096077e13e" providerId="LiveId" clId="{F6EE481F-DD35-4944-BCCA-3E2E59221D68}" dt="2019-05-08T13:33:41.717" v="8200"/>
        <pc:sldMkLst>
          <pc:docMk/>
          <pc:sldMk cId="2748120921" sldId="272"/>
        </pc:sldMkLst>
        <pc:spChg chg="mod">
          <ac:chgData name="加賀山 茂" userId="8c55a2096077e13e" providerId="LiveId" clId="{F6EE481F-DD35-4944-BCCA-3E2E59221D68}" dt="2019-05-08T08:42:47.216" v="6824" actId="14100"/>
          <ac:spMkLst>
            <pc:docMk/>
            <pc:sldMk cId="2748120921" sldId="272"/>
            <ac:spMk id="2" creationId="{00000000-0000-0000-0000-000000000000}"/>
          </ac:spMkLst>
        </pc:spChg>
        <pc:spChg chg="mod">
          <ac:chgData name="加賀山 茂" userId="8c55a2096077e13e" providerId="LiveId" clId="{F6EE481F-DD35-4944-BCCA-3E2E59221D68}" dt="2019-05-08T08:34:50.657" v="6823" actId="20577"/>
          <ac:spMkLst>
            <pc:docMk/>
            <pc:sldMk cId="2748120921" sldId="272"/>
            <ac:spMk id="6" creationId="{00000000-0000-0000-0000-000000000000}"/>
          </ac:spMkLst>
        </pc:spChg>
        <pc:spChg chg="mod">
          <ac:chgData name="加賀山 茂" userId="8c55a2096077e13e" providerId="LiveId" clId="{F6EE481F-DD35-4944-BCCA-3E2E59221D68}" dt="2019-05-08T08:33:38.905" v="6810" actId="14100"/>
          <ac:spMkLst>
            <pc:docMk/>
            <pc:sldMk cId="2748120921" sldId="272"/>
            <ac:spMk id="7" creationId="{00000000-0000-0000-0000-000000000000}"/>
          </ac:spMkLst>
        </pc:spChg>
        <pc:spChg chg="mod">
          <ac:chgData name="加賀山 茂" userId="8c55a2096077e13e" providerId="LiveId" clId="{F6EE481F-DD35-4944-BCCA-3E2E59221D68}" dt="2019-05-08T04:00:10.465" v="5384" actId="255"/>
          <ac:spMkLst>
            <pc:docMk/>
            <pc:sldMk cId="2748120921" sldId="272"/>
            <ac:spMk id="8" creationId="{00000000-0000-0000-0000-000000000000}"/>
          </ac:spMkLst>
        </pc:spChg>
        <pc:spChg chg="add">
          <ac:chgData name="加賀山 茂" userId="8c55a2096077e13e" providerId="LiveId" clId="{F6EE481F-DD35-4944-BCCA-3E2E59221D68}" dt="2019-05-08T03:12:47.200" v="5161"/>
          <ac:spMkLst>
            <pc:docMk/>
            <pc:sldMk cId="2748120921" sldId="272"/>
            <ac:spMk id="9" creationId="{4039B6C3-562D-429D-8783-3447CBB5979C}"/>
          </ac:spMkLst>
        </pc:spChg>
      </pc:sldChg>
      <pc:sldChg chg="modSp">
        <pc:chgData name="加賀山 茂" userId="8c55a2096077e13e" providerId="LiveId" clId="{F6EE481F-DD35-4944-BCCA-3E2E59221D68}" dt="2019-05-08T11:18:24.121" v="7521" actId="20577"/>
        <pc:sldMkLst>
          <pc:docMk/>
          <pc:sldMk cId="3253665467" sldId="273"/>
        </pc:sldMkLst>
        <pc:spChg chg="mod">
          <ac:chgData name="加賀山 茂" userId="8c55a2096077e13e" providerId="LiveId" clId="{F6EE481F-DD35-4944-BCCA-3E2E59221D68}" dt="2019-05-08T11:18:24.121" v="7521" actId="20577"/>
          <ac:spMkLst>
            <pc:docMk/>
            <pc:sldMk cId="3253665467" sldId="273"/>
            <ac:spMk id="7" creationId="{E6603D1C-3887-4864-9261-30758075A1DC}"/>
          </ac:spMkLst>
        </pc:spChg>
      </pc:sldChg>
      <pc:sldChg chg="addSp delSp modSp ord delAnim modAnim">
        <pc:chgData name="加賀山 茂" userId="8c55a2096077e13e" providerId="LiveId" clId="{F6EE481F-DD35-4944-BCCA-3E2E59221D68}" dt="2019-05-08T11:55:44.087" v="7619"/>
        <pc:sldMkLst>
          <pc:docMk/>
          <pc:sldMk cId="1415226688" sldId="274"/>
        </pc:sldMkLst>
        <pc:spChg chg="add del">
          <ac:chgData name="加賀山 茂" userId="8c55a2096077e13e" providerId="LiveId" clId="{F6EE481F-DD35-4944-BCCA-3E2E59221D68}" dt="2019-05-06T22:29:34.002" v="355"/>
          <ac:spMkLst>
            <pc:docMk/>
            <pc:sldMk cId="1415226688" sldId="274"/>
            <ac:spMk id="2" creationId="{6CA80952-F13A-4F85-AD78-278FD98206EC}"/>
          </ac:spMkLst>
        </pc:spChg>
        <pc:spChg chg="add mod">
          <ac:chgData name="加賀山 茂" userId="8c55a2096077e13e" providerId="LiveId" clId="{F6EE481F-DD35-4944-BCCA-3E2E59221D68}" dt="2019-05-07T13:22:33.296" v="2771" actId="20577"/>
          <ac:spMkLst>
            <pc:docMk/>
            <pc:sldMk cId="1415226688" sldId="274"/>
            <ac:spMk id="2" creationId="{9BE404BB-2595-4573-A6A6-6E64292AB0D7}"/>
          </ac:spMkLst>
        </pc:spChg>
        <pc:spChg chg="mod">
          <ac:chgData name="加賀山 茂" userId="8c55a2096077e13e" providerId="LiveId" clId="{F6EE481F-DD35-4944-BCCA-3E2E59221D68}" dt="2019-05-07T13:31:55.043" v="2798" actId="1076"/>
          <ac:spMkLst>
            <pc:docMk/>
            <pc:sldMk cId="1415226688" sldId="274"/>
            <ac:spMk id="6" creationId="{CFE3B895-2AE8-43B3-AF54-A667BA3C5B07}"/>
          </ac:spMkLst>
        </pc:spChg>
        <pc:spChg chg="mod">
          <ac:chgData name="加賀山 茂" userId="8c55a2096077e13e" providerId="LiveId" clId="{F6EE481F-DD35-4944-BCCA-3E2E59221D68}" dt="2019-05-07T13:31:51.903" v="2797" actId="404"/>
          <ac:spMkLst>
            <pc:docMk/>
            <pc:sldMk cId="1415226688" sldId="274"/>
            <ac:spMk id="7" creationId="{B77E30FE-B2B0-460A-AFBA-F35DD66DBD09}"/>
          </ac:spMkLst>
        </pc:spChg>
        <pc:spChg chg="del mod">
          <ac:chgData name="加賀山 茂" userId="8c55a2096077e13e" providerId="LiveId" clId="{F6EE481F-DD35-4944-BCCA-3E2E59221D68}" dt="2019-05-07T08:14:02.576" v="2634" actId="478"/>
          <ac:spMkLst>
            <pc:docMk/>
            <pc:sldMk cId="1415226688" sldId="274"/>
            <ac:spMk id="8" creationId="{138316C6-3593-484B-8907-514338F2A791}"/>
          </ac:spMkLst>
        </pc:spChg>
        <pc:spChg chg="mod">
          <ac:chgData name="加賀山 茂" userId="8c55a2096077e13e" providerId="LiveId" clId="{F6EE481F-DD35-4944-BCCA-3E2E59221D68}" dt="2019-05-07T13:31:51.903" v="2797" actId="404"/>
          <ac:spMkLst>
            <pc:docMk/>
            <pc:sldMk cId="1415226688" sldId="274"/>
            <ac:spMk id="9" creationId="{FDF683AC-D323-4B3F-A81D-B1B2D046852F}"/>
          </ac:spMkLst>
        </pc:spChg>
        <pc:spChg chg="del mod">
          <ac:chgData name="加賀山 茂" userId="8c55a2096077e13e" providerId="LiveId" clId="{F6EE481F-DD35-4944-BCCA-3E2E59221D68}" dt="2019-05-06T22:28:32.704" v="353" actId="478"/>
          <ac:spMkLst>
            <pc:docMk/>
            <pc:sldMk cId="1415226688" sldId="274"/>
            <ac:spMk id="10" creationId="{289549E3-A82E-4EFE-80AE-AF4FE29A9BB7}"/>
          </ac:spMkLst>
        </pc:spChg>
        <pc:spChg chg="add del mod">
          <ac:chgData name="加賀山 茂" userId="8c55a2096077e13e" providerId="LiveId" clId="{F6EE481F-DD35-4944-BCCA-3E2E59221D68}" dt="2019-05-07T08:14:08.169" v="2635" actId="478"/>
          <ac:spMkLst>
            <pc:docMk/>
            <pc:sldMk cId="1415226688" sldId="274"/>
            <ac:spMk id="10" creationId="{C2309924-71E1-4D01-9BE1-BF43EB4D8287}"/>
          </ac:spMkLst>
        </pc:spChg>
        <pc:spChg chg="add del mod">
          <ac:chgData name="加賀山 茂" userId="8c55a2096077e13e" providerId="LiveId" clId="{F6EE481F-DD35-4944-BCCA-3E2E59221D68}" dt="2019-05-06T22:30:23.057" v="359" actId="478"/>
          <ac:spMkLst>
            <pc:docMk/>
            <pc:sldMk cId="1415226688" sldId="274"/>
            <ac:spMk id="11" creationId="{05C3102A-65B3-40BA-931D-F66DF411ABF5}"/>
          </ac:spMkLst>
        </pc:spChg>
        <pc:spChg chg="add del">
          <ac:chgData name="加賀山 茂" userId="8c55a2096077e13e" providerId="LiveId" clId="{F6EE481F-DD35-4944-BCCA-3E2E59221D68}" dt="2019-05-06T22:30:18.526" v="358"/>
          <ac:spMkLst>
            <pc:docMk/>
            <pc:sldMk cId="1415226688" sldId="274"/>
            <ac:spMk id="12" creationId="{0738B201-C87C-49AB-8AB5-46CC52E4D751}"/>
          </ac:spMkLst>
        </pc:spChg>
        <pc:picChg chg="add mod">
          <ac:chgData name="加賀山 茂" userId="8c55a2096077e13e" providerId="LiveId" clId="{F6EE481F-DD35-4944-BCCA-3E2E59221D68}" dt="2019-05-07T13:22:43.800" v="2772" actId="1076"/>
          <ac:picMkLst>
            <pc:docMk/>
            <pc:sldMk cId="1415226688" sldId="274"/>
            <ac:picMk id="12" creationId="{73FE2B41-C292-4368-AE64-1A3E094F3B2E}"/>
          </ac:picMkLst>
        </pc:picChg>
        <pc:picChg chg="add mod">
          <ac:chgData name="加賀山 茂" userId="8c55a2096077e13e" providerId="LiveId" clId="{F6EE481F-DD35-4944-BCCA-3E2E59221D68}" dt="2019-05-07T08:14:17.432" v="2636" actId="1076"/>
          <ac:picMkLst>
            <pc:docMk/>
            <pc:sldMk cId="1415226688" sldId="274"/>
            <ac:picMk id="14" creationId="{F0F62B1B-67E5-46F2-8346-AA7025C7F2B4}"/>
          </ac:picMkLst>
        </pc:picChg>
      </pc:sldChg>
      <pc:sldChg chg="addSp delSp modSp add modAnim">
        <pc:chgData name="加賀山 茂" userId="8c55a2096077e13e" providerId="LiveId" clId="{F6EE481F-DD35-4944-BCCA-3E2E59221D68}" dt="2019-05-08T12:03:23.020" v="7655"/>
        <pc:sldMkLst>
          <pc:docMk/>
          <pc:sldMk cId="3828252537" sldId="275"/>
        </pc:sldMkLst>
        <pc:spChg chg="del">
          <ac:chgData name="加賀山 茂" userId="8c55a2096077e13e" providerId="LiveId" clId="{F6EE481F-DD35-4944-BCCA-3E2E59221D68}" dt="2019-05-07T06:43:33.075" v="376"/>
          <ac:spMkLst>
            <pc:docMk/>
            <pc:sldMk cId="3828252537" sldId="275"/>
            <ac:spMk id="2" creationId="{3DB4694C-8B2C-408A-9A9A-3942C401FE29}"/>
          </ac:spMkLst>
        </pc:spChg>
        <pc:spChg chg="add mod">
          <ac:chgData name="加賀山 茂" userId="8c55a2096077e13e" providerId="LiveId" clId="{F6EE481F-DD35-4944-BCCA-3E2E59221D68}" dt="2019-05-07T13:16:02.750" v="2664" actId="113"/>
          <ac:spMkLst>
            <pc:docMk/>
            <pc:sldMk cId="3828252537" sldId="275"/>
            <ac:spMk id="6" creationId="{04233561-96D7-4F61-9D19-4DEF0A9D3EF4}"/>
          </ac:spMkLst>
        </pc:spChg>
        <pc:spChg chg="add mod">
          <ac:chgData name="加賀山 茂" userId="8c55a2096077e13e" providerId="LiveId" clId="{F6EE481F-DD35-4944-BCCA-3E2E59221D68}" dt="2019-05-07T13:15:54.246" v="2661" actId="113"/>
          <ac:spMkLst>
            <pc:docMk/>
            <pc:sldMk cId="3828252537" sldId="275"/>
            <ac:spMk id="7" creationId="{2C646DF8-B52C-4DF7-BA32-A629220FBC3C}"/>
          </ac:spMkLst>
        </pc:spChg>
      </pc:sldChg>
      <pc:sldChg chg="addSp modSp add modAnim">
        <pc:chgData name="加賀山 茂" userId="8c55a2096077e13e" providerId="LiveId" clId="{F6EE481F-DD35-4944-BCCA-3E2E59221D68}" dt="2019-05-09T00:13:10.275" v="8405" actId="20577"/>
        <pc:sldMkLst>
          <pc:docMk/>
          <pc:sldMk cId="1056606131" sldId="276"/>
        </pc:sldMkLst>
        <pc:spChg chg="add mod">
          <ac:chgData name="加賀山 茂" userId="8c55a2096077e13e" providerId="LiveId" clId="{F6EE481F-DD35-4944-BCCA-3E2E59221D68}" dt="2019-05-09T00:13:10.275" v="8405" actId="20577"/>
          <ac:spMkLst>
            <pc:docMk/>
            <pc:sldMk cId="1056606131" sldId="276"/>
            <ac:spMk id="2" creationId="{C76E7DCE-C1F5-4464-9528-A18455DD1383}"/>
          </ac:spMkLst>
        </pc:spChg>
        <pc:spChg chg="mod">
          <ac:chgData name="加賀山 茂" userId="8c55a2096077e13e" providerId="LiveId" clId="{F6EE481F-DD35-4944-BCCA-3E2E59221D68}" dt="2019-05-07T13:15:41.762" v="2659" actId="113"/>
          <ac:spMkLst>
            <pc:docMk/>
            <pc:sldMk cId="1056606131" sldId="276"/>
            <ac:spMk id="6" creationId="{04233561-96D7-4F61-9D19-4DEF0A9D3EF4}"/>
          </ac:spMkLst>
        </pc:spChg>
        <pc:spChg chg="mod">
          <ac:chgData name="加賀山 茂" userId="8c55a2096077e13e" providerId="LiveId" clId="{F6EE481F-DD35-4944-BCCA-3E2E59221D68}" dt="2019-05-09T00:12:04.853" v="8378" actId="6549"/>
          <ac:spMkLst>
            <pc:docMk/>
            <pc:sldMk cId="1056606131" sldId="276"/>
            <ac:spMk id="7" creationId="{2C646DF8-B52C-4DF7-BA32-A629220FBC3C}"/>
          </ac:spMkLst>
        </pc:spChg>
      </pc:sldChg>
      <pc:sldChg chg="modSp add ord modAnim">
        <pc:chgData name="加賀山 茂" userId="8c55a2096077e13e" providerId="LiveId" clId="{F6EE481F-DD35-4944-BCCA-3E2E59221D68}" dt="2019-05-08T12:15:38.506" v="7744"/>
        <pc:sldMkLst>
          <pc:docMk/>
          <pc:sldMk cId="1029960556" sldId="277"/>
        </pc:sldMkLst>
        <pc:spChg chg="mod">
          <ac:chgData name="加賀山 茂" userId="8c55a2096077e13e" providerId="LiveId" clId="{F6EE481F-DD35-4944-BCCA-3E2E59221D68}" dt="2019-05-07T13:15:25.818" v="2655" actId="113"/>
          <ac:spMkLst>
            <pc:docMk/>
            <pc:sldMk cId="1029960556" sldId="277"/>
            <ac:spMk id="6" creationId="{04233561-96D7-4F61-9D19-4DEF0A9D3EF4}"/>
          </ac:spMkLst>
        </pc:spChg>
        <pc:spChg chg="mod">
          <ac:chgData name="加賀山 茂" userId="8c55a2096077e13e" providerId="LiveId" clId="{F6EE481F-DD35-4944-BCCA-3E2E59221D68}" dt="2019-05-07T13:15:31.713" v="2656" actId="113"/>
          <ac:spMkLst>
            <pc:docMk/>
            <pc:sldMk cId="1029960556" sldId="277"/>
            <ac:spMk id="7" creationId="{2C646DF8-B52C-4DF7-BA32-A629220FBC3C}"/>
          </ac:spMkLst>
        </pc:spChg>
      </pc:sldChg>
      <pc:sldChg chg="addSp delSp modSp add modAnim">
        <pc:chgData name="加賀山 茂" userId="8c55a2096077e13e" providerId="LiveId" clId="{F6EE481F-DD35-4944-BCCA-3E2E59221D68}" dt="2019-05-08T12:18:02.458" v="7772"/>
        <pc:sldMkLst>
          <pc:docMk/>
          <pc:sldMk cId="3617436426" sldId="278"/>
        </pc:sldMkLst>
        <pc:spChg chg="mod">
          <ac:chgData name="加賀山 茂" userId="8c55a2096077e13e" providerId="LiveId" clId="{F6EE481F-DD35-4944-BCCA-3E2E59221D68}" dt="2019-05-07T13:33:59.212" v="2824" actId="1076"/>
          <ac:spMkLst>
            <pc:docMk/>
            <pc:sldMk cId="3617436426" sldId="278"/>
            <ac:spMk id="2" creationId="{5DBBB355-7C1A-4D0B-B13D-371D1CC46459}"/>
          </ac:spMkLst>
        </pc:spChg>
        <pc:spChg chg="mod">
          <ac:chgData name="加賀山 茂" userId="8c55a2096077e13e" providerId="LiveId" clId="{F6EE481F-DD35-4944-BCCA-3E2E59221D68}" dt="2019-05-07T13:33:39.787" v="2809" actId="27636"/>
          <ac:spMkLst>
            <pc:docMk/>
            <pc:sldMk cId="3617436426" sldId="278"/>
            <ac:spMk id="3" creationId="{8AEC3EBA-E0AF-4544-A075-D647EAA7C00B}"/>
          </ac:spMkLst>
        </pc:spChg>
        <pc:picChg chg="add del mod">
          <ac:chgData name="加賀山 茂" userId="8c55a2096077e13e" providerId="LiveId" clId="{F6EE481F-DD35-4944-BCCA-3E2E59221D68}" dt="2019-05-07T22:35:54.967" v="3139" actId="478"/>
          <ac:picMkLst>
            <pc:docMk/>
            <pc:sldMk cId="3617436426" sldId="278"/>
            <ac:picMk id="8" creationId="{EAF754B2-B9D9-4354-81DB-A9183A86A397}"/>
          </ac:picMkLst>
        </pc:picChg>
        <pc:picChg chg="add mod">
          <ac:chgData name="加賀山 茂" userId="8c55a2096077e13e" providerId="LiveId" clId="{F6EE481F-DD35-4944-BCCA-3E2E59221D68}" dt="2019-05-07T22:36:45.558" v="3142" actId="1076"/>
          <ac:picMkLst>
            <pc:docMk/>
            <pc:sldMk cId="3617436426" sldId="278"/>
            <ac:picMk id="9" creationId="{15F5B0A7-7CBC-4B29-A67E-EB88E03CC3C8}"/>
          </ac:picMkLst>
        </pc:picChg>
      </pc:sldChg>
      <pc:sldChg chg="addSp delSp modSp add ord modAnim">
        <pc:chgData name="加賀山 茂" userId="8c55a2096077e13e" providerId="LiveId" clId="{F6EE481F-DD35-4944-BCCA-3E2E59221D68}" dt="2019-05-09T00:08:10.007" v="8368"/>
        <pc:sldMkLst>
          <pc:docMk/>
          <pc:sldMk cId="2152533672" sldId="279"/>
        </pc:sldMkLst>
        <pc:spChg chg="mod">
          <ac:chgData name="加賀山 茂" userId="8c55a2096077e13e" providerId="LiveId" clId="{F6EE481F-DD35-4944-BCCA-3E2E59221D68}" dt="2019-05-08T11:20:26.625" v="7522" actId="20577"/>
          <ac:spMkLst>
            <pc:docMk/>
            <pc:sldMk cId="2152533672" sldId="279"/>
            <ac:spMk id="2" creationId="{6A6D2CFE-F1A7-4D70-AF54-07FA232FF30F}"/>
          </ac:spMkLst>
        </pc:spChg>
        <pc:spChg chg="del mod">
          <ac:chgData name="加賀山 茂" userId="8c55a2096077e13e" providerId="LiveId" clId="{F6EE481F-DD35-4944-BCCA-3E2E59221D68}" dt="2019-05-07T07:59:15.160" v="2304"/>
          <ac:spMkLst>
            <pc:docMk/>
            <pc:sldMk cId="2152533672" sldId="279"/>
            <ac:spMk id="3" creationId="{7E27448B-B677-48D7-8280-1387983059A9}"/>
          </ac:spMkLst>
        </pc:spChg>
        <pc:spChg chg="add mod">
          <ac:chgData name="加賀山 茂" userId="8c55a2096077e13e" providerId="LiveId" clId="{F6EE481F-DD35-4944-BCCA-3E2E59221D68}" dt="2019-05-08T09:09:04.188" v="7489" actId="20577"/>
          <ac:spMkLst>
            <pc:docMk/>
            <pc:sldMk cId="2152533672" sldId="279"/>
            <ac:spMk id="9" creationId="{7A9F9BC0-AF0F-4E35-9248-781046E6E340}"/>
          </ac:spMkLst>
        </pc:spChg>
        <pc:picChg chg="add mod">
          <ac:chgData name="加賀山 茂" userId="8c55a2096077e13e" providerId="LiveId" clId="{F6EE481F-DD35-4944-BCCA-3E2E59221D68}" dt="2019-05-07T08:11:28.172" v="2552" actId="1076"/>
          <ac:picMkLst>
            <pc:docMk/>
            <pc:sldMk cId="2152533672" sldId="279"/>
            <ac:picMk id="8" creationId="{4E6A2955-F1AC-4AAD-A273-B72222B986E4}"/>
          </ac:picMkLst>
        </pc:picChg>
      </pc:sldChg>
      <pc:sldChg chg="addSp modSp add modAnim">
        <pc:chgData name="加賀山 茂" userId="8c55a2096077e13e" providerId="LiveId" clId="{F6EE481F-DD35-4944-BCCA-3E2E59221D68}" dt="2019-05-08T12:25:07.697" v="7825"/>
        <pc:sldMkLst>
          <pc:docMk/>
          <pc:sldMk cId="3283161941" sldId="280"/>
        </pc:sldMkLst>
        <pc:spChg chg="mod">
          <ac:chgData name="加賀山 茂" userId="8c55a2096077e13e" providerId="LiveId" clId="{F6EE481F-DD35-4944-BCCA-3E2E59221D68}" dt="2019-05-08T08:44:28.925" v="6827" actId="1076"/>
          <ac:spMkLst>
            <pc:docMk/>
            <pc:sldMk cId="3283161941" sldId="280"/>
            <ac:spMk id="2" creationId="{F3CDA43B-5E74-45B1-88FA-489C6EBB30D4}"/>
          </ac:spMkLst>
        </pc:spChg>
        <pc:spChg chg="mod">
          <ac:chgData name="加賀山 茂" userId="8c55a2096077e13e" providerId="LiveId" clId="{F6EE481F-DD35-4944-BCCA-3E2E59221D68}" dt="2019-05-08T01:31:04.349" v="3728" actId="20577"/>
          <ac:spMkLst>
            <pc:docMk/>
            <pc:sldMk cId="3283161941" sldId="280"/>
            <ac:spMk id="3" creationId="{8E2A8EFE-8D31-4DA3-82AE-297B5396FD07}"/>
          </ac:spMkLst>
        </pc:spChg>
        <pc:spChg chg="add mod">
          <ac:chgData name="加賀山 茂" userId="8c55a2096077e13e" providerId="LiveId" clId="{F6EE481F-DD35-4944-BCCA-3E2E59221D68}" dt="2019-05-08T01:35:30.350" v="3791" actId="6549"/>
          <ac:spMkLst>
            <pc:docMk/>
            <pc:sldMk cId="3283161941" sldId="280"/>
            <ac:spMk id="7" creationId="{DD82DC25-40EF-4475-9231-CA4BCDB06CFC}"/>
          </ac:spMkLst>
        </pc:spChg>
        <pc:picChg chg="add mod">
          <ac:chgData name="加賀山 茂" userId="8c55a2096077e13e" providerId="LiveId" clId="{F6EE481F-DD35-4944-BCCA-3E2E59221D68}" dt="2019-05-08T08:45:16.157" v="6834" actId="1076"/>
          <ac:picMkLst>
            <pc:docMk/>
            <pc:sldMk cId="3283161941" sldId="280"/>
            <ac:picMk id="9" creationId="{5E47BAE1-CBC9-4550-9F66-17677562DDA3}"/>
          </ac:picMkLst>
        </pc:picChg>
      </pc:sldChg>
      <pc:sldChg chg="addSp modSp add modAnim">
        <pc:chgData name="加賀山 茂" userId="8c55a2096077e13e" providerId="LiveId" clId="{F6EE481F-DD35-4944-BCCA-3E2E59221D68}" dt="2019-05-08T12:28:06.728" v="7903"/>
        <pc:sldMkLst>
          <pc:docMk/>
          <pc:sldMk cId="961777370" sldId="281"/>
        </pc:sldMkLst>
        <pc:spChg chg="mod">
          <ac:chgData name="加賀山 茂" userId="8c55a2096077e13e" providerId="LiveId" clId="{F6EE481F-DD35-4944-BCCA-3E2E59221D68}" dt="2019-05-07T13:37:09.788" v="2904" actId="20577"/>
          <ac:spMkLst>
            <pc:docMk/>
            <pc:sldMk cId="961777370" sldId="281"/>
            <ac:spMk id="2" creationId="{F3CDA43B-5E74-45B1-88FA-489C6EBB30D4}"/>
          </ac:spMkLst>
        </pc:spChg>
        <pc:spChg chg="mod">
          <ac:chgData name="加賀山 茂" userId="8c55a2096077e13e" providerId="LiveId" clId="{F6EE481F-DD35-4944-BCCA-3E2E59221D68}" dt="2019-05-08T02:05:33.052" v="4318" actId="14100"/>
          <ac:spMkLst>
            <pc:docMk/>
            <pc:sldMk cId="961777370" sldId="281"/>
            <ac:spMk id="3" creationId="{8E2A8EFE-8D31-4DA3-82AE-297B5396FD07}"/>
          </ac:spMkLst>
        </pc:spChg>
        <pc:picChg chg="add mod">
          <ac:chgData name="加賀山 茂" userId="8c55a2096077e13e" providerId="LiveId" clId="{F6EE481F-DD35-4944-BCCA-3E2E59221D68}" dt="2019-05-08T02:14:34.579" v="4321" actId="1076"/>
          <ac:picMkLst>
            <pc:docMk/>
            <pc:sldMk cId="961777370" sldId="281"/>
            <ac:picMk id="8" creationId="{8155A0A4-3843-461F-ACDA-39750E262B6D}"/>
          </ac:picMkLst>
        </pc:picChg>
      </pc:sldChg>
      <pc:sldChg chg="addSp modSp add modAnim">
        <pc:chgData name="加賀山 茂" userId="8c55a2096077e13e" providerId="LiveId" clId="{F6EE481F-DD35-4944-BCCA-3E2E59221D68}" dt="2019-05-08T12:30:54.828" v="7932"/>
        <pc:sldMkLst>
          <pc:docMk/>
          <pc:sldMk cId="957926525" sldId="282"/>
        </pc:sldMkLst>
        <pc:spChg chg="mod">
          <ac:chgData name="加賀山 茂" userId="8c55a2096077e13e" providerId="LiveId" clId="{F6EE481F-DD35-4944-BCCA-3E2E59221D68}" dt="2019-05-07T13:37:15.388" v="2905" actId="20577"/>
          <ac:spMkLst>
            <pc:docMk/>
            <pc:sldMk cId="957926525" sldId="282"/>
            <ac:spMk id="2" creationId="{F3CDA43B-5E74-45B1-88FA-489C6EBB30D4}"/>
          </ac:spMkLst>
        </pc:spChg>
        <pc:spChg chg="mod">
          <ac:chgData name="加賀山 茂" userId="8c55a2096077e13e" providerId="LiveId" clId="{F6EE481F-DD35-4944-BCCA-3E2E59221D68}" dt="2019-05-08T02:38:47.577" v="4681" actId="27636"/>
          <ac:spMkLst>
            <pc:docMk/>
            <pc:sldMk cId="957926525" sldId="282"/>
            <ac:spMk id="3" creationId="{8E2A8EFE-8D31-4DA3-82AE-297B5396FD07}"/>
          </ac:spMkLst>
        </pc:spChg>
        <pc:picChg chg="add mod">
          <ac:chgData name="加賀山 茂" userId="8c55a2096077e13e" providerId="LiveId" clId="{F6EE481F-DD35-4944-BCCA-3E2E59221D68}" dt="2019-05-08T02:34:29.338" v="4326" actId="1076"/>
          <ac:picMkLst>
            <pc:docMk/>
            <pc:sldMk cId="957926525" sldId="282"/>
            <ac:picMk id="8" creationId="{551F002A-5E45-4EB0-B708-45B707606D96}"/>
          </ac:picMkLst>
        </pc:picChg>
      </pc:sldChg>
      <pc:sldChg chg="addSp delSp modSp add delAnim modAnim">
        <pc:chgData name="加賀山 茂" userId="8c55a2096077e13e" providerId="LiveId" clId="{F6EE481F-DD35-4944-BCCA-3E2E59221D68}" dt="2019-05-09T23:52:16.937" v="9433" actId="1036"/>
        <pc:sldMkLst>
          <pc:docMk/>
          <pc:sldMk cId="393412718" sldId="283"/>
        </pc:sldMkLst>
        <pc:spChg chg="mod">
          <ac:chgData name="加賀山 茂" userId="8c55a2096077e13e" providerId="LiveId" clId="{F6EE481F-DD35-4944-BCCA-3E2E59221D68}" dt="2019-05-07T13:37:23.833" v="2906" actId="20577"/>
          <ac:spMkLst>
            <pc:docMk/>
            <pc:sldMk cId="393412718" sldId="283"/>
            <ac:spMk id="2" creationId="{F3CDA43B-5E74-45B1-88FA-489C6EBB30D4}"/>
          </ac:spMkLst>
        </pc:spChg>
        <pc:spChg chg="mod">
          <ac:chgData name="加賀山 茂" userId="8c55a2096077e13e" providerId="LiveId" clId="{F6EE481F-DD35-4944-BCCA-3E2E59221D68}" dt="2019-05-08T03:10:56.698" v="5150" actId="27636"/>
          <ac:spMkLst>
            <pc:docMk/>
            <pc:sldMk cId="393412718" sldId="283"/>
            <ac:spMk id="3" creationId="{8E2A8EFE-8D31-4DA3-82AE-297B5396FD07}"/>
          </ac:spMkLst>
        </pc:spChg>
        <pc:picChg chg="add del mod">
          <ac:chgData name="加賀山 茂" userId="8c55a2096077e13e" providerId="LiveId" clId="{F6EE481F-DD35-4944-BCCA-3E2E59221D68}" dt="2019-05-09T23:43:10.489" v="9386" actId="478"/>
          <ac:picMkLst>
            <pc:docMk/>
            <pc:sldMk cId="393412718" sldId="283"/>
            <ac:picMk id="8" creationId="{7919C2DD-8936-4E85-8193-48E99C2868C1}"/>
          </ac:picMkLst>
        </pc:picChg>
        <pc:picChg chg="add del mod">
          <ac:chgData name="加賀山 茂" userId="8c55a2096077e13e" providerId="LiveId" clId="{F6EE481F-DD35-4944-BCCA-3E2E59221D68}" dt="2019-05-09T23:49:39.795" v="9399" actId="478"/>
          <ac:picMkLst>
            <pc:docMk/>
            <pc:sldMk cId="393412718" sldId="283"/>
            <ac:picMk id="9" creationId="{BB7F5EF9-828D-4747-9E20-F3011E94DC40}"/>
          </ac:picMkLst>
        </pc:picChg>
        <pc:picChg chg="add mod">
          <ac:chgData name="加賀山 茂" userId="8c55a2096077e13e" providerId="LiveId" clId="{F6EE481F-DD35-4944-BCCA-3E2E59221D68}" dt="2019-05-08T08:46:18.113" v="6841" actId="1076"/>
          <ac:picMkLst>
            <pc:docMk/>
            <pc:sldMk cId="393412718" sldId="283"/>
            <ac:picMk id="10" creationId="{1A66FADC-826D-45B6-B877-D083735B17FF}"/>
          </ac:picMkLst>
        </pc:picChg>
        <pc:picChg chg="add mod">
          <ac:chgData name="加賀山 茂" userId="8c55a2096077e13e" providerId="LiveId" clId="{F6EE481F-DD35-4944-BCCA-3E2E59221D68}" dt="2019-05-09T23:52:16.937" v="9433" actId="1036"/>
          <ac:picMkLst>
            <pc:docMk/>
            <pc:sldMk cId="393412718" sldId="283"/>
            <ac:picMk id="12" creationId="{792A7CF1-D272-4ECC-9690-323672D4F49C}"/>
          </ac:picMkLst>
        </pc:picChg>
      </pc:sldChg>
      <pc:sldChg chg="addSp delSp modSp add modAnim">
        <pc:chgData name="加賀山 茂" userId="8c55a2096077e13e" providerId="LiveId" clId="{F6EE481F-DD35-4944-BCCA-3E2E59221D68}" dt="2019-05-08T12:57:48.863" v="8008"/>
        <pc:sldMkLst>
          <pc:docMk/>
          <pc:sldMk cId="3669841587" sldId="284"/>
        </pc:sldMkLst>
        <pc:spChg chg="mod">
          <ac:chgData name="加賀山 茂" userId="8c55a2096077e13e" providerId="LiveId" clId="{F6EE481F-DD35-4944-BCCA-3E2E59221D68}" dt="2019-05-08T06:34:10.826" v="5531"/>
          <ac:spMkLst>
            <pc:docMk/>
            <pc:sldMk cId="3669841587" sldId="284"/>
            <ac:spMk id="2" creationId="{A67310EF-2874-4594-959E-FB2B67C317C9}"/>
          </ac:spMkLst>
        </pc:spChg>
        <pc:spChg chg="del mod">
          <ac:chgData name="加賀山 茂" userId="8c55a2096077e13e" providerId="LiveId" clId="{F6EE481F-DD35-4944-BCCA-3E2E59221D68}" dt="2019-05-08T04:06:08.228" v="5407"/>
          <ac:spMkLst>
            <pc:docMk/>
            <pc:sldMk cId="3669841587" sldId="284"/>
            <ac:spMk id="3" creationId="{A77F46A1-6D7C-442A-A866-A99343ACFA0D}"/>
          </ac:spMkLst>
        </pc:spChg>
        <pc:spChg chg="add mod">
          <ac:chgData name="加賀山 茂" userId="8c55a2096077e13e" providerId="LiveId" clId="{F6EE481F-DD35-4944-BCCA-3E2E59221D68}" dt="2019-05-08T06:35:29.462" v="5538" actId="14100"/>
          <ac:spMkLst>
            <pc:docMk/>
            <pc:sldMk cId="3669841587" sldId="284"/>
            <ac:spMk id="10" creationId="{AF8DCEC8-B99B-4892-BC00-D829E5CCADF9}"/>
          </ac:spMkLst>
        </pc:spChg>
        <pc:picChg chg="add del mod">
          <ac:chgData name="加賀山 茂" userId="8c55a2096077e13e" providerId="LiveId" clId="{F6EE481F-DD35-4944-BCCA-3E2E59221D68}" dt="2019-05-08T04:06:46.986" v="5411" actId="478"/>
          <ac:picMkLst>
            <pc:docMk/>
            <pc:sldMk cId="3669841587" sldId="284"/>
            <ac:picMk id="8" creationId="{C0BE696D-C4F1-463F-89B5-12BE541A80EE}"/>
          </ac:picMkLst>
        </pc:picChg>
        <pc:picChg chg="add del mod">
          <ac:chgData name="加賀山 茂" userId="8c55a2096077e13e" providerId="LiveId" clId="{F6EE481F-DD35-4944-BCCA-3E2E59221D68}" dt="2019-05-08T06:32:39.855" v="5515" actId="478"/>
          <ac:picMkLst>
            <pc:docMk/>
            <pc:sldMk cId="3669841587" sldId="284"/>
            <ac:picMk id="12" creationId="{AF33D5E0-0577-40D3-B499-922F3B665F8A}"/>
          </ac:picMkLst>
        </pc:picChg>
        <pc:picChg chg="add mod">
          <ac:chgData name="加賀山 茂" userId="8c55a2096077e13e" providerId="LiveId" clId="{F6EE481F-DD35-4944-BCCA-3E2E59221D68}" dt="2019-05-08T06:35:36.274" v="5539" actId="1076"/>
          <ac:picMkLst>
            <pc:docMk/>
            <pc:sldMk cId="3669841587" sldId="284"/>
            <ac:picMk id="14" creationId="{EFF17376-9115-4A93-97BB-45A7B6917895}"/>
          </ac:picMkLst>
        </pc:picChg>
      </pc:sldChg>
      <pc:sldChg chg="addSp modSp add modAnim">
        <pc:chgData name="加賀山 茂" userId="8c55a2096077e13e" providerId="LiveId" clId="{F6EE481F-DD35-4944-BCCA-3E2E59221D68}" dt="2019-05-08T13:32:14.802" v="8188"/>
        <pc:sldMkLst>
          <pc:docMk/>
          <pc:sldMk cId="1712080609" sldId="285"/>
        </pc:sldMkLst>
        <pc:spChg chg="mod">
          <ac:chgData name="加賀山 茂" userId="8c55a2096077e13e" providerId="LiveId" clId="{F6EE481F-DD35-4944-BCCA-3E2E59221D68}" dt="2019-05-08T06:29:18.029" v="5508" actId="255"/>
          <ac:spMkLst>
            <pc:docMk/>
            <pc:sldMk cId="1712080609" sldId="285"/>
            <ac:spMk id="2" creationId="{FA57F0B2-8369-42BA-9E4C-859BFB52AF37}"/>
          </ac:spMkLst>
        </pc:spChg>
        <pc:spChg chg="mod">
          <ac:chgData name="加賀山 茂" userId="8c55a2096077e13e" providerId="LiveId" clId="{F6EE481F-DD35-4944-BCCA-3E2E59221D68}" dt="2019-05-08T06:28:40.430" v="5502" actId="14100"/>
          <ac:spMkLst>
            <pc:docMk/>
            <pc:sldMk cId="1712080609" sldId="285"/>
            <ac:spMk id="3" creationId="{1834B90B-A4BE-49BA-B5ED-AE4DFEB55BEA}"/>
          </ac:spMkLst>
        </pc:spChg>
        <pc:picChg chg="add mod">
          <ac:chgData name="加賀山 茂" userId="8c55a2096077e13e" providerId="LiveId" clId="{F6EE481F-DD35-4944-BCCA-3E2E59221D68}" dt="2019-05-08T06:28:53.280" v="5504" actId="1076"/>
          <ac:picMkLst>
            <pc:docMk/>
            <pc:sldMk cId="1712080609" sldId="285"/>
            <ac:picMk id="8" creationId="{8C37EFCA-D5A3-48A6-8A9D-948310A0F946}"/>
          </ac:picMkLst>
        </pc:picChg>
      </pc:sldChg>
      <pc:sldChg chg="modSp add modAnim">
        <pc:chgData name="加賀山 茂" userId="8c55a2096077e13e" providerId="LiveId" clId="{F6EE481F-DD35-4944-BCCA-3E2E59221D68}" dt="2019-05-08T13:03:02.347" v="8041" actId="2710"/>
        <pc:sldMkLst>
          <pc:docMk/>
          <pc:sldMk cId="1656076063" sldId="286"/>
        </pc:sldMkLst>
        <pc:spChg chg="mod">
          <ac:chgData name="加賀山 茂" userId="8c55a2096077e13e" providerId="LiveId" clId="{F6EE481F-DD35-4944-BCCA-3E2E59221D68}" dt="2019-05-08T06:46:41.407" v="5569" actId="20577"/>
          <ac:spMkLst>
            <pc:docMk/>
            <pc:sldMk cId="1656076063" sldId="286"/>
            <ac:spMk id="2" creationId="{0670536F-22B1-423F-A979-3E7E23AAE3E8}"/>
          </ac:spMkLst>
        </pc:spChg>
        <pc:spChg chg="mod">
          <ac:chgData name="加賀山 茂" userId="8c55a2096077e13e" providerId="LiveId" clId="{F6EE481F-DD35-4944-BCCA-3E2E59221D68}" dt="2019-05-08T13:03:02.347" v="8041" actId="2710"/>
          <ac:spMkLst>
            <pc:docMk/>
            <pc:sldMk cId="1656076063" sldId="286"/>
            <ac:spMk id="3" creationId="{0C82A260-4098-4A0A-821E-E5BF41445B95}"/>
          </ac:spMkLst>
        </pc:spChg>
      </pc:sldChg>
      <pc:sldChg chg="modSp add modAnim">
        <pc:chgData name="加賀山 茂" userId="8c55a2096077e13e" providerId="LiveId" clId="{F6EE481F-DD35-4944-BCCA-3E2E59221D68}" dt="2019-05-09T00:30:43.832" v="8450"/>
        <pc:sldMkLst>
          <pc:docMk/>
          <pc:sldMk cId="766993042" sldId="287"/>
        </pc:sldMkLst>
        <pc:spChg chg="mod">
          <ac:chgData name="加賀山 茂" userId="8c55a2096077e13e" providerId="LiveId" clId="{F6EE481F-DD35-4944-BCCA-3E2E59221D68}" dt="2019-05-08T06:42:58.190" v="5543"/>
          <ac:spMkLst>
            <pc:docMk/>
            <pc:sldMk cId="766993042" sldId="287"/>
            <ac:spMk id="2" creationId="{20703E4B-2F67-4F06-8701-000A0147A4E1}"/>
          </ac:spMkLst>
        </pc:spChg>
        <pc:spChg chg="mod">
          <ac:chgData name="加賀山 茂" userId="8c55a2096077e13e" providerId="LiveId" clId="{F6EE481F-DD35-4944-BCCA-3E2E59221D68}" dt="2019-05-09T00:30:43.832" v="8450"/>
          <ac:spMkLst>
            <pc:docMk/>
            <pc:sldMk cId="766993042" sldId="287"/>
            <ac:spMk id="3" creationId="{A04453CD-A695-45BA-9295-A02EA4610A67}"/>
          </ac:spMkLst>
        </pc:spChg>
      </pc:sldChg>
      <pc:sldChg chg="modSp add modAnim">
        <pc:chgData name="加賀山 茂" userId="8c55a2096077e13e" providerId="LiveId" clId="{F6EE481F-DD35-4944-BCCA-3E2E59221D68}" dt="2019-05-08T13:21:49.052" v="8085"/>
        <pc:sldMkLst>
          <pc:docMk/>
          <pc:sldMk cId="3434905541" sldId="288"/>
        </pc:sldMkLst>
        <pc:spChg chg="mod">
          <ac:chgData name="加賀山 茂" userId="8c55a2096077e13e" providerId="LiveId" clId="{F6EE481F-DD35-4944-BCCA-3E2E59221D68}" dt="2019-05-08T06:45:02.717" v="5567" actId="20577"/>
          <ac:spMkLst>
            <pc:docMk/>
            <pc:sldMk cId="3434905541" sldId="288"/>
            <ac:spMk id="2" creationId="{E7A04358-11BA-4B4D-A07B-C1F7F7F22B67}"/>
          </ac:spMkLst>
        </pc:spChg>
        <pc:spChg chg="mod">
          <ac:chgData name="加賀山 茂" userId="8c55a2096077e13e" providerId="LiveId" clId="{F6EE481F-DD35-4944-BCCA-3E2E59221D68}" dt="2019-05-08T13:19:50.188" v="8072" actId="27636"/>
          <ac:spMkLst>
            <pc:docMk/>
            <pc:sldMk cId="3434905541" sldId="288"/>
            <ac:spMk id="3" creationId="{C67B2AC6-30C3-4681-B099-BD16E6E5066C}"/>
          </ac:spMkLst>
        </pc:spChg>
      </pc:sldChg>
      <pc:sldChg chg="modSp add modAnim">
        <pc:chgData name="加賀山 茂" userId="8c55a2096077e13e" providerId="LiveId" clId="{F6EE481F-DD35-4944-BCCA-3E2E59221D68}" dt="2019-05-08T13:24:49.297" v="8113"/>
        <pc:sldMkLst>
          <pc:docMk/>
          <pc:sldMk cId="7869146" sldId="289"/>
        </pc:sldMkLst>
        <pc:spChg chg="mod">
          <ac:chgData name="加賀山 茂" userId="8c55a2096077e13e" providerId="LiveId" clId="{F6EE481F-DD35-4944-BCCA-3E2E59221D68}" dt="2019-05-08T06:43:37.348" v="5548" actId="255"/>
          <ac:spMkLst>
            <pc:docMk/>
            <pc:sldMk cId="7869146" sldId="289"/>
            <ac:spMk id="2" creationId="{F45110E0-7766-41D5-BE95-8BB451EBD9CD}"/>
          </ac:spMkLst>
        </pc:spChg>
        <pc:spChg chg="mod">
          <ac:chgData name="加賀山 茂" userId="8c55a2096077e13e" providerId="LiveId" clId="{F6EE481F-DD35-4944-BCCA-3E2E59221D68}" dt="2019-05-08T13:24:49.297" v="8113"/>
          <ac:spMkLst>
            <pc:docMk/>
            <pc:sldMk cId="7869146" sldId="289"/>
            <ac:spMk id="3" creationId="{9863EF98-AC8C-43A6-BCD3-9D3E5A98C88B}"/>
          </ac:spMkLst>
        </pc:spChg>
      </pc:sldChg>
      <pc:sldChg chg="addSp modSp add modAnim">
        <pc:chgData name="加賀山 茂" userId="8c55a2096077e13e" providerId="LiveId" clId="{F6EE481F-DD35-4944-BCCA-3E2E59221D68}" dt="2019-05-08T13:27:06.794" v="8134"/>
        <pc:sldMkLst>
          <pc:docMk/>
          <pc:sldMk cId="769800855" sldId="290"/>
        </pc:sldMkLst>
        <pc:spChg chg="mod">
          <ac:chgData name="加賀山 茂" userId="8c55a2096077e13e" providerId="LiveId" clId="{F6EE481F-DD35-4944-BCCA-3E2E59221D68}" dt="2019-05-08T06:43:52.188" v="5550"/>
          <ac:spMkLst>
            <pc:docMk/>
            <pc:sldMk cId="769800855" sldId="290"/>
            <ac:spMk id="2" creationId="{6B4792FC-AF96-46A9-A50F-6DC3DCAEB214}"/>
          </ac:spMkLst>
        </pc:spChg>
        <pc:spChg chg="mod">
          <ac:chgData name="加賀山 茂" userId="8c55a2096077e13e" providerId="LiveId" clId="{F6EE481F-DD35-4944-BCCA-3E2E59221D68}" dt="2019-05-08T07:40:09.178" v="6125" actId="1038"/>
          <ac:spMkLst>
            <pc:docMk/>
            <pc:sldMk cId="769800855" sldId="290"/>
            <ac:spMk id="3" creationId="{90BBD131-7C5B-42CD-9260-380DB12A6D2E}"/>
          </ac:spMkLst>
        </pc:spChg>
        <pc:spChg chg="add mod">
          <ac:chgData name="加賀山 茂" userId="8c55a2096077e13e" providerId="LiveId" clId="{F6EE481F-DD35-4944-BCCA-3E2E59221D68}" dt="2019-05-08T08:16:17.686" v="6801" actId="20577"/>
          <ac:spMkLst>
            <pc:docMk/>
            <pc:sldMk cId="769800855" sldId="290"/>
            <ac:spMk id="7" creationId="{C09772F7-6E20-4A5B-9FE7-3550E04EE7D2}"/>
          </ac:spMkLst>
        </pc:spChg>
      </pc:sldChg>
      <pc:sldChg chg="modSp add modAnim">
        <pc:chgData name="加賀山 茂" userId="8c55a2096077e13e" providerId="LiveId" clId="{F6EE481F-DD35-4944-BCCA-3E2E59221D68}" dt="2019-05-08T13:29:14.325" v="8153"/>
        <pc:sldMkLst>
          <pc:docMk/>
          <pc:sldMk cId="263389641" sldId="291"/>
        </pc:sldMkLst>
        <pc:spChg chg="mod">
          <ac:chgData name="加賀山 茂" userId="8c55a2096077e13e" providerId="LiveId" clId="{F6EE481F-DD35-4944-BCCA-3E2E59221D68}" dt="2019-05-08T06:44:07.057" v="5552"/>
          <ac:spMkLst>
            <pc:docMk/>
            <pc:sldMk cId="263389641" sldId="291"/>
            <ac:spMk id="2" creationId="{D8959BB3-7FBB-44C0-A1B8-FB44FF58D798}"/>
          </ac:spMkLst>
        </pc:spChg>
        <pc:spChg chg="mod">
          <ac:chgData name="加賀山 茂" userId="8c55a2096077e13e" providerId="LiveId" clId="{F6EE481F-DD35-4944-BCCA-3E2E59221D68}" dt="2019-05-08T13:28:30.366" v="8145" actId="404"/>
          <ac:spMkLst>
            <pc:docMk/>
            <pc:sldMk cId="263389641" sldId="291"/>
            <ac:spMk id="3" creationId="{F8C21D55-6787-42CC-ABE6-9721D021DFEE}"/>
          </ac:spMkLst>
        </pc:spChg>
      </pc:sldChg>
      <pc:sldChg chg="modSp add modAnim">
        <pc:chgData name="加賀山 茂" userId="8c55a2096077e13e" providerId="LiveId" clId="{F6EE481F-DD35-4944-BCCA-3E2E59221D68}" dt="2019-05-08T13:30:48.720" v="8174"/>
        <pc:sldMkLst>
          <pc:docMk/>
          <pc:sldMk cId="229671767" sldId="292"/>
        </pc:sldMkLst>
        <pc:spChg chg="mod">
          <ac:chgData name="加賀山 茂" userId="8c55a2096077e13e" providerId="LiveId" clId="{F6EE481F-DD35-4944-BCCA-3E2E59221D68}" dt="2019-05-08T06:44:17.912" v="5554"/>
          <ac:spMkLst>
            <pc:docMk/>
            <pc:sldMk cId="229671767" sldId="292"/>
            <ac:spMk id="2" creationId="{9FB7E4D8-8DAE-4307-9E87-C5A06B981E84}"/>
          </ac:spMkLst>
        </pc:spChg>
        <pc:spChg chg="mod">
          <ac:chgData name="加賀山 茂" userId="8c55a2096077e13e" providerId="LiveId" clId="{F6EE481F-DD35-4944-BCCA-3E2E59221D68}" dt="2019-05-08T13:30:45.049" v="8173"/>
          <ac:spMkLst>
            <pc:docMk/>
            <pc:sldMk cId="229671767" sldId="292"/>
            <ac:spMk id="3" creationId="{AC669F8B-0FCB-4ED7-9BF1-88EA4BE380F9}"/>
          </ac:spMkLst>
        </pc:spChg>
      </pc:sldChg>
      <pc:sldChg chg="modSp add del">
        <pc:chgData name="加賀山 茂" userId="8c55a2096077e13e" providerId="LiveId" clId="{F6EE481F-DD35-4944-BCCA-3E2E59221D68}" dt="2019-05-08T07:50:58.333" v="6216" actId="2696"/>
        <pc:sldMkLst>
          <pc:docMk/>
          <pc:sldMk cId="2546671993" sldId="293"/>
        </pc:sldMkLst>
        <pc:spChg chg="mod">
          <ac:chgData name="加賀山 茂" userId="8c55a2096077e13e" providerId="LiveId" clId="{F6EE481F-DD35-4944-BCCA-3E2E59221D68}" dt="2019-05-08T06:44:32.348" v="5564"/>
          <ac:spMkLst>
            <pc:docMk/>
            <pc:sldMk cId="2546671993" sldId="293"/>
            <ac:spMk id="2" creationId="{C3535790-3ECF-4F13-8F4C-6E320A889465}"/>
          </ac:spMkLst>
        </pc:spChg>
      </pc:sldChg>
      <pc:sldChg chg="modSp add modAnim">
        <pc:chgData name="加賀山 茂" userId="8c55a2096077e13e" providerId="LiveId" clId="{F6EE481F-DD35-4944-BCCA-3E2E59221D68}" dt="2019-05-08T12:59:25.020" v="8023"/>
        <pc:sldMkLst>
          <pc:docMk/>
          <pc:sldMk cId="2810897342" sldId="294"/>
        </pc:sldMkLst>
        <pc:spChg chg="mod">
          <ac:chgData name="加賀山 茂" userId="8c55a2096077e13e" providerId="LiveId" clId="{F6EE481F-DD35-4944-BCCA-3E2E59221D68}" dt="2019-05-08T06:47:11.809" v="5572" actId="255"/>
          <ac:spMkLst>
            <pc:docMk/>
            <pc:sldMk cId="2810897342" sldId="294"/>
            <ac:spMk id="2" creationId="{9C2F1930-E5EF-420F-8083-94AE71B003E9}"/>
          </ac:spMkLst>
        </pc:spChg>
        <pc:spChg chg="mod">
          <ac:chgData name="加賀山 茂" userId="8c55a2096077e13e" providerId="LiveId" clId="{F6EE481F-DD35-4944-BCCA-3E2E59221D68}" dt="2019-05-08T07:18:56.206" v="5848"/>
          <ac:spMkLst>
            <pc:docMk/>
            <pc:sldMk cId="2810897342" sldId="294"/>
            <ac:spMk id="3" creationId="{4ACDAE30-930F-4FF7-9CD7-4A2789184A72}"/>
          </ac:spMkLst>
        </pc:spChg>
      </pc:sldChg>
      <pc:sldChg chg="addSp modSp add">
        <pc:chgData name="加賀山 茂" userId="8c55a2096077e13e" providerId="LiveId" clId="{F6EE481F-DD35-4944-BCCA-3E2E59221D68}" dt="2019-05-09T07:17:45.150" v="9338" actId="14100"/>
        <pc:sldMkLst>
          <pc:docMk/>
          <pc:sldMk cId="2698887201" sldId="295"/>
        </pc:sldMkLst>
        <pc:spChg chg="mod">
          <ac:chgData name="加賀山 茂" userId="8c55a2096077e13e" providerId="LiveId" clId="{F6EE481F-DD35-4944-BCCA-3E2E59221D68}" dt="2019-05-09T07:17:45.150" v="9338" actId="14100"/>
          <ac:spMkLst>
            <pc:docMk/>
            <pc:sldMk cId="2698887201" sldId="295"/>
            <ac:spMk id="2" creationId="{E7B7693D-72E1-4C06-B32D-33596F2363C4}"/>
          </ac:spMkLst>
        </pc:spChg>
        <pc:spChg chg="mod">
          <ac:chgData name="加賀山 茂" userId="8c55a2096077e13e" providerId="LiveId" clId="{F6EE481F-DD35-4944-BCCA-3E2E59221D68}" dt="2019-05-09T07:17:14.619" v="9337" actId="20577"/>
          <ac:spMkLst>
            <pc:docMk/>
            <pc:sldMk cId="2698887201" sldId="295"/>
            <ac:spMk id="3" creationId="{C61B56E9-DAD8-42F6-8110-A9B59527DC13}"/>
          </ac:spMkLst>
        </pc:spChg>
        <pc:spChg chg="add mod">
          <ac:chgData name="加賀山 茂" userId="8c55a2096077e13e" providerId="LiveId" clId="{F6EE481F-DD35-4944-BCCA-3E2E59221D68}" dt="2019-05-09T07:16:56.405" v="9307" actId="14100"/>
          <ac:spMkLst>
            <pc:docMk/>
            <pc:sldMk cId="2698887201" sldId="295"/>
            <ac:spMk id="7" creationId="{2700C03C-E8EB-4FB9-9FC9-B0377E2F766A}"/>
          </ac:spMkLst>
        </pc:spChg>
      </pc:sldChg>
      <pc:sldChg chg="modSp add modAnim">
        <pc:chgData name="加賀山 茂" userId="8c55a2096077e13e" providerId="LiveId" clId="{F6EE481F-DD35-4944-BCCA-3E2E59221D68}" dt="2019-05-09T13:45:33.747" v="9385"/>
        <pc:sldMkLst>
          <pc:docMk/>
          <pc:sldMk cId="2730331063" sldId="296"/>
        </pc:sldMkLst>
        <pc:spChg chg="mod">
          <ac:chgData name="加賀山 茂" userId="8c55a2096077e13e" providerId="LiveId" clId="{F6EE481F-DD35-4944-BCCA-3E2E59221D68}" dt="2019-05-09T06:51:39.607" v="8490" actId="20577"/>
          <ac:spMkLst>
            <pc:docMk/>
            <pc:sldMk cId="2730331063" sldId="296"/>
            <ac:spMk id="2" creationId="{DB2ECBC6-8BA0-4EE0-932A-A9E981AFBEDE}"/>
          </ac:spMkLst>
        </pc:spChg>
        <pc:spChg chg="mod">
          <ac:chgData name="加賀山 茂" userId="8c55a2096077e13e" providerId="LiveId" clId="{F6EE481F-DD35-4944-BCCA-3E2E59221D68}" dt="2019-05-09T13:45:11.506" v="9383" actId="20577"/>
          <ac:spMkLst>
            <pc:docMk/>
            <pc:sldMk cId="2730331063" sldId="296"/>
            <ac:spMk id="3" creationId="{EFD988AF-C079-4E20-BE7E-5AE6DFC281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19E7B0C-823D-4562-9C54-65DBE3CAA4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448E9B-7EDB-4E8C-A109-39BD7B9967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FBA63A-121B-477A-A67A-ECDAE008D0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Education of LegalTech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60E871-D612-4A86-9750-D008B7523C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8E675-94EA-4643-A0E6-E41103A0B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4823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Education of LegalTech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3713-413B-4837-8C06-D23AC63C9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865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dirty="0"/>
              <a:t>Education</a:t>
            </a:r>
            <a:r>
              <a:rPr kumimoji="1" lang="ja-JP" altLang="en-US" sz="1200" b="1" dirty="0"/>
              <a:t> </a:t>
            </a:r>
            <a:r>
              <a:rPr kumimoji="1" lang="en-US" altLang="ja-JP" sz="1200" b="1" dirty="0"/>
              <a:t>of LegalTech</a:t>
            </a:r>
            <a:r>
              <a:rPr kumimoji="1" lang="ja-JP" altLang="en-US" sz="1200" b="1" dirty="0"/>
              <a:t>　－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Legal Informatics</a:t>
            </a:r>
            <a:endParaRPr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Education of LegalTech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3713-413B-4837-8C06-D23AC63C9F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Education of LegalTech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3713-413B-4837-8C06-D23AC63C9F6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1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n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9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5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2019/5/11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Education of Legal Tech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動作設定ボタン: ホーム 6">
            <a:hlinkClick r:id="" action="ppaction://hlinkshowjump?jump=firstslide" highlightClick="1"/>
          </p:cNvPr>
          <p:cNvSpPr/>
          <p:nvPr userDrawn="1"/>
        </p:nvSpPr>
        <p:spPr>
          <a:xfrm>
            <a:off x="2547254" y="6318658"/>
            <a:ext cx="360000" cy="3600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最初 7">
            <a:hlinkClick r:id="rId13" action="ppaction://hlinksldjump" highlightClick="1"/>
          </p:cNvPr>
          <p:cNvSpPr/>
          <p:nvPr userDrawn="1"/>
        </p:nvSpPr>
        <p:spPr>
          <a:xfrm>
            <a:off x="3235670" y="6318658"/>
            <a:ext cx="360000" cy="360000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 8">
            <a:hlinkClick r:id="" action="ppaction://hlinkshowjump?jump=lastslideviewed" highlightClick="1"/>
          </p:cNvPr>
          <p:cNvSpPr/>
          <p:nvPr userDrawn="1"/>
        </p:nvSpPr>
        <p:spPr>
          <a:xfrm>
            <a:off x="9308475" y="6318658"/>
            <a:ext cx="360000" cy="360000"/>
          </a:xfrm>
          <a:prstGeom prst="actionButtonRetur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最後 9">
            <a:hlinkClick r:id="" action="ppaction://hlinkshowjump?jump=lastslide" highlightClick="1"/>
          </p:cNvPr>
          <p:cNvSpPr/>
          <p:nvPr userDrawn="1"/>
        </p:nvSpPr>
        <p:spPr>
          <a:xfrm>
            <a:off x="9991061" y="6318658"/>
            <a:ext cx="360000" cy="360000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動作設定ボタン: 情報 10">
            <a:hlinkClick r:id="rId14" action="ppaction://hlinksldjump" highlightClick="1"/>
          </p:cNvPr>
          <p:cNvSpPr/>
          <p:nvPr userDrawn="1"/>
        </p:nvSpPr>
        <p:spPr>
          <a:xfrm>
            <a:off x="4059715" y="6318658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2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3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818889"/>
            <a:ext cx="10058400" cy="1298669"/>
          </a:xfrm>
        </p:spPr>
        <p:txBody>
          <a:bodyPr>
            <a:normAutofit/>
          </a:bodyPr>
          <a:lstStyle/>
          <a:p>
            <a:r>
              <a:rPr kumimoji="1" lang="ja-JP" altLang="en-US" sz="7200" b="1" dirty="0"/>
              <a:t>法情報教育の最前線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44188" y="3262745"/>
            <a:ext cx="6023811" cy="2306781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kumimoji="1" lang="ja-JP" altLang="en-US" sz="4400" b="1" dirty="0"/>
              <a:t>明治学院大学名誉教授</a:t>
            </a:r>
            <a:endParaRPr kumimoji="1" lang="en-US" altLang="ja-JP" sz="4400" b="1" dirty="0"/>
          </a:p>
          <a:p>
            <a:pPr marL="0" indent="0" algn="r">
              <a:buNone/>
            </a:pPr>
            <a:r>
              <a:rPr lang="ja-JP" altLang="en-US" sz="4400" b="1" dirty="0"/>
              <a:t>加賀山 茂</a:t>
            </a:r>
            <a:endParaRPr kumimoji="1" lang="ja-JP" altLang="en-US" sz="40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7" name="Picture 3" descr="C:\kagayama\Photo\MyPohtos\themis.tif">
            <a:extLst>
              <a:ext uri="{FF2B5EF4-FFF2-40B4-BE49-F238E27FC236}">
                <a16:creationId xmlns:a16="http://schemas.microsoft.com/office/drawing/2014/main" id="{1D6030E0-DD20-4539-B043-10CF1DEC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7292" y="2997435"/>
            <a:ext cx="1709286" cy="286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B192-081C-498E-9D20-F64C48A12CA1}"/>
              </a:ext>
            </a:extLst>
          </p:cNvPr>
          <p:cNvSpPr txBox="1"/>
          <p:nvPr/>
        </p:nvSpPr>
        <p:spPr>
          <a:xfrm>
            <a:off x="1615050" y="2148411"/>
            <a:ext cx="896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日本の進むべき将来像を模索する</a:t>
            </a:r>
          </a:p>
        </p:txBody>
      </p:sp>
    </p:spTree>
    <p:extLst>
      <p:ext uri="{BB962C8B-B14F-4D97-AF65-F5344CB8AC3E}">
        <p14:creationId xmlns:p14="http://schemas.microsoft.com/office/powerpoint/2010/main" val="6412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DA43B-5E74-45B1-88FA-489C6EBB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384" y="410368"/>
            <a:ext cx="7327232" cy="1325563"/>
          </a:xfrm>
        </p:spPr>
        <p:txBody>
          <a:bodyPr>
            <a:normAutofit/>
          </a:bodyPr>
          <a:lstStyle/>
          <a:p>
            <a:r>
              <a:rPr kumimoji="1" lang="en-US" altLang="ja-JP" sz="6000" b="1" dirty="0"/>
              <a:t>Why Python? (1/4)</a:t>
            </a:r>
            <a:endParaRPr kumimoji="1" lang="ja-JP" altLang="en-US" sz="6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2A8EFE-8D31-4DA3-82AE-297B5396F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38537" cy="4351338"/>
          </a:xfrm>
        </p:spPr>
        <p:txBody>
          <a:bodyPr>
            <a:noAutofit/>
          </a:bodyPr>
          <a:lstStyle/>
          <a:p>
            <a:r>
              <a:rPr kumimoji="1" lang="en-US" altLang="ja-JP" b="1" dirty="0"/>
              <a:t>1. Python source code is easy to read and maintain.</a:t>
            </a:r>
          </a:p>
          <a:p>
            <a:pPr lvl="1"/>
            <a:r>
              <a:rPr lang="en-US" altLang="ja-JP" sz="2000" b="1" dirty="0"/>
              <a:t>As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a programming language, Python exhibits a remarkable clarity of expression.</a:t>
            </a:r>
          </a:p>
          <a:p>
            <a:pPr lvl="1"/>
            <a:r>
              <a:rPr kumimoji="1" lang="en-US" altLang="ja-JP" sz="2000" b="1" dirty="0"/>
              <a:t>Maintaining code written by another programmer becomes mu</a:t>
            </a:r>
            <a:r>
              <a:rPr lang="en-US" altLang="ja-JP" sz="2000" b="1" dirty="0"/>
              <a:t>ch easier simply because its easier to concentrate on the actual structure and algorithms of the code.</a:t>
            </a:r>
          </a:p>
          <a:p>
            <a:pPr lvl="1"/>
            <a:r>
              <a:rPr lang="en-US" altLang="ja-JP" sz="2000" b="1" dirty="0"/>
              <a:t>For the individual programmer, this is a nice side benefit, but for a busyness, this results in lower expenses for code maintenance.</a:t>
            </a:r>
          </a:p>
          <a:p>
            <a:pPr lvl="1"/>
            <a:endParaRPr kumimoji="1" lang="ja-JP" altLang="en-US" sz="3200" b="1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D82DC25-40EF-4475-9231-CA4BCDB06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7842" y="1825625"/>
            <a:ext cx="455595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1600" dirty="0"/>
              <a:t>#! python3</a:t>
            </a:r>
          </a:p>
          <a:p>
            <a:pPr>
              <a:lnSpc>
                <a:spcPct val="100000"/>
              </a:lnSpc>
            </a:pPr>
            <a:r>
              <a:rPr lang="en-US" altLang="ja-JP" sz="1600" dirty="0"/>
              <a:t># mapIt.py - </a:t>
            </a:r>
            <a:r>
              <a:rPr lang="ja-JP" altLang="en-US" sz="1600" dirty="0"/>
              <a:t>コマンドラインやクリップボードに指定した住所の地図を開く</a:t>
            </a: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en-US" altLang="ja-JP" sz="1600" dirty="0"/>
              <a:t>import </a:t>
            </a:r>
            <a:r>
              <a:rPr lang="en-US" altLang="ja-JP" sz="1600" dirty="0" err="1"/>
              <a:t>webbrowser</a:t>
            </a:r>
            <a:r>
              <a:rPr lang="en-US" altLang="ja-JP" sz="1600" dirty="0"/>
              <a:t>, sys, </a:t>
            </a:r>
            <a:r>
              <a:rPr lang="en-US" altLang="ja-JP" sz="1600" dirty="0" err="1"/>
              <a:t>pyperclip</a:t>
            </a:r>
            <a:endParaRPr lang="en-US" altLang="ja-JP" sz="1600" dirty="0"/>
          </a:p>
          <a:p>
            <a:pPr>
              <a:lnSpc>
                <a:spcPct val="100000"/>
              </a:lnSpc>
            </a:pPr>
            <a:r>
              <a:rPr lang="en-US" altLang="ja-JP" sz="1600" dirty="0"/>
              <a:t>if </a:t>
            </a:r>
            <a:r>
              <a:rPr lang="en-US" altLang="ja-JP" sz="1600" dirty="0" err="1"/>
              <a:t>len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sys.argv</a:t>
            </a:r>
            <a:r>
              <a:rPr lang="en-US" altLang="ja-JP" sz="1600" dirty="0"/>
              <a:t>) &gt; 1: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/>
              <a:t> # </a:t>
            </a:r>
            <a:r>
              <a:rPr lang="ja-JP" altLang="en-US" sz="1400" dirty="0"/>
              <a:t>コマンドラインから住所を所得する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/>
              <a:t>address = ' '.join(</a:t>
            </a:r>
            <a:r>
              <a:rPr lang="en-US" altLang="ja-JP" sz="1400" dirty="0" err="1"/>
              <a:t>sys.argv</a:t>
            </a:r>
            <a:r>
              <a:rPr lang="en-US" altLang="ja-JP" sz="1400" dirty="0"/>
              <a:t>[1:])</a:t>
            </a:r>
          </a:p>
          <a:p>
            <a:pPr>
              <a:lnSpc>
                <a:spcPct val="100000"/>
              </a:lnSpc>
            </a:pPr>
            <a:r>
              <a:rPr lang="en-US" altLang="ja-JP" sz="1600" dirty="0"/>
              <a:t>else: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/>
              <a:t># </a:t>
            </a:r>
            <a:r>
              <a:rPr lang="ja-JP" altLang="en-US" sz="1400" dirty="0"/>
              <a:t>クリップボードから住所を取得する</a:t>
            </a:r>
          </a:p>
          <a:p>
            <a:pPr lvl="1">
              <a:lnSpc>
                <a:spcPct val="100000"/>
              </a:lnSpc>
            </a:pPr>
            <a:r>
              <a:rPr lang="en-US" altLang="ja-JP" sz="1400" dirty="0"/>
              <a:t>address = </a:t>
            </a:r>
            <a:r>
              <a:rPr lang="en-US" altLang="ja-JP" sz="1400" dirty="0" err="1"/>
              <a:t>pyperclip.paste</a:t>
            </a:r>
            <a:r>
              <a:rPr lang="en-US" altLang="ja-JP" sz="1400" dirty="0"/>
              <a:t>()</a:t>
            </a:r>
          </a:p>
          <a:p>
            <a:pPr>
              <a:lnSpc>
                <a:spcPct val="100000"/>
              </a:lnSpc>
            </a:pPr>
            <a:r>
              <a:rPr lang="en-US" altLang="ja-JP" sz="1600" dirty="0" err="1"/>
              <a:t>webbrowser.open</a:t>
            </a:r>
            <a:r>
              <a:rPr lang="en-US" altLang="ja-JP" sz="1600" dirty="0"/>
              <a:t>(‘http://www.google.com/maps/place/’ + address)</a:t>
            </a:r>
            <a:br>
              <a:rPr lang="en-US" altLang="ja-JP" sz="1600" dirty="0"/>
            </a:br>
            <a:r>
              <a:rPr lang="en-US" altLang="zh-TW" sz="1600" dirty="0"/>
              <a:t># </a:t>
            </a:r>
            <a:r>
              <a:rPr lang="ja-JP" altLang="en-US" sz="1600" dirty="0"/>
              <a:t>住所例</a:t>
            </a:r>
            <a:r>
              <a:rPr lang="en-US" altLang="zh-TW" sz="1600" dirty="0">
                <a:solidFill>
                  <a:schemeClr val="bg1"/>
                </a:solidFill>
              </a:rPr>
              <a:t>〒879-1504 </a:t>
            </a:r>
            <a:r>
              <a:rPr lang="zh-TW" altLang="en-US" sz="1600" dirty="0">
                <a:solidFill>
                  <a:schemeClr val="bg1"/>
                </a:solidFill>
              </a:rPr>
              <a:t>大分県速見郡日出町大神</a:t>
            </a:r>
            <a:r>
              <a:rPr lang="en-US" altLang="zh-TW" sz="1600" dirty="0">
                <a:solidFill>
                  <a:schemeClr val="bg1"/>
                </a:solidFill>
              </a:rPr>
              <a:t>823-6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65967A-E89C-40B5-8688-054D31D0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61D311-7BAD-4E5D-B0D4-7C23F9E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92703-9DD6-40DA-B418-5DD11565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47BAE1-CBC9-4550-9F66-17677562D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35" y="241925"/>
            <a:ext cx="1394160" cy="19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DA43B-5E74-45B1-88FA-489C6EBB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b="1" dirty="0"/>
              <a:t>Why Python? (2/4)</a:t>
            </a:r>
            <a:endParaRPr kumimoji="1" lang="ja-JP" altLang="en-US" sz="6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2A8EFE-8D31-4DA3-82AE-297B5396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0905" cy="4351338"/>
          </a:xfrm>
        </p:spPr>
        <p:txBody>
          <a:bodyPr/>
          <a:lstStyle/>
          <a:p>
            <a:r>
              <a:rPr kumimoji="1" lang="en-US" altLang="ja-JP" b="1" dirty="0"/>
              <a:t>2. The interactive interpreter makes it simple to try out code fragments.</a:t>
            </a:r>
          </a:p>
          <a:p>
            <a:pPr lvl="1"/>
            <a:r>
              <a:rPr kumimoji="1" lang="en-US" altLang="ja-JP" b="1" dirty="0"/>
              <a:t>Many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modern high-level programming language offer interpreters, but have proved as successful as doing so as Python.</a:t>
            </a:r>
          </a:p>
          <a:p>
            <a:pPr lvl="2"/>
            <a:r>
              <a:rPr lang="en-US" altLang="ja-JP" b="1" dirty="0"/>
              <a:t>Others, such as Java, do not generally offer interpreters at all. If we consider Perl, a language that is arguably very capable when used from a command line, we see that it is not equipped with a rich interpreter.</a:t>
            </a:r>
          </a:p>
          <a:p>
            <a:pPr lvl="2"/>
            <a:r>
              <a:rPr kumimoji="1" lang="en-US" altLang="ja-JP" b="1" dirty="0"/>
              <a:t>With Python, the interactive interpreter provides a rich environment for executing individual statements and testing result.</a:t>
            </a:r>
            <a:endParaRPr kumimoji="1" lang="ja-JP" altLang="en-US" b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65967A-E89C-40B5-8688-054D31D0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61D311-7BAD-4E5D-B0D4-7C23F9E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92703-9DD6-40DA-B418-5DD11565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155A0A4-3843-461F-ACDA-39750E262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67" y="1690688"/>
            <a:ext cx="3935123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DA43B-5E74-45B1-88FA-489C6EBB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b="1" dirty="0"/>
              <a:t>Why Python? (3/4)</a:t>
            </a:r>
            <a:endParaRPr kumimoji="1" lang="ja-JP" altLang="en-US" sz="6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2A8EFE-8D31-4DA3-82AE-297B5396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0126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200" b="1" dirty="0"/>
              <a:t>3. Python is incredibly portable, but does not restrict access to platform-specific capabilities.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2800" b="1" dirty="0"/>
              <a:t>The Python interpreter is one of the most portable language interpreters available.</a:t>
            </a:r>
          </a:p>
          <a:p>
            <a:pPr lvl="1">
              <a:lnSpc>
                <a:spcPct val="100000"/>
              </a:lnSpc>
            </a:pPr>
            <a:r>
              <a:rPr lang="en-US" altLang="ja-JP" sz="2800" b="1" dirty="0"/>
              <a:t>It is known to run on platforms ranging from PDAs and other embedded systems to some of the most powerful multiprocessor platforms ever built.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2800" b="1" dirty="0"/>
              <a:t>I</a:t>
            </a:r>
            <a:r>
              <a:rPr lang="en-US" altLang="ja-JP" sz="2800" b="1" dirty="0"/>
              <a:t>t can run on more operating systems than perhaps any other interpreter.</a:t>
            </a:r>
            <a:endParaRPr kumimoji="1" lang="ja-JP" altLang="en-US" sz="2800" b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65967A-E89C-40B5-8688-054D31D0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61D311-7BAD-4E5D-B0D4-7C23F9E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92703-9DD6-40DA-B418-5DD11565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1F002A-5E45-4EB0-B708-45B707606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99" y="2032794"/>
            <a:ext cx="221615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DA43B-5E74-45B1-88FA-489C6EBB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b="1" dirty="0"/>
              <a:t>Why Python? (4/4)</a:t>
            </a:r>
            <a:endParaRPr kumimoji="1" lang="ja-JP" altLang="en-US" sz="6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2A8EFE-8D31-4DA3-82AE-297B5396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3200" b="1" dirty="0"/>
              <a:t>4. The object-oriented features are powerful without being obscure.</a:t>
            </a:r>
          </a:p>
          <a:p>
            <a:pPr lvl="1">
              <a:lnSpc>
                <a:spcPct val="110000"/>
              </a:lnSpc>
            </a:pPr>
            <a:r>
              <a:rPr lang="en-US" altLang="ja-JP" sz="2800" b="1" dirty="0"/>
              <a:t>Python supports object orientation without much of the syntactic overhead found in many widely used object-oriented languages(such as C++ , Java).</a:t>
            </a:r>
          </a:p>
          <a:p>
            <a:pPr lvl="1">
              <a:lnSpc>
                <a:spcPct val="110000"/>
              </a:lnSpc>
            </a:pPr>
            <a:r>
              <a:rPr lang="en-US" altLang="ja-JP" sz="2800" b="1" dirty="0"/>
              <a:t>When combined with the excellent advantage taken by Python’s standard library of a variety of common interfaces, the value of creating reusable objects is easily recognized.</a:t>
            </a:r>
          </a:p>
          <a:p>
            <a:pPr lvl="1">
              <a:lnSpc>
                <a:spcPct val="110000"/>
              </a:lnSpc>
            </a:pPr>
            <a:endParaRPr kumimoji="1" lang="ja-JP" altLang="en-US" sz="2800" b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65967A-E89C-40B5-8688-054D31D0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61D311-7BAD-4E5D-B0D4-7C23F9E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92703-9DD6-40DA-B418-5DD11565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A66FADC-826D-45B6-B877-D083735B1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5" y="414986"/>
            <a:ext cx="1153719" cy="16743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92A7CF1-D272-4ECC-9690-323672D4F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80" y="2111469"/>
            <a:ext cx="2889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ECBC6-8BA0-4EE0-932A-A9E981AF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Demonstration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with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Python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D988AF-C079-4E20-BE7E-5AE6DFC2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mapit.py</a:t>
            </a:r>
          </a:p>
          <a:p>
            <a:pPr lvl="1"/>
            <a:r>
              <a:rPr kumimoji="1" lang="en-US" altLang="ja-JP" dirty="0"/>
              <a:t>Input </a:t>
            </a:r>
            <a:r>
              <a:rPr lang="en-US" altLang="ja-JP" dirty="0"/>
              <a:t>your address, then you can see your map of your home and street view</a:t>
            </a:r>
            <a:r>
              <a:rPr lang="ja-JP" altLang="en-US" dirty="0"/>
              <a:t> </a:t>
            </a:r>
            <a:r>
              <a:rPr lang="en-US" altLang="ja-JP" dirty="0"/>
              <a:t>of your neighborhood.</a:t>
            </a:r>
          </a:p>
          <a:p>
            <a:r>
              <a:rPr kumimoji="1" lang="en-US" altLang="ja-JP" dirty="0"/>
              <a:t>googl</a:t>
            </a:r>
            <a:r>
              <a:rPr lang="en-US" altLang="ja-JP" dirty="0"/>
              <a:t>ing.py</a:t>
            </a:r>
          </a:p>
          <a:p>
            <a:pPr lvl="1"/>
            <a:r>
              <a:rPr lang="en-US" altLang="ja-JP" dirty="0"/>
              <a:t>Input your concerning item, then you can find 5 Web-pages automatically.</a:t>
            </a:r>
          </a:p>
          <a:p>
            <a:r>
              <a:rPr lang="en-US" altLang="ja-JP" dirty="0"/>
              <a:t>f2j_j2f.py</a:t>
            </a:r>
          </a:p>
          <a:p>
            <a:pPr lvl="1"/>
            <a:r>
              <a:rPr lang="en-US" altLang="ja-JP" dirty="0"/>
              <a:t>Input a French-Japanese dictionary, then you can get the Japanese-French dictionary automatically.</a:t>
            </a:r>
          </a:p>
          <a:p>
            <a:r>
              <a:rPr lang="en-US" altLang="ja-JP" dirty="0"/>
              <a:t>kanji2suji_suji2marusuji.py</a:t>
            </a:r>
          </a:p>
          <a:p>
            <a:pPr lvl="1"/>
            <a:r>
              <a:rPr kumimoji="1" lang="en-US" altLang="ja-JP" dirty="0"/>
              <a:t>Input a </a:t>
            </a:r>
            <a:r>
              <a:rPr lang="en-US" altLang="ja-JP" dirty="0"/>
              <a:t>XML</a:t>
            </a:r>
            <a:r>
              <a:rPr lang="ja-JP" altLang="en-US" dirty="0"/>
              <a:t> </a:t>
            </a:r>
            <a:r>
              <a:rPr lang="en-US" altLang="ja-JP" dirty="0"/>
              <a:t>file of any article receiving from e-Gov, then you can get revised edition of XML file changed </a:t>
            </a:r>
            <a:r>
              <a:rPr lang="en-US" altLang="ja-JP" dirty="0" err="1"/>
              <a:t>Kansuji</a:t>
            </a:r>
            <a:r>
              <a:rPr lang="en-US" altLang="ja-JP" dirty="0"/>
              <a:t> characters into Arabic characters automatically.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4AF65B-CDF0-4400-B633-C761B80F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364928-52D9-4456-AF8D-5934421E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D36A76-3401-4DBF-B5F0-0250B80B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310EF-2874-4594-959E-FB2B67C3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908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800" b="1" dirty="0"/>
              <a:t>DataTech</a:t>
            </a:r>
            <a:br>
              <a:rPr kumimoji="1" lang="en-US" altLang="ja-JP" sz="1300" b="1" dirty="0"/>
            </a:br>
            <a:br>
              <a:rPr lang="en-US" altLang="ja-JP" sz="1300" b="1" dirty="0"/>
            </a:br>
            <a:r>
              <a:rPr lang="ja-JP" altLang="en-US" sz="2000" b="1" dirty="0"/>
              <a:t>佐々木隆仁</a:t>
            </a:r>
            <a:r>
              <a:rPr lang="en-US" altLang="ja-JP" sz="2000" b="1" dirty="0"/>
              <a:t>=</a:t>
            </a:r>
            <a:r>
              <a:rPr lang="ja-JP" altLang="en-US" sz="2000" b="1" dirty="0"/>
              <a:t>志田大輔　</a:t>
            </a:r>
            <a:r>
              <a:rPr lang="en-US" altLang="ja-JP" sz="2000" b="1" dirty="0"/>
              <a:t>『</a:t>
            </a:r>
            <a:r>
              <a:rPr lang="ja-JP" altLang="en-US" sz="2200" b="1" dirty="0"/>
              <a:t>データテック　</a:t>
            </a:r>
            <a:r>
              <a:rPr lang="ja-JP" altLang="en-US" sz="2000" b="1" dirty="0"/>
              <a:t>－</a:t>
            </a:r>
            <a:r>
              <a:rPr lang="en-US" altLang="ja-JP" sz="2200" b="1" dirty="0"/>
              <a:t>XML</a:t>
            </a:r>
            <a:r>
              <a:rPr lang="ja-JP" altLang="en-US" sz="2200" b="1" dirty="0"/>
              <a:t>ルネサンス</a:t>
            </a:r>
            <a:br>
              <a:rPr lang="en-US" altLang="ja-JP" sz="2200" b="1" dirty="0"/>
            </a:br>
            <a:r>
              <a:rPr lang="ja-JP" altLang="en-US" sz="2000" b="1" dirty="0"/>
              <a:t>による最強のデータ戦略－</a:t>
            </a:r>
            <a:r>
              <a:rPr lang="en-US" altLang="ja-JP" sz="2000" b="1" dirty="0"/>
              <a:t>』</a:t>
            </a:r>
            <a:r>
              <a:rPr lang="ja-JP" altLang="en-US" sz="2000" b="1" dirty="0"/>
              <a:t>日経</a:t>
            </a:r>
            <a:r>
              <a:rPr lang="en-US" altLang="ja-JP" sz="2000" b="1" dirty="0"/>
              <a:t>BP</a:t>
            </a:r>
            <a:r>
              <a:rPr lang="ja-JP" altLang="en-US" sz="2000" b="1" dirty="0"/>
              <a:t>社（</a:t>
            </a:r>
            <a:r>
              <a:rPr lang="en-US" altLang="ja-JP" sz="2000" b="1" dirty="0"/>
              <a:t>2019/3/4</a:t>
            </a:r>
            <a:r>
              <a:rPr lang="ja-JP" altLang="en-US" sz="2000" b="1" dirty="0"/>
              <a:t>）</a:t>
            </a:r>
            <a:endParaRPr kumimoji="1" lang="ja-JP" altLang="en-US" sz="2000" b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F21698-D481-4518-B317-CC9D6455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E06F34-AD37-4837-A9B2-CD23F52E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89425D-9FC9-4F39-AA0D-E5A168B7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AF8DCEC8-B99B-4892-BC00-D829E5CC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968"/>
            <a:ext cx="7487654" cy="3741822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ja-JP" altLang="en-US" sz="2000" dirty="0"/>
              <a:t>序章　なぜ</a:t>
            </a:r>
            <a:r>
              <a:rPr lang="en-US" altLang="ja-JP" sz="2000" dirty="0"/>
              <a:t>『</a:t>
            </a:r>
            <a:r>
              <a:rPr lang="ja-JP" altLang="en-US" sz="2000" dirty="0"/>
              <a:t>動かない</a:t>
            </a:r>
            <a:r>
              <a:rPr lang="en-US" altLang="ja-JP" sz="2000" dirty="0"/>
              <a:t>AI』</a:t>
            </a:r>
            <a:r>
              <a:rPr lang="ja-JP" altLang="en-US" sz="2000" dirty="0"/>
              <a:t>が続出するのか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1</a:t>
            </a:r>
            <a:r>
              <a:rPr lang="ja-JP" altLang="en-US" sz="2000" dirty="0"/>
              <a:t>章　第</a:t>
            </a:r>
            <a:r>
              <a:rPr lang="en-US" altLang="ja-JP" sz="2000" dirty="0"/>
              <a:t>4</a:t>
            </a:r>
            <a:r>
              <a:rPr lang="ja-JP" altLang="en-US" sz="2000" dirty="0"/>
              <a:t>次産業革命とデジタルトランスフォーメーション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2</a:t>
            </a:r>
            <a:r>
              <a:rPr lang="ja-JP" altLang="en-US" sz="2000" dirty="0"/>
              <a:t>章 </a:t>
            </a:r>
            <a:r>
              <a:rPr lang="en-US" altLang="ja-JP" sz="2000" dirty="0"/>
              <a:t>XML</a:t>
            </a:r>
            <a:r>
              <a:rPr lang="ja-JP" altLang="en-US" sz="2000" dirty="0"/>
              <a:t>ルネサンス（再興）の必然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3</a:t>
            </a:r>
            <a:r>
              <a:rPr lang="ja-JP" altLang="en-US" sz="2000" dirty="0"/>
              <a:t>章　新たな世界を開く</a:t>
            </a:r>
            <a:r>
              <a:rPr lang="en-US" altLang="ja-JP" sz="2000" dirty="0"/>
              <a:t>XML</a:t>
            </a:r>
            <a:r>
              <a:rPr lang="ja-JP" altLang="en-US" sz="2000" dirty="0"/>
              <a:t>の自動変換技術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4</a:t>
            </a:r>
            <a:r>
              <a:rPr lang="ja-JP" altLang="en-US" sz="2000" dirty="0"/>
              <a:t>章　</a:t>
            </a:r>
            <a:r>
              <a:rPr lang="en-US" altLang="ja-JP" sz="2000" dirty="0"/>
              <a:t>XML</a:t>
            </a:r>
            <a:r>
              <a:rPr lang="ja-JP" altLang="en-US" sz="2000" dirty="0"/>
              <a:t>の自動変換技術，ポイント解説－ 第</a:t>
            </a:r>
            <a:r>
              <a:rPr lang="en-US" altLang="ja-JP" sz="2000" dirty="0"/>
              <a:t>4</a:t>
            </a:r>
            <a:r>
              <a:rPr lang="ja-JP" altLang="en-US" sz="2000" dirty="0"/>
              <a:t>次産業革命を導くデータの在り方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5</a:t>
            </a:r>
            <a:r>
              <a:rPr lang="ja-JP" altLang="en-US" sz="2000" dirty="0"/>
              <a:t>章　</a:t>
            </a:r>
            <a:r>
              <a:rPr lang="en-US" altLang="ja-JP" sz="2000" dirty="0"/>
              <a:t>XML</a:t>
            </a:r>
            <a:r>
              <a:rPr lang="ja-JP" altLang="en-US" sz="2000" dirty="0"/>
              <a:t>データ活用で業界は一変する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6</a:t>
            </a:r>
            <a:r>
              <a:rPr lang="ja-JP" altLang="en-US" sz="2000" dirty="0"/>
              <a:t>章　データ志向で描くデジタル国家像</a:t>
            </a:r>
          </a:p>
          <a:p>
            <a:pPr>
              <a:lnSpc>
                <a:spcPts val="2200"/>
              </a:lnSpc>
            </a:pPr>
            <a:r>
              <a:rPr lang="ja-JP" altLang="en-US" sz="2000" dirty="0"/>
              <a:t>第</a:t>
            </a:r>
            <a:r>
              <a:rPr lang="en-US" altLang="ja-JP" sz="2000" dirty="0"/>
              <a:t>7</a:t>
            </a:r>
            <a:r>
              <a:rPr lang="ja-JP" altLang="en-US" sz="2000" dirty="0"/>
              <a:t>章　「データの解放」へ時代が動く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FF17376-9115-4A93-97BB-45A7B691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40" y="2454442"/>
            <a:ext cx="2165350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F1930-E5EF-420F-8083-94AE71B0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序章　なぜ</a:t>
            </a:r>
            <a:r>
              <a:rPr lang="en-US" altLang="ja-JP" sz="4000" dirty="0"/>
              <a:t>『</a:t>
            </a:r>
            <a:r>
              <a:rPr lang="ja-JP" altLang="en-US" sz="4000" dirty="0"/>
              <a:t>動かない</a:t>
            </a:r>
            <a:r>
              <a:rPr lang="en-US" altLang="ja-JP" sz="4000" dirty="0"/>
              <a:t>AI』</a:t>
            </a:r>
            <a:r>
              <a:rPr lang="ja-JP" altLang="en-US" sz="4000" dirty="0"/>
              <a:t>が続出するのか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DAE30-930F-4FF7-9CD7-4A278918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/>
              <a:t>インターネット標準のデータ形式「</a:t>
            </a:r>
            <a:r>
              <a:rPr lang="en-US" altLang="ja-JP" dirty="0"/>
              <a:t>XML</a:t>
            </a:r>
            <a:r>
              <a:rPr lang="ja-JP" altLang="en-US" dirty="0"/>
              <a:t>」に改めて注目すべき理由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W3C</a:t>
            </a:r>
            <a:r>
              <a:rPr lang="ja-JP" altLang="en-US" dirty="0"/>
              <a:t>は，</a:t>
            </a:r>
            <a:r>
              <a:rPr lang="en-US" altLang="ja-JP" dirty="0"/>
              <a:t>20</a:t>
            </a:r>
            <a:r>
              <a:rPr lang="ja-JP" altLang="en-US" dirty="0"/>
              <a:t>年前に</a:t>
            </a:r>
            <a:r>
              <a:rPr lang="en-US" altLang="ja-JP" dirty="0"/>
              <a:t>XML</a:t>
            </a:r>
            <a:r>
              <a:rPr lang="ja-JP" altLang="en-US" dirty="0"/>
              <a:t>標準を勧告した際，</a:t>
            </a:r>
            <a:r>
              <a:rPr lang="en-US" altLang="ja-JP" dirty="0"/>
              <a:t>XML</a:t>
            </a:r>
            <a:r>
              <a:rPr lang="ja-JP" altLang="en-US" dirty="0"/>
              <a:t>の普及によって</a:t>
            </a:r>
            <a:r>
              <a:rPr lang="en-US" altLang="ja-JP" dirty="0"/>
              <a:t>700</a:t>
            </a:r>
            <a:r>
              <a:rPr lang="ja-JP" altLang="en-US" dirty="0"/>
              <a:t>兆円の新たな経済圏が生まれるだろうと予測した。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最近の</a:t>
            </a:r>
            <a:r>
              <a:rPr lang="en-US" altLang="ja-JP" dirty="0"/>
              <a:t>AI</a:t>
            </a:r>
            <a:r>
              <a:rPr lang="ja-JP" altLang="en-US" dirty="0"/>
              <a:t>やビッグデー夕，プロックチェーンなどへの広がりを考慮すれば，当時の想定価値を大きく上回るインパクトをもたらすであろう。もう一度，</a:t>
            </a:r>
            <a:r>
              <a:rPr lang="en-US" altLang="ja-JP" dirty="0"/>
              <a:t>XML</a:t>
            </a:r>
            <a:r>
              <a:rPr lang="ja-JP" altLang="en-US" dirty="0"/>
              <a:t>に注目すべき時機が到来したのは間違いない。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ja-JP" altLang="en-US" dirty="0"/>
              <a:t>「データの解放」が大変革を起こし新たな経済圏への扉を開く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XML</a:t>
            </a:r>
            <a:r>
              <a:rPr lang="ja-JP" altLang="en-US" dirty="0"/>
              <a:t>の本来のゴールは、インターネット上で機械も人間も誰もがストレートに共通のデータを使用できる姿だ。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kumimoji="1" lang="ja-JP" altLang="en-US" dirty="0"/>
              <a:t>それを実現するのが，「</a:t>
            </a:r>
            <a:r>
              <a:rPr kumimoji="1" lang="en-US" altLang="ja-JP" dirty="0"/>
              <a:t>XML</a:t>
            </a:r>
            <a:r>
              <a:rPr kumimoji="1" lang="ja-JP" altLang="en-US" dirty="0"/>
              <a:t>の自動変換技術」である。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82AAC7-A846-4105-AA19-54342AEE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6EC892-02FC-4911-8327-653AB6A4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8FDD38-4DF8-4F9D-A3F6-997E56E3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89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536F-22B1-423F-A979-3E7E23AA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</a:t>
            </a:r>
            <a:r>
              <a:rPr lang="ja-JP" altLang="en-US" sz="4000" dirty="0"/>
              <a:t>章　第</a:t>
            </a:r>
            <a:r>
              <a:rPr lang="en-US" altLang="ja-JP" sz="4000" dirty="0"/>
              <a:t>4</a:t>
            </a:r>
            <a:r>
              <a:rPr lang="ja-JP" altLang="en-US" sz="4000" dirty="0"/>
              <a:t>次産業革命と</a:t>
            </a:r>
            <a:br>
              <a:rPr lang="en-US" altLang="ja-JP" sz="4000" dirty="0"/>
            </a:br>
            <a:r>
              <a:rPr lang="ja-JP" altLang="en-US" sz="4000" dirty="0"/>
              <a:t>デジタルトランスフォーメーション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82A260-4098-4A0A-821E-E5BF4144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/>
              <a:t>1-1 </a:t>
            </a:r>
            <a:r>
              <a:rPr lang="ja-JP" altLang="en-US" dirty="0"/>
              <a:t>第 </a:t>
            </a:r>
            <a:r>
              <a:rPr lang="en-US" altLang="ja-JP" dirty="0"/>
              <a:t>4</a:t>
            </a:r>
            <a:r>
              <a:rPr lang="ja-JP" altLang="en-US" dirty="0"/>
              <a:t>次産業革命で何が起こるのか？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日本はデジタル化の最後尾？ 高いポテンシャルを生かしたい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コア技術の間でデータを循環　これが必須の鍵となる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1-2 </a:t>
            </a:r>
            <a:r>
              <a:rPr lang="ja-JP" altLang="en-US" dirty="0"/>
              <a:t>構造化データと非構造化データ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説明づけられていないデータは機械が意味を理解できない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活用できるのはわずか </a:t>
            </a:r>
            <a:r>
              <a:rPr lang="en-US" altLang="ja-JP" dirty="0"/>
              <a:t>3% </a:t>
            </a:r>
            <a:r>
              <a:rPr lang="ja-JP" altLang="en-US" dirty="0"/>
              <a:t>残りのデータをどうするか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1-3 </a:t>
            </a:r>
            <a:r>
              <a:rPr lang="ja-JP" altLang="en-US" dirty="0"/>
              <a:t>デジタルトランスフォーメーションを阻む壁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良質なデータを集められない これが</a:t>
            </a:r>
            <a:r>
              <a:rPr lang="en-US" altLang="ja-JP" dirty="0"/>
              <a:t>AI </a:t>
            </a:r>
            <a:r>
              <a:rPr lang="ja-JP" altLang="en-US" dirty="0"/>
              <a:t>開発者の大きな悩み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革新的なサービスを生むには形式の整った構進化データが不可欠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E39E3B-ACEB-4C18-8B19-175022B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3B44CA-D4B0-4282-A3FD-B1754F4D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22A950-6BF5-4057-9461-47A8735E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0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703E4B-2F67-4F06-8701-000A014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章 </a:t>
            </a:r>
            <a:r>
              <a:rPr lang="en-US" altLang="ja-JP" dirty="0"/>
              <a:t>XML</a:t>
            </a:r>
            <a:r>
              <a:rPr lang="ja-JP" altLang="en-US" dirty="0"/>
              <a:t>ルネサンス（再興）の必然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4453CD-A695-45BA-9295-A02EA4610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2-1 </a:t>
            </a:r>
            <a:r>
              <a:rPr lang="ja-JP" altLang="en-US" dirty="0"/>
              <a:t>そもそも</a:t>
            </a:r>
            <a:r>
              <a:rPr lang="en-US" altLang="ja-JP" dirty="0"/>
              <a:t>XML</a:t>
            </a:r>
            <a:r>
              <a:rPr lang="ja-JP" altLang="en-US" dirty="0"/>
              <a:t>（</a:t>
            </a:r>
            <a:r>
              <a:rPr lang="en-US" altLang="ja-JP" dirty="0" err="1"/>
              <a:t>eXtensible</a:t>
            </a:r>
            <a:r>
              <a:rPr lang="en-US" altLang="ja-JP" dirty="0"/>
              <a:t> Markup Language</a:t>
            </a:r>
            <a:r>
              <a:rPr lang="ja-JP" altLang="en-US" dirty="0"/>
              <a:t>）とは何か？</a:t>
            </a:r>
            <a:endParaRPr lang="en-US" altLang="ja-JP" dirty="0"/>
          </a:p>
          <a:p>
            <a:pPr lvl="1"/>
            <a:r>
              <a:rPr lang="en-US" altLang="ja-JP" dirty="0"/>
              <a:t>W3C</a:t>
            </a:r>
            <a:r>
              <a:rPr lang="ja-JP" altLang="en-US" dirty="0"/>
              <a:t>が勧告した世界標準の規格 夕グでメタデータを付与する。</a:t>
            </a:r>
            <a:endParaRPr lang="en-US" altLang="ja-JP" dirty="0"/>
          </a:p>
          <a:p>
            <a:pPr lvl="1"/>
            <a:r>
              <a:rPr lang="ja-JP" altLang="en-US" dirty="0"/>
              <a:t>銀行や病院などがすでに利用中 ブロックチェーンとも親和性がある。</a:t>
            </a:r>
            <a:endParaRPr lang="en-US" altLang="ja-JP" dirty="0"/>
          </a:p>
          <a:p>
            <a:r>
              <a:rPr lang="en-US" altLang="ja-JP" dirty="0"/>
              <a:t>2-2 XML</a:t>
            </a:r>
            <a:r>
              <a:rPr lang="ja-JP" altLang="en-US" dirty="0"/>
              <a:t>が抱えていた課題</a:t>
            </a:r>
            <a:endParaRPr lang="en-US" altLang="ja-JP" dirty="0"/>
          </a:p>
          <a:p>
            <a:pPr lvl="1"/>
            <a:r>
              <a:rPr lang="en-US" altLang="ja-JP" dirty="0"/>
              <a:t>XML</a:t>
            </a:r>
            <a:r>
              <a:rPr lang="ja-JP" altLang="en-US" dirty="0"/>
              <a:t>のデザインを，素早く準備できるようにする。</a:t>
            </a:r>
            <a:endParaRPr lang="en-US" altLang="ja-JP" dirty="0"/>
          </a:p>
          <a:p>
            <a:pPr lvl="1"/>
            <a:r>
              <a:rPr lang="en-US" altLang="ja-JP" dirty="0"/>
              <a:t>XML</a:t>
            </a:r>
            <a:r>
              <a:rPr lang="ja-JP" altLang="en-US" dirty="0"/>
              <a:t>の文書を、簡単に書けるようにする。</a:t>
            </a:r>
            <a:endParaRPr lang="en-US" altLang="ja-JP" dirty="0"/>
          </a:p>
          <a:p>
            <a:pPr lvl="1"/>
            <a:r>
              <a:rPr lang="en-US" altLang="ja-JP" dirty="0"/>
              <a:t>XML</a:t>
            </a:r>
            <a:r>
              <a:rPr lang="ja-JP" altLang="en-US" dirty="0"/>
              <a:t>は，</a:t>
            </a:r>
            <a:r>
              <a:rPr lang="en-US" altLang="ja-JP" dirty="0"/>
              <a:t>JSON</a:t>
            </a:r>
            <a:r>
              <a:rPr lang="ja-JP" altLang="en-US" dirty="0"/>
              <a:t>が台頭したことで，終わったって？</a:t>
            </a:r>
            <a:endParaRPr lang="en-US" altLang="ja-JP" dirty="0"/>
          </a:p>
          <a:p>
            <a:pPr lvl="2"/>
            <a:r>
              <a:rPr lang="en-US" altLang="ja-JP" dirty="0"/>
              <a:t>Microsoft</a:t>
            </a:r>
            <a:r>
              <a:rPr lang="ja-JP" altLang="en-US" dirty="0"/>
              <a:t>が</a:t>
            </a:r>
            <a:r>
              <a:rPr lang="en-US" altLang="ja-JP" dirty="0"/>
              <a:t>XML</a:t>
            </a:r>
            <a:r>
              <a:rPr lang="ja-JP" altLang="en-US" dirty="0"/>
              <a:t>で記述された規格を</a:t>
            </a:r>
            <a:r>
              <a:rPr lang="en-US" altLang="ja-JP" dirty="0"/>
              <a:t>Office2007</a:t>
            </a:r>
            <a:r>
              <a:rPr lang="ja-JP" altLang="en-US" dirty="0"/>
              <a:t>から標準ファイル形式として採用した。</a:t>
            </a:r>
            <a:endParaRPr lang="en-US" altLang="ja-JP" dirty="0"/>
          </a:p>
          <a:p>
            <a:pPr lvl="2"/>
            <a:r>
              <a:rPr lang="en-US" altLang="ja-JP" dirty="0"/>
              <a:t>.doc</a:t>
            </a:r>
            <a:r>
              <a:rPr lang="ja-JP" altLang="en-US" dirty="0"/>
              <a:t>→</a:t>
            </a:r>
            <a:r>
              <a:rPr lang="en-US" altLang="ja-JP" dirty="0"/>
              <a:t>.docx</a:t>
            </a:r>
            <a:r>
              <a:rPr lang="ja-JP" altLang="en-US" dirty="0"/>
              <a:t>，</a:t>
            </a:r>
            <a:r>
              <a:rPr lang="en-US" altLang="ja-JP" dirty="0" err="1"/>
              <a:t>xls</a:t>
            </a:r>
            <a:r>
              <a:rPr lang="ja-JP" altLang="en-US" dirty="0"/>
              <a:t>→</a:t>
            </a:r>
            <a:r>
              <a:rPr lang="en-US" altLang="ja-JP" dirty="0"/>
              <a:t>.xlsx</a:t>
            </a:r>
            <a:r>
              <a:rPr lang="ja-JP" altLang="en-US" dirty="0"/>
              <a:t>など，ファイル名の拡張子の末尾に追加されたｘは，まさに，</a:t>
            </a:r>
            <a:r>
              <a:rPr lang="en-US" altLang="ja-JP" dirty="0"/>
              <a:t>XML</a:t>
            </a:r>
            <a:r>
              <a:rPr lang="ja-JP" altLang="en-US" dirty="0"/>
              <a:t>のｘである（本書</a:t>
            </a:r>
            <a:r>
              <a:rPr lang="en-US" altLang="ja-JP" dirty="0"/>
              <a:t>68</a:t>
            </a:r>
            <a:r>
              <a:rPr lang="ja-JP" altLang="en-US" dirty="0"/>
              <a:t>頁）。</a:t>
            </a:r>
            <a:endParaRPr lang="en-US" altLang="ja-JP" dirty="0"/>
          </a:p>
          <a:p>
            <a:pPr lvl="1"/>
            <a:r>
              <a:rPr lang="ja-JP" altLang="en-US" dirty="0"/>
              <a:t>誰でも簡単に</a:t>
            </a:r>
            <a:r>
              <a:rPr lang="en-US" altLang="ja-JP" dirty="0"/>
              <a:t>XML</a:t>
            </a:r>
            <a:r>
              <a:rPr lang="ja-JP" altLang="en-US" dirty="0"/>
              <a:t>を生成できる真にオープンな環境がゴール。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F3FE2A-A2DC-4E65-9FB7-7E6EB1EE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DADF12-F556-419F-B76B-3EEAB5AD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819EF9-2CD7-447F-9AD0-6ACA60DC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9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04358-11BA-4B4D-A07B-C1F7F7F2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3</a:t>
            </a:r>
            <a:r>
              <a:rPr lang="ja-JP" altLang="en-US" sz="4000" dirty="0"/>
              <a:t>章　新たな世界を開く</a:t>
            </a:r>
            <a:r>
              <a:rPr lang="en-US" altLang="ja-JP" sz="4000" dirty="0"/>
              <a:t>XML</a:t>
            </a:r>
            <a:r>
              <a:rPr lang="ja-JP" altLang="en-US" sz="4000" dirty="0"/>
              <a:t>の自動変換技術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7B2AC6-30C3-4681-B099-BD16E6E5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3-1 XML</a:t>
            </a:r>
            <a:r>
              <a:rPr lang="ja-JP" altLang="en-US" sz="3200" dirty="0"/>
              <a:t>の自動変換技術に求められる </a:t>
            </a:r>
            <a:r>
              <a:rPr lang="en-US" altLang="ja-JP" sz="3200" dirty="0"/>
              <a:t>4</a:t>
            </a:r>
            <a:r>
              <a:rPr lang="ja-JP" altLang="en-US" sz="3200" dirty="0"/>
              <a:t>つの機能</a:t>
            </a:r>
            <a:endParaRPr lang="en-US" altLang="ja-JP" sz="3200" dirty="0"/>
          </a:p>
          <a:p>
            <a:pPr marL="86360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2800" dirty="0"/>
              <a:t>OS</a:t>
            </a:r>
            <a:r>
              <a:rPr lang="ja-JP" altLang="en-US" sz="2800" dirty="0"/>
              <a:t>やデバイスに縛られずブラウザ上で</a:t>
            </a:r>
            <a:r>
              <a:rPr lang="en-US" altLang="ja-JP" sz="2800" dirty="0"/>
              <a:t>XML</a:t>
            </a:r>
            <a:r>
              <a:rPr lang="ja-JP" altLang="en-US" sz="2800" dirty="0"/>
              <a:t>を扱える。</a:t>
            </a:r>
            <a:endParaRPr lang="en-US" altLang="ja-JP" sz="2800" dirty="0"/>
          </a:p>
          <a:p>
            <a:pPr marL="863600" lvl="1" indent="-51435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2800" dirty="0"/>
              <a:t>情報を入力するだけで素人でも</a:t>
            </a:r>
            <a:r>
              <a:rPr lang="en-US" altLang="ja-JP" sz="2800" dirty="0"/>
              <a:t>XML</a:t>
            </a:r>
            <a:r>
              <a:rPr lang="ja-JP" altLang="en-US" sz="2800" dirty="0"/>
              <a:t>を生成できる。</a:t>
            </a:r>
            <a:endParaRPr lang="en-US" altLang="ja-JP" sz="2800" dirty="0"/>
          </a:p>
          <a:p>
            <a:pPr marL="863600" lvl="1" indent="-51435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2800" dirty="0"/>
              <a:t>あらゆるデータを自動で</a:t>
            </a:r>
            <a:r>
              <a:rPr lang="en-US" altLang="ja-JP" sz="2800" dirty="0"/>
              <a:t>XML</a:t>
            </a:r>
            <a:r>
              <a:rPr lang="ja-JP" altLang="en-US" sz="2800" dirty="0"/>
              <a:t>に変換できる。</a:t>
            </a:r>
            <a:endParaRPr lang="en-US" altLang="ja-JP" sz="2800" dirty="0"/>
          </a:p>
          <a:p>
            <a:pPr marL="863600" lvl="1" indent="-51435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2800" dirty="0"/>
              <a:t>ビュー情報付きのデータだから機械だけでなく人間も読める。</a:t>
            </a:r>
            <a:endParaRPr lang="en-US" altLang="ja-JP" sz="2800" dirty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3-2 XML</a:t>
            </a:r>
            <a:r>
              <a:rPr lang="ja-JP" altLang="en-US" sz="3200" dirty="0"/>
              <a:t>データを効率よく大量生産</a:t>
            </a:r>
            <a:endParaRPr lang="en-US" altLang="ja-JP" sz="32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データのコスト問題を解決せずに実ビジネスには到達できない。</a:t>
            </a:r>
            <a:endParaRPr lang="en-US" altLang="ja-JP" sz="2800" dirty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XML</a:t>
            </a:r>
            <a:r>
              <a:rPr lang="ja-JP" altLang="en-US" sz="2800" dirty="0"/>
              <a:t>データから始めるシステムは開発の期間とコストを抑えられる。</a:t>
            </a:r>
            <a:endParaRPr lang="en-US" altLang="ja-JP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8D731E-CD0D-4C30-BC1D-06757641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E2680B-DC58-43DC-BC93-E168241E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910DC-B932-4141-AC1F-0C16A169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9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7693D-72E1-4C06-B32D-33596F23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/>
          <a:lstStyle/>
          <a:p>
            <a:r>
              <a:rPr kumimoji="1" lang="en-US" altLang="ja-JP" b="1" dirty="0"/>
              <a:t>Table of Contents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1B56E9-DAD8-42F6-8110-A9B59527D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6029"/>
            <a:ext cx="4383505" cy="46779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300" dirty="0"/>
              <a:t>LegalTech</a:t>
            </a:r>
          </a:p>
          <a:p>
            <a:pPr lvl="1">
              <a:lnSpc>
                <a:spcPct val="120000"/>
              </a:lnSpc>
            </a:pPr>
            <a:r>
              <a:rPr lang="en-US" altLang="ja-JP" sz="2000" dirty="0">
                <a:hlinkClick r:id="rId2" action="ppaction://hlinksldjump"/>
              </a:rPr>
              <a:t>LegalTech</a:t>
            </a:r>
            <a:r>
              <a:rPr lang="ja-JP" altLang="en-US" sz="2000" dirty="0">
                <a:hlinkClick r:id="rId2" action="ppaction://hlinksldjump"/>
              </a:rPr>
              <a:t> </a:t>
            </a:r>
            <a:r>
              <a:rPr lang="en-US" altLang="ja-JP" sz="2000" dirty="0">
                <a:hlinkClick r:id="rId2" action="ppaction://hlinksldjump"/>
              </a:rPr>
              <a:t>in</a:t>
            </a:r>
            <a:r>
              <a:rPr lang="ja-JP" altLang="en-US" sz="2000" dirty="0">
                <a:hlinkClick r:id="rId2" action="ppaction://hlinksldjump"/>
              </a:rPr>
              <a:t> </a:t>
            </a:r>
            <a:r>
              <a:rPr lang="en-US" altLang="ja-JP" sz="2000" dirty="0">
                <a:hlinkClick r:id="rId2" action="ppaction://hlinksldjump"/>
              </a:rPr>
              <a:t>5</a:t>
            </a:r>
            <a:r>
              <a:rPr lang="ja-JP" altLang="en-US" sz="2000" dirty="0">
                <a:hlinkClick r:id="rId2" action="ppaction://hlinksldjump"/>
              </a:rPr>
              <a:t> </a:t>
            </a:r>
            <a:r>
              <a:rPr lang="en-US" altLang="ja-JP" sz="2000" dirty="0">
                <a:hlinkClick r:id="rId2" action="ppaction://hlinksldjump"/>
              </a:rPr>
              <a:t>forces</a:t>
            </a:r>
            <a:endParaRPr lang="en-US" altLang="ja-JP" sz="2000" dirty="0"/>
          </a:p>
          <a:p>
            <a:pPr lvl="1">
              <a:lnSpc>
                <a:spcPct val="120000"/>
              </a:lnSpc>
            </a:pPr>
            <a:r>
              <a:rPr kumimoji="1" lang="en-US" altLang="ja-JP" sz="2000" dirty="0">
                <a:hlinkClick r:id="rId3" action="ppaction://hlinksldjump"/>
              </a:rPr>
              <a:t>A simple example of XML</a:t>
            </a:r>
            <a:endParaRPr kumimoji="1" lang="en-US" altLang="ja-JP" sz="2000" dirty="0"/>
          </a:p>
          <a:p>
            <a:pPr>
              <a:lnSpc>
                <a:spcPct val="120000"/>
              </a:lnSpc>
            </a:pPr>
            <a:r>
              <a:rPr kumimoji="1" lang="en-US" altLang="ja-JP" sz="2300" dirty="0"/>
              <a:t>XML &amp; Python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2000" dirty="0">
                <a:hlinkClick r:id="rId4" action="ppaction://hlinksldjump"/>
              </a:rPr>
              <a:t>Why XML in LegalTech?</a:t>
            </a:r>
            <a:endParaRPr kumimoji="1" lang="en-US" altLang="ja-JP" sz="2000" dirty="0"/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5" action="ppaction://hlinksldjump"/>
              </a:rPr>
              <a:t>Application Neutrality</a:t>
            </a:r>
            <a:endParaRPr lang="en-US" altLang="ja-JP" sz="1800" dirty="0"/>
          </a:p>
          <a:p>
            <a:pPr lvl="2">
              <a:lnSpc>
                <a:spcPct val="120000"/>
              </a:lnSpc>
            </a:pPr>
            <a:r>
              <a:rPr kumimoji="1" lang="en-US" altLang="ja-JP" sz="1800" dirty="0">
                <a:hlinkClick r:id="rId6" action="ppaction://hlinksldjump"/>
              </a:rPr>
              <a:t>Hierarchical Structure</a:t>
            </a:r>
            <a:endParaRPr kumimoji="1" lang="en-US" altLang="ja-JP" sz="1800" dirty="0"/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7" action="ppaction://hlinksldjump"/>
              </a:rPr>
              <a:t>Platform Neutrality</a:t>
            </a:r>
            <a:endParaRPr lang="en-US" altLang="ja-JP" sz="1800" dirty="0"/>
          </a:p>
          <a:p>
            <a:pPr lvl="2">
              <a:lnSpc>
                <a:spcPct val="120000"/>
              </a:lnSpc>
            </a:pPr>
            <a:r>
              <a:rPr kumimoji="1" lang="en-US" altLang="ja-JP" sz="1800" dirty="0">
                <a:hlinkClick r:id="rId8" action="ppaction://hlinksldjump"/>
              </a:rPr>
              <a:t>International Language Support</a:t>
            </a:r>
            <a:endParaRPr kumimoji="1" lang="en-US" altLang="ja-JP" sz="1800" dirty="0"/>
          </a:p>
          <a:p>
            <a:pPr lvl="1">
              <a:lnSpc>
                <a:spcPct val="120000"/>
              </a:lnSpc>
            </a:pPr>
            <a:r>
              <a:rPr lang="en-US" altLang="ja-JP" sz="2000" dirty="0"/>
              <a:t>Why Python with XML?</a:t>
            </a:r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9" action="ppaction://hlinksldjump"/>
              </a:rPr>
              <a:t>Easy to read and maintain</a:t>
            </a:r>
            <a:endParaRPr lang="en-US" altLang="ja-JP" sz="1800" dirty="0"/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10" action="ppaction://hlinksldjump"/>
              </a:rPr>
              <a:t>Exploratory programming in an interactive interpreter</a:t>
            </a:r>
            <a:endParaRPr lang="en-US" altLang="ja-JP" sz="1800" dirty="0"/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11" action="ppaction://hlinksldjump"/>
              </a:rPr>
              <a:t>Portability without restrictions</a:t>
            </a:r>
            <a:endParaRPr lang="en-US" altLang="ja-JP" sz="1800" dirty="0"/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12" action="ppaction://hlinksldjump"/>
              </a:rPr>
              <a:t>Powerful but accessible object-orientation</a:t>
            </a:r>
            <a:endParaRPr lang="en-US" altLang="ja-JP" sz="2400" dirty="0"/>
          </a:p>
          <a:p>
            <a:pPr lvl="2">
              <a:lnSpc>
                <a:spcPct val="120000"/>
              </a:lnSpc>
            </a:pPr>
            <a:r>
              <a:rPr lang="en-US" altLang="ja-JP" sz="1800" dirty="0">
                <a:hlinkClick r:id="rId13" action="ppaction://hlinksldjump"/>
              </a:rPr>
              <a:t>Demonstration with Python</a:t>
            </a:r>
            <a:endParaRPr lang="en-US" altLang="ja-JP" sz="18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700C03C-E8EB-4FB9-9FC9-B0377E2F7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9989" y="1366029"/>
            <a:ext cx="6136106" cy="46779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800" dirty="0"/>
              <a:t>Data Science</a:t>
            </a:r>
          </a:p>
          <a:p>
            <a:pPr lvl="1">
              <a:lnSpc>
                <a:spcPct val="120000"/>
              </a:lnSpc>
            </a:pPr>
            <a:r>
              <a:rPr lang="en-US" altLang="ja-JP" sz="1600" dirty="0">
                <a:hlinkClick r:id="rId14" action="ppaction://hlinksldjump"/>
              </a:rPr>
              <a:t>DataTech</a:t>
            </a:r>
            <a:r>
              <a:rPr lang="ja-JP" altLang="en-US" sz="1600" dirty="0">
                <a:hlinkClick r:id="rId14" action="ppaction://hlinksldjump"/>
              </a:rPr>
              <a:t>（佐々木・志田</a:t>
            </a:r>
            <a:r>
              <a:rPr lang="en-US" altLang="ja-JP" sz="1600" dirty="0">
                <a:hlinkClick r:id="rId14" action="ppaction://hlinksldjump"/>
              </a:rPr>
              <a:t>『</a:t>
            </a:r>
            <a:r>
              <a:rPr lang="ja-JP" altLang="en-US" sz="1600" dirty="0">
                <a:hlinkClick r:id="rId14" action="ppaction://hlinksldjump"/>
              </a:rPr>
              <a:t>データテック</a:t>
            </a:r>
            <a:r>
              <a:rPr lang="en-US" altLang="ja-JP" sz="1600" dirty="0">
                <a:hlinkClick r:id="rId14" action="ppaction://hlinksldjump"/>
              </a:rPr>
              <a:t>』</a:t>
            </a:r>
            <a:r>
              <a:rPr lang="ja-JP" altLang="en-US" sz="1600" dirty="0">
                <a:hlinkClick r:id="rId14" action="ppaction://hlinksldjump"/>
              </a:rPr>
              <a:t>（</a:t>
            </a:r>
            <a:r>
              <a:rPr lang="en-US" altLang="ja-JP" sz="1600" dirty="0">
                <a:hlinkClick r:id="rId14" action="ppaction://hlinksldjump"/>
              </a:rPr>
              <a:t>2019</a:t>
            </a:r>
            <a:r>
              <a:rPr lang="ja-JP" altLang="en-US" sz="1600" dirty="0">
                <a:hlinkClick r:id="rId14" action="ppaction://hlinksldjump"/>
              </a:rPr>
              <a:t>）の紹介と検討）</a:t>
            </a:r>
            <a:endParaRPr lang="en-US" altLang="ja-JP" sz="16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15" action="ppaction://hlinksldjump"/>
              </a:rPr>
              <a:t>序章　なぜ</a:t>
            </a:r>
            <a:r>
              <a:rPr lang="en-US" altLang="ja-JP" sz="1400" dirty="0">
                <a:hlinkClick r:id="rId15" action="ppaction://hlinksldjump"/>
              </a:rPr>
              <a:t>『</a:t>
            </a:r>
            <a:r>
              <a:rPr lang="ja-JP" altLang="en-US" sz="1400" dirty="0">
                <a:hlinkClick r:id="rId15" action="ppaction://hlinksldjump"/>
              </a:rPr>
              <a:t>動かない</a:t>
            </a:r>
            <a:r>
              <a:rPr lang="en-US" altLang="ja-JP" sz="1400" dirty="0">
                <a:hlinkClick r:id="rId15" action="ppaction://hlinksldjump"/>
              </a:rPr>
              <a:t>AI』</a:t>
            </a:r>
            <a:r>
              <a:rPr lang="ja-JP" altLang="en-US" sz="1400" dirty="0">
                <a:hlinkClick r:id="rId15" action="ppaction://hlinksldjump"/>
              </a:rPr>
              <a:t>が続出するのか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16" action="ppaction://hlinksldjump"/>
              </a:rPr>
              <a:t>第</a:t>
            </a:r>
            <a:r>
              <a:rPr lang="en-US" altLang="ja-JP" sz="1400" dirty="0">
                <a:hlinkClick r:id="rId16" action="ppaction://hlinksldjump"/>
              </a:rPr>
              <a:t>1</a:t>
            </a:r>
            <a:r>
              <a:rPr lang="ja-JP" altLang="en-US" sz="1400" dirty="0">
                <a:hlinkClick r:id="rId16" action="ppaction://hlinksldjump"/>
              </a:rPr>
              <a:t>章　第</a:t>
            </a:r>
            <a:r>
              <a:rPr lang="en-US" altLang="ja-JP" sz="1400" dirty="0">
                <a:hlinkClick r:id="rId16" action="ppaction://hlinksldjump"/>
              </a:rPr>
              <a:t>4</a:t>
            </a:r>
            <a:r>
              <a:rPr lang="ja-JP" altLang="en-US" sz="1400" dirty="0">
                <a:hlinkClick r:id="rId16" action="ppaction://hlinksldjump"/>
              </a:rPr>
              <a:t>次産業革命とデジタルトランスフォーメーション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17" action="ppaction://hlinksldjump"/>
              </a:rPr>
              <a:t>第</a:t>
            </a:r>
            <a:r>
              <a:rPr lang="en-US" altLang="ja-JP" sz="1400" dirty="0">
                <a:hlinkClick r:id="rId17" action="ppaction://hlinksldjump"/>
              </a:rPr>
              <a:t>2</a:t>
            </a:r>
            <a:r>
              <a:rPr lang="ja-JP" altLang="en-US" sz="1400" dirty="0">
                <a:hlinkClick r:id="rId17" action="ppaction://hlinksldjump"/>
              </a:rPr>
              <a:t>章 </a:t>
            </a:r>
            <a:r>
              <a:rPr lang="en-US" altLang="ja-JP" sz="1400" dirty="0">
                <a:hlinkClick r:id="rId17" action="ppaction://hlinksldjump"/>
              </a:rPr>
              <a:t>XML</a:t>
            </a:r>
            <a:r>
              <a:rPr lang="ja-JP" altLang="en-US" sz="1400" dirty="0">
                <a:hlinkClick r:id="rId17" action="ppaction://hlinksldjump"/>
              </a:rPr>
              <a:t>ルネサンス（再興）の必然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18" action="ppaction://hlinksldjump"/>
              </a:rPr>
              <a:t>第</a:t>
            </a:r>
            <a:r>
              <a:rPr lang="en-US" altLang="ja-JP" sz="1400" dirty="0">
                <a:hlinkClick r:id="rId18" action="ppaction://hlinksldjump"/>
              </a:rPr>
              <a:t>3</a:t>
            </a:r>
            <a:r>
              <a:rPr lang="ja-JP" altLang="en-US" sz="1400" dirty="0">
                <a:hlinkClick r:id="rId18" action="ppaction://hlinksldjump"/>
              </a:rPr>
              <a:t>章　新たな世界を開く</a:t>
            </a:r>
            <a:r>
              <a:rPr lang="en-US" altLang="ja-JP" sz="1400" dirty="0">
                <a:hlinkClick r:id="rId18" action="ppaction://hlinksldjump"/>
              </a:rPr>
              <a:t>XML</a:t>
            </a:r>
            <a:r>
              <a:rPr lang="ja-JP" altLang="en-US" sz="1400" dirty="0">
                <a:hlinkClick r:id="rId18" action="ppaction://hlinksldjump"/>
              </a:rPr>
              <a:t>の自動変換技術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19" action="ppaction://hlinksldjump"/>
              </a:rPr>
              <a:t>第</a:t>
            </a:r>
            <a:r>
              <a:rPr lang="en-US" altLang="ja-JP" sz="1400" dirty="0">
                <a:hlinkClick r:id="rId19" action="ppaction://hlinksldjump"/>
              </a:rPr>
              <a:t>4</a:t>
            </a:r>
            <a:r>
              <a:rPr lang="ja-JP" altLang="en-US" sz="1400" dirty="0">
                <a:hlinkClick r:id="rId19" action="ppaction://hlinksldjump"/>
              </a:rPr>
              <a:t>章　</a:t>
            </a:r>
            <a:r>
              <a:rPr lang="en-US" altLang="ja-JP" sz="1400" dirty="0">
                <a:hlinkClick r:id="rId19" action="ppaction://hlinksldjump"/>
              </a:rPr>
              <a:t>XML</a:t>
            </a:r>
            <a:r>
              <a:rPr lang="ja-JP" altLang="en-US" sz="1400" dirty="0">
                <a:hlinkClick r:id="rId19" action="ppaction://hlinksldjump"/>
              </a:rPr>
              <a:t>の自動変換技術，ポイント解説－ 第</a:t>
            </a:r>
            <a:r>
              <a:rPr lang="en-US" altLang="ja-JP" sz="1400" dirty="0">
                <a:hlinkClick r:id="rId19" action="ppaction://hlinksldjump"/>
              </a:rPr>
              <a:t>4</a:t>
            </a:r>
            <a:r>
              <a:rPr lang="ja-JP" altLang="en-US" sz="1400" dirty="0">
                <a:hlinkClick r:id="rId19" action="ppaction://hlinksldjump"/>
              </a:rPr>
              <a:t>次産業革命を導くデータの在り方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20" action="ppaction://hlinksldjump"/>
              </a:rPr>
              <a:t>第</a:t>
            </a:r>
            <a:r>
              <a:rPr lang="en-US" altLang="ja-JP" sz="1400" dirty="0">
                <a:hlinkClick r:id="rId20" action="ppaction://hlinksldjump"/>
              </a:rPr>
              <a:t>5</a:t>
            </a:r>
            <a:r>
              <a:rPr lang="ja-JP" altLang="en-US" sz="1400" dirty="0">
                <a:hlinkClick r:id="rId20" action="ppaction://hlinksldjump"/>
              </a:rPr>
              <a:t>章　</a:t>
            </a:r>
            <a:r>
              <a:rPr lang="en-US" altLang="ja-JP" sz="1400" dirty="0">
                <a:hlinkClick r:id="rId20" action="ppaction://hlinksldjump"/>
              </a:rPr>
              <a:t>XML</a:t>
            </a:r>
            <a:r>
              <a:rPr lang="ja-JP" altLang="en-US" sz="1400" dirty="0">
                <a:hlinkClick r:id="rId20" action="ppaction://hlinksldjump"/>
              </a:rPr>
              <a:t>データ活用で業界は一変する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21" action="ppaction://hlinksldjump"/>
              </a:rPr>
              <a:t>第</a:t>
            </a:r>
            <a:r>
              <a:rPr lang="en-US" altLang="ja-JP" sz="1400" dirty="0">
                <a:hlinkClick r:id="rId21" action="ppaction://hlinksldjump"/>
              </a:rPr>
              <a:t>6</a:t>
            </a:r>
            <a:r>
              <a:rPr lang="ja-JP" altLang="en-US" sz="1400" dirty="0">
                <a:hlinkClick r:id="rId21" action="ppaction://hlinksldjump"/>
              </a:rPr>
              <a:t>章　データ志向で描くデジタル国家像</a:t>
            </a:r>
            <a:endParaRPr lang="ja-JP" altLang="en-US" sz="1400" dirty="0"/>
          </a:p>
          <a:p>
            <a:pPr lvl="2">
              <a:lnSpc>
                <a:spcPct val="120000"/>
              </a:lnSpc>
            </a:pPr>
            <a:r>
              <a:rPr lang="ja-JP" altLang="en-US" sz="1400" dirty="0">
                <a:hlinkClick r:id="rId22" action="ppaction://hlinksldjump"/>
              </a:rPr>
              <a:t>第</a:t>
            </a:r>
            <a:r>
              <a:rPr lang="en-US" altLang="ja-JP" sz="1400" dirty="0">
                <a:hlinkClick r:id="rId22" action="ppaction://hlinksldjump"/>
              </a:rPr>
              <a:t>7</a:t>
            </a:r>
            <a:r>
              <a:rPr lang="ja-JP" altLang="en-US" sz="1400" dirty="0">
                <a:hlinkClick r:id="rId22" action="ppaction://hlinksldjump"/>
              </a:rPr>
              <a:t>章　「データの解放」へ時代が動く</a:t>
            </a:r>
            <a:endParaRPr lang="en-US" altLang="ja-JP" sz="1400" dirty="0"/>
          </a:p>
          <a:p>
            <a:pPr lvl="1">
              <a:lnSpc>
                <a:spcPct val="120000"/>
              </a:lnSpc>
            </a:pPr>
            <a:r>
              <a:rPr kumimoji="1" lang="en-US" altLang="ja-JP" sz="1600" dirty="0">
                <a:hlinkClick r:id="rId23" action="ppaction://hlinksldjump"/>
              </a:rPr>
              <a:t>LegalTech</a:t>
            </a:r>
            <a:r>
              <a:rPr kumimoji="1" lang="ja-JP" altLang="en-US" sz="1600" dirty="0">
                <a:hlinkClick r:id="rId23" action="ppaction://hlinksldjump"/>
              </a:rPr>
              <a:t>（佐々木・リーガルテック（</a:t>
            </a:r>
            <a:r>
              <a:rPr kumimoji="1" lang="en-US" altLang="ja-JP" sz="1600" dirty="0">
                <a:hlinkClick r:id="rId23" action="ppaction://hlinksldjump"/>
              </a:rPr>
              <a:t>2017</a:t>
            </a:r>
            <a:r>
              <a:rPr kumimoji="1" lang="ja-JP" altLang="en-US" sz="1600" dirty="0">
                <a:hlinkClick r:id="rId23" action="ppaction://hlinksldjump"/>
              </a:rPr>
              <a:t>）の紹介）</a:t>
            </a:r>
            <a:endParaRPr kumimoji="1" lang="en-US" altLang="ja-JP" sz="1600" dirty="0"/>
          </a:p>
          <a:p>
            <a:pPr>
              <a:lnSpc>
                <a:spcPct val="120000"/>
              </a:lnSpc>
            </a:pPr>
            <a:r>
              <a:rPr lang="en-US" altLang="ja-JP" sz="1800" dirty="0">
                <a:hlinkClick r:id="rId24" action="ppaction://hlinksldjump"/>
              </a:rPr>
              <a:t>Bibliography</a:t>
            </a:r>
            <a:endParaRPr kumimoji="1" lang="ja-JP" altLang="en-US" sz="1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629176-0F52-4A98-BDED-60E7AAA2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D7C5D-E8E5-4BCD-B205-B2116C01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DF7482-C7B8-45F2-91E1-542F24A9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88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110E0-7766-41D5-BE95-8BB451EB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4</a:t>
            </a:r>
            <a:r>
              <a:rPr lang="ja-JP" altLang="en-US" sz="4000" dirty="0"/>
              <a:t>章　</a:t>
            </a:r>
            <a:r>
              <a:rPr lang="en-US" altLang="ja-JP" sz="4000" dirty="0"/>
              <a:t>XML</a:t>
            </a:r>
            <a:r>
              <a:rPr lang="ja-JP" altLang="en-US" sz="4000" dirty="0"/>
              <a:t>の自動変換技術，ポイント解説－ 第</a:t>
            </a:r>
            <a:r>
              <a:rPr lang="en-US" altLang="ja-JP" sz="4000" dirty="0"/>
              <a:t>4</a:t>
            </a:r>
            <a:r>
              <a:rPr lang="ja-JP" altLang="en-US" sz="4000" dirty="0"/>
              <a:t>次産業革命を導くデータの在り方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63EF98-AC8C-43A6-BCD3-9D3E5A98C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Questions</a:t>
            </a:r>
          </a:p>
          <a:p>
            <a:pPr marL="820738" lvl="1" indent="-457200">
              <a:buFont typeface="+mj-lt"/>
              <a:buAutoNum type="arabicPeriod"/>
            </a:pPr>
            <a:r>
              <a:rPr lang="ja-JP" altLang="en-US" dirty="0"/>
              <a:t>今あらためて「</a:t>
            </a:r>
            <a:r>
              <a:rPr lang="en-US" altLang="ja-JP" dirty="0"/>
              <a:t>XML</a:t>
            </a:r>
            <a:r>
              <a:rPr lang="ja-JP" altLang="en-US" dirty="0"/>
              <a:t>」に注目すべき理由とは何でしょうか？</a:t>
            </a:r>
            <a:endParaRPr lang="en-US" altLang="ja-JP" dirty="0"/>
          </a:p>
          <a:p>
            <a:pPr marL="1089025" lvl="2" indent="-457200"/>
            <a:r>
              <a:rPr lang="en-US" altLang="ja-JP" dirty="0"/>
              <a:t>EU</a:t>
            </a:r>
            <a:r>
              <a:rPr lang="ja-JP" altLang="en-US" dirty="0"/>
              <a:t>の</a:t>
            </a:r>
            <a:r>
              <a:rPr lang="en-US" altLang="ja-JP" dirty="0"/>
              <a:t>GDPR(EU</a:t>
            </a:r>
            <a:r>
              <a:rPr lang="ja-JP" altLang="en-US" dirty="0"/>
              <a:t>一般データ保護規則</a:t>
            </a:r>
            <a:r>
              <a:rPr lang="en-US" altLang="ja-JP" dirty="0"/>
              <a:t>)</a:t>
            </a:r>
            <a:r>
              <a:rPr lang="ja-JP" altLang="en-US" dirty="0"/>
              <a:t>のデータポータビリティ件においても，流通データのフォーマットとしては，</a:t>
            </a:r>
            <a:r>
              <a:rPr lang="en-US" altLang="ja-JP" dirty="0"/>
              <a:t>XML</a:t>
            </a:r>
            <a:r>
              <a:rPr lang="ja-JP" altLang="en-US" dirty="0"/>
              <a:t>が想定されている（本書</a:t>
            </a:r>
            <a:r>
              <a:rPr lang="en-US" altLang="ja-JP" dirty="0"/>
              <a:t>93</a:t>
            </a:r>
            <a:r>
              <a:rPr lang="ja-JP" altLang="en-US" dirty="0"/>
              <a:t>頁）。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次産業革命に資するデータに必要なものは何だと考えますか？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en-US" altLang="ja-JP" dirty="0"/>
              <a:t>XML</a:t>
            </a:r>
            <a:r>
              <a:rPr lang="ja-JP" altLang="en-US" dirty="0"/>
              <a:t>の自動変換技術のコンセプトはどのようなものですか？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ja-JP" altLang="en-US" dirty="0"/>
              <a:t>従来のシステムとはどのように違うのですか？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en-US" altLang="ja-JP" dirty="0"/>
              <a:t>XML</a:t>
            </a:r>
            <a:r>
              <a:rPr lang="ja-JP" altLang="en-US" dirty="0"/>
              <a:t>の自動変換技術の利用は本当に簡単なのでしょうか？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ja-JP" altLang="en-US" dirty="0"/>
              <a:t>他に</a:t>
            </a:r>
            <a:r>
              <a:rPr lang="en-US" altLang="ja-JP" dirty="0"/>
              <a:t>XML</a:t>
            </a:r>
            <a:r>
              <a:rPr lang="ja-JP" altLang="en-US" dirty="0"/>
              <a:t>の自動変換技術の特徴はありますか？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ja-JP" altLang="en-US" dirty="0"/>
              <a:t>データ検索でも優位な点はありますか？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ja-JP" altLang="en-US" dirty="0"/>
              <a:t>既存の</a:t>
            </a:r>
            <a:r>
              <a:rPr lang="en-US" altLang="ja-JP" dirty="0"/>
              <a:t>RDB</a:t>
            </a:r>
            <a:r>
              <a:rPr lang="ja-JP" altLang="en-US" dirty="0"/>
              <a:t>は不要になるのでしょうか？</a:t>
            </a:r>
            <a:endParaRPr lang="en-US" altLang="ja-JP" dirty="0"/>
          </a:p>
          <a:p>
            <a:pPr marL="820738" lvl="1" indent="-457200">
              <a:buFont typeface="+mj-lt"/>
              <a:buAutoNum type="arabicPeriod"/>
            </a:pPr>
            <a:r>
              <a:rPr lang="en-US" altLang="ja-JP" dirty="0"/>
              <a:t>XML</a:t>
            </a:r>
            <a:r>
              <a:rPr lang="ja-JP" altLang="en-US" dirty="0"/>
              <a:t>の自動変換技術はどういった分野での活用が期待されますか？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403E20-D461-4C09-8C28-5D75590E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FC023-30A2-4D6A-978A-B4012C5F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D244E2-2EA7-4EA4-8FB3-3D4EBF4C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792FC-AF96-46A9-A50F-6DC3DCAE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章　</a:t>
            </a:r>
            <a:r>
              <a:rPr lang="en-US" altLang="ja-JP" dirty="0"/>
              <a:t>XML</a:t>
            </a:r>
            <a:r>
              <a:rPr lang="ja-JP" altLang="en-US" dirty="0"/>
              <a:t>データ活用で業界は一変する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BBD131-7C5B-42CD-9260-380DB12A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868" y="1825625"/>
            <a:ext cx="5221706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5-1 </a:t>
            </a:r>
            <a:r>
              <a:rPr lang="ja-JP" altLang="en-US" dirty="0"/>
              <a:t>医療業界－大きな変革のポテンシャル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lang="ja-JP" altLang="en-US" sz="2600" dirty="0"/>
              <a:t>頭打ちの電子カルテ普及率オープンな</a:t>
            </a:r>
            <a:r>
              <a:rPr lang="en-US" altLang="ja-JP" sz="2600" dirty="0"/>
              <a:t>XML</a:t>
            </a:r>
            <a:r>
              <a:rPr lang="ja-JP" altLang="en-US" sz="2600" dirty="0"/>
              <a:t>が現状を打破できる。</a:t>
            </a:r>
            <a:endParaRPr lang="en-US" altLang="ja-JP" sz="2600" dirty="0"/>
          </a:p>
          <a:p>
            <a:pPr lvl="1">
              <a:lnSpc>
                <a:spcPct val="120000"/>
              </a:lnSpc>
            </a:pPr>
            <a:r>
              <a:rPr lang="ja-JP" altLang="en-US" sz="2600" dirty="0"/>
              <a:t>増え続ける日本の医療費は非効率によるコスト増が一因である。</a:t>
            </a:r>
            <a:endParaRPr lang="en-US" altLang="ja-JP" sz="2600" dirty="0"/>
          </a:p>
          <a:p>
            <a:pPr lvl="1">
              <a:lnSpc>
                <a:spcPct val="120000"/>
              </a:lnSpc>
            </a:pPr>
            <a:r>
              <a:rPr lang="ja-JP" altLang="en-US" sz="2600" dirty="0"/>
              <a:t>患者が自身の医療データを管理問題解決の革新的な手法とは？</a:t>
            </a:r>
            <a:endParaRPr lang="en-US" altLang="ja-JP" sz="2600" dirty="0"/>
          </a:p>
          <a:p>
            <a:pPr>
              <a:lnSpc>
                <a:spcPct val="120000"/>
              </a:lnSpc>
            </a:pPr>
            <a:r>
              <a:rPr lang="en-US" altLang="ja-JP" dirty="0"/>
              <a:t>5-2 </a:t>
            </a:r>
            <a:r>
              <a:rPr lang="ja-JP" altLang="en-US" dirty="0"/>
              <a:t>金融業界－</a:t>
            </a:r>
            <a:r>
              <a:rPr lang="en-US" altLang="ja-JP" dirty="0"/>
              <a:t>XML</a:t>
            </a:r>
            <a:r>
              <a:rPr lang="ja-JP" altLang="en-US" dirty="0"/>
              <a:t>化の先に待つインパクト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lang="ja-JP" altLang="en-US" sz="2600" dirty="0"/>
              <a:t>銀行業界は送金の電文方式を従来の固定長から</a:t>
            </a:r>
            <a:r>
              <a:rPr lang="en-US" altLang="ja-JP" sz="2600" dirty="0"/>
              <a:t>ML</a:t>
            </a:r>
            <a:r>
              <a:rPr lang="ja-JP" altLang="en-US" sz="2600" dirty="0"/>
              <a:t>へ移行する。</a:t>
            </a:r>
            <a:endParaRPr lang="en-US" altLang="ja-JP" sz="2600" dirty="0"/>
          </a:p>
          <a:p>
            <a:pPr lvl="1">
              <a:lnSpc>
                <a:spcPct val="120000"/>
              </a:lnSpc>
            </a:pPr>
            <a:r>
              <a:rPr lang="ja-JP" altLang="en-US" sz="2600" dirty="0"/>
              <a:t>スマートコントラク卜でデータ活用はさらに広がる。</a:t>
            </a:r>
            <a:endParaRPr lang="en-US" altLang="ja-JP" sz="26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09772F7-6E20-4A5B-9FE7-3550E04EE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8136" y="1825625"/>
            <a:ext cx="5594684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dirty="0"/>
              <a:t>5-3 </a:t>
            </a:r>
            <a:r>
              <a:rPr lang="ja-JP" altLang="en-US" sz="2000" dirty="0"/>
              <a:t>法務業界－</a:t>
            </a:r>
            <a:r>
              <a:rPr lang="en-US" altLang="ja-JP" sz="2000" dirty="0"/>
              <a:t>AI</a:t>
            </a:r>
            <a:r>
              <a:rPr lang="ja-JP" altLang="en-US" sz="2000" dirty="0"/>
              <a:t>連携へデータ化が緊急課題</a:t>
            </a:r>
            <a:endParaRPr lang="en-US" altLang="ja-JP" sz="2000" dirty="0"/>
          </a:p>
          <a:p>
            <a:pPr lvl="1">
              <a:lnSpc>
                <a:spcPct val="120000"/>
              </a:lnSpc>
            </a:pPr>
            <a:r>
              <a:rPr lang="ja-JP" altLang="en-US" sz="1800" dirty="0"/>
              <a:t>遺言書のデータを</a:t>
            </a:r>
            <a:r>
              <a:rPr lang="en-US" altLang="ja-JP" sz="1800" dirty="0"/>
              <a:t>XML</a:t>
            </a:r>
            <a:r>
              <a:rPr lang="ja-JP" altLang="en-US" sz="1800" dirty="0"/>
              <a:t>化して将来の財産分与も自動化へ。</a:t>
            </a:r>
            <a:endParaRPr lang="en-US" altLang="ja-JP" sz="1800" dirty="0"/>
          </a:p>
          <a:p>
            <a:pPr lvl="1">
              <a:lnSpc>
                <a:spcPct val="120000"/>
              </a:lnSpc>
            </a:pPr>
            <a:r>
              <a:rPr lang="en-US" altLang="ja-JP" sz="1800" dirty="0"/>
              <a:t>XML</a:t>
            </a:r>
            <a:r>
              <a:rPr lang="ja-JP" altLang="en-US" sz="1800" dirty="0"/>
              <a:t>とブロックチェーンを活用した電子契約の新しいプラットフォーム。</a:t>
            </a:r>
            <a:endParaRPr lang="en-US" altLang="ja-JP" sz="1800" dirty="0"/>
          </a:p>
          <a:p>
            <a:pPr lvl="1">
              <a:lnSpc>
                <a:spcPct val="120000"/>
              </a:lnSpc>
            </a:pPr>
            <a:r>
              <a:rPr lang="en-US" altLang="ja-JP" sz="1800" dirty="0"/>
              <a:t>AI</a:t>
            </a:r>
            <a:r>
              <a:rPr lang="ja-JP" altLang="en-US" sz="1800" dirty="0"/>
              <a:t>に法令を学習させれば法案の作成も可能になる。</a:t>
            </a:r>
            <a:endParaRPr lang="en-US" altLang="ja-JP" sz="1800" dirty="0"/>
          </a:p>
          <a:p>
            <a:pPr lvl="1">
              <a:lnSpc>
                <a:spcPct val="120000"/>
              </a:lnSpc>
            </a:pPr>
            <a:r>
              <a:rPr lang="ja-JP" altLang="en-US" sz="1800" dirty="0"/>
              <a:t>韓国ではすべての法令・判例データを</a:t>
            </a:r>
            <a:r>
              <a:rPr lang="en-US" altLang="ja-JP" sz="1800" dirty="0"/>
              <a:t>XML</a:t>
            </a:r>
            <a:r>
              <a:rPr lang="ja-JP" altLang="en-US" sz="1800" dirty="0"/>
              <a:t>化する取り組みが始まっている。</a:t>
            </a:r>
            <a:endParaRPr lang="en-US" altLang="ja-JP" sz="1800" dirty="0"/>
          </a:p>
          <a:p>
            <a:pPr lvl="1">
              <a:lnSpc>
                <a:spcPct val="120000"/>
              </a:lnSpc>
            </a:pPr>
            <a:r>
              <a:rPr lang="ja-JP" altLang="en-US" sz="1800" dirty="0"/>
              <a:t>従来にない使い勝手の良さを目指す「法令・判例検索」サービスの開始。</a:t>
            </a:r>
            <a:r>
              <a:rPr lang="en-US" altLang="ja-JP" sz="1800" dirty="0"/>
              <a:t>DBengosi.com</a:t>
            </a:r>
            <a:endParaRPr lang="ja-JP" altLang="en-US" sz="1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730C9C-55F9-4A4A-B0AA-9FEF6B3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D0E808-0278-41CD-9596-6CDDBA37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CCF39A-80FA-410C-B802-A4000B77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8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59BB3-7FBB-44C0-A1B8-FB44FF58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章　データ志向で描くデジタル国家像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C21D55-6787-42CC-ABE6-9721D021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6-1 </a:t>
            </a:r>
            <a:r>
              <a:rPr lang="ja-JP" altLang="en-US" dirty="0"/>
              <a:t>「</a:t>
            </a:r>
            <a:r>
              <a:rPr lang="en-US" altLang="ja-JP" dirty="0"/>
              <a:t>e</a:t>
            </a:r>
            <a:r>
              <a:rPr lang="ja-JP" altLang="en-US" dirty="0"/>
              <a:t>ジャパン戦略」「電子政府」の教訓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官民によるデータの利活用データの相互運用性を重視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6-2 </a:t>
            </a:r>
            <a:r>
              <a:rPr lang="ja-JP" altLang="en-US" dirty="0"/>
              <a:t>医療の技術とサービスを飛躍的に向上させる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データヘルスで医療費を削減 患者データの活用が決め手に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AI</a:t>
            </a:r>
            <a:r>
              <a:rPr lang="ja-JP" altLang="en-US" dirty="0"/>
              <a:t>が多忙な医師を支援 データ共有なしには進まず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6-3 </a:t>
            </a:r>
            <a:r>
              <a:rPr lang="ja-JP" altLang="en-US" dirty="0"/>
              <a:t>「書面文化」から一気に逆転を図る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en-US" altLang="ja-JP" dirty="0"/>
              <a:t>OECD</a:t>
            </a:r>
            <a:r>
              <a:rPr lang="ja-JP" altLang="en-US" dirty="0"/>
              <a:t>加盟</a:t>
            </a:r>
            <a:r>
              <a:rPr lang="en-US" altLang="ja-JP" dirty="0"/>
              <a:t>35</a:t>
            </a:r>
            <a:r>
              <a:rPr lang="ja-JP" altLang="en-US" dirty="0"/>
              <a:t>カ国中</a:t>
            </a:r>
            <a:r>
              <a:rPr lang="en-US" altLang="ja-JP" dirty="0"/>
              <a:t>23</a:t>
            </a:r>
            <a:r>
              <a:rPr lang="ja-JP" altLang="en-US" dirty="0"/>
              <a:t>位の日本 </a:t>
            </a:r>
            <a:r>
              <a:rPr lang="en-US" altLang="ja-JP" dirty="0"/>
              <a:t>IT</a:t>
            </a:r>
            <a:r>
              <a:rPr lang="ja-JP" altLang="en-US" dirty="0"/>
              <a:t>危機感をバネ，法務の効率化へ拍車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政府や自治体，民間が協力し「デー</a:t>
            </a:r>
            <a:r>
              <a:rPr lang="en-US" altLang="ja-JP" dirty="0"/>
              <a:t>l</a:t>
            </a:r>
            <a:r>
              <a:rPr lang="ja-JP" altLang="en-US" dirty="0"/>
              <a:t>タ駆動型社会」の実現を図る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0B38C5-760A-437E-93E2-2E0E8A2A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01263D-C836-4B3E-9DF4-4BDB1197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F0647A-6F8D-4D31-85C4-D135FE4B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B7E4D8-8DAE-4307-9E87-C5A06B98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章　「データの解放」へ時代が動く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669F8B-0FCB-4ED7-9BF1-88EA4BE3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7-1 </a:t>
            </a:r>
            <a:r>
              <a:rPr lang="ja-JP" altLang="en-US" sz="3200" dirty="0"/>
              <a:t>一潮流の変化を捉えれば見えてくるチャンス</a:t>
            </a:r>
            <a:endParaRPr lang="en-US" altLang="ja-JP" sz="32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データの健全な流通が閉塞感を打破する。</a:t>
            </a:r>
            <a:endParaRPr lang="en-US" altLang="ja-JP" sz="28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「データポータビリティ」が新たな覇者の誕生を促す。</a:t>
            </a:r>
            <a:endParaRPr lang="en-US" altLang="ja-JP" sz="2800" dirty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7-2 </a:t>
            </a:r>
            <a:r>
              <a:rPr lang="ja-JP" altLang="en-US" sz="3200" dirty="0"/>
              <a:t>データ革命の覇者となるために</a:t>
            </a:r>
            <a:endParaRPr lang="en-US" altLang="ja-JP" sz="32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時代の変革を先取りしばく大な思恵を勝ち取る。</a:t>
            </a:r>
            <a:endParaRPr lang="en-US" altLang="ja-JP" sz="2800" dirty="0"/>
          </a:p>
          <a:p>
            <a:pPr>
              <a:lnSpc>
                <a:spcPct val="100000"/>
              </a:lnSpc>
            </a:pPr>
            <a:r>
              <a:rPr kumimoji="1" lang="ja-JP" altLang="en-US" sz="3200" dirty="0"/>
              <a:t>おわりに</a:t>
            </a:r>
            <a:endParaRPr kumimoji="1" lang="en-US" altLang="ja-JP" sz="3200" dirty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XML</a:t>
            </a:r>
            <a:r>
              <a:rPr lang="ja-JP" altLang="en-US" sz="2800" dirty="0"/>
              <a:t>は，グーテンベルクの「活版印刷機」の発明に匹敵する。</a:t>
            </a:r>
            <a:endParaRPr kumimoji="1"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31A56-A1B4-46BF-A810-4ED823CD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75BB14-5DED-45A4-9AE2-97A7893D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0B8D67-9209-4747-BBAC-E37666E4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7F0B2-8369-42BA-9E4C-859BFB52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2529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Regal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Tech</a:t>
            </a:r>
            <a:br>
              <a:rPr kumimoji="1" lang="en-US" altLang="ja-JP" sz="1200" b="1" dirty="0"/>
            </a:br>
            <a:br>
              <a:rPr kumimoji="1" lang="en-US" altLang="ja-JP" sz="1200" dirty="0"/>
            </a:br>
            <a:r>
              <a:rPr lang="ja-JP" altLang="en-US" sz="2800" dirty="0"/>
              <a:t>佐々木隆仁</a:t>
            </a:r>
            <a:r>
              <a:rPr lang="en-US" altLang="ja-JP" sz="2800" dirty="0"/>
              <a:t>『</a:t>
            </a:r>
            <a:r>
              <a:rPr lang="ja-JP" altLang="en-US" sz="2800" dirty="0"/>
              <a:t>リーガルテック</a:t>
            </a:r>
            <a:r>
              <a:rPr lang="en-US" altLang="ja-JP" sz="2800" dirty="0"/>
              <a:t>』</a:t>
            </a:r>
            <a:r>
              <a:rPr lang="ja-JP" altLang="en-US" sz="2800" dirty="0"/>
              <a:t>アスコム（</a:t>
            </a:r>
            <a:r>
              <a:rPr lang="en-US" altLang="ja-JP" sz="2800" dirty="0"/>
              <a:t>2017/12/1</a:t>
            </a:r>
            <a:r>
              <a:rPr lang="ja-JP" altLang="en-US" sz="2800" dirty="0"/>
              <a:t>）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34B90B-A4BE-49BA-B5ED-AE4DFEB5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733"/>
            <a:ext cx="8077200" cy="35162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/>
              <a:t>はじめに</a:t>
            </a:r>
          </a:p>
          <a:p>
            <a:pPr>
              <a:lnSpc>
                <a:spcPct val="100000"/>
              </a:lnSpc>
            </a:pP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章　リーガルテックが法律業界を変える</a:t>
            </a:r>
          </a:p>
          <a:p>
            <a:pPr>
              <a:lnSpc>
                <a:spcPct val="100000"/>
              </a:lnSpc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章　デジタルデータで運命が変わる</a:t>
            </a:r>
          </a:p>
          <a:p>
            <a:pPr>
              <a:lnSpc>
                <a:spcPct val="100000"/>
              </a:lnSpc>
            </a:pPr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章　日本の弱点をリーガルテックで克服する</a:t>
            </a:r>
          </a:p>
          <a:p>
            <a:pPr>
              <a:lnSpc>
                <a:spcPct val="100000"/>
              </a:lnSpc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章　</a:t>
            </a:r>
            <a:r>
              <a:rPr lang="en-US" altLang="ja-JP" dirty="0"/>
              <a:t>AI</a:t>
            </a:r>
            <a:r>
              <a:rPr lang="ja-JP" altLang="en-US" dirty="0"/>
              <a:t>，</a:t>
            </a:r>
            <a:r>
              <a:rPr lang="en-US" altLang="ja-JP" dirty="0"/>
              <a:t>IoT</a:t>
            </a:r>
            <a:r>
              <a:rPr lang="ja-JP" altLang="en-US" dirty="0"/>
              <a:t>がつくるリーガルテックの未来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00BC54-6522-4A86-BA87-9B97C05C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100D8C-616D-4F45-B500-08FC07D6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F47F1-D073-4A4B-B4FC-777007CA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37EFCA-D5A3-48A6-8A9D-948310A0F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05" y="2506412"/>
            <a:ext cx="2133600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r>
              <a:rPr lang="en-US" altLang="ja-JP" b="1" dirty="0"/>
              <a:t>Bibliography</a:t>
            </a:r>
            <a:endParaRPr kumimoji="1" lang="ja-JP" altLang="en-US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20442" y="1515731"/>
            <a:ext cx="5042684" cy="45262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</a:p>
          <a:p>
            <a:pPr marL="450850" lvl="1" indent="-265113">
              <a:lnSpc>
                <a:spcPct val="110000"/>
              </a:lnSpc>
            </a:pP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山田祥寛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『10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日でおぼえる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入門教室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』〔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翔泳社 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2004/10/2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  <a:p>
            <a:pPr marL="450850" lvl="1" indent="-265113">
              <a:lnSpc>
                <a:spcPct val="11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Lubanovic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（斎藤康毅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長尾高弘訳）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入門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Python3』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オライリー・ジャパン（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2015/12/1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1" indent="-265113">
              <a:lnSpc>
                <a:spcPct val="11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Sweigart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（相川愛三訳）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退屈なことは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にやらせよう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オライリー・ジャパン（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2017/6/3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1" indent="-265113">
              <a:lnSpc>
                <a:spcPct val="11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Cory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Althof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（清水川貴之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新木雅也訳）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独習プログラマー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言語の基本から仕事のやり方まで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日経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2018/2/26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&amp; XML</a:t>
            </a:r>
          </a:p>
          <a:p>
            <a:pPr marL="357188" lvl="1" indent="-171450">
              <a:lnSpc>
                <a:spcPct val="110000"/>
              </a:lnSpc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A. Jones, Fred L. Drake, Jr., "Python &amp; XML", O'Reilly(2002) </a:t>
            </a: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763126" y="1519316"/>
            <a:ext cx="6003758" cy="4526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14312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</a:p>
          <a:p>
            <a:pPr marL="357188" lvl="1" indent="-171450"/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Seppe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vonden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Broucke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=Bart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Baesens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（トップスタジオ訳）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『Python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スクレイピングの基本と実践－データサイエンティストのための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データ収集術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インプレス（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2018/12/21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171450"/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佐々木隆仁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志田大輔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データテック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DataTech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ルネサンスによる最強のデータ戦略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日経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2019/3/4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4312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LegalTech</a:t>
            </a:r>
          </a:p>
          <a:p>
            <a:pPr marL="357188" lvl="1" indent="-171450"/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佐々木隆仁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リーガルテック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アスコム（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2017/12/1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171450"/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吉峯耕平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倉持孝一郎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藤本隆三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新井幸宏「デジタル・フォレンジックの原理・実際と証拠評価のあり方」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</a:t>
            </a:r>
            <a:r>
              <a:rPr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Keiji-Bengo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no.77 Spring 2014, p, 134-154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https://www.fss.jp/wp-content/uploads/principle-of-df2.pdf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タイトル 2"/>
          <p:cNvSpPr txBox="1">
            <a:spLocks/>
          </p:cNvSpPr>
          <p:nvPr/>
        </p:nvSpPr>
        <p:spPr bwMode="auto">
          <a:xfrm>
            <a:off x="2215129" y="7334225"/>
            <a:ext cx="7772400" cy="711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ja-JP" sz="4400" b="1" dirty="0"/>
              <a:t>Education</a:t>
            </a:r>
            <a:r>
              <a:rPr lang="ja-JP" altLang="en-US" sz="4400" b="1" dirty="0"/>
              <a:t> </a:t>
            </a:r>
            <a:r>
              <a:rPr lang="en-US" altLang="ja-JP" sz="4400" b="1" dirty="0"/>
              <a:t>of LegalTech</a:t>
            </a:r>
            <a:br>
              <a:rPr lang="en-US" altLang="ja-JP" sz="44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r>
              <a:rPr lang="en-US" altLang="ja-JP" sz="3200" dirty="0">
                <a:solidFill>
                  <a:schemeClr val="tx2"/>
                </a:solidFill>
              </a:rPr>
              <a:t>May 11, 2019</a:t>
            </a:r>
            <a:br>
              <a:rPr lang="en-US" altLang="ja-JP" sz="32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en-US" altLang="ja-JP" sz="3200" b="1" dirty="0" err="1"/>
              <a:t>Kagayama</a:t>
            </a:r>
            <a:r>
              <a:rPr lang="en-US" altLang="ja-JP" sz="3200" b="1" dirty="0"/>
              <a:t> Shigeru</a:t>
            </a:r>
          </a:p>
          <a:p>
            <a:pPr algn="ctr" eaLnBrk="1" hangingPunct="1">
              <a:lnSpc>
                <a:spcPct val="80000"/>
              </a:lnSpc>
            </a:pP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en-US" altLang="ja-JP" sz="3200" dirty="0">
                <a:solidFill>
                  <a:schemeClr val="tx2"/>
                </a:solidFill>
              </a:rPr>
              <a:t>Emeritus Professor of </a:t>
            </a:r>
            <a:r>
              <a:rPr lang="en-US" altLang="ja-JP" sz="3200" dirty="0" err="1">
                <a:solidFill>
                  <a:schemeClr val="tx2"/>
                </a:solidFill>
              </a:rPr>
              <a:t>Meijigakuin</a:t>
            </a:r>
            <a:r>
              <a:rPr lang="en-US" altLang="ja-JP" sz="3200" dirty="0">
                <a:solidFill>
                  <a:schemeClr val="tx2"/>
                </a:solidFill>
              </a:rPr>
              <a:t> University</a:t>
            </a: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ja-JP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cooperation.</a:t>
            </a:r>
            <a:br>
              <a:rPr lang="en-US" altLang="ja-JP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endParaRPr lang="ja-JP" altLang="en-US" sz="4400" dirty="0">
              <a:solidFill>
                <a:schemeClr val="tx2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039B6C3-562D-429D-8783-3447CBB5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Bibliography</a:t>
            </a:r>
            <a:r>
              <a:rPr kumimoji="0" lang="ja-JP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7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E6603D1C-3887-4864-9261-30758075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70"/>
            <a:ext cx="10515600" cy="920298"/>
          </a:xfrm>
        </p:spPr>
        <p:txBody>
          <a:bodyPr>
            <a:noAutofit/>
          </a:bodyPr>
          <a:lstStyle/>
          <a:p>
            <a:r>
              <a:rPr kumimoji="1" lang="en-US" altLang="ja-JP" sz="6600" b="1" dirty="0"/>
              <a:t>LegalTech in 5 forces</a:t>
            </a:r>
            <a:endParaRPr kumimoji="1" lang="ja-JP" altLang="en-US" sz="6600" b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1125B1-48B8-4394-A1E4-41A857F2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EA0D98-E89E-4072-B8CF-2D2EF40A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F889A-5359-49E6-806A-8FC6C4F1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96BA668-D222-43E5-886C-674E19457753}"/>
              </a:ext>
            </a:extLst>
          </p:cNvPr>
          <p:cNvSpPr/>
          <p:nvPr/>
        </p:nvSpPr>
        <p:spPr>
          <a:xfrm>
            <a:off x="2328308" y="3135066"/>
            <a:ext cx="2492775" cy="16625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crawling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scraping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A3F8701C-46A2-433C-803E-A5A55EA4D08D}"/>
              </a:ext>
            </a:extLst>
          </p:cNvPr>
          <p:cNvSpPr/>
          <p:nvPr/>
        </p:nvSpPr>
        <p:spPr>
          <a:xfrm>
            <a:off x="6885718" y="3135066"/>
            <a:ext cx="2889913" cy="16625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92BD55E3-FBA9-4A06-93CC-7A5E899750A7}"/>
              </a:ext>
            </a:extLst>
          </p:cNvPr>
          <p:cNvSpPr/>
          <p:nvPr/>
        </p:nvSpPr>
        <p:spPr>
          <a:xfrm>
            <a:off x="5463507" y="2844167"/>
            <a:ext cx="1260062" cy="3931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48F7852B-4423-435F-BE4C-BE66CFCF44D6}"/>
              </a:ext>
            </a:extLst>
          </p:cNvPr>
          <p:cNvSpPr/>
          <p:nvPr/>
        </p:nvSpPr>
        <p:spPr>
          <a:xfrm flipV="1">
            <a:off x="5463507" y="4695395"/>
            <a:ext cx="1260062" cy="40996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A4309C9-31D0-40CC-8ED4-52618C029694}"/>
              </a:ext>
            </a:extLst>
          </p:cNvPr>
          <p:cNvSpPr/>
          <p:nvPr/>
        </p:nvSpPr>
        <p:spPr>
          <a:xfrm>
            <a:off x="4796783" y="3237276"/>
            <a:ext cx="2593511" cy="1458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Regal</a:t>
            </a:r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8B3978D-672D-4710-8B8C-014DA2CC8646}"/>
              </a:ext>
            </a:extLst>
          </p:cNvPr>
          <p:cNvSpPr/>
          <p:nvPr/>
        </p:nvSpPr>
        <p:spPr>
          <a:xfrm>
            <a:off x="519791" y="2995957"/>
            <a:ext cx="1900053" cy="1940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HTML,</a:t>
            </a:r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90C9E7E-308F-4670-A445-B255A0281687}"/>
              </a:ext>
            </a:extLst>
          </p:cNvPr>
          <p:cNvSpPr/>
          <p:nvPr/>
        </p:nvSpPr>
        <p:spPr>
          <a:xfrm>
            <a:off x="9766034" y="2995957"/>
            <a:ext cx="1900053" cy="194075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HTML,PDF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B0E6091-7E50-44FE-A6E8-33AC425C97ED}"/>
              </a:ext>
            </a:extLst>
          </p:cNvPr>
          <p:cNvSpPr/>
          <p:nvPr/>
        </p:nvSpPr>
        <p:spPr>
          <a:xfrm>
            <a:off x="4796783" y="1876054"/>
            <a:ext cx="2593511" cy="9959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I&amp;C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426DDAA-92AE-4EB4-B453-A61D386C6249}"/>
              </a:ext>
            </a:extLst>
          </p:cNvPr>
          <p:cNvSpPr/>
          <p:nvPr/>
        </p:nvSpPr>
        <p:spPr>
          <a:xfrm>
            <a:off x="4796783" y="5075636"/>
            <a:ext cx="2593511" cy="9959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b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FE3B895-2AE8-43B3-AF54-A667BA3C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106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6000" b="1" dirty="0"/>
              <a:t>A simple example of XML</a:t>
            </a:r>
            <a:endParaRPr kumimoji="1" lang="ja-JP" altLang="en-US" sz="6000" b="1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77E30FE-B2B0-460A-AFBA-F35DD66DB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XML data</a:t>
            </a:r>
            <a:endParaRPr kumimoji="1" lang="ja-JP" altLang="en-US" sz="4000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DF683AC-D323-4B3F-A81D-B1B2D0468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Excel data</a:t>
            </a:r>
            <a:endParaRPr kumimoji="1" lang="ja-JP" altLang="en-US" sz="40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CC1A59-5747-4C6B-8093-B32743EA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FEBEA9-664C-4A69-ABC6-293FABAD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3CF390-C731-4D72-B9AF-0CFFC63D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0F62B1B-67E5-46F2-8346-AA7025C7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6" y="2667794"/>
            <a:ext cx="4959350" cy="27114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3FE2B41-C292-4368-AE64-1A3E094F3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44" y="4134247"/>
            <a:ext cx="4743450" cy="11557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E404BB-2595-4573-A6A6-6E64292AB0D7}"/>
              </a:ext>
            </a:extLst>
          </p:cNvPr>
          <p:cNvSpPr txBox="1"/>
          <p:nvPr/>
        </p:nvSpPr>
        <p:spPr>
          <a:xfrm>
            <a:off x="6497053" y="2667794"/>
            <a:ext cx="485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open any XML file with format of itself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as follows: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D2CFE-F1A7-4D70-AF54-07FA232F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Why XML &amp; Python’s combination</a:t>
            </a:r>
            <a:br>
              <a:rPr kumimoji="1" lang="en-US" altLang="ja-JP" b="1" dirty="0"/>
            </a:br>
            <a:r>
              <a:rPr kumimoji="1" lang="en-US" altLang="ja-JP" b="1" dirty="0"/>
              <a:t>is suitable for LegalTech?</a:t>
            </a:r>
            <a:endParaRPr kumimoji="1" lang="ja-JP" altLang="en-US" b="1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4E6A2955-F1AC-4AAD-A273-B72222B986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25625"/>
            <a:ext cx="3162300" cy="4152900"/>
          </a:xfr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A9F9BC0-AF0F-4E35-9248-781046E6E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0916" y="1825625"/>
            <a:ext cx="6432884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Christopher A. Jones = Fred L. Drake, Jr., "Python &amp; XML", O'Reilly(2002)</a:t>
            </a:r>
          </a:p>
          <a:p>
            <a:pPr lvl="1"/>
            <a:r>
              <a:rPr kumimoji="1" lang="en-US" altLang="ja-JP" dirty="0"/>
              <a:t>Table of contents</a:t>
            </a:r>
            <a:endParaRPr lang="en-US" altLang="ja-JP" dirty="0"/>
          </a:p>
          <a:p>
            <a:pPr marL="1169987" lvl="2" indent="-457200">
              <a:buFont typeface="+mj-lt"/>
              <a:buAutoNum type="arabicPeriod"/>
            </a:pPr>
            <a:r>
              <a:rPr kumimoji="1" lang="en-US" altLang="ja-JP" dirty="0"/>
              <a:t>Python and XML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XML Fundamentals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The Simple API for XML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The document Object Model(DOM)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Querying XML with </a:t>
            </a:r>
            <a:r>
              <a:rPr lang="en-US" altLang="ja-JP" dirty="0" err="1"/>
              <a:t>Xpath</a:t>
            </a:r>
            <a:endParaRPr lang="en-US" altLang="ja-JP" dirty="0"/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Transforming XML with XSLT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XML Validation and Dialects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Python Internet APIs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Python, Web Services, and SOAP</a:t>
            </a:r>
          </a:p>
          <a:p>
            <a:pPr marL="1169987" lvl="2" indent="-457200">
              <a:buFont typeface="+mj-lt"/>
              <a:buAutoNum type="arabicPeriod"/>
            </a:pPr>
            <a:r>
              <a:rPr lang="en-US" altLang="ja-JP" dirty="0"/>
              <a:t>Python and Distributed System Design</a:t>
            </a:r>
          </a:p>
          <a:p>
            <a:pPr marL="1169987" lvl="2" indent="-457200">
              <a:buFont typeface="+mj-lt"/>
              <a:buAutoNum type="arabicPeriod"/>
            </a:pPr>
            <a:endParaRPr lang="en-US" altLang="ja-JP" dirty="0"/>
          </a:p>
          <a:p>
            <a:pPr marL="1169987" lvl="2" indent="-457200">
              <a:buFont typeface="+mj-lt"/>
              <a:buAutoNum type="arabicPeriod"/>
            </a:pPr>
            <a:endParaRPr lang="en-US" altLang="ja-JP" dirty="0"/>
          </a:p>
          <a:p>
            <a:pPr marL="1169987" lvl="2" indent="-457200">
              <a:buFont typeface="+mj-lt"/>
              <a:buAutoNum type="arabicPeriod"/>
            </a:pP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4F376-0CAC-4225-A104-D4188398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AC99E6-B24A-4C4D-A745-4D43EA0F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05BF23-C5C2-4BE1-95FD-E9AC7845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5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4233561-96D7-4F61-9D19-4DEF0A9D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Why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XML?</a:t>
            </a:r>
            <a:r>
              <a:rPr kumimoji="1" lang="ja-JP" altLang="en-US" b="1" dirty="0"/>
              <a:t> </a:t>
            </a:r>
            <a:r>
              <a:rPr kumimoji="1" lang="en-US" altLang="ja-JP" dirty="0"/>
              <a:t>(1/4)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C646DF8-B52C-4DF7-BA32-A629220F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/>
              <a:t>1. Application</a:t>
            </a:r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Neutrality</a:t>
            </a:r>
          </a:p>
          <a:p>
            <a:pPr lvl="1"/>
            <a:r>
              <a:rPr lang="en-US" altLang="ja-JP" sz="3600" dirty="0"/>
              <a:t>XML</a:t>
            </a:r>
            <a:r>
              <a:rPr lang="ja-JP" altLang="en-US" sz="3600" dirty="0"/>
              <a:t> </a:t>
            </a:r>
            <a:r>
              <a:rPr lang="en-US" altLang="ja-JP" sz="3600" dirty="0"/>
              <a:t>is</a:t>
            </a:r>
            <a:r>
              <a:rPr lang="ja-JP" altLang="en-US" sz="3600" dirty="0"/>
              <a:t> </a:t>
            </a:r>
            <a:r>
              <a:rPr lang="en-US" altLang="ja-JP" sz="3600" dirty="0"/>
              <a:t>both</a:t>
            </a:r>
            <a:r>
              <a:rPr lang="ja-JP" altLang="en-US" sz="3600" dirty="0"/>
              <a:t> </a:t>
            </a:r>
            <a:r>
              <a:rPr lang="en-US" altLang="ja-JP" sz="3600" dirty="0"/>
              <a:t>human- and machine-readable.</a:t>
            </a:r>
          </a:p>
          <a:p>
            <a:pPr lvl="2"/>
            <a:r>
              <a:rPr lang="en-US" altLang="ja-JP" sz="3200" dirty="0"/>
              <a:t>Microsoft Word document , for example, cannot be read with a text editor.</a:t>
            </a:r>
          </a:p>
          <a:p>
            <a:pPr lvl="3"/>
            <a:r>
              <a:rPr lang="en-US" altLang="ja-JP" sz="3000" dirty="0"/>
              <a:t>The Word document is in a binary (computer readable only) format.</a:t>
            </a:r>
          </a:p>
          <a:p>
            <a:pPr lvl="2"/>
            <a:r>
              <a:rPr lang="en-US" altLang="ja-JP" sz="3200" dirty="0"/>
              <a:t>XML is a text file document, everyone can read it without expensive application software.</a:t>
            </a:r>
          </a:p>
          <a:p>
            <a:pPr lvl="1"/>
            <a:endParaRPr kumimoji="1" lang="ja-JP" altLang="en-US" sz="36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0A0E9C-AB00-4CAC-AF48-FB7C683E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7FC73F-7A6E-4AFA-8BA1-BB5B9EE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7435B5-1F30-4DDE-BDA3-D6E84352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2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4233561-96D7-4F61-9D19-4DEF0A9D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Why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XML?</a:t>
            </a:r>
            <a:r>
              <a:rPr kumimoji="1" lang="ja-JP" altLang="en-US" b="1" dirty="0"/>
              <a:t> </a:t>
            </a:r>
            <a:r>
              <a:rPr kumimoji="1" lang="en-US" altLang="ja-JP" dirty="0"/>
              <a:t>(2/4)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C646DF8-B52C-4DF7-BA32-A629220FBC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/>
              <a:t>2. Hierarchical Structure</a:t>
            </a:r>
          </a:p>
          <a:p>
            <a:pPr lvl="1"/>
            <a:r>
              <a:rPr lang="en-US" altLang="ja-JP" dirty="0"/>
              <a:t>XML is hierarchal, like a legal sentences, and allows you to choose your own tag names. </a:t>
            </a:r>
          </a:p>
          <a:p>
            <a:pPr lvl="1"/>
            <a:r>
              <a:rPr lang="en-US" altLang="ja-JP" dirty="0"/>
              <a:t>e.g.</a:t>
            </a:r>
          </a:p>
          <a:p>
            <a:pPr lvl="2"/>
            <a:r>
              <a:rPr lang="en-US" altLang="ja-JP" dirty="0"/>
              <a:t>&lt;?xml version="1.0"?&gt;</a:t>
            </a:r>
          </a:p>
          <a:p>
            <a:pPr lvl="2"/>
            <a:r>
              <a:rPr lang="en-US" altLang="ja-JP" dirty="0"/>
              <a:t>&lt;catalog&gt;</a:t>
            </a:r>
          </a:p>
          <a:p>
            <a:pPr lvl="3"/>
            <a:r>
              <a:rPr lang="en-US" altLang="ja-JP" dirty="0"/>
              <a:t>&lt;book </a:t>
            </a:r>
            <a:r>
              <a:rPr lang="en-US" altLang="ja-JP" dirty="0" err="1"/>
              <a:t>isbn</a:t>
            </a:r>
            <a:r>
              <a:rPr lang="en-US" altLang="ja-JP" dirty="0"/>
              <a:t>="1-56592-724-0"&gt;</a:t>
            </a:r>
          </a:p>
          <a:p>
            <a:pPr lvl="4"/>
            <a:r>
              <a:rPr lang="en-US" altLang="ja-JP" dirty="0"/>
              <a:t>&lt;title&gt;The Cathedral &amp; the Bazaar&lt;/title&gt;</a:t>
            </a:r>
          </a:p>
          <a:p>
            <a:pPr lvl="4"/>
            <a:r>
              <a:rPr lang="en-US" altLang="ja-JP" dirty="0"/>
              <a:t>&lt;author&gt;Eric S. Raymond&lt;/author&gt;</a:t>
            </a:r>
          </a:p>
          <a:p>
            <a:pPr lvl="3"/>
            <a:r>
              <a:rPr lang="en-US" altLang="ja-JP" dirty="0"/>
              <a:t>&lt;/book&gt;</a:t>
            </a:r>
          </a:p>
          <a:p>
            <a:pPr lvl="2"/>
            <a:r>
              <a:rPr lang="en-US" altLang="ja-JP" dirty="0"/>
              <a:t>&lt;/catalog&gt;</a:t>
            </a:r>
          </a:p>
          <a:p>
            <a:pPr marL="363538" lvl="1" indent="0">
              <a:buNone/>
            </a:pPr>
            <a:endParaRPr kumimoji="1" lang="ja-JP" altLang="en-US" sz="3600" dirty="0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76E7DCE-C1F5-4464-9528-A18455DD13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ja-JP" dirty="0"/>
              <a:t>The script of left side is quit different from HTML.</a:t>
            </a:r>
          </a:p>
          <a:p>
            <a:pPr lvl="1"/>
            <a:r>
              <a:rPr lang="en-US" altLang="ja-JP" dirty="0"/>
              <a:t>In XML, you are  free to create elements of any type, and stack other elements within those elements</a:t>
            </a:r>
            <a:r>
              <a:rPr kumimoji="1" lang="en-US" altLang="ja-JP" dirty="0"/>
              <a:t> </a:t>
            </a:r>
          </a:p>
          <a:p>
            <a:pPr lvl="1"/>
            <a:r>
              <a:rPr kumimoji="1" lang="en-US" altLang="ja-JP" dirty="0"/>
              <a:t>You can interpret these script like this:</a:t>
            </a:r>
          </a:p>
          <a:p>
            <a:pPr lvl="2"/>
            <a:r>
              <a:rPr lang="en-US" altLang="ja-JP" dirty="0"/>
              <a:t>book</a:t>
            </a:r>
          </a:p>
          <a:p>
            <a:pPr lvl="2"/>
            <a:r>
              <a:rPr lang="en-US" altLang="ja-JP" dirty="0" err="1"/>
              <a:t>book.isbn</a:t>
            </a:r>
            <a:r>
              <a:rPr lang="en-US" altLang="ja-JP" dirty="0"/>
              <a:t>  =   1-56592-724-0</a:t>
            </a:r>
          </a:p>
          <a:p>
            <a:pPr lvl="2"/>
            <a:r>
              <a:rPr kumimoji="1" lang="en-US" altLang="ja-JP" dirty="0" err="1"/>
              <a:t>book.title</a:t>
            </a:r>
            <a:r>
              <a:rPr kumimoji="1" lang="en-US" altLang="ja-JP" dirty="0"/>
              <a:t>    =  </a:t>
            </a:r>
            <a:r>
              <a:rPr lang="en-US" altLang="ja-JP" dirty="0"/>
              <a:t>The Cathedral &amp; the</a:t>
            </a:r>
            <a:br>
              <a:rPr lang="en-US" altLang="ja-JP" dirty="0"/>
            </a:br>
            <a:r>
              <a:rPr lang="ja-JP" altLang="en-US" dirty="0"/>
              <a:t>　　　　　　</a:t>
            </a:r>
            <a:r>
              <a:rPr lang="en-US" altLang="ja-JP" dirty="0"/>
              <a:t> </a:t>
            </a:r>
            <a:r>
              <a:rPr lang="ja-JP" altLang="en-US" dirty="0"/>
              <a:t>　　　</a:t>
            </a:r>
            <a:r>
              <a:rPr lang="en-US" altLang="ja-JP" dirty="0"/>
              <a:t>Bazaar</a:t>
            </a:r>
          </a:p>
          <a:p>
            <a:pPr lvl="2"/>
            <a:r>
              <a:rPr kumimoji="1" lang="en-US" altLang="ja-JP" dirty="0" err="1"/>
              <a:t>book.author</a:t>
            </a:r>
            <a:r>
              <a:rPr kumimoji="1" lang="en-US" altLang="ja-JP" dirty="0"/>
              <a:t> = </a:t>
            </a:r>
            <a:r>
              <a:rPr lang="en-US" altLang="ja-JP" dirty="0"/>
              <a:t>Eric S. Raymond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0A0E9C-AB00-4CAC-AF48-FB7C683E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7FC73F-7A6E-4AFA-8BA1-BB5B9EE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7435B5-1F30-4DDE-BDA3-D6E84352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6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4233561-96D7-4F61-9D19-4DEF0A9D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Why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XML?</a:t>
            </a:r>
            <a:r>
              <a:rPr kumimoji="1" lang="ja-JP" altLang="en-US" b="1" dirty="0"/>
              <a:t> </a:t>
            </a:r>
            <a:r>
              <a:rPr kumimoji="1" lang="en-US" altLang="ja-JP" dirty="0"/>
              <a:t>(3/4)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C646DF8-B52C-4DF7-BA32-A629220F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/>
              <a:t>3. Platform</a:t>
            </a:r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Neutrality</a:t>
            </a:r>
          </a:p>
          <a:p>
            <a:pPr lvl="1"/>
            <a:r>
              <a:rPr lang="en-US" altLang="ja-JP" sz="3600" dirty="0"/>
              <a:t>XML</a:t>
            </a:r>
            <a:r>
              <a:rPr lang="ja-JP" altLang="en-US" sz="3600" dirty="0"/>
              <a:t> </a:t>
            </a:r>
            <a:r>
              <a:rPr lang="en-US" altLang="ja-JP" sz="3600" dirty="0"/>
              <a:t>is</a:t>
            </a:r>
            <a:r>
              <a:rPr lang="ja-JP" altLang="en-US" sz="3600" dirty="0"/>
              <a:t> </a:t>
            </a:r>
            <a:r>
              <a:rPr lang="en-US" altLang="ja-JP" sz="3600" dirty="0"/>
              <a:t>cross-platform.</a:t>
            </a:r>
          </a:p>
          <a:p>
            <a:pPr lvl="1"/>
            <a:r>
              <a:rPr kumimoji="1" lang="en-US" altLang="ja-JP" sz="3600" dirty="0"/>
              <a:t>XML can be readily moved from one type of machine to another without loss of information.</a:t>
            </a:r>
          </a:p>
          <a:p>
            <a:pPr lvl="2"/>
            <a:r>
              <a:rPr lang="en-US" altLang="ja-JP" sz="3200" dirty="0"/>
              <a:t>A chapter of a technical book can be written by a programmer on his/her favorite flavor of Unix, and then sent to a publisher using book composition software on a Macintosh.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0A0E9C-AB00-4CAC-AF48-FB7C683E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7FC73F-7A6E-4AFA-8BA1-BB5B9EE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7435B5-1F30-4DDE-BDA3-D6E84352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9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BB355-7C1A-4D0B-B13D-371D1CC4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062"/>
            <a:ext cx="10515600" cy="1325563"/>
          </a:xfrm>
        </p:spPr>
        <p:txBody>
          <a:bodyPr/>
          <a:lstStyle/>
          <a:p>
            <a:r>
              <a:rPr lang="en-US" altLang="ja-JP" b="1" dirty="0"/>
              <a:t>Why</a:t>
            </a:r>
            <a:r>
              <a:rPr lang="ja-JP" altLang="en-US" b="1" dirty="0"/>
              <a:t> </a:t>
            </a:r>
            <a:r>
              <a:rPr lang="en-US" altLang="ja-JP" b="1" dirty="0"/>
              <a:t>XML?</a:t>
            </a:r>
            <a:r>
              <a:rPr lang="ja-JP" altLang="en-US" b="1" dirty="0"/>
              <a:t> </a:t>
            </a:r>
            <a:r>
              <a:rPr lang="en-US" altLang="ja-JP" dirty="0"/>
              <a:t>(4/4)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EC3EBA-E0AF-4544-A075-D647EAA7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3321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b="1" dirty="0"/>
              <a:t>4. International Language Support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Standard bodies all over the world have come up with ways that computers can interchange text written in their national language at a time.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Since XML documents a</a:t>
            </a:r>
            <a:r>
              <a:rPr lang="en-US" altLang="ja-JP" dirty="0"/>
              <a:t>re Unicode documents, the language of the world are supported.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BD6E34-9340-49BA-BF71-D8651FA1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2019/5/11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022A15-9DA8-4B1E-BC98-3B92BD29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Education of Legal Tech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0D835-D7CC-40FE-87EB-A6044B07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F5B0A7-7CBC-4B29-A67E-EB88E03CC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27" y="2699585"/>
            <a:ext cx="59626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2398</Words>
  <Application>Microsoft Office PowerPoint</Application>
  <PresentationFormat>ワイド画面</PresentationFormat>
  <Paragraphs>335</Paragraphs>
  <Slides>25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Arial Unicode MS</vt:lpstr>
      <vt:lpstr>游ゴシック</vt:lpstr>
      <vt:lpstr>Arial</vt:lpstr>
      <vt:lpstr>Calibri</vt:lpstr>
      <vt:lpstr>Calibri Light</vt:lpstr>
      <vt:lpstr>Tahoma</vt:lpstr>
      <vt:lpstr>Times New Roman</vt:lpstr>
      <vt:lpstr>Wingdings</vt:lpstr>
      <vt:lpstr>Office テーマ</vt:lpstr>
      <vt:lpstr>法情報教育の最前線</vt:lpstr>
      <vt:lpstr>Table of Contents</vt:lpstr>
      <vt:lpstr>LegalTech in 5 forces</vt:lpstr>
      <vt:lpstr>A simple example of XML</vt:lpstr>
      <vt:lpstr>Why XML &amp; Python’s combination is suitable for LegalTech?</vt:lpstr>
      <vt:lpstr>Why XML? (1/4)</vt:lpstr>
      <vt:lpstr>Why XML? (2/4)</vt:lpstr>
      <vt:lpstr>Why XML? (3/4)</vt:lpstr>
      <vt:lpstr>Why XML? (4/4)</vt:lpstr>
      <vt:lpstr>Why Python? (1/4)</vt:lpstr>
      <vt:lpstr>Why Python? (2/4)</vt:lpstr>
      <vt:lpstr>Why Python? (3/4)</vt:lpstr>
      <vt:lpstr>Why Python? (4/4)</vt:lpstr>
      <vt:lpstr>Demonstration with Python</vt:lpstr>
      <vt:lpstr>DataTech  佐々木隆仁=志田大輔　『データテック　－XMLルネサンス による最強のデータ戦略－』日経BP社（2019/3/4）</vt:lpstr>
      <vt:lpstr>序章　なぜ『動かないAI』が続出するのか</vt:lpstr>
      <vt:lpstr>第1章　第4次産業革命と デジタルトランスフォーメーション</vt:lpstr>
      <vt:lpstr>第2章 XMLルネサンス（再興）の必然</vt:lpstr>
      <vt:lpstr>第3章　新たな世界を開くXMLの自動変換技術</vt:lpstr>
      <vt:lpstr>第4章　XMLの自動変換技術，ポイント解説－ 第4次産業革命を導くデータの在り方</vt:lpstr>
      <vt:lpstr>第5章　XMLデータ活用で業界は一変する</vt:lpstr>
      <vt:lpstr>第6章　データ志向で描くデジタル国家像</vt:lpstr>
      <vt:lpstr>第7章　「データの解放」へ時代が動く</vt:lpstr>
      <vt:lpstr>Regal Tech  佐々木隆仁『リーガルテック』アスコム（2017/12/1）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KAGAYAMA Shigeru</dc:creator>
  <cp:lastModifiedBy>加賀山 茂</cp:lastModifiedBy>
  <cp:revision>80</cp:revision>
  <dcterms:created xsi:type="dcterms:W3CDTF">2015-10-20T01:37:12Z</dcterms:created>
  <dcterms:modified xsi:type="dcterms:W3CDTF">2019-05-09T23:52:21Z</dcterms:modified>
</cp:coreProperties>
</file>