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76" r:id="rId4"/>
    <p:sldId id="329" r:id="rId5"/>
    <p:sldId id="324" r:id="rId6"/>
    <p:sldId id="326" r:id="rId7"/>
    <p:sldId id="320" r:id="rId8"/>
    <p:sldId id="321" r:id="rId9"/>
    <p:sldId id="323" r:id="rId10"/>
    <p:sldId id="322" r:id="rId11"/>
    <p:sldId id="319" r:id="rId12"/>
    <p:sldId id="273" r:id="rId13"/>
    <p:sldId id="331" r:id="rId14"/>
    <p:sldId id="274" r:id="rId15"/>
    <p:sldId id="332" r:id="rId16"/>
    <p:sldId id="277" r:id="rId17"/>
    <p:sldId id="330" r:id="rId18"/>
    <p:sldId id="328" r:id="rId19"/>
    <p:sldId id="325" r:id="rId20"/>
    <p:sldId id="318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2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576" y="-11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加賀山 茂" userId="8c55a2096077e13e" providerId="LiveId" clId="{11247E4B-731F-42E6-8027-EC2EE417E6D9}"/>
    <pc:docChg chg="undo redo custSel addSld delSld modSld sldOrd modMainMaster">
      <pc:chgData name="加賀山 茂" userId="8c55a2096077e13e" providerId="LiveId" clId="{11247E4B-731F-42E6-8027-EC2EE417E6D9}" dt="2021-06-08T22:30:42.895" v="8608"/>
      <pc:docMkLst>
        <pc:docMk/>
      </pc:docMkLst>
      <pc:sldChg chg="addSp modSp mod modTransition">
        <pc:chgData name="加賀山 茂" userId="8c55a2096077e13e" providerId="LiveId" clId="{11247E4B-731F-42E6-8027-EC2EE417E6D9}" dt="2021-04-23T21:52:33.545" v="3782" actId="20577"/>
        <pc:sldMkLst>
          <pc:docMk/>
          <pc:sldMk cId="64122602" sldId="256"/>
        </pc:sldMkLst>
        <pc:spChg chg="mod">
          <ac:chgData name="加賀山 茂" userId="8c55a2096077e13e" providerId="LiveId" clId="{11247E4B-731F-42E6-8027-EC2EE417E6D9}" dt="2021-04-23T21:52:33.545" v="3782" actId="20577"/>
          <ac:spMkLst>
            <pc:docMk/>
            <pc:sldMk cId="64122602" sldId="256"/>
            <ac:spMk id="2" creationId="{00000000-0000-0000-0000-000000000000}"/>
          </ac:spMkLst>
        </pc:spChg>
        <pc:spChg chg="mod">
          <ac:chgData name="加賀山 茂" userId="8c55a2096077e13e" providerId="LiveId" clId="{11247E4B-731F-42E6-8027-EC2EE417E6D9}" dt="2021-04-23T10:45:15.495" v="2824" actId="14100"/>
          <ac:spMkLst>
            <pc:docMk/>
            <pc:sldMk cId="64122602" sldId="256"/>
            <ac:spMk id="3" creationId="{00000000-0000-0000-0000-000000000000}"/>
          </ac:spMkLst>
        </pc:spChg>
        <pc:picChg chg="add mod">
          <ac:chgData name="加賀山 茂" userId="8c55a2096077e13e" providerId="LiveId" clId="{11247E4B-731F-42E6-8027-EC2EE417E6D9}" dt="2021-04-23T10:45:20.575" v="2826" actId="1076"/>
          <ac:picMkLst>
            <pc:docMk/>
            <pc:sldMk cId="64122602" sldId="256"/>
            <ac:picMk id="8" creationId="{6A012C1B-EC78-405B-97EB-77C0C7C5333C}"/>
          </ac:picMkLst>
        </pc:picChg>
      </pc:sldChg>
      <pc:sldChg chg="del">
        <pc:chgData name="加賀山 茂" userId="8c55a2096077e13e" providerId="LiveId" clId="{11247E4B-731F-42E6-8027-EC2EE417E6D9}" dt="2021-04-23T22:00:26.753" v="3892" actId="47"/>
        <pc:sldMkLst>
          <pc:docMk/>
          <pc:sldMk cId="2748120921" sldId="272"/>
        </pc:sldMkLst>
      </pc:sldChg>
      <pc:sldChg chg="addSp delSp modSp new mod ord modAnim">
        <pc:chgData name="加賀山 茂" userId="8c55a2096077e13e" providerId="LiveId" clId="{11247E4B-731F-42E6-8027-EC2EE417E6D9}" dt="2021-05-05T21:32:33.753" v="7800"/>
        <pc:sldMkLst>
          <pc:docMk/>
          <pc:sldMk cId="2961744264" sldId="273"/>
        </pc:sldMkLst>
        <pc:spChg chg="mod">
          <ac:chgData name="加賀山 茂" userId="8c55a2096077e13e" providerId="LiveId" clId="{11247E4B-731F-42E6-8027-EC2EE417E6D9}" dt="2021-04-23T09:55:42.437" v="1280" actId="20577"/>
          <ac:spMkLst>
            <pc:docMk/>
            <pc:sldMk cId="2961744264" sldId="273"/>
            <ac:spMk id="2" creationId="{913DC022-5D12-4209-9752-E2A6E93B329F}"/>
          </ac:spMkLst>
        </pc:spChg>
        <pc:spChg chg="del">
          <ac:chgData name="加賀山 茂" userId="8c55a2096077e13e" providerId="LiveId" clId="{11247E4B-731F-42E6-8027-EC2EE417E6D9}" dt="2021-04-23T09:24:19.920" v="93" actId="1032"/>
          <ac:spMkLst>
            <pc:docMk/>
            <pc:sldMk cId="2961744264" sldId="273"/>
            <ac:spMk id="3" creationId="{B20488C1-1FC5-4A63-B962-CA98CC0EC088}"/>
          </ac:spMkLst>
        </pc:spChg>
        <pc:graphicFrameChg chg="add mod modGraphic">
          <ac:chgData name="加賀山 茂" userId="8c55a2096077e13e" providerId="LiveId" clId="{11247E4B-731F-42E6-8027-EC2EE417E6D9}" dt="2021-04-23T21:58:32.374" v="3891" actId="403"/>
          <ac:graphicFrameMkLst>
            <pc:docMk/>
            <pc:sldMk cId="2961744264" sldId="273"/>
            <ac:graphicFrameMk id="7" creationId="{B840A507-DB85-470A-B11A-54383B4CB45F}"/>
          </ac:graphicFrameMkLst>
        </pc:graphicFrameChg>
      </pc:sldChg>
      <pc:sldChg chg="addSp delSp modSp new mod ord modAnim">
        <pc:chgData name="加賀山 茂" userId="8c55a2096077e13e" providerId="LiveId" clId="{11247E4B-731F-42E6-8027-EC2EE417E6D9}" dt="2021-05-04T02:33:02.994" v="6276" actId="20577"/>
        <pc:sldMkLst>
          <pc:docMk/>
          <pc:sldMk cId="2841755926" sldId="274"/>
        </pc:sldMkLst>
        <pc:spChg chg="mod">
          <ac:chgData name="加賀山 茂" userId="8c55a2096077e13e" providerId="LiveId" clId="{11247E4B-731F-42E6-8027-EC2EE417E6D9}" dt="2021-04-23T09:57:22.722" v="1421" actId="20577"/>
          <ac:spMkLst>
            <pc:docMk/>
            <pc:sldMk cId="2841755926" sldId="274"/>
            <ac:spMk id="2" creationId="{1C93CD92-127E-422E-ADB1-152AB56FF9C3}"/>
          </ac:spMkLst>
        </pc:spChg>
        <pc:spChg chg="del">
          <ac:chgData name="加賀山 茂" userId="8c55a2096077e13e" providerId="LiveId" clId="{11247E4B-731F-42E6-8027-EC2EE417E6D9}" dt="2021-04-23T09:56:08.361" v="1282" actId="1032"/>
          <ac:spMkLst>
            <pc:docMk/>
            <pc:sldMk cId="2841755926" sldId="274"/>
            <ac:spMk id="3" creationId="{8B206200-C46E-435A-BCC8-B0B2D055353C}"/>
          </ac:spMkLst>
        </pc:spChg>
        <pc:graphicFrameChg chg="add mod modGraphic">
          <ac:chgData name="加賀山 茂" userId="8c55a2096077e13e" providerId="LiveId" clId="{11247E4B-731F-42E6-8027-EC2EE417E6D9}" dt="2021-05-04T02:33:02.994" v="6276" actId="20577"/>
          <ac:graphicFrameMkLst>
            <pc:docMk/>
            <pc:sldMk cId="2841755926" sldId="274"/>
            <ac:graphicFrameMk id="7" creationId="{44536106-E35C-4FAE-8324-F146DE621530}"/>
          </ac:graphicFrameMkLst>
        </pc:graphicFrameChg>
      </pc:sldChg>
      <pc:sldChg chg="addSp delSp modSp new mod ord modClrScheme modAnim modShow chgLayout">
        <pc:chgData name="加賀山 茂" userId="8c55a2096077e13e" providerId="LiveId" clId="{11247E4B-731F-42E6-8027-EC2EE417E6D9}" dt="2021-05-07T20:27:19.772" v="8092" actId="207"/>
        <pc:sldMkLst>
          <pc:docMk/>
          <pc:sldMk cId="1812431366" sldId="275"/>
        </pc:sldMkLst>
        <pc:spChg chg="del mod ord">
          <ac:chgData name="加賀山 茂" userId="8c55a2096077e13e" providerId="LiveId" clId="{11247E4B-731F-42E6-8027-EC2EE417E6D9}" dt="2021-04-23T10:49:38.144" v="2828" actId="700"/>
          <ac:spMkLst>
            <pc:docMk/>
            <pc:sldMk cId="1812431366" sldId="275"/>
            <ac:spMk id="2" creationId="{52D3B9D9-5BE1-4667-9262-7ED5394CAB6A}"/>
          </ac:spMkLst>
        </pc:spChg>
        <pc:spChg chg="del">
          <ac:chgData name="加賀山 茂" userId="8c55a2096077e13e" providerId="LiveId" clId="{11247E4B-731F-42E6-8027-EC2EE417E6D9}" dt="2021-04-23T10:49:38.144" v="2828" actId="700"/>
          <ac:spMkLst>
            <pc:docMk/>
            <pc:sldMk cId="1812431366" sldId="275"/>
            <ac:spMk id="3" creationId="{3BED1B38-B83D-4896-A638-168102B72253}"/>
          </ac:spMkLst>
        </pc:spChg>
        <pc:spChg chg="mod ord">
          <ac:chgData name="加賀山 茂" userId="8c55a2096077e13e" providerId="LiveId" clId="{11247E4B-731F-42E6-8027-EC2EE417E6D9}" dt="2021-04-23T10:49:38.144" v="2828" actId="700"/>
          <ac:spMkLst>
            <pc:docMk/>
            <pc:sldMk cId="1812431366" sldId="275"/>
            <ac:spMk id="4" creationId="{BE759D5B-0133-426D-8FA1-C4EA79637F91}"/>
          </ac:spMkLst>
        </pc:spChg>
        <pc:spChg chg="mod ord">
          <ac:chgData name="加賀山 茂" userId="8c55a2096077e13e" providerId="LiveId" clId="{11247E4B-731F-42E6-8027-EC2EE417E6D9}" dt="2021-04-23T10:49:38.144" v="2828" actId="700"/>
          <ac:spMkLst>
            <pc:docMk/>
            <pc:sldMk cId="1812431366" sldId="275"/>
            <ac:spMk id="5" creationId="{17F0D3E9-DBA8-476A-BA9E-6677EA858A84}"/>
          </ac:spMkLst>
        </pc:spChg>
        <pc:spChg chg="mod ord">
          <ac:chgData name="加賀山 茂" userId="8c55a2096077e13e" providerId="LiveId" clId="{11247E4B-731F-42E6-8027-EC2EE417E6D9}" dt="2021-04-23T10:49:38.144" v="2828" actId="700"/>
          <ac:spMkLst>
            <pc:docMk/>
            <pc:sldMk cId="1812431366" sldId="275"/>
            <ac:spMk id="6" creationId="{8AFAC768-6E90-4ACA-8949-FA71F9FDCA0E}"/>
          </ac:spMkLst>
        </pc:spChg>
        <pc:spChg chg="add mod ord">
          <ac:chgData name="加賀山 茂" userId="8c55a2096077e13e" providerId="LiveId" clId="{11247E4B-731F-42E6-8027-EC2EE417E6D9}" dt="2021-04-23T10:57:20.515" v="3264" actId="403"/>
          <ac:spMkLst>
            <pc:docMk/>
            <pc:sldMk cId="1812431366" sldId="275"/>
            <ac:spMk id="7" creationId="{53CA01CD-B9AD-4658-85F9-F6FAF876321E}"/>
          </ac:spMkLst>
        </pc:spChg>
        <pc:graphicFrameChg chg="add mod modGraphic">
          <ac:chgData name="加賀山 茂" userId="8c55a2096077e13e" providerId="LiveId" clId="{11247E4B-731F-42E6-8027-EC2EE417E6D9}" dt="2021-05-07T20:27:19.772" v="8092" actId="207"/>
          <ac:graphicFrameMkLst>
            <pc:docMk/>
            <pc:sldMk cId="1812431366" sldId="275"/>
            <ac:graphicFrameMk id="8" creationId="{881E52F0-C3DB-46EC-977A-1273A2E63EB7}"/>
          </ac:graphicFrameMkLst>
        </pc:graphicFrameChg>
      </pc:sldChg>
      <pc:sldChg chg="addSp modSp new mod ord modAnim">
        <pc:chgData name="加賀山 茂" userId="8c55a2096077e13e" providerId="LiveId" clId="{11247E4B-731F-42E6-8027-EC2EE417E6D9}" dt="2021-05-07T20:28:01.623" v="8094" actId="207"/>
        <pc:sldMkLst>
          <pc:docMk/>
          <pc:sldMk cId="581981946" sldId="276"/>
        </pc:sldMkLst>
        <pc:spChg chg="mod">
          <ac:chgData name="加賀山 茂" userId="8c55a2096077e13e" providerId="LiveId" clId="{11247E4B-731F-42E6-8027-EC2EE417E6D9}" dt="2021-04-23T11:07:41.138" v="3490" actId="404"/>
          <ac:spMkLst>
            <pc:docMk/>
            <pc:sldMk cId="581981946" sldId="276"/>
            <ac:spMk id="2" creationId="{EB8E2AA4-E044-46F3-81D7-B5DB21A09874}"/>
          </ac:spMkLst>
        </pc:spChg>
        <pc:graphicFrameChg chg="add mod modGraphic">
          <ac:chgData name="加賀山 茂" userId="8c55a2096077e13e" providerId="LiveId" clId="{11247E4B-731F-42E6-8027-EC2EE417E6D9}" dt="2021-05-07T20:28:01.623" v="8094" actId="207"/>
          <ac:graphicFrameMkLst>
            <pc:docMk/>
            <pc:sldMk cId="581981946" sldId="276"/>
            <ac:graphicFrameMk id="6" creationId="{F1F16D3A-C4E9-46DE-A1FF-6058D1FE1561}"/>
          </ac:graphicFrameMkLst>
        </pc:graphicFrameChg>
      </pc:sldChg>
      <pc:sldChg chg="addSp delSp modSp new mod modClrScheme modAnim chgLayout">
        <pc:chgData name="加賀山 茂" userId="8c55a2096077e13e" providerId="LiveId" clId="{11247E4B-731F-42E6-8027-EC2EE417E6D9}" dt="2021-05-05T22:41:45.995" v="7858"/>
        <pc:sldMkLst>
          <pc:docMk/>
          <pc:sldMk cId="3268974308" sldId="277"/>
        </pc:sldMkLst>
        <pc:spChg chg="del mod ord">
          <ac:chgData name="加賀山 茂" userId="8c55a2096077e13e" providerId="LiveId" clId="{11247E4B-731F-42E6-8027-EC2EE417E6D9}" dt="2021-04-23T11:14:22.429" v="3622" actId="700"/>
          <ac:spMkLst>
            <pc:docMk/>
            <pc:sldMk cId="3268974308" sldId="277"/>
            <ac:spMk id="2" creationId="{887673A3-1505-4CE3-9E1C-B2DCF4E2E229}"/>
          </ac:spMkLst>
        </pc:spChg>
        <pc:spChg chg="del">
          <ac:chgData name="加賀山 茂" userId="8c55a2096077e13e" providerId="LiveId" clId="{11247E4B-731F-42E6-8027-EC2EE417E6D9}" dt="2021-04-23T11:14:22.429" v="3622" actId="700"/>
          <ac:spMkLst>
            <pc:docMk/>
            <pc:sldMk cId="3268974308" sldId="277"/>
            <ac:spMk id="3" creationId="{D0B460A3-82AD-4272-A749-64EAD403DF4C}"/>
          </ac:spMkLst>
        </pc:spChg>
        <pc:spChg chg="mod ord">
          <ac:chgData name="加賀山 茂" userId="8c55a2096077e13e" providerId="LiveId" clId="{11247E4B-731F-42E6-8027-EC2EE417E6D9}" dt="2021-04-23T11:14:22.429" v="3622" actId="700"/>
          <ac:spMkLst>
            <pc:docMk/>
            <pc:sldMk cId="3268974308" sldId="277"/>
            <ac:spMk id="4" creationId="{2511550A-AD39-4404-ADF4-F0EA5BA7AF9A}"/>
          </ac:spMkLst>
        </pc:spChg>
        <pc:spChg chg="mod ord">
          <ac:chgData name="加賀山 茂" userId="8c55a2096077e13e" providerId="LiveId" clId="{11247E4B-731F-42E6-8027-EC2EE417E6D9}" dt="2021-04-23T11:14:22.429" v="3622" actId="700"/>
          <ac:spMkLst>
            <pc:docMk/>
            <pc:sldMk cId="3268974308" sldId="277"/>
            <ac:spMk id="5" creationId="{7407E4AC-99B4-4154-8AD7-87064770114D}"/>
          </ac:spMkLst>
        </pc:spChg>
        <pc:spChg chg="mod ord">
          <ac:chgData name="加賀山 茂" userId="8c55a2096077e13e" providerId="LiveId" clId="{11247E4B-731F-42E6-8027-EC2EE417E6D9}" dt="2021-04-23T11:14:22.429" v="3622" actId="700"/>
          <ac:spMkLst>
            <pc:docMk/>
            <pc:sldMk cId="3268974308" sldId="277"/>
            <ac:spMk id="6" creationId="{72F5A537-54F3-410E-AFA9-D34B9A98E449}"/>
          </ac:spMkLst>
        </pc:spChg>
        <pc:spChg chg="add mod ord">
          <ac:chgData name="加賀山 茂" userId="8c55a2096077e13e" providerId="LiveId" clId="{11247E4B-731F-42E6-8027-EC2EE417E6D9}" dt="2021-05-05T21:38:24.961" v="7851" actId="403"/>
          <ac:spMkLst>
            <pc:docMk/>
            <pc:sldMk cId="3268974308" sldId="277"/>
            <ac:spMk id="7" creationId="{C3C778B9-CC5F-419D-A295-917C93FF21FC}"/>
          </ac:spMkLst>
        </pc:spChg>
        <pc:graphicFrameChg chg="add mod">
          <ac:chgData name="加賀山 茂" userId="8c55a2096077e13e" providerId="LiveId" clId="{11247E4B-731F-42E6-8027-EC2EE417E6D9}" dt="2021-04-23T11:15:53.740" v="3709"/>
          <ac:graphicFrameMkLst>
            <pc:docMk/>
            <pc:sldMk cId="3268974308" sldId="277"/>
            <ac:graphicFrameMk id="8" creationId="{14148D3C-0003-499F-90AA-75BE91D3CB61}"/>
          </ac:graphicFrameMkLst>
        </pc:graphicFrameChg>
      </pc:sldChg>
      <pc:sldChg chg="modSp add mod modAnim">
        <pc:chgData name="加賀山 茂" userId="8c55a2096077e13e" providerId="LiveId" clId="{11247E4B-731F-42E6-8027-EC2EE417E6D9}" dt="2021-05-04T02:48:56.184" v="6319" actId="20577"/>
        <pc:sldMkLst>
          <pc:docMk/>
          <pc:sldMk cId="1946850696" sldId="318"/>
        </pc:sldMkLst>
        <pc:spChg chg="mod">
          <ac:chgData name="加賀山 茂" userId="8c55a2096077e13e" providerId="LiveId" clId="{11247E4B-731F-42E6-8027-EC2EE417E6D9}" dt="2021-05-04T02:48:56.184" v="6319" actId="20577"/>
          <ac:spMkLst>
            <pc:docMk/>
            <pc:sldMk cId="1946850696" sldId="318"/>
            <ac:spMk id="6" creationId="{00000000-0000-0000-0000-000000000000}"/>
          </ac:spMkLst>
        </pc:spChg>
        <pc:spChg chg="mod">
          <ac:chgData name="加賀山 茂" userId="8c55a2096077e13e" providerId="LiveId" clId="{11247E4B-731F-42E6-8027-EC2EE417E6D9}" dt="2021-05-04T02:41:15.424" v="6285" actId="20577"/>
          <ac:spMkLst>
            <pc:docMk/>
            <pc:sldMk cId="1946850696" sldId="318"/>
            <ac:spMk id="7" creationId="{00000000-0000-0000-0000-000000000000}"/>
          </ac:spMkLst>
        </pc:spChg>
        <pc:spChg chg="mod">
          <ac:chgData name="加賀山 茂" userId="8c55a2096077e13e" providerId="LiveId" clId="{11247E4B-731F-42E6-8027-EC2EE417E6D9}" dt="2021-04-23T22:02:15.387" v="3931" actId="20577"/>
          <ac:spMkLst>
            <pc:docMk/>
            <pc:sldMk cId="1946850696" sldId="318"/>
            <ac:spMk id="8" creationId="{00000000-0000-0000-0000-000000000000}"/>
          </ac:spMkLst>
        </pc:spChg>
      </pc:sldChg>
      <pc:sldChg chg="addSp delSp modSp new mod modClrScheme chgLayout">
        <pc:chgData name="加賀山 茂" userId="8c55a2096077e13e" providerId="LiveId" clId="{11247E4B-731F-42E6-8027-EC2EE417E6D9}" dt="2021-06-06T19:44:17.033" v="8226" actId="1076"/>
        <pc:sldMkLst>
          <pc:docMk/>
          <pc:sldMk cId="2816723660" sldId="319"/>
        </pc:sldMkLst>
        <pc:spChg chg="del mod ord">
          <ac:chgData name="加賀山 茂" userId="8c55a2096077e13e" providerId="LiveId" clId="{11247E4B-731F-42E6-8027-EC2EE417E6D9}" dt="2021-04-23T22:26:42.149" v="4098" actId="700"/>
          <ac:spMkLst>
            <pc:docMk/>
            <pc:sldMk cId="2816723660" sldId="319"/>
            <ac:spMk id="2" creationId="{874A5D13-F12D-4BAC-985E-C6D13A30037D}"/>
          </ac:spMkLst>
        </pc:spChg>
        <pc:spChg chg="mod ord">
          <ac:chgData name="加賀山 茂" userId="8c55a2096077e13e" providerId="LiveId" clId="{11247E4B-731F-42E6-8027-EC2EE417E6D9}" dt="2021-04-23T22:26:42.149" v="4098" actId="700"/>
          <ac:spMkLst>
            <pc:docMk/>
            <pc:sldMk cId="2816723660" sldId="319"/>
            <ac:spMk id="3" creationId="{0864434E-4706-4173-906A-7FB6DD0F8F01}"/>
          </ac:spMkLst>
        </pc:spChg>
        <pc:spChg chg="mod ord">
          <ac:chgData name="加賀山 茂" userId="8c55a2096077e13e" providerId="LiveId" clId="{11247E4B-731F-42E6-8027-EC2EE417E6D9}" dt="2021-04-23T22:26:42.149" v="4098" actId="700"/>
          <ac:spMkLst>
            <pc:docMk/>
            <pc:sldMk cId="2816723660" sldId="319"/>
            <ac:spMk id="4" creationId="{8E36050F-7AF6-42B8-B982-DC7181DE3225}"/>
          </ac:spMkLst>
        </pc:spChg>
        <pc:spChg chg="mod ord">
          <ac:chgData name="加賀山 茂" userId="8c55a2096077e13e" providerId="LiveId" clId="{11247E4B-731F-42E6-8027-EC2EE417E6D9}" dt="2021-04-23T22:26:42.149" v="4098" actId="700"/>
          <ac:spMkLst>
            <pc:docMk/>
            <pc:sldMk cId="2816723660" sldId="319"/>
            <ac:spMk id="5" creationId="{6927C4CA-1BCF-4404-909A-6B41C958F8CB}"/>
          </ac:spMkLst>
        </pc:spChg>
        <pc:spChg chg="add mod ord">
          <ac:chgData name="加賀山 茂" userId="8c55a2096077e13e" providerId="LiveId" clId="{11247E4B-731F-42E6-8027-EC2EE417E6D9}" dt="2021-06-06T19:44:00.605" v="8224" actId="14100"/>
          <ac:spMkLst>
            <pc:docMk/>
            <pc:sldMk cId="2816723660" sldId="319"/>
            <ac:spMk id="6" creationId="{717B85CA-C6C9-4081-B673-3BF255086FD0}"/>
          </ac:spMkLst>
        </pc:spChg>
        <pc:spChg chg="add mod ord">
          <ac:chgData name="加賀山 茂" userId="8c55a2096077e13e" providerId="LiveId" clId="{11247E4B-731F-42E6-8027-EC2EE417E6D9}" dt="2021-05-07T20:47:06.442" v="8142" actId="207"/>
          <ac:spMkLst>
            <pc:docMk/>
            <pc:sldMk cId="2816723660" sldId="319"/>
            <ac:spMk id="7" creationId="{8DBB2A44-88C9-4D0B-B575-DB21D9ECD68E}"/>
          </ac:spMkLst>
        </pc:spChg>
        <pc:picChg chg="add mod">
          <ac:chgData name="加賀山 茂" userId="8c55a2096077e13e" providerId="LiveId" clId="{11247E4B-731F-42E6-8027-EC2EE417E6D9}" dt="2021-06-06T19:44:17.033" v="8226" actId="1076"/>
          <ac:picMkLst>
            <pc:docMk/>
            <pc:sldMk cId="2816723660" sldId="319"/>
            <ac:picMk id="8" creationId="{7D950D79-E4C0-46D3-BCC0-DA0D34BAAE44}"/>
          </ac:picMkLst>
        </pc:picChg>
      </pc:sldChg>
      <pc:sldChg chg="addSp delSp modSp new mod modClrScheme chgLayout">
        <pc:chgData name="加賀山 茂" userId="8c55a2096077e13e" providerId="LiveId" clId="{11247E4B-731F-42E6-8027-EC2EE417E6D9}" dt="2021-05-07T20:42:29.713" v="8123" actId="14100"/>
        <pc:sldMkLst>
          <pc:docMk/>
          <pc:sldMk cId="1112100712" sldId="320"/>
        </pc:sldMkLst>
        <pc:spChg chg="del mod ord">
          <ac:chgData name="加賀山 茂" userId="8c55a2096077e13e" providerId="LiveId" clId="{11247E4B-731F-42E6-8027-EC2EE417E6D9}" dt="2021-05-02T01:41:48.984" v="4371" actId="700"/>
          <ac:spMkLst>
            <pc:docMk/>
            <pc:sldMk cId="1112100712" sldId="320"/>
            <ac:spMk id="2" creationId="{61F7F23F-4D4A-4BAB-ACAF-16DB356944C4}"/>
          </ac:spMkLst>
        </pc:spChg>
        <pc:spChg chg="mod ord">
          <ac:chgData name="加賀山 茂" userId="8c55a2096077e13e" providerId="LiveId" clId="{11247E4B-731F-42E6-8027-EC2EE417E6D9}" dt="2021-05-02T01:41:48.984" v="4371" actId="700"/>
          <ac:spMkLst>
            <pc:docMk/>
            <pc:sldMk cId="1112100712" sldId="320"/>
            <ac:spMk id="3" creationId="{2117D23A-1269-4049-8959-5E70F5C88846}"/>
          </ac:spMkLst>
        </pc:spChg>
        <pc:spChg chg="mod ord">
          <ac:chgData name="加賀山 茂" userId="8c55a2096077e13e" providerId="LiveId" clId="{11247E4B-731F-42E6-8027-EC2EE417E6D9}" dt="2021-05-02T01:41:48.984" v="4371" actId="700"/>
          <ac:spMkLst>
            <pc:docMk/>
            <pc:sldMk cId="1112100712" sldId="320"/>
            <ac:spMk id="4" creationId="{74D2CB47-48D6-4407-A589-B5C6045E615B}"/>
          </ac:spMkLst>
        </pc:spChg>
        <pc:spChg chg="mod ord">
          <ac:chgData name="加賀山 茂" userId="8c55a2096077e13e" providerId="LiveId" clId="{11247E4B-731F-42E6-8027-EC2EE417E6D9}" dt="2021-05-02T01:41:48.984" v="4371" actId="700"/>
          <ac:spMkLst>
            <pc:docMk/>
            <pc:sldMk cId="1112100712" sldId="320"/>
            <ac:spMk id="5" creationId="{290F0DE9-287A-4FB0-A474-3BDDFE6FDFCC}"/>
          </ac:spMkLst>
        </pc:spChg>
        <pc:spChg chg="add mod ord">
          <ac:chgData name="加賀山 茂" userId="8c55a2096077e13e" providerId="LiveId" clId="{11247E4B-731F-42E6-8027-EC2EE417E6D9}" dt="2021-05-07T20:42:21.002" v="8121" actId="27636"/>
          <ac:spMkLst>
            <pc:docMk/>
            <pc:sldMk cId="1112100712" sldId="320"/>
            <ac:spMk id="6" creationId="{098AFFD6-1743-4A04-ADDF-F4A1EF3D4C42}"/>
          </ac:spMkLst>
        </pc:spChg>
        <pc:spChg chg="add mod ord">
          <ac:chgData name="加賀山 茂" userId="8c55a2096077e13e" providerId="LiveId" clId="{11247E4B-731F-42E6-8027-EC2EE417E6D9}" dt="2021-05-07T20:42:29.713" v="8123" actId="14100"/>
          <ac:spMkLst>
            <pc:docMk/>
            <pc:sldMk cId="1112100712" sldId="320"/>
            <ac:spMk id="7" creationId="{C4593C50-C958-4060-BAC3-B1F497E8C746}"/>
          </ac:spMkLst>
        </pc:spChg>
      </pc:sldChg>
      <pc:sldChg chg="addSp delSp modSp new mod modClrScheme modAnim chgLayout">
        <pc:chgData name="加賀山 茂" userId="8c55a2096077e13e" providerId="LiveId" clId="{11247E4B-731F-42E6-8027-EC2EE417E6D9}" dt="2021-05-05T22:53:36.402" v="7885" actId="207"/>
        <pc:sldMkLst>
          <pc:docMk/>
          <pc:sldMk cId="1934409479" sldId="321"/>
        </pc:sldMkLst>
        <pc:spChg chg="del mod ord">
          <ac:chgData name="加賀山 茂" userId="8c55a2096077e13e" providerId="LiveId" clId="{11247E4B-731F-42E6-8027-EC2EE417E6D9}" dt="2021-05-02T01:42:37.434" v="4414" actId="700"/>
          <ac:spMkLst>
            <pc:docMk/>
            <pc:sldMk cId="1934409479" sldId="321"/>
            <ac:spMk id="2" creationId="{7E83962A-48DD-4714-B5DF-36611DE199D5}"/>
          </ac:spMkLst>
        </pc:spChg>
        <pc:spChg chg="del mod ord">
          <ac:chgData name="加賀山 茂" userId="8c55a2096077e13e" providerId="LiveId" clId="{11247E4B-731F-42E6-8027-EC2EE417E6D9}" dt="2021-05-02T01:42:37.434" v="4414" actId="700"/>
          <ac:spMkLst>
            <pc:docMk/>
            <pc:sldMk cId="1934409479" sldId="321"/>
            <ac:spMk id="3" creationId="{9FD98DDF-1D7A-4203-A1DA-6DA89CF9295E}"/>
          </ac:spMkLst>
        </pc:spChg>
        <pc:spChg chg="mod ord">
          <ac:chgData name="加賀山 茂" userId="8c55a2096077e13e" providerId="LiveId" clId="{11247E4B-731F-42E6-8027-EC2EE417E6D9}" dt="2021-05-02T01:42:37.434" v="4414" actId="700"/>
          <ac:spMkLst>
            <pc:docMk/>
            <pc:sldMk cId="1934409479" sldId="321"/>
            <ac:spMk id="4" creationId="{6C6F87DB-DDA1-4A2C-B40B-C178DDFEA673}"/>
          </ac:spMkLst>
        </pc:spChg>
        <pc:spChg chg="mod ord">
          <ac:chgData name="加賀山 茂" userId="8c55a2096077e13e" providerId="LiveId" clId="{11247E4B-731F-42E6-8027-EC2EE417E6D9}" dt="2021-05-02T01:42:37.434" v="4414" actId="700"/>
          <ac:spMkLst>
            <pc:docMk/>
            <pc:sldMk cId="1934409479" sldId="321"/>
            <ac:spMk id="5" creationId="{DDB7FBC7-053C-45E2-A0A3-3F701BABD280}"/>
          </ac:spMkLst>
        </pc:spChg>
        <pc:spChg chg="mod ord">
          <ac:chgData name="加賀山 茂" userId="8c55a2096077e13e" providerId="LiveId" clId="{11247E4B-731F-42E6-8027-EC2EE417E6D9}" dt="2021-05-02T01:42:37.434" v="4414" actId="700"/>
          <ac:spMkLst>
            <pc:docMk/>
            <pc:sldMk cId="1934409479" sldId="321"/>
            <ac:spMk id="6" creationId="{4EBD988B-5223-484A-820B-059B15B345BA}"/>
          </ac:spMkLst>
        </pc:spChg>
        <pc:spChg chg="add mod ord">
          <ac:chgData name="加賀山 茂" userId="8c55a2096077e13e" providerId="LiveId" clId="{11247E4B-731F-42E6-8027-EC2EE417E6D9}" dt="2021-05-05T21:30:16.478" v="7797" actId="20577"/>
          <ac:spMkLst>
            <pc:docMk/>
            <pc:sldMk cId="1934409479" sldId="321"/>
            <ac:spMk id="7" creationId="{B36DE22A-B81B-449C-84F2-8A700F529B49}"/>
          </ac:spMkLst>
        </pc:spChg>
        <pc:spChg chg="add mod ord">
          <ac:chgData name="加賀山 茂" userId="8c55a2096077e13e" providerId="LiveId" clId="{11247E4B-731F-42E6-8027-EC2EE417E6D9}" dt="2021-05-05T22:53:36.402" v="7885" actId="207"/>
          <ac:spMkLst>
            <pc:docMk/>
            <pc:sldMk cId="1934409479" sldId="321"/>
            <ac:spMk id="8" creationId="{3FDBAD3F-327A-4C3D-AC72-5096ECF61BA6}"/>
          </ac:spMkLst>
        </pc:spChg>
        <pc:spChg chg="add mod ord">
          <ac:chgData name="加賀山 茂" userId="8c55a2096077e13e" providerId="LiveId" clId="{11247E4B-731F-42E6-8027-EC2EE417E6D9}" dt="2021-05-05T22:52:42.132" v="7877" actId="207"/>
          <ac:spMkLst>
            <pc:docMk/>
            <pc:sldMk cId="1934409479" sldId="321"/>
            <ac:spMk id="9" creationId="{AC952021-41C6-4C2E-B1D0-AF6EF2E68823}"/>
          </ac:spMkLst>
        </pc:spChg>
      </pc:sldChg>
      <pc:sldChg chg="addSp delSp modSp new mod ord modClrScheme modAnim chgLayout">
        <pc:chgData name="加賀山 茂" userId="8c55a2096077e13e" providerId="LiveId" clId="{11247E4B-731F-42E6-8027-EC2EE417E6D9}" dt="2021-05-07T20:46:10.988" v="8127"/>
        <pc:sldMkLst>
          <pc:docMk/>
          <pc:sldMk cId="1161140186" sldId="322"/>
        </pc:sldMkLst>
        <pc:spChg chg="del mod ord">
          <ac:chgData name="加賀山 茂" userId="8c55a2096077e13e" providerId="LiveId" clId="{11247E4B-731F-42E6-8027-EC2EE417E6D9}" dt="2021-05-02T02:05:24.924" v="5272" actId="700"/>
          <ac:spMkLst>
            <pc:docMk/>
            <pc:sldMk cId="1161140186" sldId="322"/>
            <ac:spMk id="2" creationId="{2CBFD99D-78DC-4C35-AE82-60F6A5C5053B}"/>
          </ac:spMkLst>
        </pc:spChg>
        <pc:spChg chg="del mod ord">
          <ac:chgData name="加賀山 茂" userId="8c55a2096077e13e" providerId="LiveId" clId="{11247E4B-731F-42E6-8027-EC2EE417E6D9}" dt="2021-05-02T02:05:24.924" v="5272" actId="700"/>
          <ac:spMkLst>
            <pc:docMk/>
            <pc:sldMk cId="1161140186" sldId="322"/>
            <ac:spMk id="3" creationId="{1377F69E-E042-4479-B2AD-971E9FABF620}"/>
          </ac:spMkLst>
        </pc:spChg>
        <pc:spChg chg="del">
          <ac:chgData name="加賀山 茂" userId="8c55a2096077e13e" providerId="LiveId" clId="{11247E4B-731F-42E6-8027-EC2EE417E6D9}" dt="2021-05-02T02:05:24.924" v="5272" actId="700"/>
          <ac:spMkLst>
            <pc:docMk/>
            <pc:sldMk cId="1161140186" sldId="322"/>
            <ac:spMk id="4" creationId="{CEE8544B-F2DF-4FF0-B177-025212E4681B}"/>
          </ac:spMkLst>
        </pc:spChg>
        <pc:spChg chg="mod ord">
          <ac:chgData name="加賀山 茂" userId="8c55a2096077e13e" providerId="LiveId" clId="{11247E4B-731F-42E6-8027-EC2EE417E6D9}" dt="2021-05-02T02:05:24.924" v="5272" actId="700"/>
          <ac:spMkLst>
            <pc:docMk/>
            <pc:sldMk cId="1161140186" sldId="322"/>
            <ac:spMk id="5" creationId="{224C5962-1BB0-4023-BE37-BF73638CE3A4}"/>
          </ac:spMkLst>
        </pc:spChg>
        <pc:spChg chg="mod ord">
          <ac:chgData name="加賀山 茂" userId="8c55a2096077e13e" providerId="LiveId" clId="{11247E4B-731F-42E6-8027-EC2EE417E6D9}" dt="2021-05-02T02:05:24.924" v="5272" actId="700"/>
          <ac:spMkLst>
            <pc:docMk/>
            <pc:sldMk cId="1161140186" sldId="322"/>
            <ac:spMk id="6" creationId="{7028D769-ED60-443D-8381-44B244D82F1E}"/>
          </ac:spMkLst>
        </pc:spChg>
        <pc:spChg chg="mod ord">
          <ac:chgData name="加賀山 茂" userId="8c55a2096077e13e" providerId="LiveId" clId="{11247E4B-731F-42E6-8027-EC2EE417E6D9}" dt="2021-05-02T02:05:24.924" v="5272" actId="700"/>
          <ac:spMkLst>
            <pc:docMk/>
            <pc:sldMk cId="1161140186" sldId="322"/>
            <ac:spMk id="7" creationId="{8C5FB04D-CA1B-48AF-AB05-90DDB4DBB883}"/>
          </ac:spMkLst>
        </pc:spChg>
        <pc:spChg chg="add mod ord">
          <ac:chgData name="加賀山 茂" userId="8c55a2096077e13e" providerId="LiveId" clId="{11247E4B-731F-42E6-8027-EC2EE417E6D9}" dt="2021-05-02T02:28:48.354" v="6146" actId="20577"/>
          <ac:spMkLst>
            <pc:docMk/>
            <pc:sldMk cId="1161140186" sldId="322"/>
            <ac:spMk id="8" creationId="{25A0E5BD-074A-4678-AC0E-4E7D2DA4A0E7}"/>
          </ac:spMkLst>
        </pc:spChg>
        <pc:spChg chg="add del mod ord">
          <ac:chgData name="加賀山 茂" userId="8c55a2096077e13e" providerId="LiveId" clId="{11247E4B-731F-42E6-8027-EC2EE417E6D9}" dt="2021-05-02T02:05:43.084" v="5273" actId="1032"/>
          <ac:spMkLst>
            <pc:docMk/>
            <pc:sldMk cId="1161140186" sldId="322"/>
            <ac:spMk id="9" creationId="{14356EBD-9375-463A-ABB2-1EFB44708973}"/>
          </ac:spMkLst>
        </pc:spChg>
        <pc:graphicFrameChg chg="add mod modGraphic">
          <ac:chgData name="加賀山 茂" userId="8c55a2096077e13e" providerId="LiveId" clId="{11247E4B-731F-42E6-8027-EC2EE417E6D9}" dt="2021-05-06T08:00:08.485" v="7886" actId="113"/>
          <ac:graphicFrameMkLst>
            <pc:docMk/>
            <pc:sldMk cId="1161140186" sldId="322"/>
            <ac:graphicFrameMk id="10" creationId="{C89789B1-1E26-439C-BE97-967091C1ADB5}"/>
          </ac:graphicFrameMkLst>
        </pc:graphicFrameChg>
      </pc:sldChg>
      <pc:sldChg chg="addSp delSp modSp new mod modClrScheme chgLayout">
        <pc:chgData name="加賀山 茂" userId="8c55a2096077e13e" providerId="LiveId" clId="{11247E4B-731F-42E6-8027-EC2EE417E6D9}" dt="2021-05-06T08:02:45.745" v="7891" actId="207"/>
        <pc:sldMkLst>
          <pc:docMk/>
          <pc:sldMk cId="3998978012" sldId="323"/>
        </pc:sldMkLst>
        <pc:spChg chg="del mod ord">
          <ac:chgData name="加賀山 茂" userId="8c55a2096077e13e" providerId="LiveId" clId="{11247E4B-731F-42E6-8027-EC2EE417E6D9}" dt="2021-05-05T08:04:35.049" v="6321" actId="700"/>
          <ac:spMkLst>
            <pc:docMk/>
            <pc:sldMk cId="3998978012" sldId="323"/>
            <ac:spMk id="2" creationId="{A3C0A609-AD29-4DE9-8805-8008B6C8980D}"/>
          </ac:spMkLst>
        </pc:spChg>
        <pc:spChg chg="del">
          <ac:chgData name="加賀山 茂" userId="8c55a2096077e13e" providerId="LiveId" clId="{11247E4B-731F-42E6-8027-EC2EE417E6D9}" dt="2021-05-05T08:04:35.049" v="6321" actId="700"/>
          <ac:spMkLst>
            <pc:docMk/>
            <pc:sldMk cId="3998978012" sldId="323"/>
            <ac:spMk id="3" creationId="{54C6A33E-B957-4777-937D-0412C2062553}"/>
          </ac:spMkLst>
        </pc:spChg>
        <pc:spChg chg="mod ord">
          <ac:chgData name="加賀山 茂" userId="8c55a2096077e13e" providerId="LiveId" clId="{11247E4B-731F-42E6-8027-EC2EE417E6D9}" dt="2021-05-05T08:06:07.340" v="6432" actId="700"/>
          <ac:spMkLst>
            <pc:docMk/>
            <pc:sldMk cId="3998978012" sldId="323"/>
            <ac:spMk id="4" creationId="{A1D566EC-BB5F-4190-B206-457523AE3DF3}"/>
          </ac:spMkLst>
        </pc:spChg>
        <pc:spChg chg="mod ord">
          <ac:chgData name="加賀山 茂" userId="8c55a2096077e13e" providerId="LiveId" clId="{11247E4B-731F-42E6-8027-EC2EE417E6D9}" dt="2021-05-05T08:06:07.340" v="6432" actId="700"/>
          <ac:spMkLst>
            <pc:docMk/>
            <pc:sldMk cId="3998978012" sldId="323"/>
            <ac:spMk id="5" creationId="{43AFD1A1-A3E3-4895-ADA9-CE70CA498DD3}"/>
          </ac:spMkLst>
        </pc:spChg>
        <pc:spChg chg="mod ord">
          <ac:chgData name="加賀山 茂" userId="8c55a2096077e13e" providerId="LiveId" clId="{11247E4B-731F-42E6-8027-EC2EE417E6D9}" dt="2021-05-05T08:06:07.340" v="6432" actId="700"/>
          <ac:spMkLst>
            <pc:docMk/>
            <pc:sldMk cId="3998978012" sldId="323"/>
            <ac:spMk id="6" creationId="{249525AB-B74B-4CA4-8E5F-2630CDA6990D}"/>
          </ac:spMkLst>
        </pc:spChg>
        <pc:spChg chg="add mod ord">
          <ac:chgData name="加賀山 茂" userId="8c55a2096077e13e" providerId="LiveId" clId="{11247E4B-731F-42E6-8027-EC2EE417E6D9}" dt="2021-05-05T08:43:21.513" v="7723" actId="20577"/>
          <ac:spMkLst>
            <pc:docMk/>
            <pc:sldMk cId="3998978012" sldId="323"/>
            <ac:spMk id="7" creationId="{DAC5F1AC-A677-41F5-8A6A-1CBE5F3C35DB}"/>
          </ac:spMkLst>
        </pc:spChg>
        <pc:spChg chg="add del mod ord">
          <ac:chgData name="加賀山 茂" userId="8c55a2096077e13e" providerId="LiveId" clId="{11247E4B-731F-42E6-8027-EC2EE417E6D9}" dt="2021-05-05T08:06:58.755" v="6433" actId="3680"/>
          <ac:spMkLst>
            <pc:docMk/>
            <pc:sldMk cId="3998978012" sldId="323"/>
            <ac:spMk id="9" creationId="{90166464-255C-4398-82EB-BA1304D0CC76}"/>
          </ac:spMkLst>
        </pc:spChg>
        <pc:graphicFrameChg chg="add del mod modGraphic">
          <ac:chgData name="加賀山 茂" userId="8c55a2096077e13e" providerId="LiveId" clId="{11247E4B-731F-42E6-8027-EC2EE417E6D9}" dt="2021-05-05T08:05:12.702" v="6325" actId="478"/>
          <ac:graphicFrameMkLst>
            <pc:docMk/>
            <pc:sldMk cId="3998978012" sldId="323"/>
            <ac:graphicFrameMk id="8" creationId="{3DB2A4A8-CB9B-4029-89E4-871155FA005E}"/>
          </ac:graphicFrameMkLst>
        </pc:graphicFrameChg>
        <pc:graphicFrameChg chg="add mod ord modGraphic">
          <ac:chgData name="加賀山 茂" userId="8c55a2096077e13e" providerId="LiveId" clId="{11247E4B-731F-42E6-8027-EC2EE417E6D9}" dt="2021-05-06T08:02:45.745" v="7891" actId="207"/>
          <ac:graphicFrameMkLst>
            <pc:docMk/>
            <pc:sldMk cId="3998978012" sldId="323"/>
            <ac:graphicFrameMk id="10" creationId="{570A322F-28D6-4F44-97C2-4824A3A0AA96}"/>
          </ac:graphicFrameMkLst>
        </pc:graphicFrameChg>
      </pc:sldChg>
      <pc:sldChg chg="modSp add mod ord">
        <pc:chgData name="加賀山 茂" userId="8c55a2096077e13e" providerId="LiveId" clId="{11247E4B-731F-42E6-8027-EC2EE417E6D9}" dt="2021-05-15T03:23:30.581" v="8174"/>
        <pc:sldMkLst>
          <pc:docMk/>
          <pc:sldMk cId="2375659626" sldId="324"/>
        </pc:sldMkLst>
        <pc:spChg chg="mod">
          <ac:chgData name="加賀山 茂" userId="8c55a2096077e13e" providerId="LiveId" clId="{11247E4B-731F-42E6-8027-EC2EE417E6D9}" dt="2021-05-07T20:08:02.376" v="7895" actId="20577"/>
          <ac:spMkLst>
            <pc:docMk/>
            <pc:sldMk cId="2375659626" sldId="324"/>
            <ac:spMk id="7" creationId="{AF46E2DF-E6C0-4ED5-9F84-22AD89471A8C}"/>
          </ac:spMkLst>
        </pc:spChg>
        <pc:graphicFrameChg chg="mod">
          <ac:chgData name="加賀山 茂" userId="8c55a2096077e13e" providerId="LiveId" clId="{11247E4B-731F-42E6-8027-EC2EE417E6D9}" dt="2021-05-15T03:23:30.581" v="8174"/>
          <ac:graphicFrameMkLst>
            <pc:docMk/>
            <pc:sldMk cId="2375659626" sldId="324"/>
            <ac:graphicFrameMk id="9" creationId="{7EB4D19F-73BF-4C2A-BDE9-FAACEB019FC1}"/>
          </ac:graphicFrameMkLst>
        </pc:graphicFrameChg>
      </pc:sldChg>
      <pc:sldChg chg="addSp modSp new mod modAnim">
        <pc:chgData name="加賀山 茂" userId="8c55a2096077e13e" providerId="LiveId" clId="{11247E4B-731F-42E6-8027-EC2EE417E6D9}" dt="2021-05-07T20:23:30.878" v="8085" actId="20577"/>
        <pc:sldMkLst>
          <pc:docMk/>
          <pc:sldMk cId="3957325143" sldId="325"/>
        </pc:sldMkLst>
        <pc:spChg chg="mod">
          <ac:chgData name="加賀山 茂" userId="8c55a2096077e13e" providerId="LiveId" clId="{11247E4B-731F-42E6-8027-EC2EE417E6D9}" dt="2021-05-07T20:23:30.878" v="8085" actId="20577"/>
          <ac:spMkLst>
            <pc:docMk/>
            <pc:sldMk cId="3957325143" sldId="325"/>
            <ac:spMk id="2" creationId="{DC118137-3F87-404B-B0DC-659C9807E8F1}"/>
          </ac:spMkLst>
        </pc:spChg>
        <pc:spChg chg="add mod">
          <ac:chgData name="加賀山 茂" userId="8c55a2096077e13e" providerId="LiveId" clId="{11247E4B-731F-42E6-8027-EC2EE417E6D9}" dt="2021-05-07T20:19:43.453" v="7996" actId="1036"/>
          <ac:spMkLst>
            <pc:docMk/>
            <pc:sldMk cId="3957325143" sldId="325"/>
            <ac:spMk id="8" creationId="{FDAEC12C-7E6A-4CC3-B5B1-ECEC8C471EA1}"/>
          </ac:spMkLst>
        </pc:spChg>
        <pc:spChg chg="add mod">
          <ac:chgData name="加賀山 茂" userId="8c55a2096077e13e" providerId="LiveId" clId="{11247E4B-731F-42E6-8027-EC2EE417E6D9}" dt="2021-05-07T20:19:43.453" v="7996" actId="1036"/>
          <ac:spMkLst>
            <pc:docMk/>
            <pc:sldMk cId="3957325143" sldId="325"/>
            <ac:spMk id="9" creationId="{BDBBB8D9-E9F9-46FB-811B-1FA7B82C16DD}"/>
          </ac:spMkLst>
        </pc:spChg>
        <pc:spChg chg="add mod">
          <ac:chgData name="加賀山 茂" userId="8c55a2096077e13e" providerId="LiveId" clId="{11247E4B-731F-42E6-8027-EC2EE417E6D9}" dt="2021-05-07T20:19:43.453" v="7996" actId="1036"/>
          <ac:spMkLst>
            <pc:docMk/>
            <pc:sldMk cId="3957325143" sldId="325"/>
            <ac:spMk id="10" creationId="{2D1FE673-8244-4F9C-83D1-1046CEEAD091}"/>
          </ac:spMkLst>
        </pc:spChg>
        <pc:spChg chg="add mod">
          <ac:chgData name="加賀山 茂" userId="8c55a2096077e13e" providerId="LiveId" clId="{11247E4B-731F-42E6-8027-EC2EE417E6D9}" dt="2021-05-07T20:21:22.423" v="8060" actId="20577"/>
          <ac:spMkLst>
            <pc:docMk/>
            <pc:sldMk cId="3957325143" sldId="325"/>
            <ac:spMk id="11" creationId="{BA94BC14-0432-400D-BF4F-707E24D1CC0C}"/>
          </ac:spMkLst>
        </pc:spChg>
        <pc:picChg chg="add mod">
          <ac:chgData name="加賀山 茂" userId="8c55a2096077e13e" providerId="LiveId" clId="{11247E4B-731F-42E6-8027-EC2EE417E6D9}" dt="2021-05-07T20:19:43.453" v="7996" actId="1036"/>
          <ac:picMkLst>
            <pc:docMk/>
            <pc:sldMk cId="3957325143" sldId="325"/>
            <ac:picMk id="6" creationId="{882462E0-E22C-4953-A039-17D97D898E84}"/>
          </ac:picMkLst>
        </pc:picChg>
        <pc:picChg chg="add mod">
          <ac:chgData name="加賀山 茂" userId="8c55a2096077e13e" providerId="LiveId" clId="{11247E4B-731F-42E6-8027-EC2EE417E6D9}" dt="2021-05-07T20:19:43.453" v="7996" actId="1036"/>
          <ac:picMkLst>
            <pc:docMk/>
            <pc:sldMk cId="3957325143" sldId="325"/>
            <ac:picMk id="7" creationId="{21B24F35-8851-4079-888A-82DD4EE5EC7E}"/>
          </ac:picMkLst>
        </pc:picChg>
      </pc:sldChg>
      <pc:sldChg chg="modSp add mod ord">
        <pc:chgData name="加賀山 茂" userId="8c55a2096077e13e" providerId="LiveId" clId="{11247E4B-731F-42E6-8027-EC2EE417E6D9}" dt="2021-06-08T22:20:25.172" v="8601" actId="20577"/>
        <pc:sldMkLst>
          <pc:docMk/>
          <pc:sldMk cId="3340984226" sldId="326"/>
        </pc:sldMkLst>
        <pc:spChg chg="mod">
          <ac:chgData name="加賀山 茂" userId="8c55a2096077e13e" providerId="LiveId" clId="{11247E4B-731F-42E6-8027-EC2EE417E6D9}" dt="2021-06-08T22:20:25.172" v="8601" actId="20577"/>
          <ac:spMkLst>
            <pc:docMk/>
            <pc:sldMk cId="3340984226" sldId="326"/>
            <ac:spMk id="7" creationId="{AF46E2DF-E6C0-4ED5-9F84-22AD89471A8C}"/>
          </ac:spMkLst>
        </pc:spChg>
      </pc:sldChg>
      <pc:sldChg chg="add del">
        <pc:chgData name="加賀山 茂" userId="8c55a2096077e13e" providerId="LiveId" clId="{11247E4B-731F-42E6-8027-EC2EE417E6D9}" dt="2021-06-08T21:45:24.974" v="8229" actId="47"/>
        <pc:sldMkLst>
          <pc:docMk/>
          <pc:sldMk cId="1503853413" sldId="327"/>
        </pc:sldMkLst>
      </pc:sldChg>
      <pc:sldChg chg="addSp modSp new mod ord">
        <pc:chgData name="加賀山 茂" userId="8c55a2096077e13e" providerId="LiveId" clId="{11247E4B-731F-42E6-8027-EC2EE417E6D9}" dt="2021-06-08T22:10:33.330" v="8577" actId="113"/>
        <pc:sldMkLst>
          <pc:docMk/>
          <pc:sldMk cId="200281559" sldId="328"/>
        </pc:sldMkLst>
        <pc:spChg chg="mod">
          <ac:chgData name="加賀山 茂" userId="8c55a2096077e13e" providerId="LiveId" clId="{11247E4B-731F-42E6-8027-EC2EE417E6D9}" dt="2021-06-08T22:10:33.330" v="8577" actId="113"/>
          <ac:spMkLst>
            <pc:docMk/>
            <pc:sldMk cId="200281559" sldId="328"/>
            <ac:spMk id="2" creationId="{DE722B69-6CBE-41AA-BCB2-06E8F6A350B8}"/>
          </ac:spMkLst>
        </pc:spChg>
        <pc:picChg chg="add mod">
          <ac:chgData name="加賀山 茂" userId="8c55a2096077e13e" providerId="LiveId" clId="{11247E4B-731F-42E6-8027-EC2EE417E6D9}" dt="2021-06-06T19:42:48.513" v="8222" actId="1076"/>
          <ac:picMkLst>
            <pc:docMk/>
            <pc:sldMk cId="200281559" sldId="328"/>
            <ac:picMk id="7" creationId="{022F0DD6-CFFF-43DD-A621-B63A19D5957E}"/>
          </ac:picMkLst>
        </pc:picChg>
      </pc:sldChg>
      <pc:sldChg chg="modSp add mod ord modAnim">
        <pc:chgData name="加賀山 茂" userId="8c55a2096077e13e" providerId="LiveId" clId="{11247E4B-731F-42E6-8027-EC2EE417E6D9}" dt="2021-06-08T22:17:54.930" v="8581"/>
        <pc:sldMkLst>
          <pc:docMk/>
          <pc:sldMk cId="4068977179" sldId="329"/>
        </pc:sldMkLst>
        <pc:spChg chg="mod">
          <ac:chgData name="加賀山 茂" userId="8c55a2096077e13e" providerId="LiveId" clId="{11247E4B-731F-42E6-8027-EC2EE417E6D9}" dt="2021-06-08T22:07:29.405" v="8563" actId="20577"/>
          <ac:spMkLst>
            <pc:docMk/>
            <pc:sldMk cId="4068977179" sldId="329"/>
            <ac:spMk id="7" creationId="{AF46E2DF-E6C0-4ED5-9F84-22AD89471A8C}"/>
          </ac:spMkLst>
        </pc:spChg>
        <pc:graphicFrameChg chg="mod">
          <ac:chgData name="加賀山 茂" userId="8c55a2096077e13e" providerId="LiveId" clId="{11247E4B-731F-42E6-8027-EC2EE417E6D9}" dt="2021-06-08T21:49:37.208" v="8245"/>
          <ac:graphicFrameMkLst>
            <pc:docMk/>
            <pc:sldMk cId="4068977179" sldId="329"/>
            <ac:graphicFrameMk id="9" creationId="{7EB4D19F-73BF-4C2A-BDE9-FAACEB019FC1}"/>
          </ac:graphicFrameMkLst>
        </pc:graphicFrameChg>
      </pc:sldChg>
      <pc:sldChg chg="addSp modSp new mod">
        <pc:chgData name="加賀山 茂" userId="8c55a2096077e13e" providerId="LiveId" clId="{11247E4B-731F-42E6-8027-EC2EE417E6D9}" dt="2021-06-08T21:56:00.677" v="8400" actId="1076"/>
        <pc:sldMkLst>
          <pc:docMk/>
          <pc:sldMk cId="1773679813" sldId="330"/>
        </pc:sldMkLst>
        <pc:spChg chg="mod">
          <ac:chgData name="加賀山 茂" userId="8c55a2096077e13e" providerId="LiveId" clId="{11247E4B-731F-42E6-8027-EC2EE417E6D9}" dt="2021-06-08T21:55:35.254" v="8395" actId="20577"/>
          <ac:spMkLst>
            <pc:docMk/>
            <pc:sldMk cId="1773679813" sldId="330"/>
            <ac:spMk id="2" creationId="{A04DC7A4-8E21-4E07-BF29-2CF94EFE9E9A}"/>
          </ac:spMkLst>
        </pc:spChg>
        <pc:picChg chg="add mod">
          <ac:chgData name="加賀山 茂" userId="8c55a2096077e13e" providerId="LiveId" clId="{11247E4B-731F-42E6-8027-EC2EE417E6D9}" dt="2021-06-08T21:56:00.677" v="8400" actId="1076"/>
          <ac:picMkLst>
            <pc:docMk/>
            <pc:sldMk cId="1773679813" sldId="330"/>
            <ac:picMk id="7" creationId="{80BA00D7-F21D-4168-B692-5407A516B012}"/>
          </ac:picMkLst>
        </pc:picChg>
      </pc:sldChg>
      <pc:sldChg chg="addSp delSp modSp new mod ord modClrScheme chgLayout">
        <pc:chgData name="加賀山 茂" userId="8c55a2096077e13e" providerId="LiveId" clId="{11247E4B-731F-42E6-8027-EC2EE417E6D9}" dt="2021-06-08T22:30:42.895" v="8608"/>
        <pc:sldMkLst>
          <pc:docMk/>
          <pc:sldMk cId="2209672520" sldId="331"/>
        </pc:sldMkLst>
        <pc:spChg chg="del mod ord">
          <ac:chgData name="加賀山 茂" userId="8c55a2096077e13e" providerId="LiveId" clId="{11247E4B-731F-42E6-8027-EC2EE417E6D9}" dt="2021-06-08T21:57:01.087" v="8402" actId="700"/>
          <ac:spMkLst>
            <pc:docMk/>
            <pc:sldMk cId="2209672520" sldId="331"/>
            <ac:spMk id="2" creationId="{5B782CC2-FB07-4A1C-9DCC-A36CB59ACFB3}"/>
          </ac:spMkLst>
        </pc:spChg>
        <pc:spChg chg="del">
          <ac:chgData name="加賀山 茂" userId="8c55a2096077e13e" providerId="LiveId" clId="{11247E4B-731F-42E6-8027-EC2EE417E6D9}" dt="2021-06-08T21:57:01.087" v="8402" actId="700"/>
          <ac:spMkLst>
            <pc:docMk/>
            <pc:sldMk cId="2209672520" sldId="331"/>
            <ac:spMk id="3" creationId="{9E44D5F3-CC6C-4C27-A459-154D0BC9D3BC}"/>
          </ac:spMkLst>
        </pc:spChg>
        <pc:spChg chg="mod ord">
          <ac:chgData name="加賀山 茂" userId="8c55a2096077e13e" providerId="LiveId" clId="{11247E4B-731F-42E6-8027-EC2EE417E6D9}" dt="2021-06-08T21:57:01.087" v="8402" actId="700"/>
          <ac:spMkLst>
            <pc:docMk/>
            <pc:sldMk cId="2209672520" sldId="331"/>
            <ac:spMk id="4" creationId="{6431F4F4-AB8A-4571-8E64-76F4354AEE09}"/>
          </ac:spMkLst>
        </pc:spChg>
        <pc:spChg chg="mod ord">
          <ac:chgData name="加賀山 茂" userId="8c55a2096077e13e" providerId="LiveId" clId="{11247E4B-731F-42E6-8027-EC2EE417E6D9}" dt="2021-06-08T21:57:01.087" v="8402" actId="700"/>
          <ac:spMkLst>
            <pc:docMk/>
            <pc:sldMk cId="2209672520" sldId="331"/>
            <ac:spMk id="5" creationId="{9E18F1D9-1E8E-48C3-817F-7184123C074C}"/>
          </ac:spMkLst>
        </pc:spChg>
        <pc:spChg chg="mod ord">
          <ac:chgData name="加賀山 茂" userId="8c55a2096077e13e" providerId="LiveId" clId="{11247E4B-731F-42E6-8027-EC2EE417E6D9}" dt="2021-06-08T21:57:01.087" v="8402" actId="700"/>
          <ac:spMkLst>
            <pc:docMk/>
            <pc:sldMk cId="2209672520" sldId="331"/>
            <ac:spMk id="6" creationId="{4B42BA31-95FF-40D3-96E5-ECF978E7D58D}"/>
          </ac:spMkLst>
        </pc:spChg>
        <pc:spChg chg="add mod ord">
          <ac:chgData name="加賀山 茂" userId="8c55a2096077e13e" providerId="LiveId" clId="{11247E4B-731F-42E6-8027-EC2EE417E6D9}" dt="2021-06-08T21:58:03.988" v="8465" actId="20577"/>
          <ac:spMkLst>
            <pc:docMk/>
            <pc:sldMk cId="2209672520" sldId="331"/>
            <ac:spMk id="7" creationId="{860B8215-A506-420C-AA33-E9120D7B3053}"/>
          </ac:spMkLst>
        </pc:spChg>
        <pc:picChg chg="add mod">
          <ac:chgData name="加賀山 茂" userId="8c55a2096077e13e" providerId="LiveId" clId="{11247E4B-731F-42E6-8027-EC2EE417E6D9}" dt="2021-06-08T21:57:29.675" v="8407" actId="1076"/>
          <ac:picMkLst>
            <pc:docMk/>
            <pc:sldMk cId="2209672520" sldId="331"/>
            <ac:picMk id="9" creationId="{D808143C-CB86-4E29-BD4A-61A0DE82DEDE}"/>
          </ac:picMkLst>
        </pc:picChg>
      </pc:sldChg>
      <pc:sldChg chg="addSp delSp modSp new mod modClrScheme chgLayout">
        <pc:chgData name="加賀山 茂" userId="8c55a2096077e13e" providerId="LiveId" clId="{11247E4B-731F-42E6-8027-EC2EE417E6D9}" dt="2021-06-08T22:00:52.379" v="8526" actId="20577"/>
        <pc:sldMkLst>
          <pc:docMk/>
          <pc:sldMk cId="252029370" sldId="332"/>
        </pc:sldMkLst>
        <pc:spChg chg="del mod ord">
          <ac:chgData name="加賀山 茂" userId="8c55a2096077e13e" providerId="LiveId" clId="{11247E4B-731F-42E6-8027-EC2EE417E6D9}" dt="2021-06-08T21:59:53.488" v="8467" actId="700"/>
          <ac:spMkLst>
            <pc:docMk/>
            <pc:sldMk cId="252029370" sldId="332"/>
            <ac:spMk id="2" creationId="{C0E30D75-D387-45E8-9910-791EC38B271D}"/>
          </ac:spMkLst>
        </pc:spChg>
        <pc:spChg chg="del">
          <ac:chgData name="加賀山 茂" userId="8c55a2096077e13e" providerId="LiveId" clId="{11247E4B-731F-42E6-8027-EC2EE417E6D9}" dt="2021-06-08T21:59:53.488" v="8467" actId="700"/>
          <ac:spMkLst>
            <pc:docMk/>
            <pc:sldMk cId="252029370" sldId="332"/>
            <ac:spMk id="3" creationId="{D4413377-7506-47B9-9EB5-24E4EA38C262}"/>
          </ac:spMkLst>
        </pc:spChg>
        <pc:spChg chg="mod ord">
          <ac:chgData name="加賀山 茂" userId="8c55a2096077e13e" providerId="LiveId" clId="{11247E4B-731F-42E6-8027-EC2EE417E6D9}" dt="2021-06-08T21:59:53.488" v="8467" actId="700"/>
          <ac:spMkLst>
            <pc:docMk/>
            <pc:sldMk cId="252029370" sldId="332"/>
            <ac:spMk id="4" creationId="{39A786B6-D0A0-4876-9414-980B09392F3A}"/>
          </ac:spMkLst>
        </pc:spChg>
        <pc:spChg chg="mod ord">
          <ac:chgData name="加賀山 茂" userId="8c55a2096077e13e" providerId="LiveId" clId="{11247E4B-731F-42E6-8027-EC2EE417E6D9}" dt="2021-06-08T21:59:53.488" v="8467" actId="700"/>
          <ac:spMkLst>
            <pc:docMk/>
            <pc:sldMk cId="252029370" sldId="332"/>
            <ac:spMk id="5" creationId="{4B28C78A-2BB3-439D-A45A-765447F88A34}"/>
          </ac:spMkLst>
        </pc:spChg>
        <pc:spChg chg="mod ord">
          <ac:chgData name="加賀山 茂" userId="8c55a2096077e13e" providerId="LiveId" clId="{11247E4B-731F-42E6-8027-EC2EE417E6D9}" dt="2021-06-08T21:59:53.488" v="8467" actId="700"/>
          <ac:spMkLst>
            <pc:docMk/>
            <pc:sldMk cId="252029370" sldId="332"/>
            <ac:spMk id="6" creationId="{77EB582C-7676-4087-B7C3-707E0B99B524}"/>
          </ac:spMkLst>
        </pc:spChg>
        <pc:spChg chg="add mod ord">
          <ac:chgData name="加賀山 茂" userId="8c55a2096077e13e" providerId="LiveId" clId="{11247E4B-731F-42E6-8027-EC2EE417E6D9}" dt="2021-06-08T22:00:52.379" v="8526" actId="20577"/>
          <ac:spMkLst>
            <pc:docMk/>
            <pc:sldMk cId="252029370" sldId="332"/>
            <ac:spMk id="7" creationId="{1F8F060E-01CF-4881-8BF4-4D864DA7FF85}"/>
          </ac:spMkLst>
        </pc:spChg>
        <pc:picChg chg="add mod">
          <ac:chgData name="加賀山 茂" userId="8c55a2096077e13e" providerId="LiveId" clId="{11247E4B-731F-42E6-8027-EC2EE417E6D9}" dt="2021-06-08T22:00:20.625" v="8475" actId="1076"/>
          <ac:picMkLst>
            <pc:docMk/>
            <pc:sldMk cId="252029370" sldId="332"/>
            <ac:picMk id="9" creationId="{5A79B100-51F9-42C9-94CD-7868869E132D}"/>
          </ac:picMkLst>
        </pc:picChg>
      </pc:sldChg>
      <pc:sldMasterChg chg="addSp modSp mod">
        <pc:chgData name="加賀山 茂" userId="8c55a2096077e13e" providerId="LiveId" clId="{11247E4B-731F-42E6-8027-EC2EE417E6D9}" dt="2021-06-08T22:29:28.422" v="8606" actId="12789"/>
        <pc:sldMasterMkLst>
          <pc:docMk/>
          <pc:sldMasterMk cId="3979218647" sldId="2147483648"/>
        </pc:sldMasterMkLst>
        <pc:spChg chg="mod">
          <ac:chgData name="加賀山 茂" userId="8c55a2096077e13e" providerId="LiveId" clId="{11247E4B-731F-42E6-8027-EC2EE417E6D9}" dt="2021-06-08T22:29:28.422" v="8606" actId="12789"/>
          <ac:spMkLst>
            <pc:docMk/>
            <pc:sldMasterMk cId="3979218647" sldId="2147483648"/>
            <ac:spMk id="7" creationId="{00000000-0000-0000-0000-000000000000}"/>
          </ac:spMkLst>
        </pc:spChg>
        <pc:spChg chg="mod">
          <ac:chgData name="加賀山 茂" userId="8c55a2096077e13e" providerId="LiveId" clId="{11247E4B-731F-42E6-8027-EC2EE417E6D9}" dt="2021-06-08T22:29:28.422" v="8606" actId="12789"/>
          <ac:spMkLst>
            <pc:docMk/>
            <pc:sldMasterMk cId="3979218647" sldId="2147483648"/>
            <ac:spMk id="8" creationId="{00000000-0000-0000-0000-000000000000}"/>
          </ac:spMkLst>
        </pc:spChg>
        <pc:spChg chg="mod">
          <ac:chgData name="加賀山 茂" userId="8c55a2096077e13e" providerId="LiveId" clId="{11247E4B-731F-42E6-8027-EC2EE417E6D9}" dt="2021-06-08T22:29:28.422" v="8606" actId="12789"/>
          <ac:spMkLst>
            <pc:docMk/>
            <pc:sldMasterMk cId="3979218647" sldId="2147483648"/>
            <ac:spMk id="9" creationId="{00000000-0000-0000-0000-000000000000}"/>
          </ac:spMkLst>
        </pc:spChg>
        <pc:spChg chg="mod">
          <ac:chgData name="加賀山 茂" userId="8c55a2096077e13e" providerId="LiveId" clId="{11247E4B-731F-42E6-8027-EC2EE417E6D9}" dt="2021-06-08T22:29:28.422" v="8606" actId="12789"/>
          <ac:spMkLst>
            <pc:docMk/>
            <pc:sldMasterMk cId="3979218647" sldId="2147483648"/>
            <ac:spMk id="10" creationId="{00000000-0000-0000-0000-000000000000}"/>
          </ac:spMkLst>
        </pc:spChg>
        <pc:spChg chg="mod">
          <ac:chgData name="加賀山 茂" userId="8c55a2096077e13e" providerId="LiveId" clId="{11247E4B-731F-42E6-8027-EC2EE417E6D9}" dt="2021-06-08T22:29:28.422" v="8606" actId="12789"/>
          <ac:spMkLst>
            <pc:docMk/>
            <pc:sldMasterMk cId="3979218647" sldId="2147483648"/>
            <ac:spMk id="11" creationId="{00000000-0000-0000-0000-000000000000}"/>
          </ac:spMkLst>
        </pc:spChg>
        <pc:spChg chg="add mod">
          <ac:chgData name="加賀山 茂" userId="8c55a2096077e13e" providerId="LiveId" clId="{11247E4B-731F-42E6-8027-EC2EE417E6D9}" dt="2021-06-08T22:29:28.422" v="8606" actId="12789"/>
          <ac:spMkLst>
            <pc:docMk/>
            <pc:sldMasterMk cId="3979218647" sldId="2147483648"/>
            <ac:spMk id="12" creationId="{8FBFF789-A6CE-4C96-A950-1A196431E4FD}"/>
          </ac:spMkLst>
        </pc:spChg>
        <pc:spChg chg="add mod">
          <ac:chgData name="加賀山 茂" userId="8c55a2096077e13e" providerId="LiveId" clId="{11247E4B-731F-42E6-8027-EC2EE417E6D9}" dt="2021-06-08T22:29:28.422" v="8606" actId="12789"/>
          <ac:spMkLst>
            <pc:docMk/>
            <pc:sldMasterMk cId="3979218647" sldId="2147483648"/>
            <ac:spMk id="13" creationId="{C323ABAC-0C89-41A2-9223-0B3DF86B104B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FA216-4907-427F-85C1-BCE011CB211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FB55C41-3AFB-4D99-BA3F-A892ABFAE2E8}">
      <dgm:prSet phldrT="[テキスト]" custT="1"/>
      <dgm:spPr>
        <a:solidFill>
          <a:srgbClr val="E3CBFF"/>
        </a:solidFill>
      </dgm:spPr>
      <dgm:t>
        <a:bodyPr/>
        <a:lstStyle/>
        <a:p>
          <a:r>
            <a:rPr kumimoji="1" lang="en-US" altLang="ja-JP" sz="3200" dirty="0"/>
            <a:t>4.</a:t>
          </a:r>
          <a:r>
            <a:rPr kumimoji="1" lang="ja-JP" altLang="en-US" sz="3200" dirty="0"/>
            <a:t> 世界平和</a:t>
          </a:r>
          <a:br>
            <a:rPr kumimoji="1" lang="en-US" altLang="ja-JP" sz="3200" dirty="0"/>
          </a:br>
          <a:r>
            <a:rPr kumimoji="1" lang="ja-JP" altLang="en-US" sz="3200" dirty="0"/>
            <a:t>の推進</a:t>
          </a:r>
          <a:br>
            <a:rPr kumimoji="1" lang="en-US" altLang="ja-JP" sz="3200" dirty="0"/>
          </a:br>
          <a:r>
            <a:rPr kumimoji="1" lang="ja-JP" altLang="en-US" sz="2000" dirty="0"/>
            <a:t>奉仕の理念で結ばれた職業人が，世界的ネットワークを通じて，国際理解，国際親善，国際平和を実現すること。</a:t>
          </a:r>
          <a:endParaRPr kumimoji="1" lang="ja-JP" altLang="en-US" sz="3200" dirty="0"/>
        </a:p>
      </dgm:t>
    </dgm:pt>
    <dgm:pt modelId="{E68B00E3-63AB-421C-A21B-5527111D554D}" type="parTrans" cxnId="{8B563AFB-DEB3-42BA-B123-3BD17F617230}">
      <dgm:prSet/>
      <dgm:spPr/>
      <dgm:t>
        <a:bodyPr/>
        <a:lstStyle/>
        <a:p>
          <a:endParaRPr kumimoji="1" lang="ja-JP" altLang="en-US"/>
        </a:p>
      </dgm:t>
    </dgm:pt>
    <dgm:pt modelId="{B3F2C8C0-7EAB-483C-BCCF-72E2AD07ECDC}" type="sibTrans" cxnId="{8B563AFB-DEB3-42BA-B123-3BD17F617230}">
      <dgm:prSet/>
      <dgm:spPr/>
      <dgm:t>
        <a:bodyPr/>
        <a:lstStyle/>
        <a:p>
          <a:endParaRPr kumimoji="1" lang="ja-JP" altLang="en-US"/>
        </a:p>
      </dgm:t>
    </dgm:pt>
    <dgm:pt modelId="{F217D737-9D88-4143-8533-C6C39400EC22}">
      <dgm:prSet phldrT="[テキスト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dirty="0"/>
            <a:t> 奉仕の</a:t>
          </a:r>
          <a:br>
            <a:rPr kumimoji="1" lang="en-US" altLang="ja-JP" dirty="0"/>
          </a:br>
          <a:r>
            <a:rPr kumimoji="1" lang="ja-JP" altLang="en-US" dirty="0"/>
            <a:t>機会</a:t>
          </a:r>
        </a:p>
      </dgm:t>
    </dgm:pt>
    <dgm:pt modelId="{5E47B5FE-49F5-46C2-92E7-514E46DD8243}" type="parTrans" cxnId="{1EFFDBFE-FB87-4FCF-A3AE-B8F8ED22419B}">
      <dgm:prSet/>
      <dgm:spPr/>
      <dgm:t>
        <a:bodyPr/>
        <a:lstStyle/>
        <a:p>
          <a:endParaRPr kumimoji="1" lang="ja-JP" altLang="en-US"/>
        </a:p>
      </dgm:t>
    </dgm:pt>
    <dgm:pt modelId="{E7EE73B0-1BB9-43EC-84C1-91589F073EDD}" type="sibTrans" cxnId="{1EFFDBFE-FB87-4FCF-A3AE-B8F8ED22419B}">
      <dgm:prSet/>
      <dgm:spPr/>
      <dgm:t>
        <a:bodyPr/>
        <a:lstStyle/>
        <a:p>
          <a:endParaRPr kumimoji="1" lang="ja-JP" altLang="en-US"/>
        </a:p>
      </dgm:t>
    </dgm:pt>
    <dgm:pt modelId="{C919D829-5DE7-44E3-A703-2374CAAA528A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3200" dirty="0"/>
            <a:t>１．知り合いを広める</a:t>
          </a:r>
          <a:r>
            <a:rPr kumimoji="1" lang="ja-JP" altLang="en-US" sz="2400" dirty="0"/>
            <a:t>→国際親善</a:t>
          </a:r>
          <a:br>
            <a:rPr kumimoji="1" lang="en-US" altLang="ja-JP" sz="3200" dirty="0"/>
          </a:br>
          <a:r>
            <a:rPr kumimoji="1" lang="ja-JP" altLang="en-US" sz="3200" dirty="0"/>
            <a:t>　</a:t>
          </a:r>
          <a:r>
            <a:rPr kumimoji="1" lang="ja-JP" altLang="en-US" sz="2000" dirty="0"/>
            <a:t>知り合いを広めることによって</a:t>
          </a:r>
          <a:r>
            <a:rPr kumimoji="1" lang="ja-JP" altLang="en-US" sz="2000" b="1" dirty="0"/>
            <a:t>奉仕の機会</a:t>
          </a:r>
          <a:r>
            <a:rPr kumimoji="1" lang="ja-JP" altLang="en-US" sz="2000" dirty="0"/>
            <a:t>とすること。</a:t>
          </a:r>
          <a:endParaRPr kumimoji="1" lang="ja-JP" altLang="en-US" sz="3200" dirty="0"/>
        </a:p>
      </dgm:t>
    </dgm:pt>
    <dgm:pt modelId="{FD29E9CB-6A01-4A9B-9F4E-27E67A49DF01}" type="parTrans" cxnId="{88BEFAED-E205-4E2E-ABE2-DF290428DD67}">
      <dgm:prSet/>
      <dgm:spPr/>
      <dgm:t>
        <a:bodyPr/>
        <a:lstStyle/>
        <a:p>
          <a:endParaRPr kumimoji="1" lang="ja-JP" altLang="en-US"/>
        </a:p>
      </dgm:t>
    </dgm:pt>
    <dgm:pt modelId="{2A11AA86-0362-4B38-A195-C9DADBE313D6}" type="sibTrans" cxnId="{88BEFAED-E205-4E2E-ABE2-DF290428DD67}">
      <dgm:prSet/>
      <dgm:spPr/>
      <dgm:t>
        <a:bodyPr/>
        <a:lstStyle/>
        <a:p>
          <a:endParaRPr kumimoji="1" lang="ja-JP" altLang="en-US"/>
        </a:p>
      </dgm:t>
    </dgm:pt>
    <dgm:pt modelId="{CA76D130-3049-4C76-A857-356ECADB4597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3200" dirty="0"/>
            <a:t>２．職業倫理の向上</a:t>
          </a:r>
          <a:r>
            <a:rPr kumimoji="1" lang="ja-JP" altLang="en-US" sz="2400" dirty="0"/>
            <a:t>→国際理解</a:t>
          </a:r>
          <a:br>
            <a:rPr kumimoji="1" lang="en-US" altLang="ja-JP" sz="3200" dirty="0"/>
          </a:br>
          <a:r>
            <a:rPr kumimoji="1" lang="ja-JP" altLang="en-US" sz="3200" dirty="0"/>
            <a:t>　</a:t>
          </a:r>
          <a:r>
            <a:rPr kumimoji="1" lang="ja-JP" altLang="en-US" sz="2000" dirty="0"/>
            <a:t>職業上の高い倫理基準を保ち，</a:t>
          </a:r>
          <a:r>
            <a:rPr kumimoji="1" lang="en-US" altLang="ja-JP" sz="2000" dirty="0"/>
            <a:t>…</a:t>
          </a:r>
          <a:r>
            <a:rPr kumimoji="1" lang="ja-JP" altLang="en-US" sz="2000" b="1" dirty="0"/>
            <a:t>社会に奉仕する</a:t>
          </a:r>
          <a:br>
            <a:rPr kumimoji="1" lang="en-US" altLang="ja-JP" sz="2000" b="1" dirty="0"/>
          </a:br>
          <a:r>
            <a:rPr kumimoji="1" lang="ja-JP" altLang="en-US" sz="2000" b="1" dirty="0"/>
            <a:t>　機会</a:t>
          </a:r>
          <a:r>
            <a:rPr kumimoji="1" lang="ja-JP" altLang="en-US" sz="2000" dirty="0"/>
            <a:t>として各自の職業を高潔なものにすること。</a:t>
          </a:r>
          <a:endParaRPr kumimoji="1" lang="ja-JP" altLang="en-US" sz="3200" dirty="0"/>
        </a:p>
      </dgm:t>
    </dgm:pt>
    <dgm:pt modelId="{1E46BD5D-D9B4-4FEA-893D-BB9710600DB3}" type="parTrans" cxnId="{52F0AE6B-31B6-4BD7-A019-375994316291}">
      <dgm:prSet/>
      <dgm:spPr/>
      <dgm:t>
        <a:bodyPr/>
        <a:lstStyle/>
        <a:p>
          <a:endParaRPr kumimoji="1" lang="ja-JP" altLang="en-US"/>
        </a:p>
      </dgm:t>
    </dgm:pt>
    <dgm:pt modelId="{3DA6840F-7201-4C34-8F5B-04385EEEA6F7}" type="sibTrans" cxnId="{52F0AE6B-31B6-4BD7-A019-375994316291}">
      <dgm:prSet/>
      <dgm:spPr/>
      <dgm:t>
        <a:bodyPr/>
        <a:lstStyle/>
        <a:p>
          <a:endParaRPr kumimoji="1" lang="ja-JP" altLang="en-US"/>
        </a:p>
      </dgm:t>
    </dgm:pt>
    <dgm:pt modelId="{222DC468-7787-4ACA-AB72-A5BE4AE45BBE}">
      <dgm:prSet phldrT="[テキスト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dirty="0"/>
            <a:t> 奉仕の</a:t>
          </a:r>
          <a:br>
            <a:rPr kumimoji="1" lang="en-US" altLang="ja-JP" dirty="0"/>
          </a:br>
          <a:r>
            <a:rPr kumimoji="1" lang="ja-JP" altLang="en-US" dirty="0"/>
            <a:t>実践</a:t>
          </a:r>
        </a:p>
      </dgm:t>
    </dgm:pt>
    <dgm:pt modelId="{57DA4979-2884-4F38-94C3-6F4F9A7FF67E}" type="parTrans" cxnId="{4B10AA55-8CEE-4B2E-834F-A0E3A8B64A9C}">
      <dgm:prSet/>
      <dgm:spPr/>
      <dgm:t>
        <a:bodyPr/>
        <a:lstStyle/>
        <a:p>
          <a:endParaRPr kumimoji="1" lang="ja-JP" altLang="en-US"/>
        </a:p>
      </dgm:t>
    </dgm:pt>
    <dgm:pt modelId="{057FCFF8-8AD2-4CD6-81D9-C93FD2FF8F54}" type="sibTrans" cxnId="{4B10AA55-8CEE-4B2E-834F-A0E3A8B64A9C}">
      <dgm:prSet/>
      <dgm:spPr/>
      <dgm:t>
        <a:bodyPr/>
        <a:lstStyle/>
        <a:p>
          <a:endParaRPr kumimoji="1" lang="ja-JP" altLang="en-US"/>
        </a:p>
      </dgm:t>
    </dgm:pt>
    <dgm:pt modelId="{07E11964-0FF2-43BF-98C9-C19F9AD3975A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3200" dirty="0"/>
            <a:t>３．奉仕の理想の実践</a:t>
          </a:r>
          <a:r>
            <a:rPr kumimoji="1" lang="ja-JP" altLang="en-US" sz="2400" dirty="0"/>
            <a:t>→国際平和</a:t>
          </a:r>
          <a:br>
            <a:rPr kumimoji="1" lang="en-US" altLang="ja-JP" sz="3200" dirty="0"/>
          </a:br>
          <a:r>
            <a:rPr kumimoji="1" lang="ja-JP" altLang="en-US" sz="2000" dirty="0"/>
            <a:t>　ロータリアン一人ひとりが，</a:t>
          </a:r>
          <a:r>
            <a:rPr kumimoji="1" lang="en-US" altLang="ja-JP" sz="2000" dirty="0"/>
            <a:t>…</a:t>
          </a:r>
          <a:r>
            <a:rPr kumimoji="1" lang="ja-JP" altLang="en-US" sz="2000" dirty="0"/>
            <a:t>，日々，</a:t>
          </a:r>
          <a:r>
            <a:rPr kumimoji="1" lang="ja-JP" altLang="en-US" sz="2000" b="1" dirty="0"/>
            <a:t>奉仕の理念を実践</a:t>
          </a:r>
          <a:br>
            <a:rPr kumimoji="1" lang="en-US" altLang="ja-JP" sz="2000" dirty="0"/>
          </a:br>
          <a:r>
            <a:rPr kumimoji="1" lang="ja-JP" altLang="en-US" sz="2000" dirty="0"/>
            <a:t>　すること。</a:t>
          </a:r>
          <a:r>
            <a:rPr kumimoji="1" lang="ja-JP" altLang="en-US" sz="2000" b="1" dirty="0"/>
            <a:t>特に，青少年奉仕が重要</a:t>
          </a:r>
          <a:r>
            <a:rPr kumimoji="1" lang="ja-JP" altLang="en-US" sz="2000" b="1" dirty="0">
              <a:solidFill>
                <a:schemeClr val="bg1">
                  <a:lumMod val="75000"/>
                </a:schemeClr>
              </a:solidFill>
            </a:rPr>
            <a:t>→子ども食堂</a:t>
          </a:r>
          <a:endParaRPr kumimoji="1" lang="ja-JP" altLang="en-US" sz="3200" b="1" dirty="0">
            <a:solidFill>
              <a:schemeClr val="bg1">
                <a:lumMod val="75000"/>
              </a:schemeClr>
            </a:solidFill>
          </a:endParaRPr>
        </a:p>
      </dgm:t>
    </dgm:pt>
    <dgm:pt modelId="{A13AB93C-0A6E-4E45-B920-4BE61E47C01D}" type="sibTrans" cxnId="{BFE03F82-1369-41F6-BF54-4B9C97BF7300}">
      <dgm:prSet/>
      <dgm:spPr/>
      <dgm:t>
        <a:bodyPr/>
        <a:lstStyle/>
        <a:p>
          <a:endParaRPr kumimoji="1" lang="ja-JP" altLang="en-US"/>
        </a:p>
      </dgm:t>
    </dgm:pt>
    <dgm:pt modelId="{8EC8F715-5DF3-4D7A-80B5-58B4E792B389}" type="parTrans" cxnId="{BFE03F82-1369-41F6-BF54-4B9C97BF7300}">
      <dgm:prSet/>
      <dgm:spPr/>
      <dgm:t>
        <a:bodyPr/>
        <a:lstStyle/>
        <a:p>
          <a:endParaRPr kumimoji="1" lang="ja-JP" altLang="en-US"/>
        </a:p>
      </dgm:t>
    </dgm:pt>
    <dgm:pt modelId="{F4A81C04-0848-495C-9841-6D4438114F61}" type="pres">
      <dgm:prSet presAssocID="{33BFA216-4907-427F-85C1-BCE011CB21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4B85D5D-3508-4683-AA43-3E9779F0EDAD}" type="pres">
      <dgm:prSet presAssocID="{5FB55C41-3AFB-4D99-BA3F-A892ABFAE2E8}" presName="root1" presStyleCnt="0"/>
      <dgm:spPr/>
    </dgm:pt>
    <dgm:pt modelId="{69E60CF4-0A5A-4DB9-833E-DC05F70FEB3D}" type="pres">
      <dgm:prSet presAssocID="{5FB55C41-3AFB-4D99-BA3F-A892ABFAE2E8}" presName="LevelOneTextNode" presStyleLbl="node0" presStyleIdx="0" presStyleCnt="1" custScaleX="127309" custScaleY="332786" custLinFactNeighborX="9225">
        <dgm:presLayoutVars>
          <dgm:chPref val="3"/>
        </dgm:presLayoutVars>
      </dgm:prSet>
      <dgm:spPr/>
    </dgm:pt>
    <dgm:pt modelId="{EB4DE3C5-6984-4E59-9D5D-646E3B153941}" type="pres">
      <dgm:prSet presAssocID="{5FB55C41-3AFB-4D99-BA3F-A892ABFAE2E8}" presName="level2hierChild" presStyleCnt="0"/>
      <dgm:spPr/>
    </dgm:pt>
    <dgm:pt modelId="{57A88AE0-06F0-42EA-8A2F-B151058D91B4}" type="pres">
      <dgm:prSet presAssocID="{5E47B5FE-49F5-46C2-92E7-514E46DD8243}" presName="conn2-1" presStyleLbl="parChTrans1D2" presStyleIdx="0" presStyleCnt="2"/>
      <dgm:spPr/>
    </dgm:pt>
    <dgm:pt modelId="{0F111C51-0ED1-4848-86A2-DFCD39341867}" type="pres">
      <dgm:prSet presAssocID="{5E47B5FE-49F5-46C2-92E7-514E46DD8243}" presName="connTx" presStyleLbl="parChTrans1D2" presStyleIdx="0" presStyleCnt="2"/>
      <dgm:spPr/>
    </dgm:pt>
    <dgm:pt modelId="{FBAB20EE-37F7-4BFA-87D1-4D15BFF5973B}" type="pres">
      <dgm:prSet presAssocID="{F217D737-9D88-4143-8533-C6C39400EC22}" presName="root2" presStyleCnt="0"/>
      <dgm:spPr/>
    </dgm:pt>
    <dgm:pt modelId="{DCEE9B6B-34F8-4F69-A7A0-A1D1A05815FA}" type="pres">
      <dgm:prSet presAssocID="{F217D737-9D88-4143-8533-C6C39400EC22}" presName="LevelTwoTextNode" presStyleLbl="node2" presStyleIdx="0" presStyleCnt="2" custScaleX="77837" custScaleY="116640" custLinFactNeighborX="-5895">
        <dgm:presLayoutVars>
          <dgm:chPref val="3"/>
        </dgm:presLayoutVars>
      </dgm:prSet>
      <dgm:spPr/>
    </dgm:pt>
    <dgm:pt modelId="{F31B1C9D-AA7C-4024-8808-8E465AF3831E}" type="pres">
      <dgm:prSet presAssocID="{F217D737-9D88-4143-8533-C6C39400EC22}" presName="level3hierChild" presStyleCnt="0"/>
      <dgm:spPr/>
    </dgm:pt>
    <dgm:pt modelId="{716D3BE2-B8AB-4727-A1BB-A127E03F7265}" type="pres">
      <dgm:prSet presAssocID="{FD29E9CB-6A01-4A9B-9F4E-27E67A49DF01}" presName="conn2-1" presStyleLbl="parChTrans1D3" presStyleIdx="0" presStyleCnt="3"/>
      <dgm:spPr/>
    </dgm:pt>
    <dgm:pt modelId="{5B3DA950-5732-4F50-9007-C4B37206CA6A}" type="pres">
      <dgm:prSet presAssocID="{FD29E9CB-6A01-4A9B-9F4E-27E67A49DF01}" presName="connTx" presStyleLbl="parChTrans1D3" presStyleIdx="0" presStyleCnt="3"/>
      <dgm:spPr/>
    </dgm:pt>
    <dgm:pt modelId="{758DC8EC-A4BA-4619-B718-20FBFD992042}" type="pres">
      <dgm:prSet presAssocID="{C919D829-5DE7-44E3-A703-2374CAAA528A}" presName="root2" presStyleCnt="0"/>
      <dgm:spPr/>
    </dgm:pt>
    <dgm:pt modelId="{3C814EF7-E8C6-406E-B84B-1BE9B7B85ED7}" type="pres">
      <dgm:prSet presAssocID="{C919D829-5DE7-44E3-A703-2374CAAA528A}" presName="LevelTwoTextNode" presStyleLbl="node3" presStyleIdx="0" presStyleCnt="3" custScaleX="345226" custScaleY="141134" custLinFactNeighborX="-15450">
        <dgm:presLayoutVars>
          <dgm:chPref val="3"/>
        </dgm:presLayoutVars>
      </dgm:prSet>
      <dgm:spPr/>
    </dgm:pt>
    <dgm:pt modelId="{076353A7-55D6-4752-AAA3-EC068B98BCEB}" type="pres">
      <dgm:prSet presAssocID="{C919D829-5DE7-44E3-A703-2374CAAA528A}" presName="level3hierChild" presStyleCnt="0"/>
      <dgm:spPr/>
    </dgm:pt>
    <dgm:pt modelId="{3A66EC48-019D-4551-9DF7-C08DD4DAAEDE}" type="pres">
      <dgm:prSet presAssocID="{1E46BD5D-D9B4-4FEA-893D-BB9710600DB3}" presName="conn2-1" presStyleLbl="parChTrans1D3" presStyleIdx="1" presStyleCnt="3"/>
      <dgm:spPr/>
    </dgm:pt>
    <dgm:pt modelId="{FE69DFAD-A980-4A1E-B4DF-03B18345A6E2}" type="pres">
      <dgm:prSet presAssocID="{1E46BD5D-D9B4-4FEA-893D-BB9710600DB3}" presName="connTx" presStyleLbl="parChTrans1D3" presStyleIdx="1" presStyleCnt="3"/>
      <dgm:spPr/>
    </dgm:pt>
    <dgm:pt modelId="{F1E8BCDB-4484-402B-92EE-D93FE40CE1FB}" type="pres">
      <dgm:prSet presAssocID="{CA76D130-3049-4C76-A857-356ECADB4597}" presName="root2" presStyleCnt="0"/>
      <dgm:spPr/>
    </dgm:pt>
    <dgm:pt modelId="{501C551B-C7F7-463C-B520-14A898D0E01A}" type="pres">
      <dgm:prSet presAssocID="{CA76D130-3049-4C76-A857-356ECADB4597}" presName="LevelTwoTextNode" presStyleLbl="node3" presStyleIdx="1" presStyleCnt="3" custScaleX="345226" custScaleY="141134" custLinFactNeighborX="-15450">
        <dgm:presLayoutVars>
          <dgm:chPref val="3"/>
        </dgm:presLayoutVars>
      </dgm:prSet>
      <dgm:spPr/>
    </dgm:pt>
    <dgm:pt modelId="{D39C1E97-2BF7-4908-9B3C-3EB466D4C4E1}" type="pres">
      <dgm:prSet presAssocID="{CA76D130-3049-4C76-A857-356ECADB4597}" presName="level3hierChild" presStyleCnt="0"/>
      <dgm:spPr/>
    </dgm:pt>
    <dgm:pt modelId="{BC1BBE81-0A23-4C9F-8796-8B9884089794}" type="pres">
      <dgm:prSet presAssocID="{57DA4979-2884-4F38-94C3-6F4F9A7FF67E}" presName="conn2-1" presStyleLbl="parChTrans1D2" presStyleIdx="1" presStyleCnt="2"/>
      <dgm:spPr/>
    </dgm:pt>
    <dgm:pt modelId="{721549E7-D7BB-44F6-AC8A-2BDCF59E85F8}" type="pres">
      <dgm:prSet presAssocID="{57DA4979-2884-4F38-94C3-6F4F9A7FF67E}" presName="connTx" presStyleLbl="parChTrans1D2" presStyleIdx="1" presStyleCnt="2"/>
      <dgm:spPr/>
    </dgm:pt>
    <dgm:pt modelId="{99B184B1-B0F0-4D51-BFCF-ED0853270E98}" type="pres">
      <dgm:prSet presAssocID="{222DC468-7787-4ACA-AB72-A5BE4AE45BBE}" presName="root2" presStyleCnt="0"/>
      <dgm:spPr/>
    </dgm:pt>
    <dgm:pt modelId="{84CD4D20-749B-4C3C-B452-72214FB6638B}" type="pres">
      <dgm:prSet presAssocID="{222DC468-7787-4ACA-AB72-A5BE4AE45BBE}" presName="LevelTwoTextNode" presStyleLbl="node2" presStyleIdx="1" presStyleCnt="2" custScaleX="77837" custScaleY="116640" custLinFactNeighborX="-5895">
        <dgm:presLayoutVars>
          <dgm:chPref val="3"/>
        </dgm:presLayoutVars>
      </dgm:prSet>
      <dgm:spPr/>
    </dgm:pt>
    <dgm:pt modelId="{003E65DD-B8F2-48C9-B9A8-94E81C058C5B}" type="pres">
      <dgm:prSet presAssocID="{222DC468-7787-4ACA-AB72-A5BE4AE45BBE}" presName="level3hierChild" presStyleCnt="0"/>
      <dgm:spPr/>
    </dgm:pt>
    <dgm:pt modelId="{252A8F27-4D3C-4B34-9EBE-969A02F79C53}" type="pres">
      <dgm:prSet presAssocID="{8EC8F715-5DF3-4D7A-80B5-58B4E792B389}" presName="conn2-1" presStyleLbl="parChTrans1D3" presStyleIdx="2" presStyleCnt="3"/>
      <dgm:spPr/>
    </dgm:pt>
    <dgm:pt modelId="{2D88F9E5-65C0-4FFB-9777-88E693004EDF}" type="pres">
      <dgm:prSet presAssocID="{8EC8F715-5DF3-4D7A-80B5-58B4E792B389}" presName="connTx" presStyleLbl="parChTrans1D3" presStyleIdx="2" presStyleCnt="3"/>
      <dgm:spPr/>
    </dgm:pt>
    <dgm:pt modelId="{A0524D92-9F54-4910-B995-25153582F604}" type="pres">
      <dgm:prSet presAssocID="{07E11964-0FF2-43BF-98C9-C19F9AD3975A}" presName="root2" presStyleCnt="0"/>
      <dgm:spPr/>
    </dgm:pt>
    <dgm:pt modelId="{295B39BE-3687-4688-865A-971359C8FAF2}" type="pres">
      <dgm:prSet presAssocID="{07E11964-0FF2-43BF-98C9-C19F9AD3975A}" presName="LevelTwoTextNode" presStyleLbl="node3" presStyleIdx="2" presStyleCnt="3" custScaleX="345226" custScaleY="141134" custLinFactNeighborX="-15450">
        <dgm:presLayoutVars>
          <dgm:chPref val="3"/>
        </dgm:presLayoutVars>
      </dgm:prSet>
      <dgm:spPr/>
    </dgm:pt>
    <dgm:pt modelId="{92984AC3-1116-407B-B6AA-2C18D05F6A83}" type="pres">
      <dgm:prSet presAssocID="{07E11964-0FF2-43BF-98C9-C19F9AD3975A}" presName="level3hierChild" presStyleCnt="0"/>
      <dgm:spPr/>
    </dgm:pt>
  </dgm:ptLst>
  <dgm:cxnLst>
    <dgm:cxn modelId="{EF19D202-8D30-46D0-9920-F6995A3A6F57}" type="presOf" srcId="{5FB55C41-3AFB-4D99-BA3F-A892ABFAE2E8}" destId="{69E60CF4-0A5A-4DB9-833E-DC05F70FEB3D}" srcOrd="0" destOrd="0" presId="urn:microsoft.com/office/officeart/2005/8/layout/hierarchy2"/>
    <dgm:cxn modelId="{F9F24407-D467-422E-9BDD-C29808412D15}" type="presOf" srcId="{C919D829-5DE7-44E3-A703-2374CAAA528A}" destId="{3C814EF7-E8C6-406E-B84B-1BE9B7B85ED7}" srcOrd="0" destOrd="0" presId="urn:microsoft.com/office/officeart/2005/8/layout/hierarchy2"/>
    <dgm:cxn modelId="{1A97A814-D993-497B-8334-96CFEA09F989}" type="presOf" srcId="{5E47B5FE-49F5-46C2-92E7-514E46DD8243}" destId="{0F111C51-0ED1-4848-86A2-DFCD39341867}" srcOrd="1" destOrd="0" presId="urn:microsoft.com/office/officeart/2005/8/layout/hierarchy2"/>
    <dgm:cxn modelId="{7AA76F19-F9BD-48F6-A7DE-2B44A4CE865B}" type="presOf" srcId="{8EC8F715-5DF3-4D7A-80B5-58B4E792B389}" destId="{252A8F27-4D3C-4B34-9EBE-969A02F79C53}" srcOrd="0" destOrd="0" presId="urn:microsoft.com/office/officeart/2005/8/layout/hierarchy2"/>
    <dgm:cxn modelId="{771E561C-9CF3-4568-A1C0-156D68FC6218}" type="presOf" srcId="{57DA4979-2884-4F38-94C3-6F4F9A7FF67E}" destId="{BC1BBE81-0A23-4C9F-8796-8B9884089794}" srcOrd="0" destOrd="0" presId="urn:microsoft.com/office/officeart/2005/8/layout/hierarchy2"/>
    <dgm:cxn modelId="{38AE6529-EE3E-4BB5-8A8F-02E606676B7C}" type="presOf" srcId="{1E46BD5D-D9B4-4FEA-893D-BB9710600DB3}" destId="{FE69DFAD-A980-4A1E-B4DF-03B18345A6E2}" srcOrd="1" destOrd="0" presId="urn:microsoft.com/office/officeart/2005/8/layout/hierarchy2"/>
    <dgm:cxn modelId="{40DFDC3A-C28F-4D2A-A52D-2849F6F4F717}" type="presOf" srcId="{CA76D130-3049-4C76-A857-356ECADB4597}" destId="{501C551B-C7F7-463C-B520-14A898D0E01A}" srcOrd="0" destOrd="0" presId="urn:microsoft.com/office/officeart/2005/8/layout/hierarchy2"/>
    <dgm:cxn modelId="{C10E123C-2497-43F2-AB3F-5AF0F80D57C0}" type="presOf" srcId="{FD29E9CB-6A01-4A9B-9F4E-27E67A49DF01}" destId="{716D3BE2-B8AB-4727-A1BB-A127E03F7265}" srcOrd="0" destOrd="0" presId="urn:microsoft.com/office/officeart/2005/8/layout/hierarchy2"/>
    <dgm:cxn modelId="{5935D142-D470-44AD-BF30-6A71F0E0CE8F}" type="presOf" srcId="{8EC8F715-5DF3-4D7A-80B5-58B4E792B389}" destId="{2D88F9E5-65C0-4FFB-9777-88E693004EDF}" srcOrd="1" destOrd="0" presId="urn:microsoft.com/office/officeart/2005/8/layout/hierarchy2"/>
    <dgm:cxn modelId="{52F0AE6B-31B6-4BD7-A019-375994316291}" srcId="{F217D737-9D88-4143-8533-C6C39400EC22}" destId="{CA76D130-3049-4C76-A857-356ECADB4597}" srcOrd="1" destOrd="0" parTransId="{1E46BD5D-D9B4-4FEA-893D-BB9710600DB3}" sibTransId="{3DA6840F-7201-4C34-8F5B-04385EEEA6F7}"/>
    <dgm:cxn modelId="{4B10AA55-8CEE-4B2E-834F-A0E3A8B64A9C}" srcId="{5FB55C41-3AFB-4D99-BA3F-A892ABFAE2E8}" destId="{222DC468-7787-4ACA-AB72-A5BE4AE45BBE}" srcOrd="1" destOrd="0" parTransId="{57DA4979-2884-4F38-94C3-6F4F9A7FF67E}" sibTransId="{057FCFF8-8AD2-4CD6-81D9-C93FD2FF8F54}"/>
    <dgm:cxn modelId="{9757D676-A2D8-41F4-A8CD-D9E6A24B50D5}" type="presOf" srcId="{33BFA216-4907-427F-85C1-BCE011CB2111}" destId="{F4A81C04-0848-495C-9841-6D4438114F61}" srcOrd="0" destOrd="0" presId="urn:microsoft.com/office/officeart/2005/8/layout/hierarchy2"/>
    <dgm:cxn modelId="{40C4FD56-7C67-4D6F-A6F4-F067CC0D1D38}" type="presOf" srcId="{FD29E9CB-6A01-4A9B-9F4E-27E67A49DF01}" destId="{5B3DA950-5732-4F50-9007-C4B37206CA6A}" srcOrd="1" destOrd="0" presId="urn:microsoft.com/office/officeart/2005/8/layout/hierarchy2"/>
    <dgm:cxn modelId="{A4194081-192B-49F1-8BBD-11C8FD666A51}" type="presOf" srcId="{F217D737-9D88-4143-8533-C6C39400EC22}" destId="{DCEE9B6B-34F8-4F69-A7A0-A1D1A05815FA}" srcOrd="0" destOrd="0" presId="urn:microsoft.com/office/officeart/2005/8/layout/hierarchy2"/>
    <dgm:cxn modelId="{BFE03F82-1369-41F6-BF54-4B9C97BF7300}" srcId="{222DC468-7787-4ACA-AB72-A5BE4AE45BBE}" destId="{07E11964-0FF2-43BF-98C9-C19F9AD3975A}" srcOrd="0" destOrd="0" parTransId="{8EC8F715-5DF3-4D7A-80B5-58B4E792B389}" sibTransId="{A13AB93C-0A6E-4E45-B920-4BE61E47C01D}"/>
    <dgm:cxn modelId="{80D2ED87-28A2-4DE1-BE44-9B791D766E68}" type="presOf" srcId="{07E11964-0FF2-43BF-98C9-C19F9AD3975A}" destId="{295B39BE-3687-4688-865A-971359C8FAF2}" srcOrd="0" destOrd="0" presId="urn:microsoft.com/office/officeart/2005/8/layout/hierarchy2"/>
    <dgm:cxn modelId="{D44827AC-9073-4D1F-A244-7509326F8466}" type="presOf" srcId="{1E46BD5D-D9B4-4FEA-893D-BB9710600DB3}" destId="{3A66EC48-019D-4551-9DF7-C08DD4DAAEDE}" srcOrd="0" destOrd="0" presId="urn:microsoft.com/office/officeart/2005/8/layout/hierarchy2"/>
    <dgm:cxn modelId="{EF6878CA-CD17-4D84-B28C-33D501286F0C}" type="presOf" srcId="{57DA4979-2884-4F38-94C3-6F4F9A7FF67E}" destId="{721549E7-D7BB-44F6-AC8A-2BDCF59E85F8}" srcOrd="1" destOrd="0" presId="urn:microsoft.com/office/officeart/2005/8/layout/hierarchy2"/>
    <dgm:cxn modelId="{6E8AACE1-C5E8-4AB6-99B0-58EDAD7F031B}" type="presOf" srcId="{222DC468-7787-4ACA-AB72-A5BE4AE45BBE}" destId="{84CD4D20-749B-4C3C-B452-72214FB6638B}" srcOrd="0" destOrd="0" presId="urn:microsoft.com/office/officeart/2005/8/layout/hierarchy2"/>
    <dgm:cxn modelId="{88BEFAED-E205-4E2E-ABE2-DF290428DD67}" srcId="{F217D737-9D88-4143-8533-C6C39400EC22}" destId="{C919D829-5DE7-44E3-A703-2374CAAA528A}" srcOrd="0" destOrd="0" parTransId="{FD29E9CB-6A01-4A9B-9F4E-27E67A49DF01}" sibTransId="{2A11AA86-0362-4B38-A195-C9DADBE313D6}"/>
    <dgm:cxn modelId="{C59304F4-AB85-4E6F-A23C-9471DB449F19}" type="presOf" srcId="{5E47B5FE-49F5-46C2-92E7-514E46DD8243}" destId="{57A88AE0-06F0-42EA-8A2F-B151058D91B4}" srcOrd="0" destOrd="0" presId="urn:microsoft.com/office/officeart/2005/8/layout/hierarchy2"/>
    <dgm:cxn modelId="{8B563AFB-DEB3-42BA-B123-3BD17F617230}" srcId="{33BFA216-4907-427F-85C1-BCE011CB2111}" destId="{5FB55C41-3AFB-4D99-BA3F-A892ABFAE2E8}" srcOrd="0" destOrd="0" parTransId="{E68B00E3-63AB-421C-A21B-5527111D554D}" sibTransId="{B3F2C8C0-7EAB-483C-BCCF-72E2AD07ECDC}"/>
    <dgm:cxn modelId="{1EFFDBFE-FB87-4FCF-A3AE-B8F8ED22419B}" srcId="{5FB55C41-3AFB-4D99-BA3F-A892ABFAE2E8}" destId="{F217D737-9D88-4143-8533-C6C39400EC22}" srcOrd="0" destOrd="0" parTransId="{5E47B5FE-49F5-46C2-92E7-514E46DD8243}" sibTransId="{E7EE73B0-1BB9-43EC-84C1-91589F073EDD}"/>
    <dgm:cxn modelId="{599CBFF6-60E8-4705-9A07-2CDC2E68FEA1}" type="presParOf" srcId="{F4A81C04-0848-495C-9841-6D4438114F61}" destId="{64B85D5D-3508-4683-AA43-3E9779F0EDAD}" srcOrd="0" destOrd="0" presId="urn:microsoft.com/office/officeart/2005/8/layout/hierarchy2"/>
    <dgm:cxn modelId="{8A92C52B-A40F-4F5F-8E2C-28F41FD8E126}" type="presParOf" srcId="{64B85D5D-3508-4683-AA43-3E9779F0EDAD}" destId="{69E60CF4-0A5A-4DB9-833E-DC05F70FEB3D}" srcOrd="0" destOrd="0" presId="urn:microsoft.com/office/officeart/2005/8/layout/hierarchy2"/>
    <dgm:cxn modelId="{D8603CBB-F256-4B89-BAAB-6DEEA1F3C399}" type="presParOf" srcId="{64B85D5D-3508-4683-AA43-3E9779F0EDAD}" destId="{EB4DE3C5-6984-4E59-9D5D-646E3B153941}" srcOrd="1" destOrd="0" presId="urn:microsoft.com/office/officeart/2005/8/layout/hierarchy2"/>
    <dgm:cxn modelId="{E1E6E111-5C86-484A-88B1-CF7604D7D67E}" type="presParOf" srcId="{EB4DE3C5-6984-4E59-9D5D-646E3B153941}" destId="{57A88AE0-06F0-42EA-8A2F-B151058D91B4}" srcOrd="0" destOrd="0" presId="urn:microsoft.com/office/officeart/2005/8/layout/hierarchy2"/>
    <dgm:cxn modelId="{5152E91D-C1EA-4636-8936-E2D80EE4CF88}" type="presParOf" srcId="{57A88AE0-06F0-42EA-8A2F-B151058D91B4}" destId="{0F111C51-0ED1-4848-86A2-DFCD39341867}" srcOrd="0" destOrd="0" presId="urn:microsoft.com/office/officeart/2005/8/layout/hierarchy2"/>
    <dgm:cxn modelId="{EBC571E7-0F98-4E4F-907B-D160BAD2BCB2}" type="presParOf" srcId="{EB4DE3C5-6984-4E59-9D5D-646E3B153941}" destId="{FBAB20EE-37F7-4BFA-87D1-4D15BFF5973B}" srcOrd="1" destOrd="0" presId="urn:microsoft.com/office/officeart/2005/8/layout/hierarchy2"/>
    <dgm:cxn modelId="{C535C7F9-F91E-4747-BE78-BA00E03FE1C5}" type="presParOf" srcId="{FBAB20EE-37F7-4BFA-87D1-4D15BFF5973B}" destId="{DCEE9B6B-34F8-4F69-A7A0-A1D1A05815FA}" srcOrd="0" destOrd="0" presId="urn:microsoft.com/office/officeart/2005/8/layout/hierarchy2"/>
    <dgm:cxn modelId="{53400302-9C4D-4F1A-BC3A-88E4D40455EE}" type="presParOf" srcId="{FBAB20EE-37F7-4BFA-87D1-4D15BFF5973B}" destId="{F31B1C9D-AA7C-4024-8808-8E465AF3831E}" srcOrd="1" destOrd="0" presId="urn:microsoft.com/office/officeart/2005/8/layout/hierarchy2"/>
    <dgm:cxn modelId="{C5B85763-9BE4-492B-A083-0E3226FBD991}" type="presParOf" srcId="{F31B1C9D-AA7C-4024-8808-8E465AF3831E}" destId="{716D3BE2-B8AB-4727-A1BB-A127E03F7265}" srcOrd="0" destOrd="0" presId="urn:microsoft.com/office/officeart/2005/8/layout/hierarchy2"/>
    <dgm:cxn modelId="{C25337B5-516A-4CCF-A860-471B6A03FD9E}" type="presParOf" srcId="{716D3BE2-B8AB-4727-A1BB-A127E03F7265}" destId="{5B3DA950-5732-4F50-9007-C4B37206CA6A}" srcOrd="0" destOrd="0" presId="urn:microsoft.com/office/officeart/2005/8/layout/hierarchy2"/>
    <dgm:cxn modelId="{8578D466-1C42-4543-8AB5-55979B5C09C7}" type="presParOf" srcId="{F31B1C9D-AA7C-4024-8808-8E465AF3831E}" destId="{758DC8EC-A4BA-4619-B718-20FBFD992042}" srcOrd="1" destOrd="0" presId="urn:microsoft.com/office/officeart/2005/8/layout/hierarchy2"/>
    <dgm:cxn modelId="{81258826-4ED3-4C5E-916E-BA3EF81E9F24}" type="presParOf" srcId="{758DC8EC-A4BA-4619-B718-20FBFD992042}" destId="{3C814EF7-E8C6-406E-B84B-1BE9B7B85ED7}" srcOrd="0" destOrd="0" presId="urn:microsoft.com/office/officeart/2005/8/layout/hierarchy2"/>
    <dgm:cxn modelId="{78034E1A-5CF6-43C6-903A-BDAB7BC0A50F}" type="presParOf" srcId="{758DC8EC-A4BA-4619-B718-20FBFD992042}" destId="{076353A7-55D6-4752-AAA3-EC068B98BCEB}" srcOrd="1" destOrd="0" presId="urn:microsoft.com/office/officeart/2005/8/layout/hierarchy2"/>
    <dgm:cxn modelId="{81DE9951-BCFC-4253-8387-B3075046367B}" type="presParOf" srcId="{F31B1C9D-AA7C-4024-8808-8E465AF3831E}" destId="{3A66EC48-019D-4551-9DF7-C08DD4DAAEDE}" srcOrd="2" destOrd="0" presId="urn:microsoft.com/office/officeart/2005/8/layout/hierarchy2"/>
    <dgm:cxn modelId="{3F7E3A2B-25EC-4CF1-8384-C15AA1E8A212}" type="presParOf" srcId="{3A66EC48-019D-4551-9DF7-C08DD4DAAEDE}" destId="{FE69DFAD-A980-4A1E-B4DF-03B18345A6E2}" srcOrd="0" destOrd="0" presId="urn:microsoft.com/office/officeart/2005/8/layout/hierarchy2"/>
    <dgm:cxn modelId="{E4F84344-3A16-4E1F-AD01-63E9EFA49E82}" type="presParOf" srcId="{F31B1C9D-AA7C-4024-8808-8E465AF3831E}" destId="{F1E8BCDB-4484-402B-92EE-D93FE40CE1FB}" srcOrd="3" destOrd="0" presId="urn:microsoft.com/office/officeart/2005/8/layout/hierarchy2"/>
    <dgm:cxn modelId="{971D22AB-FF48-40DA-94B1-6457B861EF8D}" type="presParOf" srcId="{F1E8BCDB-4484-402B-92EE-D93FE40CE1FB}" destId="{501C551B-C7F7-463C-B520-14A898D0E01A}" srcOrd="0" destOrd="0" presId="urn:microsoft.com/office/officeart/2005/8/layout/hierarchy2"/>
    <dgm:cxn modelId="{63C411B2-622A-48E0-BDBA-C8964A2E457C}" type="presParOf" srcId="{F1E8BCDB-4484-402B-92EE-D93FE40CE1FB}" destId="{D39C1E97-2BF7-4908-9B3C-3EB466D4C4E1}" srcOrd="1" destOrd="0" presId="urn:microsoft.com/office/officeart/2005/8/layout/hierarchy2"/>
    <dgm:cxn modelId="{AEBDCB3B-8815-4E60-85D2-D8D54B591F48}" type="presParOf" srcId="{EB4DE3C5-6984-4E59-9D5D-646E3B153941}" destId="{BC1BBE81-0A23-4C9F-8796-8B9884089794}" srcOrd="2" destOrd="0" presId="urn:microsoft.com/office/officeart/2005/8/layout/hierarchy2"/>
    <dgm:cxn modelId="{ADE39F5A-CF7C-4A9C-9566-0A9CE400EAA2}" type="presParOf" srcId="{BC1BBE81-0A23-4C9F-8796-8B9884089794}" destId="{721549E7-D7BB-44F6-AC8A-2BDCF59E85F8}" srcOrd="0" destOrd="0" presId="urn:microsoft.com/office/officeart/2005/8/layout/hierarchy2"/>
    <dgm:cxn modelId="{4623870A-395C-40EA-B0B0-C9BCEF6ADC81}" type="presParOf" srcId="{EB4DE3C5-6984-4E59-9D5D-646E3B153941}" destId="{99B184B1-B0F0-4D51-BFCF-ED0853270E98}" srcOrd="3" destOrd="0" presId="urn:microsoft.com/office/officeart/2005/8/layout/hierarchy2"/>
    <dgm:cxn modelId="{37C1B4D0-2252-40E2-AB6C-02C7C912AD17}" type="presParOf" srcId="{99B184B1-B0F0-4D51-BFCF-ED0853270E98}" destId="{84CD4D20-749B-4C3C-B452-72214FB6638B}" srcOrd="0" destOrd="0" presId="urn:microsoft.com/office/officeart/2005/8/layout/hierarchy2"/>
    <dgm:cxn modelId="{953CFD29-A224-4273-A3FE-09876662B374}" type="presParOf" srcId="{99B184B1-B0F0-4D51-BFCF-ED0853270E98}" destId="{003E65DD-B8F2-48C9-B9A8-94E81C058C5B}" srcOrd="1" destOrd="0" presId="urn:microsoft.com/office/officeart/2005/8/layout/hierarchy2"/>
    <dgm:cxn modelId="{2AB784F5-BB5B-475C-A1A8-9815757F3A82}" type="presParOf" srcId="{003E65DD-B8F2-48C9-B9A8-94E81C058C5B}" destId="{252A8F27-4D3C-4B34-9EBE-969A02F79C53}" srcOrd="0" destOrd="0" presId="urn:microsoft.com/office/officeart/2005/8/layout/hierarchy2"/>
    <dgm:cxn modelId="{DF85A9FF-5226-471F-9883-52743B34FEC5}" type="presParOf" srcId="{252A8F27-4D3C-4B34-9EBE-969A02F79C53}" destId="{2D88F9E5-65C0-4FFB-9777-88E693004EDF}" srcOrd="0" destOrd="0" presId="urn:microsoft.com/office/officeart/2005/8/layout/hierarchy2"/>
    <dgm:cxn modelId="{2D6DBA9E-C3FC-46FA-9F1E-D1E4714EEBE2}" type="presParOf" srcId="{003E65DD-B8F2-48C9-B9A8-94E81C058C5B}" destId="{A0524D92-9F54-4910-B995-25153582F604}" srcOrd="1" destOrd="0" presId="urn:microsoft.com/office/officeart/2005/8/layout/hierarchy2"/>
    <dgm:cxn modelId="{72E682B6-942D-41EA-9FA6-1B0CAC02B0FA}" type="presParOf" srcId="{A0524D92-9F54-4910-B995-25153582F604}" destId="{295B39BE-3687-4688-865A-971359C8FAF2}" srcOrd="0" destOrd="0" presId="urn:microsoft.com/office/officeart/2005/8/layout/hierarchy2"/>
    <dgm:cxn modelId="{24A134C9-D9B6-45B2-B952-6A8BBD4C2227}" type="presParOf" srcId="{A0524D92-9F54-4910-B995-25153582F604}" destId="{92984AC3-1116-407B-B6AA-2C18D05F6A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FA216-4907-427F-85C1-BCE011CB211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FB55C41-3AFB-4D99-BA3F-A892ABFAE2E8}">
      <dgm:prSet phldrT="[テキスト]"/>
      <dgm:spPr>
        <a:solidFill>
          <a:srgbClr val="E3CBFF"/>
        </a:solidFill>
      </dgm:spPr>
      <dgm:t>
        <a:bodyPr/>
        <a:lstStyle/>
        <a:p>
          <a:r>
            <a: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日出</a:t>
          </a:r>
          <a:r>
            <a:rPr kumimoji="1"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rPr>
            <a:t>RC</a:t>
          </a:r>
          <a:br>
            <a:rPr kumimoji="1"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rPr>
            <a:t>2020-21</a:t>
          </a:r>
          <a:r>
            <a: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年度会長のテーマ</a:t>
          </a:r>
        </a:p>
      </dgm:t>
    </dgm:pt>
    <dgm:pt modelId="{E68B00E3-63AB-421C-A21B-5527111D554D}" type="parTrans" cxnId="{8B563AFB-DEB3-42BA-B123-3BD17F617230}">
      <dgm:prSet/>
      <dgm:spPr/>
      <dgm:t>
        <a:bodyPr/>
        <a:lstStyle/>
        <a:p>
          <a:endParaRPr kumimoji="1" lang="ja-JP" altLang="en-US"/>
        </a:p>
      </dgm:t>
    </dgm:pt>
    <dgm:pt modelId="{B3F2C8C0-7EAB-483C-BCCF-72E2AD07ECDC}" type="sibTrans" cxnId="{8B563AFB-DEB3-42BA-B123-3BD17F617230}">
      <dgm:prSet/>
      <dgm:spPr/>
      <dgm:t>
        <a:bodyPr/>
        <a:lstStyle/>
        <a:p>
          <a:endParaRPr kumimoji="1" lang="ja-JP" altLang="en-US"/>
        </a:p>
      </dgm:t>
    </dgm:pt>
    <dgm:pt modelId="{F217D737-9D88-4143-8533-C6C39400EC22}">
      <dgm:prSet phldrT="[テキスト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dirty="0"/>
            <a:t> 奉仕の機会</a:t>
          </a:r>
        </a:p>
      </dgm:t>
    </dgm:pt>
    <dgm:pt modelId="{5E47B5FE-49F5-46C2-92E7-514E46DD8243}" type="parTrans" cxnId="{1EFFDBFE-FB87-4FCF-A3AE-B8F8ED22419B}">
      <dgm:prSet/>
      <dgm:spPr/>
      <dgm:t>
        <a:bodyPr/>
        <a:lstStyle/>
        <a:p>
          <a:endParaRPr kumimoji="1" lang="ja-JP" altLang="en-US"/>
        </a:p>
      </dgm:t>
    </dgm:pt>
    <dgm:pt modelId="{E7EE73B0-1BB9-43EC-84C1-91589F073EDD}" type="sibTrans" cxnId="{1EFFDBFE-FB87-4FCF-A3AE-B8F8ED22419B}">
      <dgm:prSet/>
      <dgm:spPr/>
      <dgm:t>
        <a:bodyPr/>
        <a:lstStyle/>
        <a:p>
          <a:endParaRPr kumimoji="1" lang="ja-JP" altLang="en-US"/>
        </a:p>
      </dgm:t>
    </dgm:pt>
    <dgm:pt modelId="{C919D829-5DE7-44E3-A703-2374CAAA528A}">
      <dgm:prSet phldrT="[テキスト]" custT="1"/>
      <dgm:spPr>
        <a:solidFill>
          <a:srgbClr val="FFD5D7"/>
        </a:solidFill>
      </dgm:spPr>
      <dgm:t>
        <a:bodyPr/>
        <a:lstStyle/>
        <a:p>
          <a:pPr algn="l"/>
          <a:r>
            <a:rPr kumimoji="1" lang="ja-JP" altLang="en-US" sz="3200" dirty="0"/>
            <a:t> １．「親睦・交流」の機会</a:t>
          </a:r>
        </a:p>
      </dgm:t>
    </dgm:pt>
    <dgm:pt modelId="{FD29E9CB-6A01-4A9B-9F4E-27E67A49DF01}" type="parTrans" cxnId="{88BEFAED-E205-4E2E-ABE2-DF290428DD67}">
      <dgm:prSet/>
      <dgm:spPr/>
      <dgm:t>
        <a:bodyPr/>
        <a:lstStyle/>
        <a:p>
          <a:endParaRPr kumimoji="1" lang="ja-JP" altLang="en-US"/>
        </a:p>
      </dgm:t>
    </dgm:pt>
    <dgm:pt modelId="{2A11AA86-0362-4B38-A195-C9DADBE313D6}" type="sibTrans" cxnId="{88BEFAED-E205-4E2E-ABE2-DF290428DD67}">
      <dgm:prSet/>
      <dgm:spPr/>
      <dgm:t>
        <a:bodyPr/>
        <a:lstStyle/>
        <a:p>
          <a:endParaRPr kumimoji="1" lang="ja-JP" altLang="en-US"/>
        </a:p>
      </dgm:t>
    </dgm:pt>
    <dgm:pt modelId="{CA76D130-3049-4C76-A857-356ECADB4597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3200" dirty="0"/>
            <a:t> ２．「職業倫理の向上」の機会</a:t>
          </a:r>
        </a:p>
      </dgm:t>
    </dgm:pt>
    <dgm:pt modelId="{1E46BD5D-D9B4-4FEA-893D-BB9710600DB3}" type="parTrans" cxnId="{52F0AE6B-31B6-4BD7-A019-375994316291}">
      <dgm:prSet/>
      <dgm:spPr/>
      <dgm:t>
        <a:bodyPr/>
        <a:lstStyle/>
        <a:p>
          <a:endParaRPr kumimoji="1" lang="ja-JP" altLang="en-US"/>
        </a:p>
      </dgm:t>
    </dgm:pt>
    <dgm:pt modelId="{3DA6840F-7201-4C34-8F5B-04385EEEA6F7}" type="sibTrans" cxnId="{52F0AE6B-31B6-4BD7-A019-375994316291}">
      <dgm:prSet/>
      <dgm:spPr/>
      <dgm:t>
        <a:bodyPr/>
        <a:lstStyle/>
        <a:p>
          <a:endParaRPr kumimoji="1" lang="ja-JP" altLang="en-US"/>
        </a:p>
      </dgm:t>
    </dgm:pt>
    <dgm:pt modelId="{222DC468-7787-4ACA-AB72-A5BE4AE45BBE}">
      <dgm:prSet phldrT="[テキスト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dirty="0"/>
            <a:t> 奉仕の実践</a:t>
          </a:r>
        </a:p>
      </dgm:t>
    </dgm:pt>
    <dgm:pt modelId="{57DA4979-2884-4F38-94C3-6F4F9A7FF67E}" type="parTrans" cxnId="{4B10AA55-8CEE-4B2E-834F-A0E3A8B64A9C}">
      <dgm:prSet/>
      <dgm:spPr/>
      <dgm:t>
        <a:bodyPr/>
        <a:lstStyle/>
        <a:p>
          <a:endParaRPr kumimoji="1" lang="ja-JP" altLang="en-US"/>
        </a:p>
      </dgm:t>
    </dgm:pt>
    <dgm:pt modelId="{057FCFF8-8AD2-4CD6-81D9-C93FD2FF8F54}" type="sibTrans" cxnId="{4B10AA55-8CEE-4B2E-834F-A0E3A8B64A9C}">
      <dgm:prSet/>
      <dgm:spPr/>
      <dgm:t>
        <a:bodyPr/>
        <a:lstStyle/>
        <a:p>
          <a:endParaRPr kumimoji="1" lang="ja-JP" altLang="en-US"/>
        </a:p>
      </dgm:t>
    </dgm:pt>
    <dgm:pt modelId="{07E11964-0FF2-43BF-98C9-C19F9AD3975A}">
      <dgm:prSet phldrT="[テキスト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kumimoji="1" lang="ja-JP" altLang="en-US" sz="3200" dirty="0"/>
            <a:t> ３．「次世代への奉仕」の実践</a:t>
          </a:r>
          <a:br>
            <a:rPr kumimoji="1" lang="en-US" altLang="ja-JP" sz="3200" dirty="0"/>
          </a:br>
          <a:r>
            <a:rPr kumimoji="1" lang="ja-JP" altLang="en-US" sz="3200" dirty="0"/>
            <a:t>　　　</a:t>
          </a:r>
          <a:r>
            <a:rPr kumimoji="1" lang="ja-JP" altLang="en-US" sz="2400" dirty="0"/>
            <a:t>→青少年奉仕・</a:t>
          </a:r>
          <a:r>
            <a:rPr kumimoji="1" lang="ja-JP" altLang="en-US" sz="2400" dirty="0">
              <a:solidFill>
                <a:schemeClr val="bg1">
                  <a:lumMod val="65000"/>
                </a:schemeClr>
              </a:solidFill>
            </a:rPr>
            <a:t>子ども食堂</a:t>
          </a:r>
          <a:endParaRPr kumimoji="1" lang="ja-JP" altLang="en-US" sz="3200" dirty="0">
            <a:solidFill>
              <a:schemeClr val="bg1">
                <a:lumMod val="65000"/>
              </a:schemeClr>
            </a:solidFill>
          </a:endParaRPr>
        </a:p>
      </dgm:t>
    </dgm:pt>
    <dgm:pt modelId="{8EC8F715-5DF3-4D7A-80B5-58B4E792B389}" type="parTrans" cxnId="{BFE03F82-1369-41F6-BF54-4B9C97BF7300}">
      <dgm:prSet/>
      <dgm:spPr/>
      <dgm:t>
        <a:bodyPr/>
        <a:lstStyle/>
        <a:p>
          <a:endParaRPr kumimoji="1" lang="ja-JP" altLang="en-US"/>
        </a:p>
      </dgm:t>
    </dgm:pt>
    <dgm:pt modelId="{A13AB93C-0A6E-4E45-B920-4BE61E47C01D}" type="sibTrans" cxnId="{BFE03F82-1369-41F6-BF54-4B9C97BF7300}">
      <dgm:prSet/>
      <dgm:spPr/>
      <dgm:t>
        <a:bodyPr/>
        <a:lstStyle/>
        <a:p>
          <a:endParaRPr kumimoji="1" lang="ja-JP" altLang="en-US"/>
        </a:p>
      </dgm:t>
    </dgm:pt>
    <dgm:pt modelId="{F4A81C04-0848-495C-9841-6D4438114F61}" type="pres">
      <dgm:prSet presAssocID="{33BFA216-4907-427F-85C1-BCE011CB21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4B85D5D-3508-4683-AA43-3E9779F0EDAD}" type="pres">
      <dgm:prSet presAssocID="{5FB55C41-3AFB-4D99-BA3F-A892ABFAE2E8}" presName="root1" presStyleCnt="0"/>
      <dgm:spPr/>
    </dgm:pt>
    <dgm:pt modelId="{69E60CF4-0A5A-4DB9-833E-DC05F70FEB3D}" type="pres">
      <dgm:prSet presAssocID="{5FB55C41-3AFB-4D99-BA3F-A892ABFAE2E8}" presName="LevelOneTextNode" presStyleLbl="node0" presStyleIdx="0" presStyleCnt="1" custScaleX="105214" custScaleY="275030" custLinFactNeighborX="7683">
        <dgm:presLayoutVars>
          <dgm:chPref val="3"/>
        </dgm:presLayoutVars>
      </dgm:prSet>
      <dgm:spPr/>
    </dgm:pt>
    <dgm:pt modelId="{EB4DE3C5-6984-4E59-9D5D-646E3B153941}" type="pres">
      <dgm:prSet presAssocID="{5FB55C41-3AFB-4D99-BA3F-A892ABFAE2E8}" presName="level2hierChild" presStyleCnt="0"/>
      <dgm:spPr/>
    </dgm:pt>
    <dgm:pt modelId="{57A88AE0-06F0-42EA-8A2F-B151058D91B4}" type="pres">
      <dgm:prSet presAssocID="{5E47B5FE-49F5-46C2-92E7-514E46DD8243}" presName="conn2-1" presStyleLbl="parChTrans1D2" presStyleIdx="0" presStyleCnt="2"/>
      <dgm:spPr/>
    </dgm:pt>
    <dgm:pt modelId="{0F111C51-0ED1-4848-86A2-DFCD39341867}" type="pres">
      <dgm:prSet presAssocID="{5E47B5FE-49F5-46C2-92E7-514E46DD8243}" presName="connTx" presStyleLbl="parChTrans1D2" presStyleIdx="0" presStyleCnt="2"/>
      <dgm:spPr/>
    </dgm:pt>
    <dgm:pt modelId="{FBAB20EE-37F7-4BFA-87D1-4D15BFF5973B}" type="pres">
      <dgm:prSet presAssocID="{F217D737-9D88-4143-8533-C6C39400EC22}" presName="root2" presStyleCnt="0"/>
      <dgm:spPr/>
    </dgm:pt>
    <dgm:pt modelId="{DCEE9B6B-34F8-4F69-A7A0-A1D1A05815FA}" type="pres">
      <dgm:prSet presAssocID="{F217D737-9D88-4143-8533-C6C39400EC22}" presName="LevelTwoTextNode" presStyleLbl="node2" presStyleIdx="0" presStyleCnt="2" custScaleX="94183" custScaleY="87633" custLinFactNeighborX="-9605">
        <dgm:presLayoutVars>
          <dgm:chPref val="3"/>
        </dgm:presLayoutVars>
      </dgm:prSet>
      <dgm:spPr/>
    </dgm:pt>
    <dgm:pt modelId="{F31B1C9D-AA7C-4024-8808-8E465AF3831E}" type="pres">
      <dgm:prSet presAssocID="{F217D737-9D88-4143-8533-C6C39400EC22}" presName="level3hierChild" presStyleCnt="0"/>
      <dgm:spPr/>
    </dgm:pt>
    <dgm:pt modelId="{716D3BE2-B8AB-4727-A1BB-A127E03F7265}" type="pres">
      <dgm:prSet presAssocID="{FD29E9CB-6A01-4A9B-9F4E-27E67A49DF01}" presName="conn2-1" presStyleLbl="parChTrans1D3" presStyleIdx="0" presStyleCnt="3"/>
      <dgm:spPr/>
    </dgm:pt>
    <dgm:pt modelId="{5B3DA950-5732-4F50-9007-C4B37206CA6A}" type="pres">
      <dgm:prSet presAssocID="{FD29E9CB-6A01-4A9B-9F4E-27E67A49DF01}" presName="connTx" presStyleLbl="parChTrans1D3" presStyleIdx="0" presStyleCnt="3"/>
      <dgm:spPr/>
    </dgm:pt>
    <dgm:pt modelId="{758DC8EC-A4BA-4619-B718-20FBFD992042}" type="pres">
      <dgm:prSet presAssocID="{C919D829-5DE7-44E3-A703-2374CAAA528A}" presName="root2" presStyleCnt="0"/>
      <dgm:spPr/>
    </dgm:pt>
    <dgm:pt modelId="{3C814EF7-E8C6-406E-B84B-1BE9B7B85ED7}" type="pres">
      <dgm:prSet presAssocID="{C919D829-5DE7-44E3-A703-2374CAAA528A}" presName="LevelTwoTextNode" presStyleLbl="node3" presStyleIdx="0" presStyleCnt="3" custScaleX="259374" custScaleY="106036" custLinFactNeighborX="-15255">
        <dgm:presLayoutVars>
          <dgm:chPref val="3"/>
        </dgm:presLayoutVars>
      </dgm:prSet>
      <dgm:spPr/>
    </dgm:pt>
    <dgm:pt modelId="{076353A7-55D6-4752-AAA3-EC068B98BCEB}" type="pres">
      <dgm:prSet presAssocID="{C919D829-5DE7-44E3-A703-2374CAAA528A}" presName="level3hierChild" presStyleCnt="0"/>
      <dgm:spPr/>
    </dgm:pt>
    <dgm:pt modelId="{3A66EC48-019D-4551-9DF7-C08DD4DAAEDE}" type="pres">
      <dgm:prSet presAssocID="{1E46BD5D-D9B4-4FEA-893D-BB9710600DB3}" presName="conn2-1" presStyleLbl="parChTrans1D3" presStyleIdx="1" presStyleCnt="3"/>
      <dgm:spPr/>
    </dgm:pt>
    <dgm:pt modelId="{FE69DFAD-A980-4A1E-B4DF-03B18345A6E2}" type="pres">
      <dgm:prSet presAssocID="{1E46BD5D-D9B4-4FEA-893D-BB9710600DB3}" presName="connTx" presStyleLbl="parChTrans1D3" presStyleIdx="1" presStyleCnt="3"/>
      <dgm:spPr/>
    </dgm:pt>
    <dgm:pt modelId="{F1E8BCDB-4484-402B-92EE-D93FE40CE1FB}" type="pres">
      <dgm:prSet presAssocID="{CA76D130-3049-4C76-A857-356ECADB4597}" presName="root2" presStyleCnt="0"/>
      <dgm:spPr/>
    </dgm:pt>
    <dgm:pt modelId="{501C551B-C7F7-463C-B520-14A898D0E01A}" type="pres">
      <dgm:prSet presAssocID="{CA76D130-3049-4C76-A857-356ECADB4597}" presName="LevelTwoTextNode" presStyleLbl="node3" presStyleIdx="1" presStyleCnt="3" custScaleX="259374" custScaleY="106036" custLinFactNeighborX="-15255">
        <dgm:presLayoutVars>
          <dgm:chPref val="3"/>
        </dgm:presLayoutVars>
      </dgm:prSet>
      <dgm:spPr/>
    </dgm:pt>
    <dgm:pt modelId="{D39C1E97-2BF7-4908-9B3C-3EB466D4C4E1}" type="pres">
      <dgm:prSet presAssocID="{CA76D130-3049-4C76-A857-356ECADB4597}" presName="level3hierChild" presStyleCnt="0"/>
      <dgm:spPr/>
    </dgm:pt>
    <dgm:pt modelId="{BC1BBE81-0A23-4C9F-8796-8B9884089794}" type="pres">
      <dgm:prSet presAssocID="{57DA4979-2884-4F38-94C3-6F4F9A7FF67E}" presName="conn2-1" presStyleLbl="parChTrans1D2" presStyleIdx="1" presStyleCnt="2"/>
      <dgm:spPr/>
    </dgm:pt>
    <dgm:pt modelId="{721549E7-D7BB-44F6-AC8A-2BDCF59E85F8}" type="pres">
      <dgm:prSet presAssocID="{57DA4979-2884-4F38-94C3-6F4F9A7FF67E}" presName="connTx" presStyleLbl="parChTrans1D2" presStyleIdx="1" presStyleCnt="2"/>
      <dgm:spPr/>
    </dgm:pt>
    <dgm:pt modelId="{99B184B1-B0F0-4D51-BFCF-ED0853270E98}" type="pres">
      <dgm:prSet presAssocID="{222DC468-7787-4ACA-AB72-A5BE4AE45BBE}" presName="root2" presStyleCnt="0"/>
      <dgm:spPr/>
    </dgm:pt>
    <dgm:pt modelId="{84CD4D20-749B-4C3C-B452-72214FB6638B}" type="pres">
      <dgm:prSet presAssocID="{222DC468-7787-4ACA-AB72-A5BE4AE45BBE}" presName="LevelTwoTextNode" presStyleLbl="node2" presStyleIdx="1" presStyleCnt="2" custScaleX="94183" custScaleY="87633" custLinFactNeighborX="-9605">
        <dgm:presLayoutVars>
          <dgm:chPref val="3"/>
        </dgm:presLayoutVars>
      </dgm:prSet>
      <dgm:spPr/>
    </dgm:pt>
    <dgm:pt modelId="{003E65DD-B8F2-48C9-B9A8-94E81C058C5B}" type="pres">
      <dgm:prSet presAssocID="{222DC468-7787-4ACA-AB72-A5BE4AE45BBE}" presName="level3hierChild" presStyleCnt="0"/>
      <dgm:spPr/>
    </dgm:pt>
    <dgm:pt modelId="{252A8F27-4D3C-4B34-9EBE-969A02F79C53}" type="pres">
      <dgm:prSet presAssocID="{8EC8F715-5DF3-4D7A-80B5-58B4E792B389}" presName="conn2-1" presStyleLbl="parChTrans1D3" presStyleIdx="2" presStyleCnt="3"/>
      <dgm:spPr/>
    </dgm:pt>
    <dgm:pt modelId="{2D88F9E5-65C0-4FFB-9777-88E693004EDF}" type="pres">
      <dgm:prSet presAssocID="{8EC8F715-5DF3-4D7A-80B5-58B4E792B389}" presName="connTx" presStyleLbl="parChTrans1D3" presStyleIdx="2" presStyleCnt="3"/>
      <dgm:spPr/>
    </dgm:pt>
    <dgm:pt modelId="{A0524D92-9F54-4910-B995-25153582F604}" type="pres">
      <dgm:prSet presAssocID="{07E11964-0FF2-43BF-98C9-C19F9AD3975A}" presName="root2" presStyleCnt="0"/>
      <dgm:spPr/>
    </dgm:pt>
    <dgm:pt modelId="{295B39BE-3687-4688-865A-971359C8FAF2}" type="pres">
      <dgm:prSet presAssocID="{07E11964-0FF2-43BF-98C9-C19F9AD3975A}" presName="LevelTwoTextNode" presStyleLbl="node3" presStyleIdx="2" presStyleCnt="3" custScaleX="259374" custScaleY="106036" custLinFactNeighborX="-15255">
        <dgm:presLayoutVars>
          <dgm:chPref val="3"/>
        </dgm:presLayoutVars>
      </dgm:prSet>
      <dgm:spPr/>
    </dgm:pt>
    <dgm:pt modelId="{92984AC3-1116-407B-B6AA-2C18D05F6A83}" type="pres">
      <dgm:prSet presAssocID="{07E11964-0FF2-43BF-98C9-C19F9AD3975A}" presName="level3hierChild" presStyleCnt="0"/>
      <dgm:spPr/>
    </dgm:pt>
  </dgm:ptLst>
  <dgm:cxnLst>
    <dgm:cxn modelId="{EF19D202-8D30-46D0-9920-F6995A3A6F57}" type="presOf" srcId="{5FB55C41-3AFB-4D99-BA3F-A892ABFAE2E8}" destId="{69E60CF4-0A5A-4DB9-833E-DC05F70FEB3D}" srcOrd="0" destOrd="0" presId="urn:microsoft.com/office/officeart/2005/8/layout/hierarchy2"/>
    <dgm:cxn modelId="{F9F24407-D467-422E-9BDD-C29808412D15}" type="presOf" srcId="{C919D829-5DE7-44E3-A703-2374CAAA528A}" destId="{3C814EF7-E8C6-406E-B84B-1BE9B7B85ED7}" srcOrd="0" destOrd="0" presId="urn:microsoft.com/office/officeart/2005/8/layout/hierarchy2"/>
    <dgm:cxn modelId="{1A97A814-D993-497B-8334-96CFEA09F989}" type="presOf" srcId="{5E47B5FE-49F5-46C2-92E7-514E46DD8243}" destId="{0F111C51-0ED1-4848-86A2-DFCD39341867}" srcOrd="1" destOrd="0" presId="urn:microsoft.com/office/officeart/2005/8/layout/hierarchy2"/>
    <dgm:cxn modelId="{7AA76F19-F9BD-48F6-A7DE-2B44A4CE865B}" type="presOf" srcId="{8EC8F715-5DF3-4D7A-80B5-58B4E792B389}" destId="{252A8F27-4D3C-4B34-9EBE-969A02F79C53}" srcOrd="0" destOrd="0" presId="urn:microsoft.com/office/officeart/2005/8/layout/hierarchy2"/>
    <dgm:cxn modelId="{771E561C-9CF3-4568-A1C0-156D68FC6218}" type="presOf" srcId="{57DA4979-2884-4F38-94C3-6F4F9A7FF67E}" destId="{BC1BBE81-0A23-4C9F-8796-8B9884089794}" srcOrd="0" destOrd="0" presId="urn:microsoft.com/office/officeart/2005/8/layout/hierarchy2"/>
    <dgm:cxn modelId="{38AE6529-EE3E-4BB5-8A8F-02E606676B7C}" type="presOf" srcId="{1E46BD5D-D9B4-4FEA-893D-BB9710600DB3}" destId="{FE69DFAD-A980-4A1E-B4DF-03B18345A6E2}" srcOrd="1" destOrd="0" presId="urn:microsoft.com/office/officeart/2005/8/layout/hierarchy2"/>
    <dgm:cxn modelId="{40DFDC3A-C28F-4D2A-A52D-2849F6F4F717}" type="presOf" srcId="{CA76D130-3049-4C76-A857-356ECADB4597}" destId="{501C551B-C7F7-463C-B520-14A898D0E01A}" srcOrd="0" destOrd="0" presId="urn:microsoft.com/office/officeart/2005/8/layout/hierarchy2"/>
    <dgm:cxn modelId="{C10E123C-2497-43F2-AB3F-5AF0F80D57C0}" type="presOf" srcId="{FD29E9CB-6A01-4A9B-9F4E-27E67A49DF01}" destId="{716D3BE2-B8AB-4727-A1BB-A127E03F7265}" srcOrd="0" destOrd="0" presId="urn:microsoft.com/office/officeart/2005/8/layout/hierarchy2"/>
    <dgm:cxn modelId="{5935D142-D470-44AD-BF30-6A71F0E0CE8F}" type="presOf" srcId="{8EC8F715-5DF3-4D7A-80B5-58B4E792B389}" destId="{2D88F9E5-65C0-4FFB-9777-88E693004EDF}" srcOrd="1" destOrd="0" presId="urn:microsoft.com/office/officeart/2005/8/layout/hierarchy2"/>
    <dgm:cxn modelId="{52F0AE6B-31B6-4BD7-A019-375994316291}" srcId="{F217D737-9D88-4143-8533-C6C39400EC22}" destId="{CA76D130-3049-4C76-A857-356ECADB4597}" srcOrd="1" destOrd="0" parTransId="{1E46BD5D-D9B4-4FEA-893D-BB9710600DB3}" sibTransId="{3DA6840F-7201-4C34-8F5B-04385EEEA6F7}"/>
    <dgm:cxn modelId="{4B10AA55-8CEE-4B2E-834F-A0E3A8B64A9C}" srcId="{5FB55C41-3AFB-4D99-BA3F-A892ABFAE2E8}" destId="{222DC468-7787-4ACA-AB72-A5BE4AE45BBE}" srcOrd="1" destOrd="0" parTransId="{57DA4979-2884-4F38-94C3-6F4F9A7FF67E}" sibTransId="{057FCFF8-8AD2-4CD6-81D9-C93FD2FF8F54}"/>
    <dgm:cxn modelId="{9757D676-A2D8-41F4-A8CD-D9E6A24B50D5}" type="presOf" srcId="{33BFA216-4907-427F-85C1-BCE011CB2111}" destId="{F4A81C04-0848-495C-9841-6D4438114F61}" srcOrd="0" destOrd="0" presId="urn:microsoft.com/office/officeart/2005/8/layout/hierarchy2"/>
    <dgm:cxn modelId="{40C4FD56-7C67-4D6F-A6F4-F067CC0D1D38}" type="presOf" srcId="{FD29E9CB-6A01-4A9B-9F4E-27E67A49DF01}" destId="{5B3DA950-5732-4F50-9007-C4B37206CA6A}" srcOrd="1" destOrd="0" presId="urn:microsoft.com/office/officeart/2005/8/layout/hierarchy2"/>
    <dgm:cxn modelId="{A4194081-192B-49F1-8BBD-11C8FD666A51}" type="presOf" srcId="{F217D737-9D88-4143-8533-C6C39400EC22}" destId="{DCEE9B6B-34F8-4F69-A7A0-A1D1A05815FA}" srcOrd="0" destOrd="0" presId="urn:microsoft.com/office/officeart/2005/8/layout/hierarchy2"/>
    <dgm:cxn modelId="{BFE03F82-1369-41F6-BF54-4B9C97BF7300}" srcId="{222DC468-7787-4ACA-AB72-A5BE4AE45BBE}" destId="{07E11964-0FF2-43BF-98C9-C19F9AD3975A}" srcOrd="0" destOrd="0" parTransId="{8EC8F715-5DF3-4D7A-80B5-58B4E792B389}" sibTransId="{A13AB93C-0A6E-4E45-B920-4BE61E47C01D}"/>
    <dgm:cxn modelId="{80D2ED87-28A2-4DE1-BE44-9B791D766E68}" type="presOf" srcId="{07E11964-0FF2-43BF-98C9-C19F9AD3975A}" destId="{295B39BE-3687-4688-865A-971359C8FAF2}" srcOrd="0" destOrd="0" presId="urn:microsoft.com/office/officeart/2005/8/layout/hierarchy2"/>
    <dgm:cxn modelId="{D44827AC-9073-4D1F-A244-7509326F8466}" type="presOf" srcId="{1E46BD5D-D9B4-4FEA-893D-BB9710600DB3}" destId="{3A66EC48-019D-4551-9DF7-C08DD4DAAEDE}" srcOrd="0" destOrd="0" presId="urn:microsoft.com/office/officeart/2005/8/layout/hierarchy2"/>
    <dgm:cxn modelId="{EF6878CA-CD17-4D84-B28C-33D501286F0C}" type="presOf" srcId="{57DA4979-2884-4F38-94C3-6F4F9A7FF67E}" destId="{721549E7-D7BB-44F6-AC8A-2BDCF59E85F8}" srcOrd="1" destOrd="0" presId="urn:microsoft.com/office/officeart/2005/8/layout/hierarchy2"/>
    <dgm:cxn modelId="{6E8AACE1-C5E8-4AB6-99B0-58EDAD7F031B}" type="presOf" srcId="{222DC468-7787-4ACA-AB72-A5BE4AE45BBE}" destId="{84CD4D20-749B-4C3C-B452-72214FB6638B}" srcOrd="0" destOrd="0" presId="urn:microsoft.com/office/officeart/2005/8/layout/hierarchy2"/>
    <dgm:cxn modelId="{88BEFAED-E205-4E2E-ABE2-DF290428DD67}" srcId="{F217D737-9D88-4143-8533-C6C39400EC22}" destId="{C919D829-5DE7-44E3-A703-2374CAAA528A}" srcOrd="0" destOrd="0" parTransId="{FD29E9CB-6A01-4A9B-9F4E-27E67A49DF01}" sibTransId="{2A11AA86-0362-4B38-A195-C9DADBE313D6}"/>
    <dgm:cxn modelId="{C59304F4-AB85-4E6F-A23C-9471DB449F19}" type="presOf" srcId="{5E47B5FE-49F5-46C2-92E7-514E46DD8243}" destId="{57A88AE0-06F0-42EA-8A2F-B151058D91B4}" srcOrd="0" destOrd="0" presId="urn:microsoft.com/office/officeart/2005/8/layout/hierarchy2"/>
    <dgm:cxn modelId="{8B563AFB-DEB3-42BA-B123-3BD17F617230}" srcId="{33BFA216-4907-427F-85C1-BCE011CB2111}" destId="{5FB55C41-3AFB-4D99-BA3F-A892ABFAE2E8}" srcOrd="0" destOrd="0" parTransId="{E68B00E3-63AB-421C-A21B-5527111D554D}" sibTransId="{B3F2C8C0-7EAB-483C-BCCF-72E2AD07ECDC}"/>
    <dgm:cxn modelId="{1EFFDBFE-FB87-4FCF-A3AE-B8F8ED22419B}" srcId="{5FB55C41-3AFB-4D99-BA3F-A892ABFAE2E8}" destId="{F217D737-9D88-4143-8533-C6C39400EC22}" srcOrd="0" destOrd="0" parTransId="{5E47B5FE-49F5-46C2-92E7-514E46DD8243}" sibTransId="{E7EE73B0-1BB9-43EC-84C1-91589F073EDD}"/>
    <dgm:cxn modelId="{599CBFF6-60E8-4705-9A07-2CDC2E68FEA1}" type="presParOf" srcId="{F4A81C04-0848-495C-9841-6D4438114F61}" destId="{64B85D5D-3508-4683-AA43-3E9779F0EDAD}" srcOrd="0" destOrd="0" presId="urn:microsoft.com/office/officeart/2005/8/layout/hierarchy2"/>
    <dgm:cxn modelId="{8A92C52B-A40F-4F5F-8E2C-28F41FD8E126}" type="presParOf" srcId="{64B85D5D-3508-4683-AA43-3E9779F0EDAD}" destId="{69E60CF4-0A5A-4DB9-833E-DC05F70FEB3D}" srcOrd="0" destOrd="0" presId="urn:microsoft.com/office/officeart/2005/8/layout/hierarchy2"/>
    <dgm:cxn modelId="{D8603CBB-F256-4B89-BAAB-6DEEA1F3C399}" type="presParOf" srcId="{64B85D5D-3508-4683-AA43-3E9779F0EDAD}" destId="{EB4DE3C5-6984-4E59-9D5D-646E3B153941}" srcOrd="1" destOrd="0" presId="urn:microsoft.com/office/officeart/2005/8/layout/hierarchy2"/>
    <dgm:cxn modelId="{E1E6E111-5C86-484A-88B1-CF7604D7D67E}" type="presParOf" srcId="{EB4DE3C5-6984-4E59-9D5D-646E3B153941}" destId="{57A88AE0-06F0-42EA-8A2F-B151058D91B4}" srcOrd="0" destOrd="0" presId="urn:microsoft.com/office/officeart/2005/8/layout/hierarchy2"/>
    <dgm:cxn modelId="{5152E91D-C1EA-4636-8936-E2D80EE4CF88}" type="presParOf" srcId="{57A88AE0-06F0-42EA-8A2F-B151058D91B4}" destId="{0F111C51-0ED1-4848-86A2-DFCD39341867}" srcOrd="0" destOrd="0" presId="urn:microsoft.com/office/officeart/2005/8/layout/hierarchy2"/>
    <dgm:cxn modelId="{EBC571E7-0F98-4E4F-907B-D160BAD2BCB2}" type="presParOf" srcId="{EB4DE3C5-6984-4E59-9D5D-646E3B153941}" destId="{FBAB20EE-37F7-4BFA-87D1-4D15BFF5973B}" srcOrd="1" destOrd="0" presId="urn:microsoft.com/office/officeart/2005/8/layout/hierarchy2"/>
    <dgm:cxn modelId="{C535C7F9-F91E-4747-BE78-BA00E03FE1C5}" type="presParOf" srcId="{FBAB20EE-37F7-4BFA-87D1-4D15BFF5973B}" destId="{DCEE9B6B-34F8-4F69-A7A0-A1D1A05815FA}" srcOrd="0" destOrd="0" presId="urn:microsoft.com/office/officeart/2005/8/layout/hierarchy2"/>
    <dgm:cxn modelId="{53400302-9C4D-4F1A-BC3A-88E4D40455EE}" type="presParOf" srcId="{FBAB20EE-37F7-4BFA-87D1-4D15BFF5973B}" destId="{F31B1C9D-AA7C-4024-8808-8E465AF3831E}" srcOrd="1" destOrd="0" presId="urn:microsoft.com/office/officeart/2005/8/layout/hierarchy2"/>
    <dgm:cxn modelId="{C5B85763-9BE4-492B-A083-0E3226FBD991}" type="presParOf" srcId="{F31B1C9D-AA7C-4024-8808-8E465AF3831E}" destId="{716D3BE2-B8AB-4727-A1BB-A127E03F7265}" srcOrd="0" destOrd="0" presId="urn:microsoft.com/office/officeart/2005/8/layout/hierarchy2"/>
    <dgm:cxn modelId="{C25337B5-516A-4CCF-A860-471B6A03FD9E}" type="presParOf" srcId="{716D3BE2-B8AB-4727-A1BB-A127E03F7265}" destId="{5B3DA950-5732-4F50-9007-C4B37206CA6A}" srcOrd="0" destOrd="0" presId="urn:microsoft.com/office/officeart/2005/8/layout/hierarchy2"/>
    <dgm:cxn modelId="{8578D466-1C42-4543-8AB5-55979B5C09C7}" type="presParOf" srcId="{F31B1C9D-AA7C-4024-8808-8E465AF3831E}" destId="{758DC8EC-A4BA-4619-B718-20FBFD992042}" srcOrd="1" destOrd="0" presId="urn:microsoft.com/office/officeart/2005/8/layout/hierarchy2"/>
    <dgm:cxn modelId="{81258826-4ED3-4C5E-916E-BA3EF81E9F24}" type="presParOf" srcId="{758DC8EC-A4BA-4619-B718-20FBFD992042}" destId="{3C814EF7-E8C6-406E-B84B-1BE9B7B85ED7}" srcOrd="0" destOrd="0" presId="urn:microsoft.com/office/officeart/2005/8/layout/hierarchy2"/>
    <dgm:cxn modelId="{78034E1A-5CF6-43C6-903A-BDAB7BC0A50F}" type="presParOf" srcId="{758DC8EC-A4BA-4619-B718-20FBFD992042}" destId="{076353A7-55D6-4752-AAA3-EC068B98BCEB}" srcOrd="1" destOrd="0" presId="urn:microsoft.com/office/officeart/2005/8/layout/hierarchy2"/>
    <dgm:cxn modelId="{81DE9951-BCFC-4253-8387-B3075046367B}" type="presParOf" srcId="{F31B1C9D-AA7C-4024-8808-8E465AF3831E}" destId="{3A66EC48-019D-4551-9DF7-C08DD4DAAEDE}" srcOrd="2" destOrd="0" presId="urn:microsoft.com/office/officeart/2005/8/layout/hierarchy2"/>
    <dgm:cxn modelId="{3F7E3A2B-25EC-4CF1-8384-C15AA1E8A212}" type="presParOf" srcId="{3A66EC48-019D-4551-9DF7-C08DD4DAAEDE}" destId="{FE69DFAD-A980-4A1E-B4DF-03B18345A6E2}" srcOrd="0" destOrd="0" presId="urn:microsoft.com/office/officeart/2005/8/layout/hierarchy2"/>
    <dgm:cxn modelId="{E4F84344-3A16-4E1F-AD01-63E9EFA49E82}" type="presParOf" srcId="{F31B1C9D-AA7C-4024-8808-8E465AF3831E}" destId="{F1E8BCDB-4484-402B-92EE-D93FE40CE1FB}" srcOrd="3" destOrd="0" presId="urn:microsoft.com/office/officeart/2005/8/layout/hierarchy2"/>
    <dgm:cxn modelId="{971D22AB-FF48-40DA-94B1-6457B861EF8D}" type="presParOf" srcId="{F1E8BCDB-4484-402B-92EE-D93FE40CE1FB}" destId="{501C551B-C7F7-463C-B520-14A898D0E01A}" srcOrd="0" destOrd="0" presId="urn:microsoft.com/office/officeart/2005/8/layout/hierarchy2"/>
    <dgm:cxn modelId="{63C411B2-622A-48E0-BDBA-C8964A2E457C}" type="presParOf" srcId="{F1E8BCDB-4484-402B-92EE-D93FE40CE1FB}" destId="{D39C1E97-2BF7-4908-9B3C-3EB466D4C4E1}" srcOrd="1" destOrd="0" presId="urn:microsoft.com/office/officeart/2005/8/layout/hierarchy2"/>
    <dgm:cxn modelId="{AEBDCB3B-8815-4E60-85D2-D8D54B591F48}" type="presParOf" srcId="{EB4DE3C5-6984-4E59-9D5D-646E3B153941}" destId="{BC1BBE81-0A23-4C9F-8796-8B9884089794}" srcOrd="2" destOrd="0" presId="urn:microsoft.com/office/officeart/2005/8/layout/hierarchy2"/>
    <dgm:cxn modelId="{ADE39F5A-CF7C-4A9C-9566-0A9CE400EAA2}" type="presParOf" srcId="{BC1BBE81-0A23-4C9F-8796-8B9884089794}" destId="{721549E7-D7BB-44F6-AC8A-2BDCF59E85F8}" srcOrd="0" destOrd="0" presId="urn:microsoft.com/office/officeart/2005/8/layout/hierarchy2"/>
    <dgm:cxn modelId="{4623870A-395C-40EA-B0B0-C9BCEF6ADC81}" type="presParOf" srcId="{EB4DE3C5-6984-4E59-9D5D-646E3B153941}" destId="{99B184B1-B0F0-4D51-BFCF-ED0853270E98}" srcOrd="3" destOrd="0" presId="urn:microsoft.com/office/officeart/2005/8/layout/hierarchy2"/>
    <dgm:cxn modelId="{37C1B4D0-2252-40E2-AB6C-02C7C912AD17}" type="presParOf" srcId="{99B184B1-B0F0-4D51-BFCF-ED0853270E98}" destId="{84CD4D20-749B-4C3C-B452-72214FB6638B}" srcOrd="0" destOrd="0" presId="urn:microsoft.com/office/officeart/2005/8/layout/hierarchy2"/>
    <dgm:cxn modelId="{953CFD29-A224-4273-A3FE-09876662B374}" type="presParOf" srcId="{99B184B1-B0F0-4D51-BFCF-ED0853270E98}" destId="{003E65DD-B8F2-48C9-B9A8-94E81C058C5B}" srcOrd="1" destOrd="0" presId="urn:microsoft.com/office/officeart/2005/8/layout/hierarchy2"/>
    <dgm:cxn modelId="{2AB784F5-BB5B-475C-A1A8-9815757F3A82}" type="presParOf" srcId="{003E65DD-B8F2-48C9-B9A8-94E81C058C5B}" destId="{252A8F27-4D3C-4B34-9EBE-969A02F79C53}" srcOrd="0" destOrd="0" presId="urn:microsoft.com/office/officeart/2005/8/layout/hierarchy2"/>
    <dgm:cxn modelId="{DF85A9FF-5226-471F-9883-52743B34FEC5}" type="presParOf" srcId="{252A8F27-4D3C-4B34-9EBE-969A02F79C53}" destId="{2D88F9E5-65C0-4FFB-9777-88E693004EDF}" srcOrd="0" destOrd="0" presId="urn:microsoft.com/office/officeart/2005/8/layout/hierarchy2"/>
    <dgm:cxn modelId="{2D6DBA9E-C3FC-46FA-9F1E-D1E4714EEBE2}" type="presParOf" srcId="{003E65DD-B8F2-48C9-B9A8-94E81C058C5B}" destId="{A0524D92-9F54-4910-B995-25153582F604}" srcOrd="1" destOrd="0" presId="urn:microsoft.com/office/officeart/2005/8/layout/hierarchy2"/>
    <dgm:cxn modelId="{72E682B6-942D-41EA-9FA6-1B0CAC02B0FA}" type="presParOf" srcId="{A0524D92-9F54-4910-B995-25153582F604}" destId="{295B39BE-3687-4688-865A-971359C8FAF2}" srcOrd="0" destOrd="0" presId="urn:microsoft.com/office/officeart/2005/8/layout/hierarchy2"/>
    <dgm:cxn modelId="{24A134C9-D9B6-45B2-B952-6A8BBD4C2227}" type="presParOf" srcId="{A0524D92-9F54-4910-B995-25153582F604}" destId="{92984AC3-1116-407B-B6AA-2C18D05F6A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8031C1-0730-4BEC-98A0-232F0E50987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915CF6D-A397-4791-A48B-25F1013D7F95}">
      <dgm:prSet phldrT="[テキスト]" custT="1"/>
      <dgm:spPr>
        <a:solidFill>
          <a:srgbClr val="F5B9FF"/>
        </a:solidFill>
      </dgm:spPr>
      <dgm:t>
        <a:bodyPr/>
        <a:lstStyle/>
        <a:p>
          <a:r>
            <a:rPr kumimoji="1" lang="ja-JP" altLang="en-US" sz="2000" b="1" dirty="0"/>
            <a:t>中核的</a:t>
          </a:r>
          <a:br>
            <a:rPr kumimoji="1" lang="en-US" altLang="ja-JP" sz="2000" b="1" dirty="0"/>
          </a:br>
          <a:r>
            <a:rPr kumimoji="1" lang="ja-JP" altLang="en-US" sz="2000" b="1" dirty="0"/>
            <a:t>価値観</a:t>
          </a:r>
        </a:p>
      </dgm:t>
    </dgm:pt>
    <dgm:pt modelId="{10BE448F-DE5D-49C3-9C7E-865720FCAAF2}" type="parTrans" cxnId="{84728F31-2ADE-4083-A803-D671E1E233EA}">
      <dgm:prSet/>
      <dgm:spPr/>
      <dgm:t>
        <a:bodyPr/>
        <a:lstStyle/>
        <a:p>
          <a:endParaRPr kumimoji="1" lang="ja-JP" altLang="en-US" sz="2000" b="1"/>
        </a:p>
      </dgm:t>
    </dgm:pt>
    <dgm:pt modelId="{F5F3E3F1-B2A3-409F-A28F-4B4F68822FA5}" type="sibTrans" cxnId="{84728F31-2ADE-4083-A803-D671E1E233EA}">
      <dgm:prSet/>
      <dgm:spPr/>
      <dgm:t>
        <a:bodyPr/>
        <a:lstStyle/>
        <a:p>
          <a:endParaRPr kumimoji="1" lang="ja-JP" altLang="en-US" sz="2000" b="1"/>
        </a:p>
      </dgm:t>
    </dgm:pt>
    <dgm:pt modelId="{E4D013CB-7CF5-4296-BC3A-E5D82BED397C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Ⅰ</a:t>
          </a:r>
          <a:r>
            <a:rPr kumimoji="1" lang="ja-JP" altLang="en-US" sz="2000" b="1" dirty="0"/>
            <a:t>人を大切にする</a:t>
          </a:r>
        </a:p>
      </dgm:t>
    </dgm:pt>
    <dgm:pt modelId="{7D6748A9-35BE-489A-873B-ABAA7C338B05}" type="parTrans" cxnId="{B4A0D95C-573A-4EA5-B9F7-4BA6FF900582}">
      <dgm:prSet custT="1"/>
      <dgm:spPr/>
      <dgm:t>
        <a:bodyPr/>
        <a:lstStyle/>
        <a:p>
          <a:endParaRPr kumimoji="1" lang="ja-JP" altLang="en-US" sz="2000" b="1"/>
        </a:p>
      </dgm:t>
    </dgm:pt>
    <dgm:pt modelId="{E2185714-F7C6-4307-811D-35D38FB906BA}" type="sibTrans" cxnId="{B4A0D95C-573A-4EA5-B9F7-4BA6FF900582}">
      <dgm:prSet/>
      <dgm:spPr/>
      <dgm:t>
        <a:bodyPr/>
        <a:lstStyle/>
        <a:p>
          <a:endParaRPr kumimoji="1" lang="ja-JP" altLang="en-US" sz="2000" b="1"/>
        </a:p>
      </dgm:t>
    </dgm:pt>
    <dgm:pt modelId="{E46E6C3D-23AC-45F4-BEAC-C2A83DF5A5F0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①多様性（</a:t>
          </a:r>
          <a:r>
            <a:rPr kumimoji="1" lang="en-US" altLang="en-US" sz="2000" b="1" dirty="0"/>
            <a:t>Diversity</a:t>
          </a:r>
          <a:r>
            <a:rPr kumimoji="1" lang="ja-JP" altLang="en-US" sz="2000" b="1" dirty="0"/>
            <a:t>）を受け入れる。</a:t>
          </a:r>
          <a:br>
            <a:rPr kumimoji="1" lang="en-US" altLang="ja-JP" sz="2000" b="1" dirty="0"/>
          </a:br>
          <a:r>
            <a:rPr kumimoji="1" lang="ja-JP" altLang="en-US" sz="2000" b="1" dirty="0"/>
            <a:t>　人の嫌がることをしない。</a:t>
          </a:r>
        </a:p>
      </dgm:t>
    </dgm:pt>
    <dgm:pt modelId="{DF722F53-620E-4866-AA52-CE0D159EB544}" type="parTrans" cxnId="{E3D462A0-750F-4083-9D85-DD1430F95863}">
      <dgm:prSet custT="1"/>
      <dgm:spPr/>
      <dgm:t>
        <a:bodyPr/>
        <a:lstStyle/>
        <a:p>
          <a:endParaRPr kumimoji="1" lang="ja-JP" altLang="en-US" sz="2000" b="1"/>
        </a:p>
      </dgm:t>
    </dgm:pt>
    <dgm:pt modelId="{53427726-0F16-447B-8FCA-4DD588810885}" type="sibTrans" cxnId="{E3D462A0-750F-4083-9D85-DD1430F95863}">
      <dgm:prSet/>
      <dgm:spPr/>
      <dgm:t>
        <a:bodyPr/>
        <a:lstStyle/>
        <a:p>
          <a:endParaRPr kumimoji="1" lang="ja-JP" altLang="en-US" sz="2000" b="1"/>
        </a:p>
      </dgm:t>
    </dgm:pt>
    <dgm:pt modelId="{B316B269-D6D7-47D6-971B-2A98FB8BD386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②親睦（</a:t>
          </a:r>
          <a:r>
            <a:rPr kumimoji="1" lang="en-US" altLang="en-US" sz="2000" b="1" dirty="0"/>
            <a:t>Fellowship</a:t>
          </a:r>
          <a:r>
            <a:rPr kumimoji="1" lang="ja-JP" altLang="en-US" sz="2000" b="1" dirty="0"/>
            <a:t>）を深める。</a:t>
          </a:r>
          <a:br>
            <a:rPr kumimoji="1" lang="en-US" altLang="ja-JP" sz="2000" b="1" dirty="0"/>
          </a:br>
          <a:r>
            <a:rPr kumimoji="1" lang="ja-JP" altLang="en-US" sz="2000" b="1" dirty="0"/>
            <a:t>　仲間と情報を共有し連帯する。</a:t>
          </a:r>
        </a:p>
      </dgm:t>
    </dgm:pt>
    <dgm:pt modelId="{BCBA443F-400F-4563-B95C-2C9B5F94CBBE}" type="parTrans" cxnId="{35DDB09C-5A53-4784-87F6-66CB570E2FC0}">
      <dgm:prSet custT="1"/>
      <dgm:spPr/>
      <dgm:t>
        <a:bodyPr/>
        <a:lstStyle/>
        <a:p>
          <a:endParaRPr kumimoji="1" lang="ja-JP" altLang="en-US" sz="2000" b="1"/>
        </a:p>
      </dgm:t>
    </dgm:pt>
    <dgm:pt modelId="{205E4D42-202F-4222-8FDA-04582AD83476}" type="sibTrans" cxnId="{35DDB09C-5A53-4784-87F6-66CB570E2FC0}">
      <dgm:prSet/>
      <dgm:spPr/>
      <dgm:t>
        <a:bodyPr/>
        <a:lstStyle/>
        <a:p>
          <a:endParaRPr kumimoji="1" lang="ja-JP" altLang="en-US" sz="2000" b="1"/>
        </a:p>
      </dgm:t>
    </dgm:pt>
    <dgm:pt modelId="{AFDB1F82-2526-4B75-BA91-96AAD758BA02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Ⅱ</a:t>
          </a:r>
          <a:r>
            <a:rPr kumimoji="1" lang="ja-JP" altLang="en-US" sz="2000" b="1" dirty="0"/>
            <a:t>　自分を育てる</a:t>
          </a:r>
        </a:p>
      </dgm:t>
    </dgm:pt>
    <dgm:pt modelId="{14FDB08C-D308-4811-99B3-E020861B74A5}" type="parTrans" cxnId="{DABCA25F-C928-45CE-8885-FBCC4BE0A457}">
      <dgm:prSet custT="1"/>
      <dgm:spPr/>
      <dgm:t>
        <a:bodyPr/>
        <a:lstStyle/>
        <a:p>
          <a:endParaRPr kumimoji="1" lang="ja-JP" altLang="en-US" sz="2000" b="1"/>
        </a:p>
      </dgm:t>
    </dgm:pt>
    <dgm:pt modelId="{4803A859-D2CA-4722-8AB1-524491536A0A}" type="sibTrans" cxnId="{DABCA25F-C928-45CE-8885-FBCC4BE0A457}">
      <dgm:prSet/>
      <dgm:spPr/>
      <dgm:t>
        <a:bodyPr/>
        <a:lstStyle/>
        <a:p>
          <a:endParaRPr kumimoji="1" lang="ja-JP" altLang="en-US" sz="2000" b="1"/>
        </a:p>
      </dgm:t>
    </dgm:pt>
    <dgm:pt modelId="{81865DD5-2CC8-4410-A678-8F6AF603918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③高潔性（</a:t>
          </a:r>
          <a:r>
            <a:rPr kumimoji="1" lang="en-US" altLang="en-US" sz="2000" b="1" dirty="0"/>
            <a:t>Integrity</a:t>
          </a:r>
          <a:r>
            <a:rPr kumimoji="1" lang="ja-JP" altLang="en-US" sz="2000" b="1" dirty="0"/>
            <a:t>）を涵養する。</a:t>
          </a:r>
          <a:br>
            <a:rPr kumimoji="1" lang="en-US" altLang="ja-JP" sz="2000" b="1" dirty="0"/>
          </a:br>
          <a:r>
            <a:rPr kumimoji="1" lang="ja-JP" altLang="en-US" sz="2000" b="1" dirty="0"/>
            <a:t>　誠実な人格を習慣化によって形成する。</a:t>
          </a:r>
        </a:p>
      </dgm:t>
    </dgm:pt>
    <dgm:pt modelId="{D9CE09C9-AA9E-44A5-BFBE-D45500D5DBD0}" type="parTrans" cxnId="{E952E3CB-8456-4E90-A4C6-E9B70FDEEB19}">
      <dgm:prSet custT="1"/>
      <dgm:spPr/>
      <dgm:t>
        <a:bodyPr/>
        <a:lstStyle/>
        <a:p>
          <a:endParaRPr kumimoji="1" lang="ja-JP" altLang="en-US" sz="2000" b="1"/>
        </a:p>
      </dgm:t>
    </dgm:pt>
    <dgm:pt modelId="{07D23F38-98A2-4D73-BF72-B01239F098EF}" type="sibTrans" cxnId="{E952E3CB-8456-4E90-A4C6-E9B70FDEEB19}">
      <dgm:prSet/>
      <dgm:spPr/>
      <dgm:t>
        <a:bodyPr/>
        <a:lstStyle/>
        <a:p>
          <a:endParaRPr kumimoji="1" lang="ja-JP" altLang="en-US" sz="2000" b="1"/>
        </a:p>
      </dgm:t>
    </dgm:pt>
    <dgm:pt modelId="{600E4102-9132-4F64-81D2-D0550ED1B56D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④リーダーシップ（</a:t>
          </a:r>
          <a:r>
            <a:rPr kumimoji="1" lang="en-US" altLang="en-US" sz="2000" b="1" dirty="0"/>
            <a:t>Leadership</a:t>
          </a:r>
          <a:r>
            <a:rPr kumimoji="1" lang="ja-JP" altLang="en-US" sz="2000" b="1" dirty="0"/>
            <a:t>）をとる。</a:t>
          </a:r>
          <a:br>
            <a:rPr kumimoji="1" lang="en-US" altLang="ja-JP" sz="2000" b="1" dirty="0"/>
          </a:br>
          <a:r>
            <a:rPr kumimoji="1" lang="ja-JP" altLang="en-US" sz="2000" b="1" dirty="0"/>
            <a:t>　フォロワーに支持される礼儀正しさ，謙虚さを養う。 </a:t>
          </a:r>
        </a:p>
      </dgm:t>
    </dgm:pt>
    <dgm:pt modelId="{BFD87B9C-D645-4B3B-88C9-6E425DE6A3FB}" type="parTrans" cxnId="{0539E969-A3EE-46C3-A08B-8D50D7110E26}">
      <dgm:prSet custT="1"/>
      <dgm:spPr/>
      <dgm:t>
        <a:bodyPr/>
        <a:lstStyle/>
        <a:p>
          <a:endParaRPr kumimoji="1" lang="ja-JP" altLang="en-US" sz="2000" b="1"/>
        </a:p>
      </dgm:t>
    </dgm:pt>
    <dgm:pt modelId="{56F0B2D6-1D3B-4238-B3D8-E3FCB0BB2C0F}" type="sibTrans" cxnId="{0539E969-A3EE-46C3-A08B-8D50D7110E26}">
      <dgm:prSet/>
      <dgm:spPr/>
      <dgm:t>
        <a:bodyPr/>
        <a:lstStyle/>
        <a:p>
          <a:endParaRPr kumimoji="1" lang="ja-JP" altLang="en-US" sz="2000" b="1"/>
        </a:p>
      </dgm:t>
    </dgm:pt>
    <dgm:pt modelId="{DD4B90B5-7502-4EA2-854F-A173A05A9A9A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Ⅲ</a:t>
          </a:r>
          <a:r>
            <a:rPr kumimoji="1" lang="ja-JP" altLang="en-US" sz="2000" b="1" dirty="0"/>
            <a:t>チャレンジする</a:t>
          </a:r>
        </a:p>
      </dgm:t>
    </dgm:pt>
    <dgm:pt modelId="{05B8AFC9-D0BF-45C7-9BA8-66A6007A9435}" type="parTrans" cxnId="{12A38B2B-89C0-47C8-91B1-DE260569DADC}">
      <dgm:prSet custT="1"/>
      <dgm:spPr/>
      <dgm:t>
        <a:bodyPr/>
        <a:lstStyle/>
        <a:p>
          <a:endParaRPr kumimoji="1" lang="ja-JP" altLang="en-US" sz="2000" b="1"/>
        </a:p>
      </dgm:t>
    </dgm:pt>
    <dgm:pt modelId="{44BE5349-A34F-43CE-A6AA-E0089545C985}" type="sibTrans" cxnId="{12A38B2B-89C0-47C8-91B1-DE260569DADC}">
      <dgm:prSet/>
      <dgm:spPr/>
      <dgm:t>
        <a:bodyPr/>
        <a:lstStyle/>
        <a:p>
          <a:endParaRPr kumimoji="1" lang="ja-JP" altLang="en-US" sz="2000" b="1"/>
        </a:p>
      </dgm:t>
    </dgm:pt>
    <dgm:pt modelId="{A09B6157-DA52-495D-8015-4F7532EA7CE2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⑤チャレンジして失敗したらやり直す（</a:t>
          </a:r>
          <a:r>
            <a:rPr kumimoji="1" lang="en-US" altLang="en-US" sz="2000" b="1" dirty="0"/>
            <a:t>Resilience</a:t>
          </a:r>
          <a:r>
            <a:rPr kumimoji="1" lang="ja-JP" altLang="en-US" sz="2000" b="1" dirty="0"/>
            <a:t>）。</a:t>
          </a:r>
          <a:br>
            <a:rPr kumimoji="1" lang="en-US" altLang="ja-JP" sz="2000" b="1" dirty="0"/>
          </a:br>
          <a:r>
            <a:rPr kumimoji="1" lang="ja-JP" altLang="en-US" sz="2000" b="1" dirty="0"/>
            <a:t>　それができないときは責任をとる（償いをする）</a:t>
          </a:r>
        </a:p>
      </dgm:t>
    </dgm:pt>
    <dgm:pt modelId="{8AB24B72-1052-43A7-AA23-983899E2C71C}" type="parTrans" cxnId="{A48F4AF3-12C8-434E-8BAD-917D5F259EF4}">
      <dgm:prSet custT="1"/>
      <dgm:spPr/>
      <dgm:t>
        <a:bodyPr/>
        <a:lstStyle/>
        <a:p>
          <a:endParaRPr kumimoji="1" lang="ja-JP" altLang="en-US" sz="2000" b="1"/>
        </a:p>
      </dgm:t>
    </dgm:pt>
    <dgm:pt modelId="{681DE68B-4CA1-4606-85B7-1D92B1474C00}" type="sibTrans" cxnId="{A48F4AF3-12C8-434E-8BAD-917D5F259EF4}">
      <dgm:prSet/>
      <dgm:spPr/>
      <dgm:t>
        <a:bodyPr/>
        <a:lstStyle/>
        <a:p>
          <a:endParaRPr kumimoji="1" lang="ja-JP" altLang="en-US" sz="2000" b="1"/>
        </a:p>
      </dgm:t>
    </dgm:pt>
    <dgm:pt modelId="{F5AF91B9-6893-4773-9C5D-C54AB11F6188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⑥奉仕（</a:t>
          </a:r>
          <a:r>
            <a:rPr kumimoji="1" lang="en-US" altLang="en-US" sz="2000" b="1" dirty="0"/>
            <a:t>Service</a:t>
          </a:r>
          <a:r>
            <a:rPr kumimoji="1" lang="ja-JP" altLang="en-US" sz="2000" b="1" dirty="0"/>
            <a:t>）を実践する。</a:t>
          </a:r>
          <a:br>
            <a:rPr kumimoji="1" lang="en-US" altLang="ja-JP" sz="2000" b="1" dirty="0"/>
          </a:br>
          <a:r>
            <a:rPr kumimoji="1" lang="ja-JP" altLang="en-US" sz="2000" b="1" dirty="0"/>
            <a:t>　人が望んでいることを後押ししたり，支援する。</a:t>
          </a:r>
          <a:endParaRPr kumimoji="1" lang="en-US" altLang="ja-JP" sz="2000" b="1" dirty="0"/>
        </a:p>
      </dgm:t>
    </dgm:pt>
    <dgm:pt modelId="{F5BF81B2-005F-470C-985E-F7536092F915}" type="parTrans" cxnId="{94971E9E-F2F9-4B75-B36A-459541F5FA97}">
      <dgm:prSet custT="1"/>
      <dgm:spPr/>
      <dgm:t>
        <a:bodyPr/>
        <a:lstStyle/>
        <a:p>
          <a:endParaRPr kumimoji="1" lang="ja-JP" altLang="en-US" sz="2000" b="1"/>
        </a:p>
      </dgm:t>
    </dgm:pt>
    <dgm:pt modelId="{641A500C-2F37-465E-B739-010DFFE36BB7}" type="sibTrans" cxnId="{94971E9E-F2F9-4B75-B36A-459541F5FA97}">
      <dgm:prSet/>
      <dgm:spPr/>
      <dgm:t>
        <a:bodyPr/>
        <a:lstStyle/>
        <a:p>
          <a:endParaRPr kumimoji="1" lang="ja-JP" altLang="en-US" sz="2000" b="1"/>
        </a:p>
      </dgm:t>
    </dgm:pt>
    <dgm:pt modelId="{02F7DBF9-6F4D-44B9-B015-3CFD1E89C738}" type="pres">
      <dgm:prSet presAssocID="{9B8031C1-0730-4BEC-98A0-232F0E5098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CA4CF9-D570-45C9-AC78-46D6FDC701B6}" type="pres">
      <dgm:prSet presAssocID="{F915CF6D-A397-4791-A48B-25F1013D7F95}" presName="root1" presStyleCnt="0"/>
      <dgm:spPr/>
    </dgm:pt>
    <dgm:pt modelId="{253939DC-A15D-433B-95C4-B945189CAA82}" type="pres">
      <dgm:prSet presAssocID="{F915CF6D-A397-4791-A48B-25F1013D7F95}" presName="LevelOneTextNode" presStyleLbl="node0" presStyleIdx="0" presStyleCnt="1" custScaleX="68302" custScaleY="285311" custLinFactNeighborX="-2060" custLinFactNeighborY="-390">
        <dgm:presLayoutVars>
          <dgm:chPref val="3"/>
        </dgm:presLayoutVars>
      </dgm:prSet>
      <dgm:spPr/>
    </dgm:pt>
    <dgm:pt modelId="{20219654-7259-4039-BC7B-1DED3A85FE0B}" type="pres">
      <dgm:prSet presAssocID="{F915CF6D-A397-4791-A48B-25F1013D7F95}" presName="level2hierChild" presStyleCnt="0"/>
      <dgm:spPr/>
    </dgm:pt>
    <dgm:pt modelId="{B89679A6-1016-4815-AA99-D802FCA84B3C}" type="pres">
      <dgm:prSet presAssocID="{7D6748A9-35BE-489A-873B-ABAA7C338B05}" presName="conn2-1" presStyleLbl="parChTrans1D2" presStyleIdx="0" presStyleCnt="3"/>
      <dgm:spPr/>
    </dgm:pt>
    <dgm:pt modelId="{D4B70FAA-9D35-406B-9223-631DA4F9605F}" type="pres">
      <dgm:prSet presAssocID="{7D6748A9-35BE-489A-873B-ABAA7C338B05}" presName="connTx" presStyleLbl="parChTrans1D2" presStyleIdx="0" presStyleCnt="3"/>
      <dgm:spPr/>
    </dgm:pt>
    <dgm:pt modelId="{0619ABCE-7C3F-47F9-BADD-42795DA71B99}" type="pres">
      <dgm:prSet presAssocID="{E4D013CB-7CF5-4296-BC3A-E5D82BED397C}" presName="root2" presStyleCnt="0"/>
      <dgm:spPr/>
    </dgm:pt>
    <dgm:pt modelId="{37E89C4F-B06F-41CA-9349-00F55BF98EA5}" type="pres">
      <dgm:prSet presAssocID="{E4D013CB-7CF5-4296-BC3A-E5D82BED397C}" presName="LevelTwoTextNode" presStyleLbl="node2" presStyleIdx="0" presStyleCnt="3" custScaleX="161051" custScaleY="161051" custLinFactNeighborX="-9435">
        <dgm:presLayoutVars>
          <dgm:chPref val="3"/>
        </dgm:presLayoutVars>
      </dgm:prSet>
      <dgm:spPr/>
    </dgm:pt>
    <dgm:pt modelId="{D096A6A9-DF9E-4316-99E8-7752FB75B27C}" type="pres">
      <dgm:prSet presAssocID="{E4D013CB-7CF5-4296-BC3A-E5D82BED397C}" presName="level3hierChild" presStyleCnt="0"/>
      <dgm:spPr/>
    </dgm:pt>
    <dgm:pt modelId="{F7325348-1AAC-4AB6-9C8D-FD8FAA9C27F3}" type="pres">
      <dgm:prSet presAssocID="{DF722F53-620E-4866-AA52-CE0D159EB544}" presName="conn2-1" presStyleLbl="parChTrans1D3" presStyleIdx="0" presStyleCnt="6"/>
      <dgm:spPr/>
    </dgm:pt>
    <dgm:pt modelId="{6D930405-5505-4608-8B5D-A9144B0D5FB8}" type="pres">
      <dgm:prSet presAssocID="{DF722F53-620E-4866-AA52-CE0D159EB544}" presName="connTx" presStyleLbl="parChTrans1D3" presStyleIdx="0" presStyleCnt="6"/>
      <dgm:spPr/>
    </dgm:pt>
    <dgm:pt modelId="{2499A8ED-AC66-4171-A502-D7D996EC333A}" type="pres">
      <dgm:prSet presAssocID="{E46E6C3D-23AC-45F4-BEAC-C2A83DF5A5F0}" presName="root2" presStyleCnt="0"/>
      <dgm:spPr/>
    </dgm:pt>
    <dgm:pt modelId="{4E7F45CE-721A-47F6-8FFB-EB5A5FE92D2D}" type="pres">
      <dgm:prSet presAssocID="{E46E6C3D-23AC-45F4-BEAC-C2A83DF5A5F0}" presName="LevelTwoTextNode" presStyleLbl="node3" presStyleIdx="0" presStyleCnt="6" custScaleX="459496" custLinFactNeighborX="7205">
        <dgm:presLayoutVars>
          <dgm:chPref val="3"/>
        </dgm:presLayoutVars>
      </dgm:prSet>
      <dgm:spPr/>
    </dgm:pt>
    <dgm:pt modelId="{30508BAF-081C-4F75-99E3-5BFE92D2D249}" type="pres">
      <dgm:prSet presAssocID="{E46E6C3D-23AC-45F4-BEAC-C2A83DF5A5F0}" presName="level3hierChild" presStyleCnt="0"/>
      <dgm:spPr/>
    </dgm:pt>
    <dgm:pt modelId="{8630EACF-02B0-4743-A0AE-B865F7F4F417}" type="pres">
      <dgm:prSet presAssocID="{BCBA443F-400F-4563-B95C-2C9B5F94CBBE}" presName="conn2-1" presStyleLbl="parChTrans1D3" presStyleIdx="1" presStyleCnt="6"/>
      <dgm:spPr/>
    </dgm:pt>
    <dgm:pt modelId="{6CE00311-B053-43D7-904B-5A1FF0689F1A}" type="pres">
      <dgm:prSet presAssocID="{BCBA443F-400F-4563-B95C-2C9B5F94CBBE}" presName="connTx" presStyleLbl="parChTrans1D3" presStyleIdx="1" presStyleCnt="6"/>
      <dgm:spPr/>
    </dgm:pt>
    <dgm:pt modelId="{ADCD0A3F-869F-4B65-9579-722D9B8F5E35}" type="pres">
      <dgm:prSet presAssocID="{B316B269-D6D7-47D6-971B-2A98FB8BD386}" presName="root2" presStyleCnt="0"/>
      <dgm:spPr/>
    </dgm:pt>
    <dgm:pt modelId="{D511403C-CE48-4621-BA6E-6183AD350461}" type="pres">
      <dgm:prSet presAssocID="{B316B269-D6D7-47D6-971B-2A98FB8BD386}" presName="LevelTwoTextNode" presStyleLbl="node3" presStyleIdx="1" presStyleCnt="6" custScaleX="459496" custLinFactNeighborX="7205">
        <dgm:presLayoutVars>
          <dgm:chPref val="3"/>
        </dgm:presLayoutVars>
      </dgm:prSet>
      <dgm:spPr/>
    </dgm:pt>
    <dgm:pt modelId="{8A1AB414-C17F-48E1-9A17-7C4641B424CC}" type="pres">
      <dgm:prSet presAssocID="{B316B269-D6D7-47D6-971B-2A98FB8BD386}" presName="level3hierChild" presStyleCnt="0"/>
      <dgm:spPr/>
    </dgm:pt>
    <dgm:pt modelId="{9202F580-CF25-4D65-8965-A19189C0BB3D}" type="pres">
      <dgm:prSet presAssocID="{14FDB08C-D308-4811-99B3-E020861B74A5}" presName="conn2-1" presStyleLbl="parChTrans1D2" presStyleIdx="1" presStyleCnt="3"/>
      <dgm:spPr/>
    </dgm:pt>
    <dgm:pt modelId="{FDC0F6E5-DC8E-44FE-9722-4706D9EC4C9F}" type="pres">
      <dgm:prSet presAssocID="{14FDB08C-D308-4811-99B3-E020861B74A5}" presName="connTx" presStyleLbl="parChTrans1D2" presStyleIdx="1" presStyleCnt="3"/>
      <dgm:spPr/>
    </dgm:pt>
    <dgm:pt modelId="{09E79368-72E7-44C1-843E-1E41B61D4415}" type="pres">
      <dgm:prSet presAssocID="{AFDB1F82-2526-4B75-BA91-96AAD758BA02}" presName="root2" presStyleCnt="0"/>
      <dgm:spPr/>
    </dgm:pt>
    <dgm:pt modelId="{22282C1C-2658-4B8D-A54A-574CC9B693E4}" type="pres">
      <dgm:prSet presAssocID="{AFDB1F82-2526-4B75-BA91-96AAD758BA02}" presName="LevelTwoTextNode" presStyleLbl="node2" presStyleIdx="1" presStyleCnt="3" custScaleX="161051" custScaleY="161051" custLinFactNeighborX="-9435">
        <dgm:presLayoutVars>
          <dgm:chPref val="3"/>
        </dgm:presLayoutVars>
      </dgm:prSet>
      <dgm:spPr/>
    </dgm:pt>
    <dgm:pt modelId="{04664DBA-6D92-43D7-BD42-90F3BF91B3AF}" type="pres">
      <dgm:prSet presAssocID="{AFDB1F82-2526-4B75-BA91-96AAD758BA02}" presName="level3hierChild" presStyleCnt="0"/>
      <dgm:spPr/>
    </dgm:pt>
    <dgm:pt modelId="{2C42950E-62DF-4403-8F58-39D473B735B3}" type="pres">
      <dgm:prSet presAssocID="{D9CE09C9-AA9E-44A5-BFBE-D45500D5DBD0}" presName="conn2-1" presStyleLbl="parChTrans1D3" presStyleIdx="2" presStyleCnt="6"/>
      <dgm:spPr/>
    </dgm:pt>
    <dgm:pt modelId="{93CAF04B-1747-4983-B96D-28DD813FFB9B}" type="pres">
      <dgm:prSet presAssocID="{D9CE09C9-AA9E-44A5-BFBE-D45500D5DBD0}" presName="connTx" presStyleLbl="parChTrans1D3" presStyleIdx="2" presStyleCnt="6"/>
      <dgm:spPr/>
    </dgm:pt>
    <dgm:pt modelId="{ABCF5A0C-BDC8-4AB4-8F14-FB18F501FA0E}" type="pres">
      <dgm:prSet presAssocID="{81865DD5-2CC8-4410-A678-8F6AF6039186}" presName="root2" presStyleCnt="0"/>
      <dgm:spPr/>
    </dgm:pt>
    <dgm:pt modelId="{1F5FBE60-31DB-456C-B28F-23E92C47CC84}" type="pres">
      <dgm:prSet presAssocID="{81865DD5-2CC8-4410-A678-8F6AF6039186}" presName="LevelTwoTextNode" presStyleLbl="node3" presStyleIdx="2" presStyleCnt="6" custScaleX="459496" custLinFactNeighborX="7205">
        <dgm:presLayoutVars>
          <dgm:chPref val="3"/>
        </dgm:presLayoutVars>
      </dgm:prSet>
      <dgm:spPr/>
    </dgm:pt>
    <dgm:pt modelId="{74601763-F8BD-41EC-8628-56D65DBDDAAB}" type="pres">
      <dgm:prSet presAssocID="{81865DD5-2CC8-4410-A678-8F6AF6039186}" presName="level3hierChild" presStyleCnt="0"/>
      <dgm:spPr/>
    </dgm:pt>
    <dgm:pt modelId="{E2E5E31A-F9BF-424D-AF00-9E077328AC23}" type="pres">
      <dgm:prSet presAssocID="{BFD87B9C-D645-4B3B-88C9-6E425DE6A3FB}" presName="conn2-1" presStyleLbl="parChTrans1D3" presStyleIdx="3" presStyleCnt="6"/>
      <dgm:spPr/>
    </dgm:pt>
    <dgm:pt modelId="{BD8AE5FC-7674-4C0F-B627-3F2767AA865A}" type="pres">
      <dgm:prSet presAssocID="{BFD87B9C-D645-4B3B-88C9-6E425DE6A3FB}" presName="connTx" presStyleLbl="parChTrans1D3" presStyleIdx="3" presStyleCnt="6"/>
      <dgm:spPr/>
    </dgm:pt>
    <dgm:pt modelId="{432079A7-1728-44F8-A847-256730DD0A37}" type="pres">
      <dgm:prSet presAssocID="{600E4102-9132-4F64-81D2-D0550ED1B56D}" presName="root2" presStyleCnt="0"/>
      <dgm:spPr/>
    </dgm:pt>
    <dgm:pt modelId="{11898B29-ADD1-4696-97E4-683673A21B2F}" type="pres">
      <dgm:prSet presAssocID="{600E4102-9132-4F64-81D2-D0550ED1B56D}" presName="LevelTwoTextNode" presStyleLbl="node3" presStyleIdx="3" presStyleCnt="6" custScaleX="459496" custLinFactNeighborX="7205">
        <dgm:presLayoutVars>
          <dgm:chPref val="3"/>
        </dgm:presLayoutVars>
      </dgm:prSet>
      <dgm:spPr/>
    </dgm:pt>
    <dgm:pt modelId="{2A870CFB-A3E9-4298-9397-77190F4132B3}" type="pres">
      <dgm:prSet presAssocID="{600E4102-9132-4F64-81D2-D0550ED1B56D}" presName="level3hierChild" presStyleCnt="0"/>
      <dgm:spPr/>
    </dgm:pt>
    <dgm:pt modelId="{25288259-C23B-4E53-9D8F-882FF7808FA2}" type="pres">
      <dgm:prSet presAssocID="{05B8AFC9-D0BF-45C7-9BA8-66A6007A9435}" presName="conn2-1" presStyleLbl="parChTrans1D2" presStyleIdx="2" presStyleCnt="3"/>
      <dgm:spPr/>
    </dgm:pt>
    <dgm:pt modelId="{A2D76688-ABFC-44BE-9F22-B40B181C5A17}" type="pres">
      <dgm:prSet presAssocID="{05B8AFC9-D0BF-45C7-9BA8-66A6007A9435}" presName="connTx" presStyleLbl="parChTrans1D2" presStyleIdx="2" presStyleCnt="3"/>
      <dgm:spPr/>
    </dgm:pt>
    <dgm:pt modelId="{020B232D-2BC3-4E7B-8ED9-E30BA4046828}" type="pres">
      <dgm:prSet presAssocID="{DD4B90B5-7502-4EA2-854F-A173A05A9A9A}" presName="root2" presStyleCnt="0"/>
      <dgm:spPr/>
    </dgm:pt>
    <dgm:pt modelId="{EBA27ABD-5BA8-4360-BCFC-EE7D511FC71E}" type="pres">
      <dgm:prSet presAssocID="{DD4B90B5-7502-4EA2-854F-A173A05A9A9A}" presName="LevelTwoTextNode" presStyleLbl="node2" presStyleIdx="2" presStyleCnt="3" custScaleX="161051" custScaleY="161051" custLinFactNeighborX="-9435">
        <dgm:presLayoutVars>
          <dgm:chPref val="3"/>
        </dgm:presLayoutVars>
      </dgm:prSet>
      <dgm:spPr/>
    </dgm:pt>
    <dgm:pt modelId="{BD5D9E7C-61C0-46B8-AA4E-54A31F24CA57}" type="pres">
      <dgm:prSet presAssocID="{DD4B90B5-7502-4EA2-854F-A173A05A9A9A}" presName="level3hierChild" presStyleCnt="0"/>
      <dgm:spPr/>
    </dgm:pt>
    <dgm:pt modelId="{8F2C20C9-C498-4E2D-8CD5-AEB91ACA4B06}" type="pres">
      <dgm:prSet presAssocID="{8AB24B72-1052-43A7-AA23-983899E2C71C}" presName="conn2-1" presStyleLbl="parChTrans1D3" presStyleIdx="4" presStyleCnt="6"/>
      <dgm:spPr/>
    </dgm:pt>
    <dgm:pt modelId="{552C7A85-3D3D-4214-9885-FB40EBFF34E0}" type="pres">
      <dgm:prSet presAssocID="{8AB24B72-1052-43A7-AA23-983899E2C71C}" presName="connTx" presStyleLbl="parChTrans1D3" presStyleIdx="4" presStyleCnt="6"/>
      <dgm:spPr/>
    </dgm:pt>
    <dgm:pt modelId="{2C004862-8BF4-4E5E-A213-21B6234A02DA}" type="pres">
      <dgm:prSet presAssocID="{A09B6157-DA52-495D-8015-4F7532EA7CE2}" presName="root2" presStyleCnt="0"/>
      <dgm:spPr/>
    </dgm:pt>
    <dgm:pt modelId="{DD9259B4-5460-406F-9B0E-EF1327A01A66}" type="pres">
      <dgm:prSet presAssocID="{A09B6157-DA52-495D-8015-4F7532EA7CE2}" presName="LevelTwoTextNode" presStyleLbl="node3" presStyleIdx="4" presStyleCnt="6" custScaleX="459496" custLinFactNeighborX="7205">
        <dgm:presLayoutVars>
          <dgm:chPref val="3"/>
        </dgm:presLayoutVars>
      </dgm:prSet>
      <dgm:spPr/>
    </dgm:pt>
    <dgm:pt modelId="{F2620EC9-7228-4618-9623-F6AFFD448020}" type="pres">
      <dgm:prSet presAssocID="{A09B6157-DA52-495D-8015-4F7532EA7CE2}" presName="level3hierChild" presStyleCnt="0"/>
      <dgm:spPr/>
    </dgm:pt>
    <dgm:pt modelId="{10918B2E-6996-4D24-B017-777056589C60}" type="pres">
      <dgm:prSet presAssocID="{F5BF81B2-005F-470C-985E-F7536092F915}" presName="conn2-1" presStyleLbl="parChTrans1D3" presStyleIdx="5" presStyleCnt="6"/>
      <dgm:spPr/>
    </dgm:pt>
    <dgm:pt modelId="{EAD26E24-8B6B-41CD-922A-B5E4F3EB7F0E}" type="pres">
      <dgm:prSet presAssocID="{F5BF81B2-005F-470C-985E-F7536092F915}" presName="connTx" presStyleLbl="parChTrans1D3" presStyleIdx="5" presStyleCnt="6"/>
      <dgm:spPr/>
    </dgm:pt>
    <dgm:pt modelId="{B33F74BF-CE24-4FB7-A5CB-090B192C2E73}" type="pres">
      <dgm:prSet presAssocID="{F5AF91B9-6893-4773-9C5D-C54AB11F6188}" presName="root2" presStyleCnt="0"/>
      <dgm:spPr/>
    </dgm:pt>
    <dgm:pt modelId="{4F9AC824-FC22-4128-83F9-C29C0D0CFC6F}" type="pres">
      <dgm:prSet presAssocID="{F5AF91B9-6893-4773-9C5D-C54AB11F6188}" presName="LevelTwoTextNode" presStyleLbl="node3" presStyleIdx="5" presStyleCnt="6" custScaleX="459496" custLinFactNeighborX="7205">
        <dgm:presLayoutVars>
          <dgm:chPref val="3"/>
        </dgm:presLayoutVars>
      </dgm:prSet>
      <dgm:spPr/>
    </dgm:pt>
    <dgm:pt modelId="{369F1963-FF35-4A1E-90D2-13C2495C9787}" type="pres">
      <dgm:prSet presAssocID="{F5AF91B9-6893-4773-9C5D-C54AB11F6188}" presName="level3hierChild" presStyleCnt="0"/>
      <dgm:spPr/>
    </dgm:pt>
  </dgm:ptLst>
  <dgm:cxnLst>
    <dgm:cxn modelId="{BE366509-5090-4F53-8ED3-EF047F7CB574}" type="presOf" srcId="{14FDB08C-D308-4811-99B3-E020861B74A5}" destId="{9202F580-CF25-4D65-8965-A19189C0BB3D}" srcOrd="0" destOrd="0" presId="urn:microsoft.com/office/officeart/2005/8/layout/hierarchy2"/>
    <dgm:cxn modelId="{4E331916-5E51-4F11-A1FD-FEE9A706567A}" type="presOf" srcId="{81865DD5-2CC8-4410-A678-8F6AF6039186}" destId="{1F5FBE60-31DB-456C-B28F-23E92C47CC84}" srcOrd="0" destOrd="0" presId="urn:microsoft.com/office/officeart/2005/8/layout/hierarchy2"/>
    <dgm:cxn modelId="{78BD5A19-FE9F-4952-9552-144BA317C68C}" type="presOf" srcId="{A09B6157-DA52-495D-8015-4F7532EA7CE2}" destId="{DD9259B4-5460-406F-9B0E-EF1327A01A66}" srcOrd="0" destOrd="0" presId="urn:microsoft.com/office/officeart/2005/8/layout/hierarchy2"/>
    <dgm:cxn modelId="{4CD49424-DC75-4D86-B69A-0B86AA7FE4CB}" type="presOf" srcId="{7D6748A9-35BE-489A-873B-ABAA7C338B05}" destId="{B89679A6-1016-4815-AA99-D802FCA84B3C}" srcOrd="0" destOrd="0" presId="urn:microsoft.com/office/officeart/2005/8/layout/hierarchy2"/>
    <dgm:cxn modelId="{579F8425-84D3-498A-98B2-8E968318EDC0}" type="presOf" srcId="{D9CE09C9-AA9E-44A5-BFBE-D45500D5DBD0}" destId="{93CAF04B-1747-4983-B96D-28DD813FFB9B}" srcOrd="1" destOrd="0" presId="urn:microsoft.com/office/officeart/2005/8/layout/hierarchy2"/>
    <dgm:cxn modelId="{12A38B2B-89C0-47C8-91B1-DE260569DADC}" srcId="{F915CF6D-A397-4791-A48B-25F1013D7F95}" destId="{DD4B90B5-7502-4EA2-854F-A173A05A9A9A}" srcOrd="2" destOrd="0" parTransId="{05B8AFC9-D0BF-45C7-9BA8-66A6007A9435}" sibTransId="{44BE5349-A34F-43CE-A6AA-E0089545C985}"/>
    <dgm:cxn modelId="{7B45BF2B-2571-4CCD-BD7E-535CF19934A8}" type="presOf" srcId="{8AB24B72-1052-43A7-AA23-983899E2C71C}" destId="{8F2C20C9-C498-4E2D-8CD5-AEB91ACA4B06}" srcOrd="0" destOrd="0" presId="urn:microsoft.com/office/officeart/2005/8/layout/hierarchy2"/>
    <dgm:cxn modelId="{84728F31-2ADE-4083-A803-D671E1E233EA}" srcId="{9B8031C1-0730-4BEC-98A0-232F0E509870}" destId="{F915CF6D-A397-4791-A48B-25F1013D7F95}" srcOrd="0" destOrd="0" parTransId="{10BE448F-DE5D-49C3-9C7E-865720FCAAF2}" sibTransId="{F5F3E3F1-B2A3-409F-A28F-4B4F68822FA5}"/>
    <dgm:cxn modelId="{33E1173B-0635-42CA-A687-2BF5E31553D1}" type="presOf" srcId="{BFD87B9C-D645-4B3B-88C9-6E425DE6A3FB}" destId="{BD8AE5FC-7674-4C0F-B627-3F2767AA865A}" srcOrd="1" destOrd="0" presId="urn:microsoft.com/office/officeart/2005/8/layout/hierarchy2"/>
    <dgm:cxn modelId="{076E9E3E-12A7-4E06-B623-D7E53EB25A2E}" type="presOf" srcId="{BCBA443F-400F-4563-B95C-2C9B5F94CBBE}" destId="{6CE00311-B053-43D7-904B-5A1FF0689F1A}" srcOrd="1" destOrd="0" presId="urn:microsoft.com/office/officeart/2005/8/layout/hierarchy2"/>
    <dgm:cxn modelId="{B4A0D95C-573A-4EA5-B9F7-4BA6FF900582}" srcId="{F915CF6D-A397-4791-A48B-25F1013D7F95}" destId="{E4D013CB-7CF5-4296-BC3A-E5D82BED397C}" srcOrd="0" destOrd="0" parTransId="{7D6748A9-35BE-489A-873B-ABAA7C338B05}" sibTransId="{E2185714-F7C6-4307-811D-35D38FB906BA}"/>
    <dgm:cxn modelId="{DABCA25F-C928-45CE-8885-FBCC4BE0A457}" srcId="{F915CF6D-A397-4791-A48B-25F1013D7F95}" destId="{AFDB1F82-2526-4B75-BA91-96AAD758BA02}" srcOrd="1" destOrd="0" parTransId="{14FDB08C-D308-4811-99B3-E020861B74A5}" sibTransId="{4803A859-D2CA-4722-8AB1-524491536A0A}"/>
    <dgm:cxn modelId="{1F411244-FE5E-4E19-8DBB-A76F61316004}" type="presOf" srcId="{DF722F53-620E-4866-AA52-CE0D159EB544}" destId="{6D930405-5505-4608-8B5D-A9144B0D5FB8}" srcOrd="1" destOrd="0" presId="urn:microsoft.com/office/officeart/2005/8/layout/hierarchy2"/>
    <dgm:cxn modelId="{EFDC5465-4F10-4C33-A2F4-168F42A88066}" type="presOf" srcId="{E4D013CB-7CF5-4296-BC3A-E5D82BED397C}" destId="{37E89C4F-B06F-41CA-9349-00F55BF98EA5}" srcOrd="0" destOrd="0" presId="urn:microsoft.com/office/officeart/2005/8/layout/hierarchy2"/>
    <dgm:cxn modelId="{0073F846-F7D1-450E-8BED-E832BC6692AB}" type="presOf" srcId="{B316B269-D6D7-47D6-971B-2A98FB8BD386}" destId="{D511403C-CE48-4621-BA6E-6183AD350461}" srcOrd="0" destOrd="0" presId="urn:microsoft.com/office/officeart/2005/8/layout/hierarchy2"/>
    <dgm:cxn modelId="{7D037447-A0AA-4F25-97EC-37977FF7E5E0}" type="presOf" srcId="{DF722F53-620E-4866-AA52-CE0D159EB544}" destId="{F7325348-1AAC-4AB6-9C8D-FD8FAA9C27F3}" srcOrd="0" destOrd="0" presId="urn:microsoft.com/office/officeart/2005/8/layout/hierarchy2"/>
    <dgm:cxn modelId="{A170F348-A7F7-4ADF-983B-BD18DC3B2EBA}" type="presOf" srcId="{BCBA443F-400F-4563-B95C-2C9B5F94CBBE}" destId="{8630EACF-02B0-4743-A0AE-B865F7F4F417}" srcOrd="0" destOrd="0" presId="urn:microsoft.com/office/officeart/2005/8/layout/hierarchy2"/>
    <dgm:cxn modelId="{0539E969-A3EE-46C3-A08B-8D50D7110E26}" srcId="{AFDB1F82-2526-4B75-BA91-96AAD758BA02}" destId="{600E4102-9132-4F64-81D2-D0550ED1B56D}" srcOrd="1" destOrd="0" parTransId="{BFD87B9C-D645-4B3B-88C9-6E425DE6A3FB}" sibTransId="{56F0B2D6-1D3B-4238-B3D8-E3FCB0BB2C0F}"/>
    <dgm:cxn modelId="{5D5AA46A-1274-439C-AA87-258105D92B75}" type="presOf" srcId="{AFDB1F82-2526-4B75-BA91-96AAD758BA02}" destId="{22282C1C-2658-4B8D-A54A-574CC9B693E4}" srcOrd="0" destOrd="0" presId="urn:microsoft.com/office/officeart/2005/8/layout/hierarchy2"/>
    <dgm:cxn modelId="{28AB7770-7CC9-45C9-BDDB-8B55519FF430}" type="presOf" srcId="{7D6748A9-35BE-489A-873B-ABAA7C338B05}" destId="{D4B70FAA-9D35-406B-9223-631DA4F9605F}" srcOrd="1" destOrd="0" presId="urn:microsoft.com/office/officeart/2005/8/layout/hierarchy2"/>
    <dgm:cxn modelId="{38176D53-CC0C-40CC-8626-13DF3DECBE21}" type="presOf" srcId="{9B8031C1-0730-4BEC-98A0-232F0E509870}" destId="{02F7DBF9-6F4D-44B9-B015-3CFD1E89C738}" srcOrd="0" destOrd="0" presId="urn:microsoft.com/office/officeart/2005/8/layout/hierarchy2"/>
    <dgm:cxn modelId="{338F9353-4C0E-4CE5-8EB1-73134E004178}" type="presOf" srcId="{E46E6C3D-23AC-45F4-BEAC-C2A83DF5A5F0}" destId="{4E7F45CE-721A-47F6-8FFB-EB5A5FE92D2D}" srcOrd="0" destOrd="0" presId="urn:microsoft.com/office/officeart/2005/8/layout/hierarchy2"/>
    <dgm:cxn modelId="{1A916D77-2845-4705-8FCF-F99E9F8A627F}" type="presOf" srcId="{8AB24B72-1052-43A7-AA23-983899E2C71C}" destId="{552C7A85-3D3D-4214-9885-FB40EBFF34E0}" srcOrd="1" destOrd="0" presId="urn:microsoft.com/office/officeart/2005/8/layout/hierarchy2"/>
    <dgm:cxn modelId="{433F127B-9718-464F-A92C-6242D633C8EA}" type="presOf" srcId="{D9CE09C9-AA9E-44A5-BFBE-D45500D5DBD0}" destId="{2C42950E-62DF-4403-8F58-39D473B735B3}" srcOrd="0" destOrd="0" presId="urn:microsoft.com/office/officeart/2005/8/layout/hierarchy2"/>
    <dgm:cxn modelId="{08AE3F7F-5101-45FA-AF43-ADD56604EC7A}" type="presOf" srcId="{F915CF6D-A397-4791-A48B-25F1013D7F95}" destId="{253939DC-A15D-433B-95C4-B945189CAA82}" srcOrd="0" destOrd="0" presId="urn:microsoft.com/office/officeart/2005/8/layout/hierarchy2"/>
    <dgm:cxn modelId="{5926B889-F552-4307-830C-3029CC29A9D1}" type="presOf" srcId="{05B8AFC9-D0BF-45C7-9BA8-66A6007A9435}" destId="{A2D76688-ABFC-44BE-9F22-B40B181C5A17}" srcOrd="1" destOrd="0" presId="urn:microsoft.com/office/officeart/2005/8/layout/hierarchy2"/>
    <dgm:cxn modelId="{83C73C8F-FBBB-4AE1-BC41-60C92F3A62B2}" type="presOf" srcId="{BFD87B9C-D645-4B3B-88C9-6E425DE6A3FB}" destId="{E2E5E31A-F9BF-424D-AF00-9E077328AC23}" srcOrd="0" destOrd="0" presId="urn:microsoft.com/office/officeart/2005/8/layout/hierarchy2"/>
    <dgm:cxn modelId="{35DDB09C-5A53-4784-87F6-66CB570E2FC0}" srcId="{E4D013CB-7CF5-4296-BC3A-E5D82BED397C}" destId="{B316B269-D6D7-47D6-971B-2A98FB8BD386}" srcOrd="1" destOrd="0" parTransId="{BCBA443F-400F-4563-B95C-2C9B5F94CBBE}" sibTransId="{205E4D42-202F-4222-8FDA-04582AD83476}"/>
    <dgm:cxn modelId="{94971E9E-F2F9-4B75-B36A-459541F5FA97}" srcId="{DD4B90B5-7502-4EA2-854F-A173A05A9A9A}" destId="{F5AF91B9-6893-4773-9C5D-C54AB11F6188}" srcOrd="1" destOrd="0" parTransId="{F5BF81B2-005F-470C-985E-F7536092F915}" sibTransId="{641A500C-2F37-465E-B739-010DFFE36BB7}"/>
    <dgm:cxn modelId="{E3D462A0-750F-4083-9D85-DD1430F95863}" srcId="{E4D013CB-7CF5-4296-BC3A-E5D82BED397C}" destId="{E46E6C3D-23AC-45F4-BEAC-C2A83DF5A5F0}" srcOrd="0" destOrd="0" parTransId="{DF722F53-620E-4866-AA52-CE0D159EB544}" sibTransId="{53427726-0F16-447B-8FCA-4DD588810885}"/>
    <dgm:cxn modelId="{328926A9-DF13-4348-B829-96ED5E7B4911}" type="presOf" srcId="{DD4B90B5-7502-4EA2-854F-A173A05A9A9A}" destId="{EBA27ABD-5BA8-4360-BCFC-EE7D511FC71E}" srcOrd="0" destOrd="0" presId="urn:microsoft.com/office/officeart/2005/8/layout/hierarchy2"/>
    <dgm:cxn modelId="{E952E3CB-8456-4E90-A4C6-E9B70FDEEB19}" srcId="{AFDB1F82-2526-4B75-BA91-96AAD758BA02}" destId="{81865DD5-2CC8-4410-A678-8F6AF6039186}" srcOrd="0" destOrd="0" parTransId="{D9CE09C9-AA9E-44A5-BFBE-D45500D5DBD0}" sibTransId="{07D23F38-98A2-4D73-BF72-B01239F098EF}"/>
    <dgm:cxn modelId="{691494D8-6193-4D02-A996-FE9BEE64E1BE}" type="presOf" srcId="{600E4102-9132-4F64-81D2-D0550ED1B56D}" destId="{11898B29-ADD1-4696-97E4-683673A21B2F}" srcOrd="0" destOrd="0" presId="urn:microsoft.com/office/officeart/2005/8/layout/hierarchy2"/>
    <dgm:cxn modelId="{F3FC8EE6-59DF-4FEA-A2B4-F084CAADD16E}" type="presOf" srcId="{F5BF81B2-005F-470C-985E-F7536092F915}" destId="{10918B2E-6996-4D24-B017-777056589C60}" srcOrd="0" destOrd="0" presId="urn:microsoft.com/office/officeart/2005/8/layout/hierarchy2"/>
    <dgm:cxn modelId="{A48F4AF3-12C8-434E-8BAD-917D5F259EF4}" srcId="{DD4B90B5-7502-4EA2-854F-A173A05A9A9A}" destId="{A09B6157-DA52-495D-8015-4F7532EA7CE2}" srcOrd="0" destOrd="0" parTransId="{8AB24B72-1052-43A7-AA23-983899E2C71C}" sibTransId="{681DE68B-4CA1-4606-85B7-1D92B1474C00}"/>
    <dgm:cxn modelId="{87AD1DFA-4218-4D9F-AE64-D08A569E1F19}" type="presOf" srcId="{14FDB08C-D308-4811-99B3-E020861B74A5}" destId="{FDC0F6E5-DC8E-44FE-9722-4706D9EC4C9F}" srcOrd="1" destOrd="0" presId="urn:microsoft.com/office/officeart/2005/8/layout/hierarchy2"/>
    <dgm:cxn modelId="{991FFBFA-4B28-4459-8C75-DC962C44C21A}" type="presOf" srcId="{05B8AFC9-D0BF-45C7-9BA8-66A6007A9435}" destId="{25288259-C23B-4E53-9D8F-882FF7808FA2}" srcOrd="0" destOrd="0" presId="urn:microsoft.com/office/officeart/2005/8/layout/hierarchy2"/>
    <dgm:cxn modelId="{BE1983FC-0F29-48E1-BB5E-E73581B4CEE6}" type="presOf" srcId="{F5BF81B2-005F-470C-985E-F7536092F915}" destId="{EAD26E24-8B6B-41CD-922A-B5E4F3EB7F0E}" srcOrd="1" destOrd="0" presId="urn:microsoft.com/office/officeart/2005/8/layout/hierarchy2"/>
    <dgm:cxn modelId="{A11A1BFF-AFB3-4628-8307-EAD23662E28D}" type="presOf" srcId="{F5AF91B9-6893-4773-9C5D-C54AB11F6188}" destId="{4F9AC824-FC22-4128-83F9-C29C0D0CFC6F}" srcOrd="0" destOrd="0" presId="urn:microsoft.com/office/officeart/2005/8/layout/hierarchy2"/>
    <dgm:cxn modelId="{7F4CE45B-D125-4147-9AF4-97F0C084A26C}" type="presParOf" srcId="{02F7DBF9-6F4D-44B9-B015-3CFD1E89C738}" destId="{CCCA4CF9-D570-45C9-AC78-46D6FDC701B6}" srcOrd="0" destOrd="0" presId="urn:microsoft.com/office/officeart/2005/8/layout/hierarchy2"/>
    <dgm:cxn modelId="{60711C33-E88D-4FF4-B88F-44A5285A8A3D}" type="presParOf" srcId="{CCCA4CF9-D570-45C9-AC78-46D6FDC701B6}" destId="{253939DC-A15D-433B-95C4-B945189CAA82}" srcOrd="0" destOrd="0" presId="urn:microsoft.com/office/officeart/2005/8/layout/hierarchy2"/>
    <dgm:cxn modelId="{34C7E6B5-4787-4CED-AB92-B04A0DB80261}" type="presParOf" srcId="{CCCA4CF9-D570-45C9-AC78-46D6FDC701B6}" destId="{20219654-7259-4039-BC7B-1DED3A85FE0B}" srcOrd="1" destOrd="0" presId="urn:microsoft.com/office/officeart/2005/8/layout/hierarchy2"/>
    <dgm:cxn modelId="{A5FA62F7-A4A9-48BE-91E6-BBBEB13839EF}" type="presParOf" srcId="{20219654-7259-4039-BC7B-1DED3A85FE0B}" destId="{B89679A6-1016-4815-AA99-D802FCA84B3C}" srcOrd="0" destOrd="0" presId="urn:microsoft.com/office/officeart/2005/8/layout/hierarchy2"/>
    <dgm:cxn modelId="{526727BE-6771-4FC5-9429-54A6C88667CE}" type="presParOf" srcId="{B89679A6-1016-4815-AA99-D802FCA84B3C}" destId="{D4B70FAA-9D35-406B-9223-631DA4F9605F}" srcOrd="0" destOrd="0" presId="urn:microsoft.com/office/officeart/2005/8/layout/hierarchy2"/>
    <dgm:cxn modelId="{966992EE-71E2-42A8-8EED-FE4E32F43DE0}" type="presParOf" srcId="{20219654-7259-4039-BC7B-1DED3A85FE0B}" destId="{0619ABCE-7C3F-47F9-BADD-42795DA71B99}" srcOrd="1" destOrd="0" presId="urn:microsoft.com/office/officeart/2005/8/layout/hierarchy2"/>
    <dgm:cxn modelId="{A071E4DE-E0EB-411D-AF80-78A51CCF18B9}" type="presParOf" srcId="{0619ABCE-7C3F-47F9-BADD-42795DA71B99}" destId="{37E89C4F-B06F-41CA-9349-00F55BF98EA5}" srcOrd="0" destOrd="0" presId="urn:microsoft.com/office/officeart/2005/8/layout/hierarchy2"/>
    <dgm:cxn modelId="{05AE1A74-86B0-4A9F-B5FE-0E6F875459C0}" type="presParOf" srcId="{0619ABCE-7C3F-47F9-BADD-42795DA71B99}" destId="{D096A6A9-DF9E-4316-99E8-7752FB75B27C}" srcOrd="1" destOrd="0" presId="urn:microsoft.com/office/officeart/2005/8/layout/hierarchy2"/>
    <dgm:cxn modelId="{8B09E5E7-610A-4DFE-BFB9-78350DB2ED2D}" type="presParOf" srcId="{D096A6A9-DF9E-4316-99E8-7752FB75B27C}" destId="{F7325348-1AAC-4AB6-9C8D-FD8FAA9C27F3}" srcOrd="0" destOrd="0" presId="urn:microsoft.com/office/officeart/2005/8/layout/hierarchy2"/>
    <dgm:cxn modelId="{B7B7030E-BFF9-484B-BA42-76DFEB93EFCD}" type="presParOf" srcId="{F7325348-1AAC-4AB6-9C8D-FD8FAA9C27F3}" destId="{6D930405-5505-4608-8B5D-A9144B0D5FB8}" srcOrd="0" destOrd="0" presId="urn:microsoft.com/office/officeart/2005/8/layout/hierarchy2"/>
    <dgm:cxn modelId="{62527A93-0BA4-4AA0-BE7C-470D6FB785E4}" type="presParOf" srcId="{D096A6A9-DF9E-4316-99E8-7752FB75B27C}" destId="{2499A8ED-AC66-4171-A502-D7D996EC333A}" srcOrd="1" destOrd="0" presId="urn:microsoft.com/office/officeart/2005/8/layout/hierarchy2"/>
    <dgm:cxn modelId="{00472A58-1983-40F4-BC03-D8E5E8A54366}" type="presParOf" srcId="{2499A8ED-AC66-4171-A502-D7D996EC333A}" destId="{4E7F45CE-721A-47F6-8FFB-EB5A5FE92D2D}" srcOrd="0" destOrd="0" presId="urn:microsoft.com/office/officeart/2005/8/layout/hierarchy2"/>
    <dgm:cxn modelId="{7D9405FB-76F8-46F3-9131-D05DB17F4A9F}" type="presParOf" srcId="{2499A8ED-AC66-4171-A502-D7D996EC333A}" destId="{30508BAF-081C-4F75-99E3-5BFE92D2D249}" srcOrd="1" destOrd="0" presId="urn:microsoft.com/office/officeart/2005/8/layout/hierarchy2"/>
    <dgm:cxn modelId="{29987773-339C-4288-B8BB-51C8EBCDCC3D}" type="presParOf" srcId="{D096A6A9-DF9E-4316-99E8-7752FB75B27C}" destId="{8630EACF-02B0-4743-A0AE-B865F7F4F417}" srcOrd="2" destOrd="0" presId="urn:microsoft.com/office/officeart/2005/8/layout/hierarchy2"/>
    <dgm:cxn modelId="{2F8BD818-9F17-4DE4-A47C-A21D69DBBBAA}" type="presParOf" srcId="{8630EACF-02B0-4743-A0AE-B865F7F4F417}" destId="{6CE00311-B053-43D7-904B-5A1FF0689F1A}" srcOrd="0" destOrd="0" presId="urn:microsoft.com/office/officeart/2005/8/layout/hierarchy2"/>
    <dgm:cxn modelId="{6C3B8FDA-6E7D-464D-87FB-9FC36DFDA2F9}" type="presParOf" srcId="{D096A6A9-DF9E-4316-99E8-7752FB75B27C}" destId="{ADCD0A3F-869F-4B65-9579-722D9B8F5E35}" srcOrd="3" destOrd="0" presId="urn:microsoft.com/office/officeart/2005/8/layout/hierarchy2"/>
    <dgm:cxn modelId="{D6728902-4A8E-4305-9B08-DCDF98DFEE49}" type="presParOf" srcId="{ADCD0A3F-869F-4B65-9579-722D9B8F5E35}" destId="{D511403C-CE48-4621-BA6E-6183AD350461}" srcOrd="0" destOrd="0" presId="urn:microsoft.com/office/officeart/2005/8/layout/hierarchy2"/>
    <dgm:cxn modelId="{7D86062A-4D47-4B1B-9A5C-F690A89E45D4}" type="presParOf" srcId="{ADCD0A3F-869F-4B65-9579-722D9B8F5E35}" destId="{8A1AB414-C17F-48E1-9A17-7C4641B424CC}" srcOrd="1" destOrd="0" presId="urn:microsoft.com/office/officeart/2005/8/layout/hierarchy2"/>
    <dgm:cxn modelId="{A5C94D53-CAC0-420A-9D9F-CDD251FC5083}" type="presParOf" srcId="{20219654-7259-4039-BC7B-1DED3A85FE0B}" destId="{9202F580-CF25-4D65-8965-A19189C0BB3D}" srcOrd="2" destOrd="0" presId="urn:microsoft.com/office/officeart/2005/8/layout/hierarchy2"/>
    <dgm:cxn modelId="{E82A066B-E7B9-4611-9AD8-768B738229DE}" type="presParOf" srcId="{9202F580-CF25-4D65-8965-A19189C0BB3D}" destId="{FDC0F6E5-DC8E-44FE-9722-4706D9EC4C9F}" srcOrd="0" destOrd="0" presId="urn:microsoft.com/office/officeart/2005/8/layout/hierarchy2"/>
    <dgm:cxn modelId="{F07D46E1-17B4-46B3-8DFB-CD40E6830B12}" type="presParOf" srcId="{20219654-7259-4039-BC7B-1DED3A85FE0B}" destId="{09E79368-72E7-44C1-843E-1E41B61D4415}" srcOrd="3" destOrd="0" presId="urn:microsoft.com/office/officeart/2005/8/layout/hierarchy2"/>
    <dgm:cxn modelId="{C8AB782C-D11D-464C-8C81-D59B6867150A}" type="presParOf" srcId="{09E79368-72E7-44C1-843E-1E41B61D4415}" destId="{22282C1C-2658-4B8D-A54A-574CC9B693E4}" srcOrd="0" destOrd="0" presId="urn:microsoft.com/office/officeart/2005/8/layout/hierarchy2"/>
    <dgm:cxn modelId="{7A2A212A-3C55-4317-A4B0-DDF73429CD93}" type="presParOf" srcId="{09E79368-72E7-44C1-843E-1E41B61D4415}" destId="{04664DBA-6D92-43D7-BD42-90F3BF91B3AF}" srcOrd="1" destOrd="0" presId="urn:microsoft.com/office/officeart/2005/8/layout/hierarchy2"/>
    <dgm:cxn modelId="{E080FD4D-6585-4BB3-A52C-A6BD74C10D1F}" type="presParOf" srcId="{04664DBA-6D92-43D7-BD42-90F3BF91B3AF}" destId="{2C42950E-62DF-4403-8F58-39D473B735B3}" srcOrd="0" destOrd="0" presId="urn:microsoft.com/office/officeart/2005/8/layout/hierarchy2"/>
    <dgm:cxn modelId="{04AB876D-FD15-448F-8CE6-345D145B2F95}" type="presParOf" srcId="{2C42950E-62DF-4403-8F58-39D473B735B3}" destId="{93CAF04B-1747-4983-B96D-28DD813FFB9B}" srcOrd="0" destOrd="0" presId="urn:microsoft.com/office/officeart/2005/8/layout/hierarchy2"/>
    <dgm:cxn modelId="{B360867E-6B84-48D3-84AC-108423798F43}" type="presParOf" srcId="{04664DBA-6D92-43D7-BD42-90F3BF91B3AF}" destId="{ABCF5A0C-BDC8-4AB4-8F14-FB18F501FA0E}" srcOrd="1" destOrd="0" presId="urn:microsoft.com/office/officeart/2005/8/layout/hierarchy2"/>
    <dgm:cxn modelId="{81A42FFC-D132-495B-ACCF-FC0081872D18}" type="presParOf" srcId="{ABCF5A0C-BDC8-4AB4-8F14-FB18F501FA0E}" destId="{1F5FBE60-31DB-456C-B28F-23E92C47CC84}" srcOrd="0" destOrd="0" presId="urn:microsoft.com/office/officeart/2005/8/layout/hierarchy2"/>
    <dgm:cxn modelId="{A2F4AC06-AC12-4186-BDBD-DF048BAEC978}" type="presParOf" srcId="{ABCF5A0C-BDC8-4AB4-8F14-FB18F501FA0E}" destId="{74601763-F8BD-41EC-8628-56D65DBDDAAB}" srcOrd="1" destOrd="0" presId="urn:microsoft.com/office/officeart/2005/8/layout/hierarchy2"/>
    <dgm:cxn modelId="{EAB0DDC0-2511-4C2C-AF3C-58E7632CCBD2}" type="presParOf" srcId="{04664DBA-6D92-43D7-BD42-90F3BF91B3AF}" destId="{E2E5E31A-F9BF-424D-AF00-9E077328AC23}" srcOrd="2" destOrd="0" presId="urn:microsoft.com/office/officeart/2005/8/layout/hierarchy2"/>
    <dgm:cxn modelId="{FFCA5AFA-2C5F-4749-833A-1173BB9BD746}" type="presParOf" srcId="{E2E5E31A-F9BF-424D-AF00-9E077328AC23}" destId="{BD8AE5FC-7674-4C0F-B627-3F2767AA865A}" srcOrd="0" destOrd="0" presId="urn:microsoft.com/office/officeart/2005/8/layout/hierarchy2"/>
    <dgm:cxn modelId="{519DBBA5-EFBD-4CAB-930A-247178156311}" type="presParOf" srcId="{04664DBA-6D92-43D7-BD42-90F3BF91B3AF}" destId="{432079A7-1728-44F8-A847-256730DD0A37}" srcOrd="3" destOrd="0" presId="urn:microsoft.com/office/officeart/2005/8/layout/hierarchy2"/>
    <dgm:cxn modelId="{741EE13B-7D21-4D27-9D7F-5EC077744038}" type="presParOf" srcId="{432079A7-1728-44F8-A847-256730DD0A37}" destId="{11898B29-ADD1-4696-97E4-683673A21B2F}" srcOrd="0" destOrd="0" presId="urn:microsoft.com/office/officeart/2005/8/layout/hierarchy2"/>
    <dgm:cxn modelId="{37DC0C60-A8ED-4F75-910A-903DC35D7041}" type="presParOf" srcId="{432079A7-1728-44F8-A847-256730DD0A37}" destId="{2A870CFB-A3E9-4298-9397-77190F4132B3}" srcOrd="1" destOrd="0" presId="urn:microsoft.com/office/officeart/2005/8/layout/hierarchy2"/>
    <dgm:cxn modelId="{1DBBB9F1-D8A5-4C5F-94BF-1F4676B812C5}" type="presParOf" srcId="{20219654-7259-4039-BC7B-1DED3A85FE0B}" destId="{25288259-C23B-4E53-9D8F-882FF7808FA2}" srcOrd="4" destOrd="0" presId="urn:microsoft.com/office/officeart/2005/8/layout/hierarchy2"/>
    <dgm:cxn modelId="{5DD63DDA-0DE8-4D37-BD10-9B23519DA776}" type="presParOf" srcId="{25288259-C23B-4E53-9D8F-882FF7808FA2}" destId="{A2D76688-ABFC-44BE-9F22-B40B181C5A17}" srcOrd="0" destOrd="0" presId="urn:microsoft.com/office/officeart/2005/8/layout/hierarchy2"/>
    <dgm:cxn modelId="{126A435A-D006-4215-A56E-0896D36E0FC7}" type="presParOf" srcId="{20219654-7259-4039-BC7B-1DED3A85FE0B}" destId="{020B232D-2BC3-4E7B-8ED9-E30BA4046828}" srcOrd="5" destOrd="0" presId="urn:microsoft.com/office/officeart/2005/8/layout/hierarchy2"/>
    <dgm:cxn modelId="{B1E3D013-AC87-4311-BB64-83088E251CE9}" type="presParOf" srcId="{020B232D-2BC3-4E7B-8ED9-E30BA4046828}" destId="{EBA27ABD-5BA8-4360-BCFC-EE7D511FC71E}" srcOrd="0" destOrd="0" presId="urn:microsoft.com/office/officeart/2005/8/layout/hierarchy2"/>
    <dgm:cxn modelId="{BC82520A-2E65-46CE-9375-B98F1B437BDD}" type="presParOf" srcId="{020B232D-2BC3-4E7B-8ED9-E30BA4046828}" destId="{BD5D9E7C-61C0-46B8-AA4E-54A31F24CA57}" srcOrd="1" destOrd="0" presId="urn:microsoft.com/office/officeart/2005/8/layout/hierarchy2"/>
    <dgm:cxn modelId="{C501AB36-000A-4316-B07D-ADF6B5C29B47}" type="presParOf" srcId="{BD5D9E7C-61C0-46B8-AA4E-54A31F24CA57}" destId="{8F2C20C9-C498-4E2D-8CD5-AEB91ACA4B06}" srcOrd="0" destOrd="0" presId="urn:microsoft.com/office/officeart/2005/8/layout/hierarchy2"/>
    <dgm:cxn modelId="{3A11C872-E623-402E-84FB-74A3459B8610}" type="presParOf" srcId="{8F2C20C9-C498-4E2D-8CD5-AEB91ACA4B06}" destId="{552C7A85-3D3D-4214-9885-FB40EBFF34E0}" srcOrd="0" destOrd="0" presId="urn:microsoft.com/office/officeart/2005/8/layout/hierarchy2"/>
    <dgm:cxn modelId="{060998EF-2498-466B-A043-95FDF23B0E8B}" type="presParOf" srcId="{BD5D9E7C-61C0-46B8-AA4E-54A31F24CA57}" destId="{2C004862-8BF4-4E5E-A213-21B6234A02DA}" srcOrd="1" destOrd="0" presId="urn:microsoft.com/office/officeart/2005/8/layout/hierarchy2"/>
    <dgm:cxn modelId="{A966A87C-4DE3-43B4-A0A4-3C8E2FC37ABD}" type="presParOf" srcId="{2C004862-8BF4-4E5E-A213-21B6234A02DA}" destId="{DD9259B4-5460-406F-9B0E-EF1327A01A66}" srcOrd="0" destOrd="0" presId="urn:microsoft.com/office/officeart/2005/8/layout/hierarchy2"/>
    <dgm:cxn modelId="{AE831400-D188-41DE-9934-1D870623C66C}" type="presParOf" srcId="{2C004862-8BF4-4E5E-A213-21B6234A02DA}" destId="{F2620EC9-7228-4618-9623-F6AFFD448020}" srcOrd="1" destOrd="0" presId="urn:microsoft.com/office/officeart/2005/8/layout/hierarchy2"/>
    <dgm:cxn modelId="{9792E359-79A8-4E74-84A6-16798EBD76BB}" type="presParOf" srcId="{BD5D9E7C-61C0-46B8-AA4E-54A31F24CA57}" destId="{10918B2E-6996-4D24-B017-777056589C60}" srcOrd="2" destOrd="0" presId="urn:microsoft.com/office/officeart/2005/8/layout/hierarchy2"/>
    <dgm:cxn modelId="{EC2A8168-F57F-441B-997B-9410271E6169}" type="presParOf" srcId="{10918B2E-6996-4D24-B017-777056589C60}" destId="{EAD26E24-8B6B-41CD-922A-B5E4F3EB7F0E}" srcOrd="0" destOrd="0" presId="urn:microsoft.com/office/officeart/2005/8/layout/hierarchy2"/>
    <dgm:cxn modelId="{0A1C1780-A4E4-4B9D-8B9A-2C01604DA434}" type="presParOf" srcId="{BD5D9E7C-61C0-46B8-AA4E-54A31F24CA57}" destId="{B33F74BF-CE24-4FB7-A5CB-090B192C2E73}" srcOrd="3" destOrd="0" presId="urn:microsoft.com/office/officeart/2005/8/layout/hierarchy2"/>
    <dgm:cxn modelId="{A4E46D1E-F93B-4288-A7AC-3B14BC5EB09D}" type="presParOf" srcId="{B33F74BF-CE24-4FB7-A5CB-090B192C2E73}" destId="{4F9AC824-FC22-4128-83F9-C29C0D0CFC6F}" srcOrd="0" destOrd="0" presId="urn:microsoft.com/office/officeart/2005/8/layout/hierarchy2"/>
    <dgm:cxn modelId="{2E743337-612D-4F2D-96D2-53469627225F}" type="presParOf" srcId="{B33F74BF-CE24-4FB7-A5CB-090B192C2E73}" destId="{369F1963-FF35-4A1E-90D2-13C2495C97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8031C1-0730-4BEC-98A0-232F0E50987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915CF6D-A397-4791-A48B-25F1013D7F95}">
      <dgm:prSet phldrT="[テキスト]" custT="1"/>
      <dgm:spPr>
        <a:solidFill>
          <a:srgbClr val="F5B9FF"/>
        </a:solidFill>
      </dgm:spPr>
      <dgm:t>
        <a:bodyPr/>
        <a:lstStyle/>
        <a:p>
          <a:r>
            <a:rPr kumimoji="1" lang="en-US" altLang="ja-JP" sz="2000" b="1" dirty="0"/>
            <a:t>10</a:t>
          </a:r>
          <a:r>
            <a:rPr kumimoji="1" lang="ja-JP" altLang="en-US" sz="2000" b="1" dirty="0"/>
            <a:t>年後の</a:t>
          </a:r>
          <a:br>
            <a:rPr kumimoji="1" lang="en-US" altLang="ja-JP" sz="2000" b="1" dirty="0"/>
          </a:br>
          <a:r>
            <a:rPr kumimoji="1" lang="ja-JP" altLang="en-US" sz="2000" b="1" dirty="0"/>
            <a:t>子どもに</a:t>
          </a:r>
          <a:br>
            <a:rPr kumimoji="1" lang="en-US" altLang="ja-JP" sz="2000" b="1" dirty="0"/>
          </a:br>
          <a:r>
            <a:rPr kumimoji="1" lang="ja-JP" altLang="en-US" sz="2000" b="1" dirty="0"/>
            <a:t>必要な</a:t>
          </a:r>
          <a:br>
            <a:rPr kumimoji="1" lang="en-US" altLang="ja-JP" sz="2000" b="1" dirty="0"/>
          </a:br>
          <a:r>
            <a:rPr kumimoji="1" lang="ja-JP" altLang="en-US" sz="2000" b="1" dirty="0"/>
            <a:t>能力</a:t>
          </a:r>
          <a:endParaRPr kumimoji="1" lang="en-US" altLang="ja-JP" sz="2000" b="1" dirty="0"/>
        </a:p>
        <a:p>
          <a:r>
            <a:rPr kumimoji="1" lang="en-US" altLang="ja-JP" sz="2000" b="1" dirty="0"/>
            <a:t>STEAM</a:t>
          </a:r>
          <a:br>
            <a:rPr kumimoji="1" lang="en-US" altLang="ja-JP" sz="2000" b="1" dirty="0"/>
          </a:br>
          <a:r>
            <a:rPr kumimoji="1" lang="ja-JP" altLang="en-US" sz="2000" b="1" dirty="0"/>
            <a:t>人材</a:t>
          </a:r>
          <a:endParaRPr kumimoji="1" lang="en-US" altLang="ja-JP" sz="2000" b="1" dirty="0"/>
        </a:p>
      </dgm:t>
    </dgm:pt>
    <dgm:pt modelId="{10BE448F-DE5D-49C3-9C7E-865720FCAAF2}" type="parTrans" cxnId="{84728F31-2ADE-4083-A803-D671E1E233EA}">
      <dgm:prSet/>
      <dgm:spPr/>
      <dgm:t>
        <a:bodyPr/>
        <a:lstStyle/>
        <a:p>
          <a:endParaRPr kumimoji="1" lang="ja-JP" altLang="en-US" sz="2000" b="1"/>
        </a:p>
      </dgm:t>
    </dgm:pt>
    <dgm:pt modelId="{F5F3E3F1-B2A3-409F-A28F-4B4F68822FA5}" type="sibTrans" cxnId="{84728F31-2ADE-4083-A803-D671E1E233EA}">
      <dgm:prSet/>
      <dgm:spPr/>
      <dgm:t>
        <a:bodyPr/>
        <a:lstStyle/>
        <a:p>
          <a:endParaRPr kumimoji="1" lang="ja-JP" altLang="en-US" sz="2000" b="1"/>
        </a:p>
      </dgm:t>
    </dgm:pt>
    <dgm:pt modelId="{E4D013CB-7CF5-4296-BC3A-E5D82BED397C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Ⅰ</a:t>
          </a:r>
          <a:r>
            <a:rPr kumimoji="1" lang="ja-JP" altLang="en-US" sz="2000" b="1" dirty="0"/>
            <a:t>人を大切にする力</a:t>
          </a:r>
          <a:br>
            <a:rPr kumimoji="1" lang="en-US" altLang="ja-JP" sz="2000" b="1" dirty="0"/>
          </a:br>
          <a:r>
            <a:rPr kumimoji="1" lang="ja-JP" altLang="en-US" sz="2000" b="1" dirty="0"/>
            <a:t>（社会奉仕力）</a:t>
          </a:r>
        </a:p>
      </dgm:t>
    </dgm:pt>
    <dgm:pt modelId="{7D6748A9-35BE-489A-873B-ABAA7C338B05}" type="parTrans" cxnId="{B4A0D95C-573A-4EA5-B9F7-4BA6FF900582}">
      <dgm:prSet custT="1"/>
      <dgm:spPr/>
      <dgm:t>
        <a:bodyPr/>
        <a:lstStyle/>
        <a:p>
          <a:endParaRPr kumimoji="1" lang="ja-JP" altLang="en-US" sz="2000" b="1"/>
        </a:p>
      </dgm:t>
    </dgm:pt>
    <dgm:pt modelId="{E2185714-F7C6-4307-811D-35D38FB906BA}" type="sibTrans" cxnId="{B4A0D95C-573A-4EA5-B9F7-4BA6FF900582}">
      <dgm:prSet/>
      <dgm:spPr/>
      <dgm:t>
        <a:bodyPr/>
        <a:lstStyle/>
        <a:p>
          <a:endParaRPr kumimoji="1" lang="ja-JP" altLang="en-US" sz="2000" b="1"/>
        </a:p>
      </dgm:t>
    </dgm:pt>
    <dgm:pt modelId="{E46E6C3D-23AC-45F4-BEAC-C2A83DF5A5F0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①自分がされたくないことを人にしない（危機回避力）</a:t>
          </a:r>
        </a:p>
      </dgm:t>
    </dgm:pt>
    <dgm:pt modelId="{DF722F53-620E-4866-AA52-CE0D159EB544}" type="parTrans" cxnId="{E3D462A0-750F-4083-9D85-DD1430F95863}">
      <dgm:prSet custT="1"/>
      <dgm:spPr/>
      <dgm:t>
        <a:bodyPr/>
        <a:lstStyle/>
        <a:p>
          <a:endParaRPr kumimoji="1" lang="ja-JP" altLang="en-US" sz="2000" b="1"/>
        </a:p>
      </dgm:t>
    </dgm:pt>
    <dgm:pt modelId="{53427726-0F16-447B-8FCA-4DD588810885}" type="sibTrans" cxnId="{E3D462A0-750F-4083-9D85-DD1430F95863}">
      <dgm:prSet/>
      <dgm:spPr/>
      <dgm:t>
        <a:bodyPr/>
        <a:lstStyle/>
        <a:p>
          <a:endParaRPr kumimoji="1" lang="ja-JP" altLang="en-US" sz="2000" b="1"/>
        </a:p>
      </dgm:t>
    </dgm:pt>
    <dgm:pt modelId="{B316B269-D6D7-47D6-971B-2A98FB8BD386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②人がしてほしいことを進んでする（善行実行力）</a:t>
          </a:r>
        </a:p>
      </dgm:t>
    </dgm:pt>
    <dgm:pt modelId="{BCBA443F-400F-4563-B95C-2C9B5F94CBBE}" type="parTrans" cxnId="{35DDB09C-5A53-4784-87F6-66CB570E2FC0}">
      <dgm:prSet custT="1"/>
      <dgm:spPr/>
      <dgm:t>
        <a:bodyPr/>
        <a:lstStyle/>
        <a:p>
          <a:endParaRPr kumimoji="1" lang="ja-JP" altLang="en-US" sz="2000" b="1"/>
        </a:p>
      </dgm:t>
    </dgm:pt>
    <dgm:pt modelId="{205E4D42-202F-4222-8FDA-04582AD83476}" type="sibTrans" cxnId="{35DDB09C-5A53-4784-87F6-66CB570E2FC0}">
      <dgm:prSet/>
      <dgm:spPr/>
      <dgm:t>
        <a:bodyPr/>
        <a:lstStyle/>
        <a:p>
          <a:endParaRPr kumimoji="1" lang="ja-JP" altLang="en-US" sz="2000" b="1"/>
        </a:p>
      </dgm:t>
    </dgm:pt>
    <dgm:pt modelId="{AFDB1F82-2526-4B75-BA91-96AAD758BA02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Ⅱ</a:t>
          </a:r>
          <a:r>
            <a:rPr kumimoji="1" lang="ja-JP" altLang="en-US" sz="2000" b="1" dirty="0"/>
            <a:t>　自分を育てる力</a:t>
          </a:r>
          <a:br>
            <a:rPr kumimoji="1" lang="en-US" altLang="ja-JP" sz="2000" b="1" dirty="0"/>
          </a:br>
          <a:r>
            <a:rPr kumimoji="1" lang="ja-JP" altLang="en-US" sz="2000" b="1" dirty="0"/>
            <a:t>（自己肯定力）</a:t>
          </a:r>
        </a:p>
      </dgm:t>
    </dgm:pt>
    <dgm:pt modelId="{14FDB08C-D308-4811-99B3-E020861B74A5}" type="parTrans" cxnId="{DABCA25F-C928-45CE-8885-FBCC4BE0A457}">
      <dgm:prSet custT="1"/>
      <dgm:spPr/>
      <dgm:t>
        <a:bodyPr/>
        <a:lstStyle/>
        <a:p>
          <a:endParaRPr kumimoji="1" lang="ja-JP" altLang="en-US" sz="2000" b="1"/>
        </a:p>
      </dgm:t>
    </dgm:pt>
    <dgm:pt modelId="{4803A859-D2CA-4722-8AB1-524491536A0A}" type="sibTrans" cxnId="{DABCA25F-C928-45CE-8885-FBCC4BE0A457}">
      <dgm:prSet/>
      <dgm:spPr/>
      <dgm:t>
        <a:bodyPr/>
        <a:lstStyle/>
        <a:p>
          <a:endParaRPr kumimoji="1" lang="ja-JP" altLang="en-US" sz="2000" b="1"/>
        </a:p>
      </dgm:t>
    </dgm:pt>
    <dgm:pt modelId="{81865DD5-2CC8-4410-A678-8F6AF603918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③人の言うことを聴き復唱する（知識・技術のまねび力）</a:t>
          </a:r>
        </a:p>
      </dgm:t>
    </dgm:pt>
    <dgm:pt modelId="{D9CE09C9-AA9E-44A5-BFBE-D45500D5DBD0}" type="parTrans" cxnId="{E952E3CB-8456-4E90-A4C6-E9B70FDEEB19}">
      <dgm:prSet custT="1"/>
      <dgm:spPr/>
      <dgm:t>
        <a:bodyPr/>
        <a:lstStyle/>
        <a:p>
          <a:endParaRPr kumimoji="1" lang="ja-JP" altLang="en-US" sz="2000" b="1"/>
        </a:p>
      </dgm:t>
    </dgm:pt>
    <dgm:pt modelId="{07D23F38-98A2-4D73-BF72-B01239F098EF}" type="sibTrans" cxnId="{E952E3CB-8456-4E90-A4C6-E9B70FDEEB19}">
      <dgm:prSet/>
      <dgm:spPr/>
      <dgm:t>
        <a:bodyPr/>
        <a:lstStyle/>
        <a:p>
          <a:endParaRPr kumimoji="1" lang="ja-JP" altLang="en-US" sz="2000" b="1"/>
        </a:p>
      </dgm:t>
    </dgm:pt>
    <dgm:pt modelId="{600E4102-9132-4F64-81D2-D0550ED1B56D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④自分の思考力・判断力持ち，表現する（教えあう力）</a:t>
          </a:r>
        </a:p>
      </dgm:t>
    </dgm:pt>
    <dgm:pt modelId="{BFD87B9C-D645-4B3B-88C9-6E425DE6A3FB}" type="parTrans" cxnId="{0539E969-A3EE-46C3-A08B-8D50D7110E26}">
      <dgm:prSet custT="1"/>
      <dgm:spPr/>
      <dgm:t>
        <a:bodyPr/>
        <a:lstStyle/>
        <a:p>
          <a:endParaRPr kumimoji="1" lang="ja-JP" altLang="en-US" sz="2000" b="1"/>
        </a:p>
      </dgm:t>
    </dgm:pt>
    <dgm:pt modelId="{56F0B2D6-1D3B-4238-B3D8-E3FCB0BB2C0F}" type="sibTrans" cxnId="{0539E969-A3EE-46C3-A08B-8D50D7110E26}">
      <dgm:prSet/>
      <dgm:spPr/>
      <dgm:t>
        <a:bodyPr/>
        <a:lstStyle/>
        <a:p>
          <a:endParaRPr kumimoji="1" lang="ja-JP" altLang="en-US" sz="2000" b="1"/>
        </a:p>
      </dgm:t>
    </dgm:pt>
    <dgm:pt modelId="{DD4B90B5-7502-4EA2-854F-A173A05A9A9A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b="1" dirty="0"/>
            <a:t>Ⅲ</a:t>
          </a:r>
          <a:r>
            <a:rPr kumimoji="1" lang="ja-JP" altLang="en-US" sz="2000" b="1" dirty="0"/>
            <a:t>チャレンジする力</a:t>
          </a:r>
          <a:br>
            <a:rPr kumimoji="1" lang="en-US" altLang="ja-JP" sz="2000" b="1" dirty="0"/>
          </a:br>
          <a:r>
            <a:rPr kumimoji="1" lang="ja-JP" altLang="en-US" sz="2000" b="1" dirty="0"/>
            <a:t>（失敗肯定力）</a:t>
          </a:r>
        </a:p>
      </dgm:t>
    </dgm:pt>
    <dgm:pt modelId="{05B8AFC9-D0BF-45C7-9BA8-66A6007A9435}" type="parTrans" cxnId="{12A38B2B-89C0-47C8-91B1-DE260569DADC}">
      <dgm:prSet custT="1"/>
      <dgm:spPr/>
      <dgm:t>
        <a:bodyPr/>
        <a:lstStyle/>
        <a:p>
          <a:endParaRPr kumimoji="1" lang="ja-JP" altLang="en-US" sz="2000" b="1"/>
        </a:p>
      </dgm:t>
    </dgm:pt>
    <dgm:pt modelId="{44BE5349-A34F-43CE-A6AA-E0089545C985}" type="sibTrans" cxnId="{12A38B2B-89C0-47C8-91B1-DE260569DADC}">
      <dgm:prSet/>
      <dgm:spPr/>
      <dgm:t>
        <a:bodyPr/>
        <a:lstStyle/>
        <a:p>
          <a:endParaRPr kumimoji="1" lang="ja-JP" altLang="en-US" sz="2000" b="1"/>
        </a:p>
      </dgm:t>
    </dgm:pt>
    <dgm:pt modelId="{A09B6157-DA52-495D-8015-4F7532EA7CE2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⑤失敗を恐れず行動する（理想追求力）</a:t>
          </a:r>
        </a:p>
      </dgm:t>
    </dgm:pt>
    <dgm:pt modelId="{8AB24B72-1052-43A7-AA23-983899E2C71C}" type="parTrans" cxnId="{A48F4AF3-12C8-434E-8BAD-917D5F259EF4}">
      <dgm:prSet custT="1"/>
      <dgm:spPr/>
      <dgm:t>
        <a:bodyPr/>
        <a:lstStyle/>
        <a:p>
          <a:endParaRPr kumimoji="1" lang="ja-JP" altLang="en-US" sz="2000" b="1"/>
        </a:p>
      </dgm:t>
    </dgm:pt>
    <dgm:pt modelId="{681DE68B-4CA1-4606-85B7-1D92B1474C00}" type="sibTrans" cxnId="{A48F4AF3-12C8-434E-8BAD-917D5F259EF4}">
      <dgm:prSet/>
      <dgm:spPr/>
      <dgm:t>
        <a:bodyPr/>
        <a:lstStyle/>
        <a:p>
          <a:endParaRPr kumimoji="1" lang="ja-JP" altLang="en-US" sz="2000" b="1"/>
        </a:p>
      </dgm:t>
    </dgm:pt>
    <dgm:pt modelId="{F5AF91B9-6893-4773-9C5D-C54AB11F6188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⑥失敗したらやり直す（責任の自覚と原状回復力）</a:t>
          </a:r>
          <a:endParaRPr kumimoji="1" lang="en-US" altLang="ja-JP" sz="2000" b="1" dirty="0"/>
        </a:p>
      </dgm:t>
    </dgm:pt>
    <dgm:pt modelId="{F5BF81B2-005F-470C-985E-F7536092F915}" type="parTrans" cxnId="{94971E9E-F2F9-4B75-B36A-459541F5FA97}">
      <dgm:prSet custT="1"/>
      <dgm:spPr/>
      <dgm:t>
        <a:bodyPr/>
        <a:lstStyle/>
        <a:p>
          <a:endParaRPr kumimoji="1" lang="ja-JP" altLang="en-US" sz="2000" b="1"/>
        </a:p>
      </dgm:t>
    </dgm:pt>
    <dgm:pt modelId="{641A500C-2F37-465E-B739-010DFFE36BB7}" type="sibTrans" cxnId="{94971E9E-F2F9-4B75-B36A-459541F5FA97}">
      <dgm:prSet/>
      <dgm:spPr/>
      <dgm:t>
        <a:bodyPr/>
        <a:lstStyle/>
        <a:p>
          <a:endParaRPr kumimoji="1" lang="ja-JP" altLang="en-US" sz="2000" b="1"/>
        </a:p>
      </dgm:t>
    </dgm:pt>
    <dgm:pt modelId="{02F7DBF9-6F4D-44B9-B015-3CFD1E89C738}" type="pres">
      <dgm:prSet presAssocID="{9B8031C1-0730-4BEC-98A0-232F0E5098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CA4CF9-D570-45C9-AC78-46D6FDC701B6}" type="pres">
      <dgm:prSet presAssocID="{F915CF6D-A397-4791-A48B-25F1013D7F95}" presName="root1" presStyleCnt="0"/>
      <dgm:spPr/>
    </dgm:pt>
    <dgm:pt modelId="{253939DC-A15D-433B-95C4-B945189CAA82}" type="pres">
      <dgm:prSet presAssocID="{F915CF6D-A397-4791-A48B-25F1013D7F95}" presName="LevelOneTextNode" presStyleLbl="node0" presStyleIdx="0" presStyleCnt="1" custScaleY="345226" custLinFactNeighborX="4226" custLinFactNeighborY="-390">
        <dgm:presLayoutVars>
          <dgm:chPref val="3"/>
        </dgm:presLayoutVars>
      </dgm:prSet>
      <dgm:spPr/>
    </dgm:pt>
    <dgm:pt modelId="{20219654-7259-4039-BC7B-1DED3A85FE0B}" type="pres">
      <dgm:prSet presAssocID="{F915CF6D-A397-4791-A48B-25F1013D7F95}" presName="level2hierChild" presStyleCnt="0"/>
      <dgm:spPr/>
    </dgm:pt>
    <dgm:pt modelId="{B89679A6-1016-4815-AA99-D802FCA84B3C}" type="pres">
      <dgm:prSet presAssocID="{7D6748A9-35BE-489A-873B-ABAA7C338B05}" presName="conn2-1" presStyleLbl="parChTrans1D2" presStyleIdx="0" presStyleCnt="3"/>
      <dgm:spPr/>
    </dgm:pt>
    <dgm:pt modelId="{D4B70FAA-9D35-406B-9223-631DA4F9605F}" type="pres">
      <dgm:prSet presAssocID="{7D6748A9-35BE-489A-873B-ABAA7C338B05}" presName="connTx" presStyleLbl="parChTrans1D2" presStyleIdx="0" presStyleCnt="3"/>
      <dgm:spPr/>
    </dgm:pt>
    <dgm:pt modelId="{0619ABCE-7C3F-47F9-BADD-42795DA71B99}" type="pres">
      <dgm:prSet presAssocID="{E4D013CB-7CF5-4296-BC3A-E5D82BED397C}" presName="root2" presStyleCnt="0"/>
      <dgm:spPr/>
    </dgm:pt>
    <dgm:pt modelId="{37E89C4F-B06F-41CA-9349-00F55BF98EA5}" type="pres">
      <dgm:prSet presAssocID="{E4D013CB-7CF5-4296-BC3A-E5D82BED397C}" presName="LevelTwoTextNode" presStyleLbl="node2" presStyleIdx="0" presStyleCnt="3" custScaleX="194872" custScaleY="161051" custLinFactNeighborX="-5484">
        <dgm:presLayoutVars>
          <dgm:chPref val="3"/>
        </dgm:presLayoutVars>
      </dgm:prSet>
      <dgm:spPr/>
    </dgm:pt>
    <dgm:pt modelId="{D096A6A9-DF9E-4316-99E8-7752FB75B27C}" type="pres">
      <dgm:prSet presAssocID="{E4D013CB-7CF5-4296-BC3A-E5D82BED397C}" presName="level3hierChild" presStyleCnt="0"/>
      <dgm:spPr/>
    </dgm:pt>
    <dgm:pt modelId="{F7325348-1AAC-4AB6-9C8D-FD8FAA9C27F3}" type="pres">
      <dgm:prSet presAssocID="{DF722F53-620E-4866-AA52-CE0D159EB544}" presName="conn2-1" presStyleLbl="parChTrans1D3" presStyleIdx="0" presStyleCnt="6"/>
      <dgm:spPr/>
    </dgm:pt>
    <dgm:pt modelId="{6D930405-5505-4608-8B5D-A9144B0D5FB8}" type="pres">
      <dgm:prSet presAssocID="{DF722F53-620E-4866-AA52-CE0D159EB544}" presName="connTx" presStyleLbl="parChTrans1D3" presStyleIdx="0" presStyleCnt="6"/>
      <dgm:spPr/>
    </dgm:pt>
    <dgm:pt modelId="{2499A8ED-AC66-4171-A502-D7D996EC333A}" type="pres">
      <dgm:prSet presAssocID="{E46E6C3D-23AC-45F4-BEAC-C2A83DF5A5F0}" presName="root2" presStyleCnt="0"/>
      <dgm:spPr/>
    </dgm:pt>
    <dgm:pt modelId="{4E7F45CE-721A-47F6-8FFB-EB5A5FE92D2D}" type="pres">
      <dgm:prSet presAssocID="{E46E6C3D-23AC-45F4-BEAC-C2A83DF5A5F0}" presName="LevelTwoTextNode" presStyleLbl="node3" presStyleIdx="0" presStyleCnt="6" custScaleX="505446" custLinFactNeighborX="-4226">
        <dgm:presLayoutVars>
          <dgm:chPref val="3"/>
        </dgm:presLayoutVars>
      </dgm:prSet>
      <dgm:spPr/>
    </dgm:pt>
    <dgm:pt modelId="{30508BAF-081C-4F75-99E3-5BFE92D2D249}" type="pres">
      <dgm:prSet presAssocID="{E46E6C3D-23AC-45F4-BEAC-C2A83DF5A5F0}" presName="level3hierChild" presStyleCnt="0"/>
      <dgm:spPr/>
    </dgm:pt>
    <dgm:pt modelId="{8630EACF-02B0-4743-A0AE-B865F7F4F417}" type="pres">
      <dgm:prSet presAssocID="{BCBA443F-400F-4563-B95C-2C9B5F94CBBE}" presName="conn2-1" presStyleLbl="parChTrans1D3" presStyleIdx="1" presStyleCnt="6"/>
      <dgm:spPr/>
    </dgm:pt>
    <dgm:pt modelId="{6CE00311-B053-43D7-904B-5A1FF0689F1A}" type="pres">
      <dgm:prSet presAssocID="{BCBA443F-400F-4563-B95C-2C9B5F94CBBE}" presName="connTx" presStyleLbl="parChTrans1D3" presStyleIdx="1" presStyleCnt="6"/>
      <dgm:spPr/>
    </dgm:pt>
    <dgm:pt modelId="{ADCD0A3F-869F-4B65-9579-722D9B8F5E35}" type="pres">
      <dgm:prSet presAssocID="{B316B269-D6D7-47D6-971B-2A98FB8BD386}" presName="root2" presStyleCnt="0"/>
      <dgm:spPr/>
    </dgm:pt>
    <dgm:pt modelId="{D511403C-CE48-4621-BA6E-6183AD350461}" type="pres">
      <dgm:prSet presAssocID="{B316B269-D6D7-47D6-971B-2A98FB8BD386}" presName="LevelTwoTextNode" presStyleLbl="node3" presStyleIdx="1" presStyleCnt="6" custScaleX="505446" custLinFactNeighborX="-4226">
        <dgm:presLayoutVars>
          <dgm:chPref val="3"/>
        </dgm:presLayoutVars>
      </dgm:prSet>
      <dgm:spPr/>
    </dgm:pt>
    <dgm:pt modelId="{8A1AB414-C17F-48E1-9A17-7C4641B424CC}" type="pres">
      <dgm:prSet presAssocID="{B316B269-D6D7-47D6-971B-2A98FB8BD386}" presName="level3hierChild" presStyleCnt="0"/>
      <dgm:spPr/>
    </dgm:pt>
    <dgm:pt modelId="{9202F580-CF25-4D65-8965-A19189C0BB3D}" type="pres">
      <dgm:prSet presAssocID="{14FDB08C-D308-4811-99B3-E020861B74A5}" presName="conn2-1" presStyleLbl="parChTrans1D2" presStyleIdx="1" presStyleCnt="3"/>
      <dgm:spPr/>
    </dgm:pt>
    <dgm:pt modelId="{FDC0F6E5-DC8E-44FE-9722-4706D9EC4C9F}" type="pres">
      <dgm:prSet presAssocID="{14FDB08C-D308-4811-99B3-E020861B74A5}" presName="connTx" presStyleLbl="parChTrans1D2" presStyleIdx="1" presStyleCnt="3"/>
      <dgm:spPr/>
    </dgm:pt>
    <dgm:pt modelId="{09E79368-72E7-44C1-843E-1E41B61D4415}" type="pres">
      <dgm:prSet presAssocID="{AFDB1F82-2526-4B75-BA91-96AAD758BA02}" presName="root2" presStyleCnt="0"/>
      <dgm:spPr/>
    </dgm:pt>
    <dgm:pt modelId="{22282C1C-2658-4B8D-A54A-574CC9B693E4}" type="pres">
      <dgm:prSet presAssocID="{AFDB1F82-2526-4B75-BA91-96AAD758BA02}" presName="LevelTwoTextNode" presStyleLbl="node2" presStyleIdx="1" presStyleCnt="3" custScaleX="194872" custScaleY="161051" custLinFactNeighborX="-5484">
        <dgm:presLayoutVars>
          <dgm:chPref val="3"/>
        </dgm:presLayoutVars>
      </dgm:prSet>
      <dgm:spPr/>
    </dgm:pt>
    <dgm:pt modelId="{04664DBA-6D92-43D7-BD42-90F3BF91B3AF}" type="pres">
      <dgm:prSet presAssocID="{AFDB1F82-2526-4B75-BA91-96AAD758BA02}" presName="level3hierChild" presStyleCnt="0"/>
      <dgm:spPr/>
    </dgm:pt>
    <dgm:pt modelId="{2C42950E-62DF-4403-8F58-39D473B735B3}" type="pres">
      <dgm:prSet presAssocID="{D9CE09C9-AA9E-44A5-BFBE-D45500D5DBD0}" presName="conn2-1" presStyleLbl="parChTrans1D3" presStyleIdx="2" presStyleCnt="6"/>
      <dgm:spPr/>
    </dgm:pt>
    <dgm:pt modelId="{93CAF04B-1747-4983-B96D-28DD813FFB9B}" type="pres">
      <dgm:prSet presAssocID="{D9CE09C9-AA9E-44A5-BFBE-D45500D5DBD0}" presName="connTx" presStyleLbl="parChTrans1D3" presStyleIdx="2" presStyleCnt="6"/>
      <dgm:spPr/>
    </dgm:pt>
    <dgm:pt modelId="{ABCF5A0C-BDC8-4AB4-8F14-FB18F501FA0E}" type="pres">
      <dgm:prSet presAssocID="{81865DD5-2CC8-4410-A678-8F6AF6039186}" presName="root2" presStyleCnt="0"/>
      <dgm:spPr/>
    </dgm:pt>
    <dgm:pt modelId="{1F5FBE60-31DB-456C-B28F-23E92C47CC84}" type="pres">
      <dgm:prSet presAssocID="{81865DD5-2CC8-4410-A678-8F6AF6039186}" presName="LevelTwoTextNode" presStyleLbl="node3" presStyleIdx="2" presStyleCnt="6" custScaleX="505446" custLinFactNeighborX="-4226">
        <dgm:presLayoutVars>
          <dgm:chPref val="3"/>
        </dgm:presLayoutVars>
      </dgm:prSet>
      <dgm:spPr/>
    </dgm:pt>
    <dgm:pt modelId="{74601763-F8BD-41EC-8628-56D65DBDDAAB}" type="pres">
      <dgm:prSet presAssocID="{81865DD5-2CC8-4410-A678-8F6AF6039186}" presName="level3hierChild" presStyleCnt="0"/>
      <dgm:spPr/>
    </dgm:pt>
    <dgm:pt modelId="{E2E5E31A-F9BF-424D-AF00-9E077328AC23}" type="pres">
      <dgm:prSet presAssocID="{BFD87B9C-D645-4B3B-88C9-6E425DE6A3FB}" presName="conn2-1" presStyleLbl="parChTrans1D3" presStyleIdx="3" presStyleCnt="6"/>
      <dgm:spPr/>
    </dgm:pt>
    <dgm:pt modelId="{BD8AE5FC-7674-4C0F-B627-3F2767AA865A}" type="pres">
      <dgm:prSet presAssocID="{BFD87B9C-D645-4B3B-88C9-6E425DE6A3FB}" presName="connTx" presStyleLbl="parChTrans1D3" presStyleIdx="3" presStyleCnt="6"/>
      <dgm:spPr/>
    </dgm:pt>
    <dgm:pt modelId="{432079A7-1728-44F8-A847-256730DD0A37}" type="pres">
      <dgm:prSet presAssocID="{600E4102-9132-4F64-81D2-D0550ED1B56D}" presName="root2" presStyleCnt="0"/>
      <dgm:spPr/>
    </dgm:pt>
    <dgm:pt modelId="{11898B29-ADD1-4696-97E4-683673A21B2F}" type="pres">
      <dgm:prSet presAssocID="{600E4102-9132-4F64-81D2-D0550ED1B56D}" presName="LevelTwoTextNode" presStyleLbl="node3" presStyleIdx="3" presStyleCnt="6" custScaleX="505446" custLinFactNeighborX="-4226">
        <dgm:presLayoutVars>
          <dgm:chPref val="3"/>
        </dgm:presLayoutVars>
      </dgm:prSet>
      <dgm:spPr/>
    </dgm:pt>
    <dgm:pt modelId="{2A870CFB-A3E9-4298-9397-77190F4132B3}" type="pres">
      <dgm:prSet presAssocID="{600E4102-9132-4F64-81D2-D0550ED1B56D}" presName="level3hierChild" presStyleCnt="0"/>
      <dgm:spPr/>
    </dgm:pt>
    <dgm:pt modelId="{25288259-C23B-4E53-9D8F-882FF7808FA2}" type="pres">
      <dgm:prSet presAssocID="{05B8AFC9-D0BF-45C7-9BA8-66A6007A9435}" presName="conn2-1" presStyleLbl="parChTrans1D2" presStyleIdx="2" presStyleCnt="3"/>
      <dgm:spPr/>
    </dgm:pt>
    <dgm:pt modelId="{A2D76688-ABFC-44BE-9F22-B40B181C5A17}" type="pres">
      <dgm:prSet presAssocID="{05B8AFC9-D0BF-45C7-9BA8-66A6007A9435}" presName="connTx" presStyleLbl="parChTrans1D2" presStyleIdx="2" presStyleCnt="3"/>
      <dgm:spPr/>
    </dgm:pt>
    <dgm:pt modelId="{020B232D-2BC3-4E7B-8ED9-E30BA4046828}" type="pres">
      <dgm:prSet presAssocID="{DD4B90B5-7502-4EA2-854F-A173A05A9A9A}" presName="root2" presStyleCnt="0"/>
      <dgm:spPr/>
    </dgm:pt>
    <dgm:pt modelId="{EBA27ABD-5BA8-4360-BCFC-EE7D511FC71E}" type="pres">
      <dgm:prSet presAssocID="{DD4B90B5-7502-4EA2-854F-A173A05A9A9A}" presName="LevelTwoTextNode" presStyleLbl="node2" presStyleIdx="2" presStyleCnt="3" custScaleX="194872" custScaleY="161051" custLinFactNeighborX="-5484">
        <dgm:presLayoutVars>
          <dgm:chPref val="3"/>
        </dgm:presLayoutVars>
      </dgm:prSet>
      <dgm:spPr/>
    </dgm:pt>
    <dgm:pt modelId="{BD5D9E7C-61C0-46B8-AA4E-54A31F24CA57}" type="pres">
      <dgm:prSet presAssocID="{DD4B90B5-7502-4EA2-854F-A173A05A9A9A}" presName="level3hierChild" presStyleCnt="0"/>
      <dgm:spPr/>
    </dgm:pt>
    <dgm:pt modelId="{8F2C20C9-C498-4E2D-8CD5-AEB91ACA4B06}" type="pres">
      <dgm:prSet presAssocID="{8AB24B72-1052-43A7-AA23-983899E2C71C}" presName="conn2-1" presStyleLbl="parChTrans1D3" presStyleIdx="4" presStyleCnt="6"/>
      <dgm:spPr/>
    </dgm:pt>
    <dgm:pt modelId="{552C7A85-3D3D-4214-9885-FB40EBFF34E0}" type="pres">
      <dgm:prSet presAssocID="{8AB24B72-1052-43A7-AA23-983899E2C71C}" presName="connTx" presStyleLbl="parChTrans1D3" presStyleIdx="4" presStyleCnt="6"/>
      <dgm:spPr/>
    </dgm:pt>
    <dgm:pt modelId="{2C004862-8BF4-4E5E-A213-21B6234A02DA}" type="pres">
      <dgm:prSet presAssocID="{A09B6157-DA52-495D-8015-4F7532EA7CE2}" presName="root2" presStyleCnt="0"/>
      <dgm:spPr/>
    </dgm:pt>
    <dgm:pt modelId="{DD9259B4-5460-406F-9B0E-EF1327A01A66}" type="pres">
      <dgm:prSet presAssocID="{A09B6157-DA52-495D-8015-4F7532EA7CE2}" presName="LevelTwoTextNode" presStyleLbl="node3" presStyleIdx="4" presStyleCnt="6" custScaleX="505446" custLinFactNeighborX="-4226">
        <dgm:presLayoutVars>
          <dgm:chPref val="3"/>
        </dgm:presLayoutVars>
      </dgm:prSet>
      <dgm:spPr/>
    </dgm:pt>
    <dgm:pt modelId="{F2620EC9-7228-4618-9623-F6AFFD448020}" type="pres">
      <dgm:prSet presAssocID="{A09B6157-DA52-495D-8015-4F7532EA7CE2}" presName="level3hierChild" presStyleCnt="0"/>
      <dgm:spPr/>
    </dgm:pt>
    <dgm:pt modelId="{10918B2E-6996-4D24-B017-777056589C60}" type="pres">
      <dgm:prSet presAssocID="{F5BF81B2-005F-470C-985E-F7536092F915}" presName="conn2-1" presStyleLbl="parChTrans1D3" presStyleIdx="5" presStyleCnt="6"/>
      <dgm:spPr/>
    </dgm:pt>
    <dgm:pt modelId="{EAD26E24-8B6B-41CD-922A-B5E4F3EB7F0E}" type="pres">
      <dgm:prSet presAssocID="{F5BF81B2-005F-470C-985E-F7536092F915}" presName="connTx" presStyleLbl="parChTrans1D3" presStyleIdx="5" presStyleCnt="6"/>
      <dgm:spPr/>
    </dgm:pt>
    <dgm:pt modelId="{B33F74BF-CE24-4FB7-A5CB-090B192C2E73}" type="pres">
      <dgm:prSet presAssocID="{F5AF91B9-6893-4773-9C5D-C54AB11F6188}" presName="root2" presStyleCnt="0"/>
      <dgm:spPr/>
    </dgm:pt>
    <dgm:pt modelId="{4F9AC824-FC22-4128-83F9-C29C0D0CFC6F}" type="pres">
      <dgm:prSet presAssocID="{F5AF91B9-6893-4773-9C5D-C54AB11F6188}" presName="LevelTwoTextNode" presStyleLbl="node3" presStyleIdx="5" presStyleCnt="6" custScaleX="505446" custLinFactNeighborX="-4226">
        <dgm:presLayoutVars>
          <dgm:chPref val="3"/>
        </dgm:presLayoutVars>
      </dgm:prSet>
      <dgm:spPr/>
    </dgm:pt>
    <dgm:pt modelId="{369F1963-FF35-4A1E-90D2-13C2495C9787}" type="pres">
      <dgm:prSet presAssocID="{F5AF91B9-6893-4773-9C5D-C54AB11F6188}" presName="level3hierChild" presStyleCnt="0"/>
      <dgm:spPr/>
    </dgm:pt>
  </dgm:ptLst>
  <dgm:cxnLst>
    <dgm:cxn modelId="{BE366509-5090-4F53-8ED3-EF047F7CB574}" type="presOf" srcId="{14FDB08C-D308-4811-99B3-E020861B74A5}" destId="{9202F580-CF25-4D65-8965-A19189C0BB3D}" srcOrd="0" destOrd="0" presId="urn:microsoft.com/office/officeart/2005/8/layout/hierarchy2"/>
    <dgm:cxn modelId="{4E331916-5E51-4F11-A1FD-FEE9A706567A}" type="presOf" srcId="{81865DD5-2CC8-4410-A678-8F6AF6039186}" destId="{1F5FBE60-31DB-456C-B28F-23E92C47CC84}" srcOrd="0" destOrd="0" presId="urn:microsoft.com/office/officeart/2005/8/layout/hierarchy2"/>
    <dgm:cxn modelId="{78BD5A19-FE9F-4952-9552-144BA317C68C}" type="presOf" srcId="{A09B6157-DA52-495D-8015-4F7532EA7CE2}" destId="{DD9259B4-5460-406F-9B0E-EF1327A01A66}" srcOrd="0" destOrd="0" presId="urn:microsoft.com/office/officeart/2005/8/layout/hierarchy2"/>
    <dgm:cxn modelId="{4CD49424-DC75-4D86-B69A-0B86AA7FE4CB}" type="presOf" srcId="{7D6748A9-35BE-489A-873B-ABAA7C338B05}" destId="{B89679A6-1016-4815-AA99-D802FCA84B3C}" srcOrd="0" destOrd="0" presId="urn:microsoft.com/office/officeart/2005/8/layout/hierarchy2"/>
    <dgm:cxn modelId="{579F8425-84D3-498A-98B2-8E968318EDC0}" type="presOf" srcId="{D9CE09C9-AA9E-44A5-BFBE-D45500D5DBD0}" destId="{93CAF04B-1747-4983-B96D-28DD813FFB9B}" srcOrd="1" destOrd="0" presId="urn:microsoft.com/office/officeart/2005/8/layout/hierarchy2"/>
    <dgm:cxn modelId="{12A38B2B-89C0-47C8-91B1-DE260569DADC}" srcId="{F915CF6D-A397-4791-A48B-25F1013D7F95}" destId="{DD4B90B5-7502-4EA2-854F-A173A05A9A9A}" srcOrd="2" destOrd="0" parTransId="{05B8AFC9-D0BF-45C7-9BA8-66A6007A9435}" sibTransId="{44BE5349-A34F-43CE-A6AA-E0089545C985}"/>
    <dgm:cxn modelId="{7B45BF2B-2571-4CCD-BD7E-535CF19934A8}" type="presOf" srcId="{8AB24B72-1052-43A7-AA23-983899E2C71C}" destId="{8F2C20C9-C498-4E2D-8CD5-AEB91ACA4B06}" srcOrd="0" destOrd="0" presId="urn:microsoft.com/office/officeart/2005/8/layout/hierarchy2"/>
    <dgm:cxn modelId="{84728F31-2ADE-4083-A803-D671E1E233EA}" srcId="{9B8031C1-0730-4BEC-98A0-232F0E509870}" destId="{F915CF6D-A397-4791-A48B-25F1013D7F95}" srcOrd="0" destOrd="0" parTransId="{10BE448F-DE5D-49C3-9C7E-865720FCAAF2}" sibTransId="{F5F3E3F1-B2A3-409F-A28F-4B4F68822FA5}"/>
    <dgm:cxn modelId="{33E1173B-0635-42CA-A687-2BF5E31553D1}" type="presOf" srcId="{BFD87B9C-D645-4B3B-88C9-6E425DE6A3FB}" destId="{BD8AE5FC-7674-4C0F-B627-3F2767AA865A}" srcOrd="1" destOrd="0" presId="urn:microsoft.com/office/officeart/2005/8/layout/hierarchy2"/>
    <dgm:cxn modelId="{076E9E3E-12A7-4E06-B623-D7E53EB25A2E}" type="presOf" srcId="{BCBA443F-400F-4563-B95C-2C9B5F94CBBE}" destId="{6CE00311-B053-43D7-904B-5A1FF0689F1A}" srcOrd="1" destOrd="0" presId="urn:microsoft.com/office/officeart/2005/8/layout/hierarchy2"/>
    <dgm:cxn modelId="{B4A0D95C-573A-4EA5-B9F7-4BA6FF900582}" srcId="{F915CF6D-A397-4791-A48B-25F1013D7F95}" destId="{E4D013CB-7CF5-4296-BC3A-E5D82BED397C}" srcOrd="0" destOrd="0" parTransId="{7D6748A9-35BE-489A-873B-ABAA7C338B05}" sibTransId="{E2185714-F7C6-4307-811D-35D38FB906BA}"/>
    <dgm:cxn modelId="{DABCA25F-C928-45CE-8885-FBCC4BE0A457}" srcId="{F915CF6D-A397-4791-A48B-25F1013D7F95}" destId="{AFDB1F82-2526-4B75-BA91-96AAD758BA02}" srcOrd="1" destOrd="0" parTransId="{14FDB08C-D308-4811-99B3-E020861B74A5}" sibTransId="{4803A859-D2CA-4722-8AB1-524491536A0A}"/>
    <dgm:cxn modelId="{1F411244-FE5E-4E19-8DBB-A76F61316004}" type="presOf" srcId="{DF722F53-620E-4866-AA52-CE0D159EB544}" destId="{6D930405-5505-4608-8B5D-A9144B0D5FB8}" srcOrd="1" destOrd="0" presId="urn:microsoft.com/office/officeart/2005/8/layout/hierarchy2"/>
    <dgm:cxn modelId="{EFDC5465-4F10-4C33-A2F4-168F42A88066}" type="presOf" srcId="{E4D013CB-7CF5-4296-BC3A-E5D82BED397C}" destId="{37E89C4F-B06F-41CA-9349-00F55BF98EA5}" srcOrd="0" destOrd="0" presId="urn:microsoft.com/office/officeart/2005/8/layout/hierarchy2"/>
    <dgm:cxn modelId="{0073F846-F7D1-450E-8BED-E832BC6692AB}" type="presOf" srcId="{B316B269-D6D7-47D6-971B-2A98FB8BD386}" destId="{D511403C-CE48-4621-BA6E-6183AD350461}" srcOrd="0" destOrd="0" presId="urn:microsoft.com/office/officeart/2005/8/layout/hierarchy2"/>
    <dgm:cxn modelId="{7D037447-A0AA-4F25-97EC-37977FF7E5E0}" type="presOf" srcId="{DF722F53-620E-4866-AA52-CE0D159EB544}" destId="{F7325348-1AAC-4AB6-9C8D-FD8FAA9C27F3}" srcOrd="0" destOrd="0" presId="urn:microsoft.com/office/officeart/2005/8/layout/hierarchy2"/>
    <dgm:cxn modelId="{A170F348-A7F7-4ADF-983B-BD18DC3B2EBA}" type="presOf" srcId="{BCBA443F-400F-4563-B95C-2C9B5F94CBBE}" destId="{8630EACF-02B0-4743-A0AE-B865F7F4F417}" srcOrd="0" destOrd="0" presId="urn:microsoft.com/office/officeart/2005/8/layout/hierarchy2"/>
    <dgm:cxn modelId="{0539E969-A3EE-46C3-A08B-8D50D7110E26}" srcId="{AFDB1F82-2526-4B75-BA91-96AAD758BA02}" destId="{600E4102-9132-4F64-81D2-D0550ED1B56D}" srcOrd="1" destOrd="0" parTransId="{BFD87B9C-D645-4B3B-88C9-6E425DE6A3FB}" sibTransId="{56F0B2D6-1D3B-4238-B3D8-E3FCB0BB2C0F}"/>
    <dgm:cxn modelId="{5D5AA46A-1274-439C-AA87-258105D92B75}" type="presOf" srcId="{AFDB1F82-2526-4B75-BA91-96AAD758BA02}" destId="{22282C1C-2658-4B8D-A54A-574CC9B693E4}" srcOrd="0" destOrd="0" presId="urn:microsoft.com/office/officeart/2005/8/layout/hierarchy2"/>
    <dgm:cxn modelId="{28AB7770-7CC9-45C9-BDDB-8B55519FF430}" type="presOf" srcId="{7D6748A9-35BE-489A-873B-ABAA7C338B05}" destId="{D4B70FAA-9D35-406B-9223-631DA4F9605F}" srcOrd="1" destOrd="0" presId="urn:microsoft.com/office/officeart/2005/8/layout/hierarchy2"/>
    <dgm:cxn modelId="{38176D53-CC0C-40CC-8626-13DF3DECBE21}" type="presOf" srcId="{9B8031C1-0730-4BEC-98A0-232F0E509870}" destId="{02F7DBF9-6F4D-44B9-B015-3CFD1E89C738}" srcOrd="0" destOrd="0" presId="urn:microsoft.com/office/officeart/2005/8/layout/hierarchy2"/>
    <dgm:cxn modelId="{338F9353-4C0E-4CE5-8EB1-73134E004178}" type="presOf" srcId="{E46E6C3D-23AC-45F4-BEAC-C2A83DF5A5F0}" destId="{4E7F45CE-721A-47F6-8FFB-EB5A5FE92D2D}" srcOrd="0" destOrd="0" presId="urn:microsoft.com/office/officeart/2005/8/layout/hierarchy2"/>
    <dgm:cxn modelId="{1A916D77-2845-4705-8FCF-F99E9F8A627F}" type="presOf" srcId="{8AB24B72-1052-43A7-AA23-983899E2C71C}" destId="{552C7A85-3D3D-4214-9885-FB40EBFF34E0}" srcOrd="1" destOrd="0" presId="urn:microsoft.com/office/officeart/2005/8/layout/hierarchy2"/>
    <dgm:cxn modelId="{433F127B-9718-464F-A92C-6242D633C8EA}" type="presOf" srcId="{D9CE09C9-AA9E-44A5-BFBE-D45500D5DBD0}" destId="{2C42950E-62DF-4403-8F58-39D473B735B3}" srcOrd="0" destOrd="0" presId="urn:microsoft.com/office/officeart/2005/8/layout/hierarchy2"/>
    <dgm:cxn modelId="{08AE3F7F-5101-45FA-AF43-ADD56604EC7A}" type="presOf" srcId="{F915CF6D-A397-4791-A48B-25F1013D7F95}" destId="{253939DC-A15D-433B-95C4-B945189CAA82}" srcOrd="0" destOrd="0" presId="urn:microsoft.com/office/officeart/2005/8/layout/hierarchy2"/>
    <dgm:cxn modelId="{5926B889-F552-4307-830C-3029CC29A9D1}" type="presOf" srcId="{05B8AFC9-D0BF-45C7-9BA8-66A6007A9435}" destId="{A2D76688-ABFC-44BE-9F22-B40B181C5A17}" srcOrd="1" destOrd="0" presId="urn:microsoft.com/office/officeart/2005/8/layout/hierarchy2"/>
    <dgm:cxn modelId="{83C73C8F-FBBB-4AE1-BC41-60C92F3A62B2}" type="presOf" srcId="{BFD87B9C-D645-4B3B-88C9-6E425DE6A3FB}" destId="{E2E5E31A-F9BF-424D-AF00-9E077328AC23}" srcOrd="0" destOrd="0" presId="urn:microsoft.com/office/officeart/2005/8/layout/hierarchy2"/>
    <dgm:cxn modelId="{35DDB09C-5A53-4784-87F6-66CB570E2FC0}" srcId="{E4D013CB-7CF5-4296-BC3A-E5D82BED397C}" destId="{B316B269-D6D7-47D6-971B-2A98FB8BD386}" srcOrd="1" destOrd="0" parTransId="{BCBA443F-400F-4563-B95C-2C9B5F94CBBE}" sibTransId="{205E4D42-202F-4222-8FDA-04582AD83476}"/>
    <dgm:cxn modelId="{94971E9E-F2F9-4B75-B36A-459541F5FA97}" srcId="{DD4B90B5-7502-4EA2-854F-A173A05A9A9A}" destId="{F5AF91B9-6893-4773-9C5D-C54AB11F6188}" srcOrd="1" destOrd="0" parTransId="{F5BF81B2-005F-470C-985E-F7536092F915}" sibTransId="{641A500C-2F37-465E-B739-010DFFE36BB7}"/>
    <dgm:cxn modelId="{E3D462A0-750F-4083-9D85-DD1430F95863}" srcId="{E4D013CB-7CF5-4296-BC3A-E5D82BED397C}" destId="{E46E6C3D-23AC-45F4-BEAC-C2A83DF5A5F0}" srcOrd="0" destOrd="0" parTransId="{DF722F53-620E-4866-AA52-CE0D159EB544}" sibTransId="{53427726-0F16-447B-8FCA-4DD588810885}"/>
    <dgm:cxn modelId="{328926A9-DF13-4348-B829-96ED5E7B4911}" type="presOf" srcId="{DD4B90B5-7502-4EA2-854F-A173A05A9A9A}" destId="{EBA27ABD-5BA8-4360-BCFC-EE7D511FC71E}" srcOrd="0" destOrd="0" presId="urn:microsoft.com/office/officeart/2005/8/layout/hierarchy2"/>
    <dgm:cxn modelId="{E952E3CB-8456-4E90-A4C6-E9B70FDEEB19}" srcId="{AFDB1F82-2526-4B75-BA91-96AAD758BA02}" destId="{81865DD5-2CC8-4410-A678-8F6AF6039186}" srcOrd="0" destOrd="0" parTransId="{D9CE09C9-AA9E-44A5-BFBE-D45500D5DBD0}" sibTransId="{07D23F38-98A2-4D73-BF72-B01239F098EF}"/>
    <dgm:cxn modelId="{691494D8-6193-4D02-A996-FE9BEE64E1BE}" type="presOf" srcId="{600E4102-9132-4F64-81D2-D0550ED1B56D}" destId="{11898B29-ADD1-4696-97E4-683673A21B2F}" srcOrd="0" destOrd="0" presId="urn:microsoft.com/office/officeart/2005/8/layout/hierarchy2"/>
    <dgm:cxn modelId="{F3FC8EE6-59DF-4FEA-A2B4-F084CAADD16E}" type="presOf" srcId="{F5BF81B2-005F-470C-985E-F7536092F915}" destId="{10918B2E-6996-4D24-B017-777056589C60}" srcOrd="0" destOrd="0" presId="urn:microsoft.com/office/officeart/2005/8/layout/hierarchy2"/>
    <dgm:cxn modelId="{A48F4AF3-12C8-434E-8BAD-917D5F259EF4}" srcId="{DD4B90B5-7502-4EA2-854F-A173A05A9A9A}" destId="{A09B6157-DA52-495D-8015-4F7532EA7CE2}" srcOrd="0" destOrd="0" parTransId="{8AB24B72-1052-43A7-AA23-983899E2C71C}" sibTransId="{681DE68B-4CA1-4606-85B7-1D92B1474C00}"/>
    <dgm:cxn modelId="{87AD1DFA-4218-4D9F-AE64-D08A569E1F19}" type="presOf" srcId="{14FDB08C-D308-4811-99B3-E020861B74A5}" destId="{FDC0F6E5-DC8E-44FE-9722-4706D9EC4C9F}" srcOrd="1" destOrd="0" presId="urn:microsoft.com/office/officeart/2005/8/layout/hierarchy2"/>
    <dgm:cxn modelId="{991FFBFA-4B28-4459-8C75-DC962C44C21A}" type="presOf" srcId="{05B8AFC9-D0BF-45C7-9BA8-66A6007A9435}" destId="{25288259-C23B-4E53-9D8F-882FF7808FA2}" srcOrd="0" destOrd="0" presId="urn:microsoft.com/office/officeart/2005/8/layout/hierarchy2"/>
    <dgm:cxn modelId="{BE1983FC-0F29-48E1-BB5E-E73581B4CEE6}" type="presOf" srcId="{F5BF81B2-005F-470C-985E-F7536092F915}" destId="{EAD26E24-8B6B-41CD-922A-B5E4F3EB7F0E}" srcOrd="1" destOrd="0" presId="urn:microsoft.com/office/officeart/2005/8/layout/hierarchy2"/>
    <dgm:cxn modelId="{A11A1BFF-AFB3-4628-8307-EAD23662E28D}" type="presOf" srcId="{F5AF91B9-6893-4773-9C5D-C54AB11F6188}" destId="{4F9AC824-FC22-4128-83F9-C29C0D0CFC6F}" srcOrd="0" destOrd="0" presId="urn:microsoft.com/office/officeart/2005/8/layout/hierarchy2"/>
    <dgm:cxn modelId="{7F4CE45B-D125-4147-9AF4-97F0C084A26C}" type="presParOf" srcId="{02F7DBF9-6F4D-44B9-B015-3CFD1E89C738}" destId="{CCCA4CF9-D570-45C9-AC78-46D6FDC701B6}" srcOrd="0" destOrd="0" presId="urn:microsoft.com/office/officeart/2005/8/layout/hierarchy2"/>
    <dgm:cxn modelId="{60711C33-E88D-4FF4-B88F-44A5285A8A3D}" type="presParOf" srcId="{CCCA4CF9-D570-45C9-AC78-46D6FDC701B6}" destId="{253939DC-A15D-433B-95C4-B945189CAA82}" srcOrd="0" destOrd="0" presId="urn:microsoft.com/office/officeart/2005/8/layout/hierarchy2"/>
    <dgm:cxn modelId="{34C7E6B5-4787-4CED-AB92-B04A0DB80261}" type="presParOf" srcId="{CCCA4CF9-D570-45C9-AC78-46D6FDC701B6}" destId="{20219654-7259-4039-BC7B-1DED3A85FE0B}" srcOrd="1" destOrd="0" presId="urn:microsoft.com/office/officeart/2005/8/layout/hierarchy2"/>
    <dgm:cxn modelId="{A5FA62F7-A4A9-48BE-91E6-BBBEB13839EF}" type="presParOf" srcId="{20219654-7259-4039-BC7B-1DED3A85FE0B}" destId="{B89679A6-1016-4815-AA99-D802FCA84B3C}" srcOrd="0" destOrd="0" presId="urn:microsoft.com/office/officeart/2005/8/layout/hierarchy2"/>
    <dgm:cxn modelId="{526727BE-6771-4FC5-9429-54A6C88667CE}" type="presParOf" srcId="{B89679A6-1016-4815-AA99-D802FCA84B3C}" destId="{D4B70FAA-9D35-406B-9223-631DA4F9605F}" srcOrd="0" destOrd="0" presId="urn:microsoft.com/office/officeart/2005/8/layout/hierarchy2"/>
    <dgm:cxn modelId="{966992EE-71E2-42A8-8EED-FE4E32F43DE0}" type="presParOf" srcId="{20219654-7259-4039-BC7B-1DED3A85FE0B}" destId="{0619ABCE-7C3F-47F9-BADD-42795DA71B99}" srcOrd="1" destOrd="0" presId="urn:microsoft.com/office/officeart/2005/8/layout/hierarchy2"/>
    <dgm:cxn modelId="{A071E4DE-E0EB-411D-AF80-78A51CCF18B9}" type="presParOf" srcId="{0619ABCE-7C3F-47F9-BADD-42795DA71B99}" destId="{37E89C4F-B06F-41CA-9349-00F55BF98EA5}" srcOrd="0" destOrd="0" presId="urn:microsoft.com/office/officeart/2005/8/layout/hierarchy2"/>
    <dgm:cxn modelId="{05AE1A74-86B0-4A9F-B5FE-0E6F875459C0}" type="presParOf" srcId="{0619ABCE-7C3F-47F9-BADD-42795DA71B99}" destId="{D096A6A9-DF9E-4316-99E8-7752FB75B27C}" srcOrd="1" destOrd="0" presId="urn:microsoft.com/office/officeart/2005/8/layout/hierarchy2"/>
    <dgm:cxn modelId="{8B09E5E7-610A-4DFE-BFB9-78350DB2ED2D}" type="presParOf" srcId="{D096A6A9-DF9E-4316-99E8-7752FB75B27C}" destId="{F7325348-1AAC-4AB6-9C8D-FD8FAA9C27F3}" srcOrd="0" destOrd="0" presId="urn:microsoft.com/office/officeart/2005/8/layout/hierarchy2"/>
    <dgm:cxn modelId="{B7B7030E-BFF9-484B-BA42-76DFEB93EFCD}" type="presParOf" srcId="{F7325348-1AAC-4AB6-9C8D-FD8FAA9C27F3}" destId="{6D930405-5505-4608-8B5D-A9144B0D5FB8}" srcOrd="0" destOrd="0" presId="urn:microsoft.com/office/officeart/2005/8/layout/hierarchy2"/>
    <dgm:cxn modelId="{62527A93-0BA4-4AA0-BE7C-470D6FB785E4}" type="presParOf" srcId="{D096A6A9-DF9E-4316-99E8-7752FB75B27C}" destId="{2499A8ED-AC66-4171-A502-D7D996EC333A}" srcOrd="1" destOrd="0" presId="urn:microsoft.com/office/officeart/2005/8/layout/hierarchy2"/>
    <dgm:cxn modelId="{00472A58-1983-40F4-BC03-D8E5E8A54366}" type="presParOf" srcId="{2499A8ED-AC66-4171-A502-D7D996EC333A}" destId="{4E7F45CE-721A-47F6-8FFB-EB5A5FE92D2D}" srcOrd="0" destOrd="0" presId="urn:microsoft.com/office/officeart/2005/8/layout/hierarchy2"/>
    <dgm:cxn modelId="{7D9405FB-76F8-46F3-9131-D05DB17F4A9F}" type="presParOf" srcId="{2499A8ED-AC66-4171-A502-D7D996EC333A}" destId="{30508BAF-081C-4F75-99E3-5BFE92D2D249}" srcOrd="1" destOrd="0" presId="urn:microsoft.com/office/officeart/2005/8/layout/hierarchy2"/>
    <dgm:cxn modelId="{29987773-339C-4288-B8BB-51C8EBCDCC3D}" type="presParOf" srcId="{D096A6A9-DF9E-4316-99E8-7752FB75B27C}" destId="{8630EACF-02B0-4743-A0AE-B865F7F4F417}" srcOrd="2" destOrd="0" presId="urn:microsoft.com/office/officeart/2005/8/layout/hierarchy2"/>
    <dgm:cxn modelId="{2F8BD818-9F17-4DE4-A47C-A21D69DBBBAA}" type="presParOf" srcId="{8630EACF-02B0-4743-A0AE-B865F7F4F417}" destId="{6CE00311-B053-43D7-904B-5A1FF0689F1A}" srcOrd="0" destOrd="0" presId="urn:microsoft.com/office/officeart/2005/8/layout/hierarchy2"/>
    <dgm:cxn modelId="{6C3B8FDA-6E7D-464D-87FB-9FC36DFDA2F9}" type="presParOf" srcId="{D096A6A9-DF9E-4316-99E8-7752FB75B27C}" destId="{ADCD0A3F-869F-4B65-9579-722D9B8F5E35}" srcOrd="3" destOrd="0" presId="urn:microsoft.com/office/officeart/2005/8/layout/hierarchy2"/>
    <dgm:cxn modelId="{D6728902-4A8E-4305-9B08-DCDF98DFEE49}" type="presParOf" srcId="{ADCD0A3F-869F-4B65-9579-722D9B8F5E35}" destId="{D511403C-CE48-4621-BA6E-6183AD350461}" srcOrd="0" destOrd="0" presId="urn:microsoft.com/office/officeart/2005/8/layout/hierarchy2"/>
    <dgm:cxn modelId="{7D86062A-4D47-4B1B-9A5C-F690A89E45D4}" type="presParOf" srcId="{ADCD0A3F-869F-4B65-9579-722D9B8F5E35}" destId="{8A1AB414-C17F-48E1-9A17-7C4641B424CC}" srcOrd="1" destOrd="0" presId="urn:microsoft.com/office/officeart/2005/8/layout/hierarchy2"/>
    <dgm:cxn modelId="{A5C94D53-CAC0-420A-9D9F-CDD251FC5083}" type="presParOf" srcId="{20219654-7259-4039-BC7B-1DED3A85FE0B}" destId="{9202F580-CF25-4D65-8965-A19189C0BB3D}" srcOrd="2" destOrd="0" presId="urn:microsoft.com/office/officeart/2005/8/layout/hierarchy2"/>
    <dgm:cxn modelId="{E82A066B-E7B9-4611-9AD8-768B738229DE}" type="presParOf" srcId="{9202F580-CF25-4D65-8965-A19189C0BB3D}" destId="{FDC0F6E5-DC8E-44FE-9722-4706D9EC4C9F}" srcOrd="0" destOrd="0" presId="urn:microsoft.com/office/officeart/2005/8/layout/hierarchy2"/>
    <dgm:cxn modelId="{F07D46E1-17B4-46B3-8DFB-CD40E6830B12}" type="presParOf" srcId="{20219654-7259-4039-BC7B-1DED3A85FE0B}" destId="{09E79368-72E7-44C1-843E-1E41B61D4415}" srcOrd="3" destOrd="0" presId="urn:microsoft.com/office/officeart/2005/8/layout/hierarchy2"/>
    <dgm:cxn modelId="{C8AB782C-D11D-464C-8C81-D59B6867150A}" type="presParOf" srcId="{09E79368-72E7-44C1-843E-1E41B61D4415}" destId="{22282C1C-2658-4B8D-A54A-574CC9B693E4}" srcOrd="0" destOrd="0" presId="urn:microsoft.com/office/officeart/2005/8/layout/hierarchy2"/>
    <dgm:cxn modelId="{7A2A212A-3C55-4317-A4B0-DDF73429CD93}" type="presParOf" srcId="{09E79368-72E7-44C1-843E-1E41B61D4415}" destId="{04664DBA-6D92-43D7-BD42-90F3BF91B3AF}" srcOrd="1" destOrd="0" presId="urn:microsoft.com/office/officeart/2005/8/layout/hierarchy2"/>
    <dgm:cxn modelId="{E080FD4D-6585-4BB3-A52C-A6BD74C10D1F}" type="presParOf" srcId="{04664DBA-6D92-43D7-BD42-90F3BF91B3AF}" destId="{2C42950E-62DF-4403-8F58-39D473B735B3}" srcOrd="0" destOrd="0" presId="urn:microsoft.com/office/officeart/2005/8/layout/hierarchy2"/>
    <dgm:cxn modelId="{04AB876D-FD15-448F-8CE6-345D145B2F95}" type="presParOf" srcId="{2C42950E-62DF-4403-8F58-39D473B735B3}" destId="{93CAF04B-1747-4983-B96D-28DD813FFB9B}" srcOrd="0" destOrd="0" presId="urn:microsoft.com/office/officeart/2005/8/layout/hierarchy2"/>
    <dgm:cxn modelId="{B360867E-6B84-48D3-84AC-108423798F43}" type="presParOf" srcId="{04664DBA-6D92-43D7-BD42-90F3BF91B3AF}" destId="{ABCF5A0C-BDC8-4AB4-8F14-FB18F501FA0E}" srcOrd="1" destOrd="0" presId="urn:microsoft.com/office/officeart/2005/8/layout/hierarchy2"/>
    <dgm:cxn modelId="{81A42FFC-D132-495B-ACCF-FC0081872D18}" type="presParOf" srcId="{ABCF5A0C-BDC8-4AB4-8F14-FB18F501FA0E}" destId="{1F5FBE60-31DB-456C-B28F-23E92C47CC84}" srcOrd="0" destOrd="0" presId="urn:microsoft.com/office/officeart/2005/8/layout/hierarchy2"/>
    <dgm:cxn modelId="{A2F4AC06-AC12-4186-BDBD-DF048BAEC978}" type="presParOf" srcId="{ABCF5A0C-BDC8-4AB4-8F14-FB18F501FA0E}" destId="{74601763-F8BD-41EC-8628-56D65DBDDAAB}" srcOrd="1" destOrd="0" presId="urn:microsoft.com/office/officeart/2005/8/layout/hierarchy2"/>
    <dgm:cxn modelId="{EAB0DDC0-2511-4C2C-AF3C-58E7632CCBD2}" type="presParOf" srcId="{04664DBA-6D92-43D7-BD42-90F3BF91B3AF}" destId="{E2E5E31A-F9BF-424D-AF00-9E077328AC23}" srcOrd="2" destOrd="0" presId="urn:microsoft.com/office/officeart/2005/8/layout/hierarchy2"/>
    <dgm:cxn modelId="{FFCA5AFA-2C5F-4749-833A-1173BB9BD746}" type="presParOf" srcId="{E2E5E31A-F9BF-424D-AF00-9E077328AC23}" destId="{BD8AE5FC-7674-4C0F-B627-3F2767AA865A}" srcOrd="0" destOrd="0" presId="urn:microsoft.com/office/officeart/2005/8/layout/hierarchy2"/>
    <dgm:cxn modelId="{519DBBA5-EFBD-4CAB-930A-247178156311}" type="presParOf" srcId="{04664DBA-6D92-43D7-BD42-90F3BF91B3AF}" destId="{432079A7-1728-44F8-A847-256730DD0A37}" srcOrd="3" destOrd="0" presId="urn:microsoft.com/office/officeart/2005/8/layout/hierarchy2"/>
    <dgm:cxn modelId="{741EE13B-7D21-4D27-9D7F-5EC077744038}" type="presParOf" srcId="{432079A7-1728-44F8-A847-256730DD0A37}" destId="{11898B29-ADD1-4696-97E4-683673A21B2F}" srcOrd="0" destOrd="0" presId="urn:microsoft.com/office/officeart/2005/8/layout/hierarchy2"/>
    <dgm:cxn modelId="{37DC0C60-A8ED-4F75-910A-903DC35D7041}" type="presParOf" srcId="{432079A7-1728-44F8-A847-256730DD0A37}" destId="{2A870CFB-A3E9-4298-9397-77190F4132B3}" srcOrd="1" destOrd="0" presId="urn:microsoft.com/office/officeart/2005/8/layout/hierarchy2"/>
    <dgm:cxn modelId="{1DBBB9F1-D8A5-4C5F-94BF-1F4676B812C5}" type="presParOf" srcId="{20219654-7259-4039-BC7B-1DED3A85FE0B}" destId="{25288259-C23B-4E53-9D8F-882FF7808FA2}" srcOrd="4" destOrd="0" presId="urn:microsoft.com/office/officeart/2005/8/layout/hierarchy2"/>
    <dgm:cxn modelId="{5DD63DDA-0DE8-4D37-BD10-9B23519DA776}" type="presParOf" srcId="{25288259-C23B-4E53-9D8F-882FF7808FA2}" destId="{A2D76688-ABFC-44BE-9F22-B40B181C5A17}" srcOrd="0" destOrd="0" presId="urn:microsoft.com/office/officeart/2005/8/layout/hierarchy2"/>
    <dgm:cxn modelId="{126A435A-D006-4215-A56E-0896D36E0FC7}" type="presParOf" srcId="{20219654-7259-4039-BC7B-1DED3A85FE0B}" destId="{020B232D-2BC3-4E7B-8ED9-E30BA4046828}" srcOrd="5" destOrd="0" presId="urn:microsoft.com/office/officeart/2005/8/layout/hierarchy2"/>
    <dgm:cxn modelId="{B1E3D013-AC87-4311-BB64-83088E251CE9}" type="presParOf" srcId="{020B232D-2BC3-4E7B-8ED9-E30BA4046828}" destId="{EBA27ABD-5BA8-4360-BCFC-EE7D511FC71E}" srcOrd="0" destOrd="0" presId="urn:microsoft.com/office/officeart/2005/8/layout/hierarchy2"/>
    <dgm:cxn modelId="{BC82520A-2E65-46CE-9375-B98F1B437BDD}" type="presParOf" srcId="{020B232D-2BC3-4E7B-8ED9-E30BA4046828}" destId="{BD5D9E7C-61C0-46B8-AA4E-54A31F24CA57}" srcOrd="1" destOrd="0" presId="urn:microsoft.com/office/officeart/2005/8/layout/hierarchy2"/>
    <dgm:cxn modelId="{C501AB36-000A-4316-B07D-ADF6B5C29B47}" type="presParOf" srcId="{BD5D9E7C-61C0-46B8-AA4E-54A31F24CA57}" destId="{8F2C20C9-C498-4E2D-8CD5-AEB91ACA4B06}" srcOrd="0" destOrd="0" presId="urn:microsoft.com/office/officeart/2005/8/layout/hierarchy2"/>
    <dgm:cxn modelId="{3A11C872-E623-402E-84FB-74A3459B8610}" type="presParOf" srcId="{8F2C20C9-C498-4E2D-8CD5-AEB91ACA4B06}" destId="{552C7A85-3D3D-4214-9885-FB40EBFF34E0}" srcOrd="0" destOrd="0" presId="urn:microsoft.com/office/officeart/2005/8/layout/hierarchy2"/>
    <dgm:cxn modelId="{060998EF-2498-466B-A043-95FDF23B0E8B}" type="presParOf" srcId="{BD5D9E7C-61C0-46B8-AA4E-54A31F24CA57}" destId="{2C004862-8BF4-4E5E-A213-21B6234A02DA}" srcOrd="1" destOrd="0" presId="urn:microsoft.com/office/officeart/2005/8/layout/hierarchy2"/>
    <dgm:cxn modelId="{A966A87C-4DE3-43B4-A0A4-3C8E2FC37ABD}" type="presParOf" srcId="{2C004862-8BF4-4E5E-A213-21B6234A02DA}" destId="{DD9259B4-5460-406F-9B0E-EF1327A01A66}" srcOrd="0" destOrd="0" presId="urn:microsoft.com/office/officeart/2005/8/layout/hierarchy2"/>
    <dgm:cxn modelId="{AE831400-D188-41DE-9934-1D870623C66C}" type="presParOf" srcId="{2C004862-8BF4-4E5E-A213-21B6234A02DA}" destId="{F2620EC9-7228-4618-9623-F6AFFD448020}" srcOrd="1" destOrd="0" presId="urn:microsoft.com/office/officeart/2005/8/layout/hierarchy2"/>
    <dgm:cxn modelId="{9792E359-79A8-4E74-84A6-16798EBD76BB}" type="presParOf" srcId="{BD5D9E7C-61C0-46B8-AA4E-54A31F24CA57}" destId="{10918B2E-6996-4D24-B017-777056589C60}" srcOrd="2" destOrd="0" presId="urn:microsoft.com/office/officeart/2005/8/layout/hierarchy2"/>
    <dgm:cxn modelId="{EC2A8168-F57F-441B-997B-9410271E6169}" type="presParOf" srcId="{10918B2E-6996-4D24-B017-777056589C60}" destId="{EAD26E24-8B6B-41CD-922A-B5E4F3EB7F0E}" srcOrd="0" destOrd="0" presId="urn:microsoft.com/office/officeart/2005/8/layout/hierarchy2"/>
    <dgm:cxn modelId="{0A1C1780-A4E4-4B9D-8B9A-2C01604DA434}" type="presParOf" srcId="{BD5D9E7C-61C0-46B8-AA4E-54A31F24CA57}" destId="{B33F74BF-CE24-4FB7-A5CB-090B192C2E73}" srcOrd="3" destOrd="0" presId="urn:microsoft.com/office/officeart/2005/8/layout/hierarchy2"/>
    <dgm:cxn modelId="{A4E46D1E-F93B-4288-A7AC-3B14BC5EB09D}" type="presParOf" srcId="{B33F74BF-CE24-4FB7-A5CB-090B192C2E73}" destId="{4F9AC824-FC22-4128-83F9-C29C0D0CFC6F}" srcOrd="0" destOrd="0" presId="urn:microsoft.com/office/officeart/2005/8/layout/hierarchy2"/>
    <dgm:cxn modelId="{2E743337-612D-4F2D-96D2-53469627225F}" type="presParOf" srcId="{B33F74BF-CE24-4FB7-A5CB-090B192C2E73}" destId="{369F1963-FF35-4A1E-90D2-13C2495C97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8031C1-0730-4BEC-98A0-232F0E50987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915CF6D-A397-4791-A48B-25F1013D7F95}">
      <dgm:prSet phldrT="[テキスト]" custT="1"/>
      <dgm:spPr>
        <a:solidFill>
          <a:srgbClr val="F5B9FF"/>
        </a:solidFill>
      </dgm:spPr>
      <dgm:t>
        <a:bodyPr/>
        <a:lstStyle/>
        <a:p>
          <a:r>
            <a:rPr kumimoji="1" lang="en-US" altLang="ja-JP" sz="2000" b="1" dirty="0"/>
            <a:t>10</a:t>
          </a:r>
          <a:r>
            <a:rPr kumimoji="1" lang="ja-JP" altLang="en-US" sz="2000" b="1" dirty="0"/>
            <a:t>年後の</a:t>
          </a:r>
          <a:br>
            <a:rPr kumimoji="1" lang="en-US" altLang="ja-JP" sz="2000" b="1" dirty="0"/>
          </a:br>
          <a:r>
            <a:rPr kumimoji="1" lang="ja-JP" altLang="en-US" sz="2000" b="1" dirty="0"/>
            <a:t>子どもに</a:t>
          </a:r>
          <a:br>
            <a:rPr kumimoji="1" lang="en-US" altLang="ja-JP" sz="2000" b="1" dirty="0"/>
          </a:br>
          <a:r>
            <a:rPr kumimoji="1" lang="ja-JP" altLang="en-US" sz="2000" b="1" dirty="0"/>
            <a:t>必要な</a:t>
          </a:r>
          <a:br>
            <a:rPr kumimoji="1" lang="en-US" altLang="ja-JP" sz="2000" b="1" dirty="0"/>
          </a:br>
          <a:r>
            <a:rPr kumimoji="1" lang="ja-JP" altLang="en-US" sz="2000" b="1" dirty="0"/>
            <a:t>能力</a:t>
          </a:r>
        </a:p>
      </dgm:t>
    </dgm:pt>
    <dgm:pt modelId="{10BE448F-DE5D-49C3-9C7E-865720FCAAF2}" type="parTrans" cxnId="{84728F31-2ADE-4083-A803-D671E1E233EA}">
      <dgm:prSet/>
      <dgm:spPr/>
      <dgm:t>
        <a:bodyPr/>
        <a:lstStyle/>
        <a:p>
          <a:endParaRPr kumimoji="1" lang="ja-JP" altLang="en-US" sz="2000" b="1"/>
        </a:p>
      </dgm:t>
    </dgm:pt>
    <dgm:pt modelId="{F5F3E3F1-B2A3-409F-A28F-4B4F68822FA5}" type="sibTrans" cxnId="{84728F31-2ADE-4083-A803-D671E1E233EA}">
      <dgm:prSet/>
      <dgm:spPr/>
      <dgm:t>
        <a:bodyPr/>
        <a:lstStyle/>
        <a:p>
          <a:endParaRPr kumimoji="1" lang="ja-JP" altLang="en-US" sz="2000" b="1"/>
        </a:p>
      </dgm:t>
    </dgm:pt>
    <dgm:pt modelId="{E4D013CB-7CF5-4296-BC3A-E5D82BED397C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人を大切にする力</a:t>
          </a:r>
        </a:p>
      </dgm:t>
    </dgm:pt>
    <dgm:pt modelId="{7D6748A9-35BE-489A-873B-ABAA7C338B05}" type="parTrans" cxnId="{B4A0D95C-573A-4EA5-B9F7-4BA6FF900582}">
      <dgm:prSet custT="1"/>
      <dgm:spPr/>
      <dgm:t>
        <a:bodyPr/>
        <a:lstStyle/>
        <a:p>
          <a:endParaRPr kumimoji="1" lang="ja-JP" altLang="en-US" sz="2000" b="1"/>
        </a:p>
      </dgm:t>
    </dgm:pt>
    <dgm:pt modelId="{E2185714-F7C6-4307-811D-35D38FB906BA}" type="sibTrans" cxnId="{B4A0D95C-573A-4EA5-B9F7-4BA6FF900582}">
      <dgm:prSet/>
      <dgm:spPr/>
      <dgm:t>
        <a:bodyPr/>
        <a:lstStyle/>
        <a:p>
          <a:endParaRPr kumimoji="1" lang="ja-JP" altLang="en-US" sz="2000" b="1"/>
        </a:p>
      </dgm:t>
    </dgm:pt>
    <dgm:pt modelId="{B316B269-D6D7-47D6-971B-2A98FB8BD386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kumimoji="1" lang="ja-JP" altLang="en-US" sz="2000" b="1" dirty="0"/>
            <a:t> 挨拶賞</a:t>
          </a:r>
          <a:endParaRPr kumimoji="1" lang="en-US" altLang="ja-JP" sz="2000" b="1" dirty="0"/>
        </a:p>
        <a:p>
          <a:pPr algn="ctr"/>
          <a:r>
            <a:rPr kumimoji="1" lang="en-US" altLang="ja-JP" sz="2000" b="1" dirty="0"/>
            <a:t> </a:t>
          </a:r>
          <a:r>
            <a:rPr kumimoji="1" lang="ja-JP" altLang="en-US" sz="2000" b="1" dirty="0"/>
            <a:t>親切賞</a:t>
          </a:r>
        </a:p>
      </dgm:t>
    </dgm:pt>
    <dgm:pt modelId="{BCBA443F-400F-4563-B95C-2C9B5F94CBBE}" type="parTrans" cxnId="{35DDB09C-5A53-4784-87F6-66CB570E2FC0}">
      <dgm:prSet custT="1"/>
      <dgm:spPr/>
      <dgm:t>
        <a:bodyPr/>
        <a:lstStyle/>
        <a:p>
          <a:endParaRPr kumimoji="1" lang="ja-JP" altLang="en-US" sz="2000" b="1"/>
        </a:p>
      </dgm:t>
    </dgm:pt>
    <dgm:pt modelId="{205E4D42-202F-4222-8FDA-04582AD83476}" type="sibTrans" cxnId="{35DDB09C-5A53-4784-87F6-66CB570E2FC0}">
      <dgm:prSet/>
      <dgm:spPr/>
      <dgm:t>
        <a:bodyPr/>
        <a:lstStyle/>
        <a:p>
          <a:endParaRPr kumimoji="1" lang="ja-JP" altLang="en-US" sz="2000" b="1"/>
        </a:p>
      </dgm:t>
    </dgm:pt>
    <dgm:pt modelId="{AFDB1F82-2526-4B75-BA91-96AAD758BA02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自分を育てる力</a:t>
          </a:r>
        </a:p>
      </dgm:t>
    </dgm:pt>
    <dgm:pt modelId="{14FDB08C-D308-4811-99B3-E020861B74A5}" type="parTrans" cxnId="{DABCA25F-C928-45CE-8885-FBCC4BE0A457}">
      <dgm:prSet custT="1"/>
      <dgm:spPr/>
      <dgm:t>
        <a:bodyPr/>
        <a:lstStyle/>
        <a:p>
          <a:endParaRPr kumimoji="1" lang="ja-JP" altLang="en-US" sz="2000" b="1"/>
        </a:p>
      </dgm:t>
    </dgm:pt>
    <dgm:pt modelId="{4803A859-D2CA-4722-8AB1-524491536A0A}" type="sibTrans" cxnId="{DABCA25F-C928-45CE-8885-FBCC4BE0A457}">
      <dgm:prSet/>
      <dgm:spPr/>
      <dgm:t>
        <a:bodyPr/>
        <a:lstStyle/>
        <a:p>
          <a:endParaRPr kumimoji="1" lang="ja-JP" altLang="en-US" sz="2000" b="1"/>
        </a:p>
      </dgm:t>
    </dgm:pt>
    <dgm:pt modelId="{81865DD5-2CC8-4410-A678-8F6AF603918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kumimoji="1" lang="ja-JP" altLang="en-US" sz="2000" b="1" dirty="0"/>
            <a:t> 努力賞</a:t>
          </a:r>
        </a:p>
      </dgm:t>
    </dgm:pt>
    <dgm:pt modelId="{D9CE09C9-AA9E-44A5-BFBE-D45500D5DBD0}" type="parTrans" cxnId="{E952E3CB-8456-4E90-A4C6-E9B70FDEEB19}">
      <dgm:prSet custT="1"/>
      <dgm:spPr/>
      <dgm:t>
        <a:bodyPr/>
        <a:lstStyle/>
        <a:p>
          <a:endParaRPr kumimoji="1" lang="ja-JP" altLang="en-US" sz="2000" b="1"/>
        </a:p>
      </dgm:t>
    </dgm:pt>
    <dgm:pt modelId="{07D23F38-98A2-4D73-BF72-B01239F098EF}" type="sibTrans" cxnId="{E952E3CB-8456-4E90-A4C6-E9B70FDEEB19}">
      <dgm:prSet/>
      <dgm:spPr/>
      <dgm:t>
        <a:bodyPr/>
        <a:lstStyle/>
        <a:p>
          <a:endParaRPr kumimoji="1" lang="ja-JP" altLang="en-US" sz="2000" b="1"/>
        </a:p>
      </dgm:t>
    </dgm:pt>
    <dgm:pt modelId="{DD4B90B5-7502-4EA2-854F-A173A05A9A9A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チャレンジする力</a:t>
          </a:r>
        </a:p>
      </dgm:t>
    </dgm:pt>
    <dgm:pt modelId="{05B8AFC9-D0BF-45C7-9BA8-66A6007A9435}" type="parTrans" cxnId="{12A38B2B-89C0-47C8-91B1-DE260569DADC}">
      <dgm:prSet custT="1"/>
      <dgm:spPr/>
      <dgm:t>
        <a:bodyPr/>
        <a:lstStyle/>
        <a:p>
          <a:endParaRPr kumimoji="1" lang="ja-JP" altLang="en-US" sz="2000" b="1"/>
        </a:p>
      </dgm:t>
    </dgm:pt>
    <dgm:pt modelId="{44BE5349-A34F-43CE-A6AA-E0089545C985}" type="sibTrans" cxnId="{12A38B2B-89C0-47C8-91B1-DE260569DADC}">
      <dgm:prSet/>
      <dgm:spPr/>
      <dgm:t>
        <a:bodyPr/>
        <a:lstStyle/>
        <a:p>
          <a:endParaRPr kumimoji="1" lang="ja-JP" altLang="en-US" sz="2000" b="1"/>
        </a:p>
      </dgm:t>
    </dgm:pt>
    <dgm:pt modelId="{A09B6157-DA52-495D-8015-4F7532EA7CE2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kumimoji="1" lang="ja-JP" altLang="en-US" sz="2000" b="1" dirty="0"/>
            <a:t> 奉仕賞</a:t>
          </a:r>
        </a:p>
      </dgm:t>
    </dgm:pt>
    <dgm:pt modelId="{8AB24B72-1052-43A7-AA23-983899E2C71C}" type="parTrans" cxnId="{A48F4AF3-12C8-434E-8BAD-917D5F259EF4}">
      <dgm:prSet custT="1"/>
      <dgm:spPr/>
      <dgm:t>
        <a:bodyPr/>
        <a:lstStyle/>
        <a:p>
          <a:endParaRPr kumimoji="1" lang="ja-JP" altLang="en-US" sz="2000" b="1"/>
        </a:p>
      </dgm:t>
    </dgm:pt>
    <dgm:pt modelId="{681DE68B-4CA1-4606-85B7-1D92B1474C00}" type="sibTrans" cxnId="{A48F4AF3-12C8-434E-8BAD-917D5F259EF4}">
      <dgm:prSet/>
      <dgm:spPr/>
      <dgm:t>
        <a:bodyPr/>
        <a:lstStyle/>
        <a:p>
          <a:endParaRPr kumimoji="1" lang="ja-JP" altLang="en-US" sz="2000" b="1"/>
        </a:p>
      </dgm:t>
    </dgm:pt>
    <dgm:pt modelId="{02F7DBF9-6F4D-44B9-B015-3CFD1E89C738}" type="pres">
      <dgm:prSet presAssocID="{9B8031C1-0730-4BEC-98A0-232F0E5098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CA4CF9-D570-45C9-AC78-46D6FDC701B6}" type="pres">
      <dgm:prSet presAssocID="{F915CF6D-A397-4791-A48B-25F1013D7F95}" presName="root1" presStyleCnt="0"/>
      <dgm:spPr/>
    </dgm:pt>
    <dgm:pt modelId="{253939DC-A15D-433B-95C4-B945189CAA82}" type="pres">
      <dgm:prSet presAssocID="{F915CF6D-A397-4791-A48B-25F1013D7F95}" presName="LevelOneTextNode" presStyleLbl="node0" presStyleIdx="0" presStyleCnt="1" custScaleX="51316" custScaleY="133100" custLinFactNeighborX="4583" custLinFactNeighborY="-390">
        <dgm:presLayoutVars>
          <dgm:chPref val="3"/>
        </dgm:presLayoutVars>
      </dgm:prSet>
      <dgm:spPr/>
    </dgm:pt>
    <dgm:pt modelId="{20219654-7259-4039-BC7B-1DED3A85FE0B}" type="pres">
      <dgm:prSet presAssocID="{F915CF6D-A397-4791-A48B-25F1013D7F95}" presName="level2hierChild" presStyleCnt="0"/>
      <dgm:spPr/>
    </dgm:pt>
    <dgm:pt modelId="{B89679A6-1016-4815-AA99-D802FCA84B3C}" type="pres">
      <dgm:prSet presAssocID="{7D6748A9-35BE-489A-873B-ABAA7C338B05}" presName="conn2-1" presStyleLbl="parChTrans1D2" presStyleIdx="0" presStyleCnt="3"/>
      <dgm:spPr/>
    </dgm:pt>
    <dgm:pt modelId="{D4B70FAA-9D35-406B-9223-631DA4F9605F}" type="pres">
      <dgm:prSet presAssocID="{7D6748A9-35BE-489A-873B-ABAA7C338B05}" presName="connTx" presStyleLbl="parChTrans1D2" presStyleIdx="0" presStyleCnt="3"/>
      <dgm:spPr/>
    </dgm:pt>
    <dgm:pt modelId="{0619ABCE-7C3F-47F9-BADD-42795DA71B99}" type="pres">
      <dgm:prSet presAssocID="{E4D013CB-7CF5-4296-BC3A-E5D82BED397C}" presName="root2" presStyleCnt="0"/>
      <dgm:spPr/>
    </dgm:pt>
    <dgm:pt modelId="{37E89C4F-B06F-41CA-9349-00F55BF98EA5}" type="pres">
      <dgm:prSet presAssocID="{E4D013CB-7CF5-4296-BC3A-E5D82BED397C}" presName="LevelTwoTextNode" presStyleLbl="node2" presStyleIdx="0" presStyleCnt="3" custScaleX="110000" custScaleY="68302" custLinFactNeighborX="-5200">
        <dgm:presLayoutVars>
          <dgm:chPref val="3"/>
        </dgm:presLayoutVars>
      </dgm:prSet>
      <dgm:spPr/>
    </dgm:pt>
    <dgm:pt modelId="{D096A6A9-DF9E-4316-99E8-7752FB75B27C}" type="pres">
      <dgm:prSet presAssocID="{E4D013CB-7CF5-4296-BC3A-E5D82BED397C}" presName="level3hierChild" presStyleCnt="0"/>
      <dgm:spPr/>
    </dgm:pt>
    <dgm:pt modelId="{8630EACF-02B0-4743-A0AE-B865F7F4F417}" type="pres">
      <dgm:prSet presAssocID="{BCBA443F-400F-4563-B95C-2C9B5F94CBBE}" presName="conn2-1" presStyleLbl="parChTrans1D3" presStyleIdx="0" presStyleCnt="3"/>
      <dgm:spPr/>
    </dgm:pt>
    <dgm:pt modelId="{6CE00311-B053-43D7-904B-5A1FF0689F1A}" type="pres">
      <dgm:prSet presAssocID="{BCBA443F-400F-4563-B95C-2C9B5F94CBBE}" presName="connTx" presStyleLbl="parChTrans1D3" presStyleIdx="0" presStyleCnt="3"/>
      <dgm:spPr/>
    </dgm:pt>
    <dgm:pt modelId="{ADCD0A3F-869F-4B65-9579-722D9B8F5E35}" type="pres">
      <dgm:prSet presAssocID="{B316B269-D6D7-47D6-971B-2A98FB8BD386}" presName="root2" presStyleCnt="0"/>
      <dgm:spPr/>
    </dgm:pt>
    <dgm:pt modelId="{D511403C-CE48-4621-BA6E-6183AD350461}" type="pres">
      <dgm:prSet presAssocID="{B316B269-D6D7-47D6-971B-2A98FB8BD386}" presName="LevelTwoTextNode" presStyleLbl="node3" presStyleIdx="0" presStyleCnt="3" custScaleX="56448" custScaleY="68302" custLinFactNeighborX="-7511">
        <dgm:presLayoutVars>
          <dgm:chPref val="3"/>
        </dgm:presLayoutVars>
      </dgm:prSet>
      <dgm:spPr/>
    </dgm:pt>
    <dgm:pt modelId="{8A1AB414-C17F-48E1-9A17-7C4641B424CC}" type="pres">
      <dgm:prSet presAssocID="{B316B269-D6D7-47D6-971B-2A98FB8BD386}" presName="level3hierChild" presStyleCnt="0"/>
      <dgm:spPr/>
    </dgm:pt>
    <dgm:pt modelId="{9202F580-CF25-4D65-8965-A19189C0BB3D}" type="pres">
      <dgm:prSet presAssocID="{14FDB08C-D308-4811-99B3-E020861B74A5}" presName="conn2-1" presStyleLbl="parChTrans1D2" presStyleIdx="1" presStyleCnt="3"/>
      <dgm:spPr/>
    </dgm:pt>
    <dgm:pt modelId="{FDC0F6E5-DC8E-44FE-9722-4706D9EC4C9F}" type="pres">
      <dgm:prSet presAssocID="{14FDB08C-D308-4811-99B3-E020861B74A5}" presName="connTx" presStyleLbl="parChTrans1D2" presStyleIdx="1" presStyleCnt="3"/>
      <dgm:spPr/>
    </dgm:pt>
    <dgm:pt modelId="{09E79368-72E7-44C1-843E-1E41B61D4415}" type="pres">
      <dgm:prSet presAssocID="{AFDB1F82-2526-4B75-BA91-96AAD758BA02}" presName="root2" presStyleCnt="0"/>
      <dgm:spPr/>
    </dgm:pt>
    <dgm:pt modelId="{22282C1C-2658-4B8D-A54A-574CC9B693E4}" type="pres">
      <dgm:prSet presAssocID="{AFDB1F82-2526-4B75-BA91-96AAD758BA02}" presName="LevelTwoTextNode" presStyleLbl="node2" presStyleIdx="1" presStyleCnt="3" custScaleX="110000" custScaleY="68302" custLinFactNeighborX="-5200">
        <dgm:presLayoutVars>
          <dgm:chPref val="3"/>
        </dgm:presLayoutVars>
      </dgm:prSet>
      <dgm:spPr/>
    </dgm:pt>
    <dgm:pt modelId="{04664DBA-6D92-43D7-BD42-90F3BF91B3AF}" type="pres">
      <dgm:prSet presAssocID="{AFDB1F82-2526-4B75-BA91-96AAD758BA02}" presName="level3hierChild" presStyleCnt="0"/>
      <dgm:spPr/>
    </dgm:pt>
    <dgm:pt modelId="{2C42950E-62DF-4403-8F58-39D473B735B3}" type="pres">
      <dgm:prSet presAssocID="{D9CE09C9-AA9E-44A5-BFBE-D45500D5DBD0}" presName="conn2-1" presStyleLbl="parChTrans1D3" presStyleIdx="1" presStyleCnt="3"/>
      <dgm:spPr/>
    </dgm:pt>
    <dgm:pt modelId="{93CAF04B-1747-4983-B96D-28DD813FFB9B}" type="pres">
      <dgm:prSet presAssocID="{D9CE09C9-AA9E-44A5-BFBE-D45500D5DBD0}" presName="connTx" presStyleLbl="parChTrans1D3" presStyleIdx="1" presStyleCnt="3"/>
      <dgm:spPr/>
    </dgm:pt>
    <dgm:pt modelId="{ABCF5A0C-BDC8-4AB4-8F14-FB18F501FA0E}" type="pres">
      <dgm:prSet presAssocID="{81865DD5-2CC8-4410-A678-8F6AF6039186}" presName="root2" presStyleCnt="0"/>
      <dgm:spPr/>
    </dgm:pt>
    <dgm:pt modelId="{1F5FBE60-31DB-456C-B28F-23E92C47CC84}" type="pres">
      <dgm:prSet presAssocID="{81865DD5-2CC8-4410-A678-8F6AF6039186}" presName="LevelTwoTextNode" presStyleLbl="node3" presStyleIdx="1" presStyleCnt="3" custScaleX="56448" custScaleY="68302" custLinFactNeighborX="-7511">
        <dgm:presLayoutVars>
          <dgm:chPref val="3"/>
        </dgm:presLayoutVars>
      </dgm:prSet>
      <dgm:spPr/>
    </dgm:pt>
    <dgm:pt modelId="{74601763-F8BD-41EC-8628-56D65DBDDAAB}" type="pres">
      <dgm:prSet presAssocID="{81865DD5-2CC8-4410-A678-8F6AF6039186}" presName="level3hierChild" presStyleCnt="0"/>
      <dgm:spPr/>
    </dgm:pt>
    <dgm:pt modelId="{25288259-C23B-4E53-9D8F-882FF7808FA2}" type="pres">
      <dgm:prSet presAssocID="{05B8AFC9-D0BF-45C7-9BA8-66A6007A9435}" presName="conn2-1" presStyleLbl="parChTrans1D2" presStyleIdx="2" presStyleCnt="3"/>
      <dgm:spPr/>
    </dgm:pt>
    <dgm:pt modelId="{A2D76688-ABFC-44BE-9F22-B40B181C5A17}" type="pres">
      <dgm:prSet presAssocID="{05B8AFC9-D0BF-45C7-9BA8-66A6007A9435}" presName="connTx" presStyleLbl="parChTrans1D2" presStyleIdx="2" presStyleCnt="3"/>
      <dgm:spPr/>
    </dgm:pt>
    <dgm:pt modelId="{020B232D-2BC3-4E7B-8ED9-E30BA4046828}" type="pres">
      <dgm:prSet presAssocID="{DD4B90B5-7502-4EA2-854F-A173A05A9A9A}" presName="root2" presStyleCnt="0"/>
      <dgm:spPr/>
    </dgm:pt>
    <dgm:pt modelId="{EBA27ABD-5BA8-4360-BCFC-EE7D511FC71E}" type="pres">
      <dgm:prSet presAssocID="{DD4B90B5-7502-4EA2-854F-A173A05A9A9A}" presName="LevelTwoTextNode" presStyleLbl="node2" presStyleIdx="2" presStyleCnt="3" custScaleX="110000" custScaleY="68302" custLinFactNeighborX="-5200">
        <dgm:presLayoutVars>
          <dgm:chPref val="3"/>
        </dgm:presLayoutVars>
      </dgm:prSet>
      <dgm:spPr/>
    </dgm:pt>
    <dgm:pt modelId="{BD5D9E7C-61C0-46B8-AA4E-54A31F24CA57}" type="pres">
      <dgm:prSet presAssocID="{DD4B90B5-7502-4EA2-854F-A173A05A9A9A}" presName="level3hierChild" presStyleCnt="0"/>
      <dgm:spPr/>
    </dgm:pt>
    <dgm:pt modelId="{8F2C20C9-C498-4E2D-8CD5-AEB91ACA4B06}" type="pres">
      <dgm:prSet presAssocID="{8AB24B72-1052-43A7-AA23-983899E2C71C}" presName="conn2-1" presStyleLbl="parChTrans1D3" presStyleIdx="2" presStyleCnt="3"/>
      <dgm:spPr/>
    </dgm:pt>
    <dgm:pt modelId="{552C7A85-3D3D-4214-9885-FB40EBFF34E0}" type="pres">
      <dgm:prSet presAssocID="{8AB24B72-1052-43A7-AA23-983899E2C71C}" presName="connTx" presStyleLbl="parChTrans1D3" presStyleIdx="2" presStyleCnt="3"/>
      <dgm:spPr/>
    </dgm:pt>
    <dgm:pt modelId="{2C004862-8BF4-4E5E-A213-21B6234A02DA}" type="pres">
      <dgm:prSet presAssocID="{A09B6157-DA52-495D-8015-4F7532EA7CE2}" presName="root2" presStyleCnt="0"/>
      <dgm:spPr/>
    </dgm:pt>
    <dgm:pt modelId="{DD9259B4-5460-406F-9B0E-EF1327A01A66}" type="pres">
      <dgm:prSet presAssocID="{A09B6157-DA52-495D-8015-4F7532EA7CE2}" presName="LevelTwoTextNode" presStyleLbl="node3" presStyleIdx="2" presStyleCnt="3" custScaleX="56448" custScaleY="68302" custLinFactNeighborX="-7511">
        <dgm:presLayoutVars>
          <dgm:chPref val="3"/>
        </dgm:presLayoutVars>
      </dgm:prSet>
      <dgm:spPr/>
    </dgm:pt>
    <dgm:pt modelId="{F2620EC9-7228-4618-9623-F6AFFD448020}" type="pres">
      <dgm:prSet presAssocID="{A09B6157-DA52-495D-8015-4F7532EA7CE2}" presName="level3hierChild" presStyleCnt="0"/>
      <dgm:spPr/>
    </dgm:pt>
  </dgm:ptLst>
  <dgm:cxnLst>
    <dgm:cxn modelId="{BE366509-5090-4F53-8ED3-EF047F7CB574}" type="presOf" srcId="{14FDB08C-D308-4811-99B3-E020861B74A5}" destId="{9202F580-CF25-4D65-8965-A19189C0BB3D}" srcOrd="0" destOrd="0" presId="urn:microsoft.com/office/officeart/2005/8/layout/hierarchy2"/>
    <dgm:cxn modelId="{4E331916-5E51-4F11-A1FD-FEE9A706567A}" type="presOf" srcId="{81865DD5-2CC8-4410-A678-8F6AF6039186}" destId="{1F5FBE60-31DB-456C-B28F-23E92C47CC84}" srcOrd="0" destOrd="0" presId="urn:microsoft.com/office/officeart/2005/8/layout/hierarchy2"/>
    <dgm:cxn modelId="{78BD5A19-FE9F-4952-9552-144BA317C68C}" type="presOf" srcId="{A09B6157-DA52-495D-8015-4F7532EA7CE2}" destId="{DD9259B4-5460-406F-9B0E-EF1327A01A66}" srcOrd="0" destOrd="0" presId="urn:microsoft.com/office/officeart/2005/8/layout/hierarchy2"/>
    <dgm:cxn modelId="{4CD49424-DC75-4D86-B69A-0B86AA7FE4CB}" type="presOf" srcId="{7D6748A9-35BE-489A-873B-ABAA7C338B05}" destId="{B89679A6-1016-4815-AA99-D802FCA84B3C}" srcOrd="0" destOrd="0" presId="urn:microsoft.com/office/officeart/2005/8/layout/hierarchy2"/>
    <dgm:cxn modelId="{579F8425-84D3-498A-98B2-8E968318EDC0}" type="presOf" srcId="{D9CE09C9-AA9E-44A5-BFBE-D45500D5DBD0}" destId="{93CAF04B-1747-4983-B96D-28DD813FFB9B}" srcOrd="1" destOrd="0" presId="urn:microsoft.com/office/officeart/2005/8/layout/hierarchy2"/>
    <dgm:cxn modelId="{12A38B2B-89C0-47C8-91B1-DE260569DADC}" srcId="{F915CF6D-A397-4791-A48B-25F1013D7F95}" destId="{DD4B90B5-7502-4EA2-854F-A173A05A9A9A}" srcOrd="2" destOrd="0" parTransId="{05B8AFC9-D0BF-45C7-9BA8-66A6007A9435}" sibTransId="{44BE5349-A34F-43CE-A6AA-E0089545C985}"/>
    <dgm:cxn modelId="{7B45BF2B-2571-4CCD-BD7E-535CF19934A8}" type="presOf" srcId="{8AB24B72-1052-43A7-AA23-983899E2C71C}" destId="{8F2C20C9-C498-4E2D-8CD5-AEB91ACA4B06}" srcOrd="0" destOrd="0" presId="urn:microsoft.com/office/officeart/2005/8/layout/hierarchy2"/>
    <dgm:cxn modelId="{84728F31-2ADE-4083-A803-D671E1E233EA}" srcId="{9B8031C1-0730-4BEC-98A0-232F0E509870}" destId="{F915CF6D-A397-4791-A48B-25F1013D7F95}" srcOrd="0" destOrd="0" parTransId="{10BE448F-DE5D-49C3-9C7E-865720FCAAF2}" sibTransId="{F5F3E3F1-B2A3-409F-A28F-4B4F68822FA5}"/>
    <dgm:cxn modelId="{076E9E3E-12A7-4E06-B623-D7E53EB25A2E}" type="presOf" srcId="{BCBA443F-400F-4563-B95C-2C9B5F94CBBE}" destId="{6CE00311-B053-43D7-904B-5A1FF0689F1A}" srcOrd="1" destOrd="0" presId="urn:microsoft.com/office/officeart/2005/8/layout/hierarchy2"/>
    <dgm:cxn modelId="{B4A0D95C-573A-4EA5-B9F7-4BA6FF900582}" srcId="{F915CF6D-A397-4791-A48B-25F1013D7F95}" destId="{E4D013CB-7CF5-4296-BC3A-E5D82BED397C}" srcOrd="0" destOrd="0" parTransId="{7D6748A9-35BE-489A-873B-ABAA7C338B05}" sibTransId="{E2185714-F7C6-4307-811D-35D38FB906BA}"/>
    <dgm:cxn modelId="{DABCA25F-C928-45CE-8885-FBCC4BE0A457}" srcId="{F915CF6D-A397-4791-A48B-25F1013D7F95}" destId="{AFDB1F82-2526-4B75-BA91-96AAD758BA02}" srcOrd="1" destOrd="0" parTransId="{14FDB08C-D308-4811-99B3-E020861B74A5}" sibTransId="{4803A859-D2CA-4722-8AB1-524491536A0A}"/>
    <dgm:cxn modelId="{EFDC5465-4F10-4C33-A2F4-168F42A88066}" type="presOf" srcId="{E4D013CB-7CF5-4296-BC3A-E5D82BED397C}" destId="{37E89C4F-B06F-41CA-9349-00F55BF98EA5}" srcOrd="0" destOrd="0" presId="urn:microsoft.com/office/officeart/2005/8/layout/hierarchy2"/>
    <dgm:cxn modelId="{0073F846-F7D1-450E-8BED-E832BC6692AB}" type="presOf" srcId="{B316B269-D6D7-47D6-971B-2A98FB8BD386}" destId="{D511403C-CE48-4621-BA6E-6183AD350461}" srcOrd="0" destOrd="0" presId="urn:microsoft.com/office/officeart/2005/8/layout/hierarchy2"/>
    <dgm:cxn modelId="{A170F348-A7F7-4ADF-983B-BD18DC3B2EBA}" type="presOf" srcId="{BCBA443F-400F-4563-B95C-2C9B5F94CBBE}" destId="{8630EACF-02B0-4743-A0AE-B865F7F4F417}" srcOrd="0" destOrd="0" presId="urn:microsoft.com/office/officeart/2005/8/layout/hierarchy2"/>
    <dgm:cxn modelId="{5D5AA46A-1274-439C-AA87-258105D92B75}" type="presOf" srcId="{AFDB1F82-2526-4B75-BA91-96AAD758BA02}" destId="{22282C1C-2658-4B8D-A54A-574CC9B693E4}" srcOrd="0" destOrd="0" presId="urn:microsoft.com/office/officeart/2005/8/layout/hierarchy2"/>
    <dgm:cxn modelId="{28AB7770-7CC9-45C9-BDDB-8B55519FF430}" type="presOf" srcId="{7D6748A9-35BE-489A-873B-ABAA7C338B05}" destId="{D4B70FAA-9D35-406B-9223-631DA4F9605F}" srcOrd="1" destOrd="0" presId="urn:microsoft.com/office/officeart/2005/8/layout/hierarchy2"/>
    <dgm:cxn modelId="{38176D53-CC0C-40CC-8626-13DF3DECBE21}" type="presOf" srcId="{9B8031C1-0730-4BEC-98A0-232F0E509870}" destId="{02F7DBF9-6F4D-44B9-B015-3CFD1E89C738}" srcOrd="0" destOrd="0" presId="urn:microsoft.com/office/officeart/2005/8/layout/hierarchy2"/>
    <dgm:cxn modelId="{1A916D77-2845-4705-8FCF-F99E9F8A627F}" type="presOf" srcId="{8AB24B72-1052-43A7-AA23-983899E2C71C}" destId="{552C7A85-3D3D-4214-9885-FB40EBFF34E0}" srcOrd="1" destOrd="0" presId="urn:microsoft.com/office/officeart/2005/8/layout/hierarchy2"/>
    <dgm:cxn modelId="{433F127B-9718-464F-A92C-6242D633C8EA}" type="presOf" srcId="{D9CE09C9-AA9E-44A5-BFBE-D45500D5DBD0}" destId="{2C42950E-62DF-4403-8F58-39D473B735B3}" srcOrd="0" destOrd="0" presId="urn:microsoft.com/office/officeart/2005/8/layout/hierarchy2"/>
    <dgm:cxn modelId="{08AE3F7F-5101-45FA-AF43-ADD56604EC7A}" type="presOf" srcId="{F915CF6D-A397-4791-A48B-25F1013D7F95}" destId="{253939DC-A15D-433B-95C4-B945189CAA82}" srcOrd="0" destOrd="0" presId="urn:microsoft.com/office/officeart/2005/8/layout/hierarchy2"/>
    <dgm:cxn modelId="{5926B889-F552-4307-830C-3029CC29A9D1}" type="presOf" srcId="{05B8AFC9-D0BF-45C7-9BA8-66A6007A9435}" destId="{A2D76688-ABFC-44BE-9F22-B40B181C5A17}" srcOrd="1" destOrd="0" presId="urn:microsoft.com/office/officeart/2005/8/layout/hierarchy2"/>
    <dgm:cxn modelId="{35DDB09C-5A53-4784-87F6-66CB570E2FC0}" srcId="{E4D013CB-7CF5-4296-BC3A-E5D82BED397C}" destId="{B316B269-D6D7-47D6-971B-2A98FB8BD386}" srcOrd="0" destOrd="0" parTransId="{BCBA443F-400F-4563-B95C-2C9B5F94CBBE}" sibTransId="{205E4D42-202F-4222-8FDA-04582AD83476}"/>
    <dgm:cxn modelId="{328926A9-DF13-4348-B829-96ED5E7B4911}" type="presOf" srcId="{DD4B90B5-7502-4EA2-854F-A173A05A9A9A}" destId="{EBA27ABD-5BA8-4360-BCFC-EE7D511FC71E}" srcOrd="0" destOrd="0" presId="urn:microsoft.com/office/officeart/2005/8/layout/hierarchy2"/>
    <dgm:cxn modelId="{E952E3CB-8456-4E90-A4C6-E9B70FDEEB19}" srcId="{AFDB1F82-2526-4B75-BA91-96AAD758BA02}" destId="{81865DD5-2CC8-4410-A678-8F6AF6039186}" srcOrd="0" destOrd="0" parTransId="{D9CE09C9-AA9E-44A5-BFBE-D45500D5DBD0}" sibTransId="{07D23F38-98A2-4D73-BF72-B01239F098EF}"/>
    <dgm:cxn modelId="{A48F4AF3-12C8-434E-8BAD-917D5F259EF4}" srcId="{DD4B90B5-7502-4EA2-854F-A173A05A9A9A}" destId="{A09B6157-DA52-495D-8015-4F7532EA7CE2}" srcOrd="0" destOrd="0" parTransId="{8AB24B72-1052-43A7-AA23-983899E2C71C}" sibTransId="{681DE68B-4CA1-4606-85B7-1D92B1474C00}"/>
    <dgm:cxn modelId="{87AD1DFA-4218-4D9F-AE64-D08A569E1F19}" type="presOf" srcId="{14FDB08C-D308-4811-99B3-E020861B74A5}" destId="{FDC0F6E5-DC8E-44FE-9722-4706D9EC4C9F}" srcOrd="1" destOrd="0" presId="urn:microsoft.com/office/officeart/2005/8/layout/hierarchy2"/>
    <dgm:cxn modelId="{991FFBFA-4B28-4459-8C75-DC962C44C21A}" type="presOf" srcId="{05B8AFC9-D0BF-45C7-9BA8-66A6007A9435}" destId="{25288259-C23B-4E53-9D8F-882FF7808FA2}" srcOrd="0" destOrd="0" presId="urn:microsoft.com/office/officeart/2005/8/layout/hierarchy2"/>
    <dgm:cxn modelId="{7F4CE45B-D125-4147-9AF4-97F0C084A26C}" type="presParOf" srcId="{02F7DBF9-6F4D-44B9-B015-3CFD1E89C738}" destId="{CCCA4CF9-D570-45C9-AC78-46D6FDC701B6}" srcOrd="0" destOrd="0" presId="urn:microsoft.com/office/officeart/2005/8/layout/hierarchy2"/>
    <dgm:cxn modelId="{60711C33-E88D-4FF4-B88F-44A5285A8A3D}" type="presParOf" srcId="{CCCA4CF9-D570-45C9-AC78-46D6FDC701B6}" destId="{253939DC-A15D-433B-95C4-B945189CAA82}" srcOrd="0" destOrd="0" presId="urn:microsoft.com/office/officeart/2005/8/layout/hierarchy2"/>
    <dgm:cxn modelId="{34C7E6B5-4787-4CED-AB92-B04A0DB80261}" type="presParOf" srcId="{CCCA4CF9-D570-45C9-AC78-46D6FDC701B6}" destId="{20219654-7259-4039-BC7B-1DED3A85FE0B}" srcOrd="1" destOrd="0" presId="urn:microsoft.com/office/officeart/2005/8/layout/hierarchy2"/>
    <dgm:cxn modelId="{A5FA62F7-A4A9-48BE-91E6-BBBEB13839EF}" type="presParOf" srcId="{20219654-7259-4039-BC7B-1DED3A85FE0B}" destId="{B89679A6-1016-4815-AA99-D802FCA84B3C}" srcOrd="0" destOrd="0" presId="urn:microsoft.com/office/officeart/2005/8/layout/hierarchy2"/>
    <dgm:cxn modelId="{526727BE-6771-4FC5-9429-54A6C88667CE}" type="presParOf" srcId="{B89679A6-1016-4815-AA99-D802FCA84B3C}" destId="{D4B70FAA-9D35-406B-9223-631DA4F9605F}" srcOrd="0" destOrd="0" presId="urn:microsoft.com/office/officeart/2005/8/layout/hierarchy2"/>
    <dgm:cxn modelId="{966992EE-71E2-42A8-8EED-FE4E32F43DE0}" type="presParOf" srcId="{20219654-7259-4039-BC7B-1DED3A85FE0B}" destId="{0619ABCE-7C3F-47F9-BADD-42795DA71B99}" srcOrd="1" destOrd="0" presId="urn:microsoft.com/office/officeart/2005/8/layout/hierarchy2"/>
    <dgm:cxn modelId="{A071E4DE-E0EB-411D-AF80-78A51CCF18B9}" type="presParOf" srcId="{0619ABCE-7C3F-47F9-BADD-42795DA71B99}" destId="{37E89C4F-B06F-41CA-9349-00F55BF98EA5}" srcOrd="0" destOrd="0" presId="urn:microsoft.com/office/officeart/2005/8/layout/hierarchy2"/>
    <dgm:cxn modelId="{05AE1A74-86B0-4A9F-B5FE-0E6F875459C0}" type="presParOf" srcId="{0619ABCE-7C3F-47F9-BADD-42795DA71B99}" destId="{D096A6A9-DF9E-4316-99E8-7752FB75B27C}" srcOrd="1" destOrd="0" presId="urn:microsoft.com/office/officeart/2005/8/layout/hierarchy2"/>
    <dgm:cxn modelId="{29987773-339C-4288-B8BB-51C8EBCDCC3D}" type="presParOf" srcId="{D096A6A9-DF9E-4316-99E8-7752FB75B27C}" destId="{8630EACF-02B0-4743-A0AE-B865F7F4F417}" srcOrd="0" destOrd="0" presId="urn:microsoft.com/office/officeart/2005/8/layout/hierarchy2"/>
    <dgm:cxn modelId="{2F8BD818-9F17-4DE4-A47C-A21D69DBBBAA}" type="presParOf" srcId="{8630EACF-02B0-4743-A0AE-B865F7F4F417}" destId="{6CE00311-B053-43D7-904B-5A1FF0689F1A}" srcOrd="0" destOrd="0" presId="urn:microsoft.com/office/officeart/2005/8/layout/hierarchy2"/>
    <dgm:cxn modelId="{6C3B8FDA-6E7D-464D-87FB-9FC36DFDA2F9}" type="presParOf" srcId="{D096A6A9-DF9E-4316-99E8-7752FB75B27C}" destId="{ADCD0A3F-869F-4B65-9579-722D9B8F5E35}" srcOrd="1" destOrd="0" presId="urn:microsoft.com/office/officeart/2005/8/layout/hierarchy2"/>
    <dgm:cxn modelId="{D6728902-4A8E-4305-9B08-DCDF98DFEE49}" type="presParOf" srcId="{ADCD0A3F-869F-4B65-9579-722D9B8F5E35}" destId="{D511403C-CE48-4621-BA6E-6183AD350461}" srcOrd="0" destOrd="0" presId="urn:microsoft.com/office/officeart/2005/8/layout/hierarchy2"/>
    <dgm:cxn modelId="{7D86062A-4D47-4B1B-9A5C-F690A89E45D4}" type="presParOf" srcId="{ADCD0A3F-869F-4B65-9579-722D9B8F5E35}" destId="{8A1AB414-C17F-48E1-9A17-7C4641B424CC}" srcOrd="1" destOrd="0" presId="urn:microsoft.com/office/officeart/2005/8/layout/hierarchy2"/>
    <dgm:cxn modelId="{A5C94D53-CAC0-420A-9D9F-CDD251FC5083}" type="presParOf" srcId="{20219654-7259-4039-BC7B-1DED3A85FE0B}" destId="{9202F580-CF25-4D65-8965-A19189C0BB3D}" srcOrd="2" destOrd="0" presId="urn:microsoft.com/office/officeart/2005/8/layout/hierarchy2"/>
    <dgm:cxn modelId="{E82A066B-E7B9-4611-9AD8-768B738229DE}" type="presParOf" srcId="{9202F580-CF25-4D65-8965-A19189C0BB3D}" destId="{FDC0F6E5-DC8E-44FE-9722-4706D9EC4C9F}" srcOrd="0" destOrd="0" presId="urn:microsoft.com/office/officeart/2005/8/layout/hierarchy2"/>
    <dgm:cxn modelId="{F07D46E1-17B4-46B3-8DFB-CD40E6830B12}" type="presParOf" srcId="{20219654-7259-4039-BC7B-1DED3A85FE0B}" destId="{09E79368-72E7-44C1-843E-1E41B61D4415}" srcOrd="3" destOrd="0" presId="urn:microsoft.com/office/officeart/2005/8/layout/hierarchy2"/>
    <dgm:cxn modelId="{C8AB782C-D11D-464C-8C81-D59B6867150A}" type="presParOf" srcId="{09E79368-72E7-44C1-843E-1E41B61D4415}" destId="{22282C1C-2658-4B8D-A54A-574CC9B693E4}" srcOrd="0" destOrd="0" presId="urn:microsoft.com/office/officeart/2005/8/layout/hierarchy2"/>
    <dgm:cxn modelId="{7A2A212A-3C55-4317-A4B0-DDF73429CD93}" type="presParOf" srcId="{09E79368-72E7-44C1-843E-1E41B61D4415}" destId="{04664DBA-6D92-43D7-BD42-90F3BF91B3AF}" srcOrd="1" destOrd="0" presId="urn:microsoft.com/office/officeart/2005/8/layout/hierarchy2"/>
    <dgm:cxn modelId="{E080FD4D-6585-4BB3-A52C-A6BD74C10D1F}" type="presParOf" srcId="{04664DBA-6D92-43D7-BD42-90F3BF91B3AF}" destId="{2C42950E-62DF-4403-8F58-39D473B735B3}" srcOrd="0" destOrd="0" presId="urn:microsoft.com/office/officeart/2005/8/layout/hierarchy2"/>
    <dgm:cxn modelId="{04AB876D-FD15-448F-8CE6-345D145B2F95}" type="presParOf" srcId="{2C42950E-62DF-4403-8F58-39D473B735B3}" destId="{93CAF04B-1747-4983-B96D-28DD813FFB9B}" srcOrd="0" destOrd="0" presId="urn:microsoft.com/office/officeart/2005/8/layout/hierarchy2"/>
    <dgm:cxn modelId="{B360867E-6B84-48D3-84AC-108423798F43}" type="presParOf" srcId="{04664DBA-6D92-43D7-BD42-90F3BF91B3AF}" destId="{ABCF5A0C-BDC8-4AB4-8F14-FB18F501FA0E}" srcOrd="1" destOrd="0" presId="urn:microsoft.com/office/officeart/2005/8/layout/hierarchy2"/>
    <dgm:cxn modelId="{81A42FFC-D132-495B-ACCF-FC0081872D18}" type="presParOf" srcId="{ABCF5A0C-BDC8-4AB4-8F14-FB18F501FA0E}" destId="{1F5FBE60-31DB-456C-B28F-23E92C47CC84}" srcOrd="0" destOrd="0" presId="urn:microsoft.com/office/officeart/2005/8/layout/hierarchy2"/>
    <dgm:cxn modelId="{A2F4AC06-AC12-4186-BDBD-DF048BAEC978}" type="presParOf" srcId="{ABCF5A0C-BDC8-4AB4-8F14-FB18F501FA0E}" destId="{74601763-F8BD-41EC-8628-56D65DBDDAAB}" srcOrd="1" destOrd="0" presId="urn:microsoft.com/office/officeart/2005/8/layout/hierarchy2"/>
    <dgm:cxn modelId="{1DBBB9F1-D8A5-4C5F-94BF-1F4676B812C5}" type="presParOf" srcId="{20219654-7259-4039-BC7B-1DED3A85FE0B}" destId="{25288259-C23B-4E53-9D8F-882FF7808FA2}" srcOrd="4" destOrd="0" presId="urn:microsoft.com/office/officeart/2005/8/layout/hierarchy2"/>
    <dgm:cxn modelId="{5DD63DDA-0DE8-4D37-BD10-9B23519DA776}" type="presParOf" srcId="{25288259-C23B-4E53-9D8F-882FF7808FA2}" destId="{A2D76688-ABFC-44BE-9F22-B40B181C5A17}" srcOrd="0" destOrd="0" presId="urn:microsoft.com/office/officeart/2005/8/layout/hierarchy2"/>
    <dgm:cxn modelId="{126A435A-D006-4215-A56E-0896D36E0FC7}" type="presParOf" srcId="{20219654-7259-4039-BC7B-1DED3A85FE0B}" destId="{020B232D-2BC3-4E7B-8ED9-E30BA4046828}" srcOrd="5" destOrd="0" presId="urn:microsoft.com/office/officeart/2005/8/layout/hierarchy2"/>
    <dgm:cxn modelId="{B1E3D013-AC87-4311-BB64-83088E251CE9}" type="presParOf" srcId="{020B232D-2BC3-4E7B-8ED9-E30BA4046828}" destId="{EBA27ABD-5BA8-4360-BCFC-EE7D511FC71E}" srcOrd="0" destOrd="0" presId="urn:microsoft.com/office/officeart/2005/8/layout/hierarchy2"/>
    <dgm:cxn modelId="{BC82520A-2E65-46CE-9375-B98F1B437BDD}" type="presParOf" srcId="{020B232D-2BC3-4E7B-8ED9-E30BA4046828}" destId="{BD5D9E7C-61C0-46B8-AA4E-54A31F24CA57}" srcOrd="1" destOrd="0" presId="urn:microsoft.com/office/officeart/2005/8/layout/hierarchy2"/>
    <dgm:cxn modelId="{C501AB36-000A-4316-B07D-ADF6B5C29B47}" type="presParOf" srcId="{BD5D9E7C-61C0-46B8-AA4E-54A31F24CA57}" destId="{8F2C20C9-C498-4E2D-8CD5-AEB91ACA4B06}" srcOrd="0" destOrd="0" presId="urn:microsoft.com/office/officeart/2005/8/layout/hierarchy2"/>
    <dgm:cxn modelId="{3A11C872-E623-402E-84FB-74A3459B8610}" type="presParOf" srcId="{8F2C20C9-C498-4E2D-8CD5-AEB91ACA4B06}" destId="{552C7A85-3D3D-4214-9885-FB40EBFF34E0}" srcOrd="0" destOrd="0" presId="urn:microsoft.com/office/officeart/2005/8/layout/hierarchy2"/>
    <dgm:cxn modelId="{060998EF-2498-466B-A043-95FDF23B0E8B}" type="presParOf" srcId="{BD5D9E7C-61C0-46B8-AA4E-54A31F24CA57}" destId="{2C004862-8BF4-4E5E-A213-21B6234A02DA}" srcOrd="1" destOrd="0" presId="urn:microsoft.com/office/officeart/2005/8/layout/hierarchy2"/>
    <dgm:cxn modelId="{A966A87C-4DE3-43B4-A0A4-3C8E2FC37ABD}" type="presParOf" srcId="{2C004862-8BF4-4E5E-A213-21B6234A02DA}" destId="{DD9259B4-5460-406F-9B0E-EF1327A01A66}" srcOrd="0" destOrd="0" presId="urn:microsoft.com/office/officeart/2005/8/layout/hierarchy2"/>
    <dgm:cxn modelId="{AE831400-D188-41DE-9934-1D870623C66C}" type="presParOf" srcId="{2C004862-8BF4-4E5E-A213-21B6234A02DA}" destId="{F2620EC9-7228-4618-9623-F6AFFD4480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CA3939-1904-4F0F-875A-2C5CF03725AA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5B8D087-940A-449D-B7C8-0DB0558A500E}">
      <dgm:prSet phldrT="[テキスト]" custT="1"/>
      <dgm:spPr>
        <a:solidFill>
          <a:srgbClr val="E1E1FF"/>
        </a:solidFill>
      </dgm:spPr>
      <dgm:t>
        <a:bodyPr/>
        <a:lstStyle/>
        <a:p>
          <a:r>
            <a:rPr kumimoji="1" lang="ja-JP" altLang="en-US" sz="2000" b="1" dirty="0"/>
            <a:t>１．子どもの貧困をなくそう。</a:t>
          </a:r>
          <a:br>
            <a:rPr kumimoji="1" lang="en-US" altLang="ja-JP" sz="2000" b="1" dirty="0"/>
          </a:br>
          <a:br>
            <a:rPr kumimoji="1" lang="en-US" altLang="ja-JP" sz="2000" b="1" dirty="0"/>
          </a:br>
          <a:r>
            <a:rPr kumimoji="1" lang="ja-JP" altLang="en-US" sz="2000" b="1" dirty="0"/>
            <a:t>（子どもにとって絶対に必要なもの）</a:t>
          </a:r>
        </a:p>
      </dgm:t>
    </dgm:pt>
    <dgm:pt modelId="{0E941A9C-4E87-48E8-A725-B9D913606E87}" type="parTrans" cxnId="{42C2805B-796F-4D75-B6D2-54829E59EC2A}">
      <dgm:prSet/>
      <dgm:spPr/>
      <dgm:t>
        <a:bodyPr/>
        <a:lstStyle/>
        <a:p>
          <a:endParaRPr kumimoji="1" lang="ja-JP" altLang="en-US" sz="2000" b="1"/>
        </a:p>
      </dgm:t>
    </dgm:pt>
    <dgm:pt modelId="{ADD84F8E-FA58-478E-BEA6-8B1369799875}" type="sibTrans" cxnId="{42C2805B-796F-4D75-B6D2-54829E59EC2A}">
      <dgm:prSet/>
      <dgm:spPr/>
      <dgm:t>
        <a:bodyPr/>
        <a:lstStyle/>
        <a:p>
          <a:endParaRPr kumimoji="1" lang="ja-JP" altLang="en-US" sz="2000" b="1"/>
        </a:p>
      </dgm:t>
    </dgm:pt>
    <dgm:pt modelId="{A843E938-3072-4D6A-A1D3-F1410A49B78F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２．子どもの飢餓をゼロに</a:t>
          </a:r>
        </a:p>
      </dgm:t>
    </dgm:pt>
    <dgm:pt modelId="{D074BEDC-DA94-47D2-A45D-59998C3D2816}" type="parTrans" cxnId="{67FE0D1C-3149-4391-8A7E-0D40116E4464}">
      <dgm:prSet custT="1"/>
      <dgm:spPr/>
      <dgm:t>
        <a:bodyPr/>
        <a:lstStyle/>
        <a:p>
          <a:endParaRPr kumimoji="1" lang="ja-JP" altLang="en-US" sz="2000" b="1"/>
        </a:p>
      </dgm:t>
    </dgm:pt>
    <dgm:pt modelId="{327A9734-FAF1-4711-929B-8CE88C18DE05}" type="sibTrans" cxnId="{67FE0D1C-3149-4391-8A7E-0D40116E4464}">
      <dgm:prSet/>
      <dgm:spPr/>
      <dgm:t>
        <a:bodyPr/>
        <a:lstStyle/>
        <a:p>
          <a:endParaRPr kumimoji="1" lang="ja-JP" altLang="en-US" sz="2000" b="1"/>
        </a:p>
      </dgm:t>
    </dgm:pt>
    <dgm:pt modelId="{98431577-D57B-4FB0-A7C0-C1E1CC160350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朝ご飯（</a:t>
          </a:r>
          <a:r>
            <a:rPr kumimoji="1" lang="en-US" altLang="en-US" sz="2000" b="1" dirty="0"/>
            <a:t>91.8%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6.8%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0.3%</a:t>
          </a:r>
          <a:r>
            <a:rPr kumimoji="1" lang="ja-JP" altLang="en-US" sz="2000" b="1" dirty="0"/>
            <a:t>）</a:t>
          </a:r>
        </a:p>
      </dgm:t>
    </dgm:pt>
    <dgm:pt modelId="{CE0B14D4-01B1-4CC6-A659-3BA14C357C62}" type="parTrans" cxnId="{12CE6E43-7A06-492F-8394-787A641255DD}">
      <dgm:prSet custT="1"/>
      <dgm:spPr/>
      <dgm:t>
        <a:bodyPr/>
        <a:lstStyle/>
        <a:p>
          <a:endParaRPr kumimoji="1" lang="ja-JP" altLang="en-US" sz="2000" b="1"/>
        </a:p>
      </dgm:t>
    </dgm:pt>
    <dgm:pt modelId="{FB01F965-CB64-4A19-AF86-45D7C0EEB96A}" type="sibTrans" cxnId="{12CE6E43-7A06-492F-8394-787A641255DD}">
      <dgm:prSet/>
      <dgm:spPr/>
      <dgm:t>
        <a:bodyPr/>
        <a:lstStyle/>
        <a:p>
          <a:endParaRPr kumimoji="1" lang="ja-JP" altLang="en-US" sz="2000" b="1"/>
        </a:p>
      </dgm:t>
    </dgm:pt>
    <dgm:pt modelId="{44813C8E-EECE-43C1-A675-37AAEE7C5D04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３．すべての子どもに健康と福祉を</a:t>
          </a:r>
        </a:p>
      </dgm:t>
    </dgm:pt>
    <dgm:pt modelId="{6A10A321-F456-4AEE-8730-F992E6E163B4}" type="parTrans" cxnId="{8C199C30-EFF7-4B74-976C-1CE8BFFAA926}">
      <dgm:prSet custT="1"/>
      <dgm:spPr/>
      <dgm:t>
        <a:bodyPr/>
        <a:lstStyle/>
        <a:p>
          <a:endParaRPr kumimoji="1" lang="ja-JP" altLang="en-US" sz="2000" b="1"/>
        </a:p>
      </dgm:t>
    </dgm:pt>
    <dgm:pt modelId="{6D794B80-D374-4160-B108-B0868498104F}" type="sibTrans" cxnId="{8C199C30-EFF7-4B74-976C-1CE8BFFAA926}">
      <dgm:prSet/>
      <dgm:spPr/>
      <dgm:t>
        <a:bodyPr/>
        <a:lstStyle/>
        <a:p>
          <a:endParaRPr kumimoji="1" lang="ja-JP" altLang="en-US" sz="2000" b="1"/>
        </a:p>
      </dgm:t>
    </dgm:pt>
    <dgm:pt modelId="{C80DFD0E-AD45-42A9-8920-634733CD93E0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４．質の高い</a:t>
          </a:r>
          <a:r>
            <a:rPr kumimoji="1" lang="ja-JP" altLang="en-US" sz="2000" b="1"/>
            <a:t>教育を子どもに</a:t>
          </a:r>
          <a:endParaRPr kumimoji="1" lang="ja-JP" altLang="en-US" sz="2000" b="1" dirty="0"/>
        </a:p>
      </dgm:t>
    </dgm:pt>
    <dgm:pt modelId="{DD265BC9-EED3-4D5A-8E74-50F857C78EA4}" type="parTrans" cxnId="{E2D6580C-A8AE-488D-B4C3-49B4F3B9C514}">
      <dgm:prSet custT="1"/>
      <dgm:spPr/>
      <dgm:t>
        <a:bodyPr/>
        <a:lstStyle/>
        <a:p>
          <a:endParaRPr kumimoji="1" lang="ja-JP" altLang="en-US" sz="2000" b="1"/>
        </a:p>
      </dgm:t>
    </dgm:pt>
    <dgm:pt modelId="{E2AE283D-5A56-4130-8E11-2AB44C912D97}" type="sibTrans" cxnId="{E2D6580C-A8AE-488D-B4C3-49B4F3B9C514}">
      <dgm:prSet/>
      <dgm:spPr/>
      <dgm:t>
        <a:bodyPr/>
        <a:lstStyle/>
        <a:p>
          <a:endParaRPr kumimoji="1" lang="ja-JP" altLang="en-US" sz="2000" b="1"/>
        </a:p>
      </dgm:t>
    </dgm:pt>
    <dgm:pt modelId="{B46BA5B1-589B-446C-8628-A7F7FBC89EC1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遠足や修学旅行などの学校行事への参加（</a:t>
          </a:r>
          <a:r>
            <a:rPr kumimoji="1" lang="en-US" altLang="en-US" sz="2000" b="1" dirty="0"/>
            <a:t>81.1%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16.8%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0.7%</a:t>
          </a:r>
          <a:r>
            <a:rPr kumimoji="1" lang="ja-JP" altLang="en-US" sz="2000" b="1" dirty="0"/>
            <a:t>）</a:t>
          </a:r>
        </a:p>
      </dgm:t>
    </dgm:pt>
    <dgm:pt modelId="{7A1EF780-804B-40BD-AEBF-7FA368CBD653}" type="parTrans" cxnId="{1FFDEB65-8AB8-4E1B-8016-B2363BE37453}">
      <dgm:prSet custT="1"/>
      <dgm:spPr/>
      <dgm:t>
        <a:bodyPr/>
        <a:lstStyle/>
        <a:p>
          <a:endParaRPr kumimoji="1" lang="ja-JP" altLang="en-US" sz="2000" b="1"/>
        </a:p>
      </dgm:t>
    </dgm:pt>
    <dgm:pt modelId="{665AA59C-0DD3-46EA-87F6-3694A7EBDBBC}" type="sibTrans" cxnId="{1FFDEB65-8AB8-4E1B-8016-B2363BE37453}">
      <dgm:prSet/>
      <dgm:spPr/>
      <dgm:t>
        <a:bodyPr/>
        <a:lstStyle/>
        <a:p>
          <a:endParaRPr kumimoji="1" lang="ja-JP" altLang="en-US" sz="2000" b="1"/>
        </a:p>
      </dgm:t>
    </dgm:pt>
    <dgm:pt modelId="{0E4B2EAD-3BD2-4919-92C7-AF6758012246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学校での給食（</a:t>
          </a:r>
          <a:r>
            <a:rPr kumimoji="1" lang="en-US" altLang="en-US" sz="2000" b="1" dirty="0"/>
            <a:t>75.3%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16.6%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4.7%</a:t>
          </a:r>
          <a:r>
            <a:rPr kumimoji="1" lang="ja-JP" altLang="en-US" sz="2000" b="1" dirty="0"/>
            <a:t>）</a:t>
          </a:r>
        </a:p>
      </dgm:t>
    </dgm:pt>
    <dgm:pt modelId="{F17E763F-53F1-43C2-9747-402156487522}" type="parTrans" cxnId="{47669004-574F-471A-8EC0-E56BABDAD4CF}">
      <dgm:prSet/>
      <dgm:spPr/>
      <dgm:t>
        <a:bodyPr/>
        <a:lstStyle/>
        <a:p>
          <a:endParaRPr kumimoji="1" lang="ja-JP" altLang="en-US" b="1"/>
        </a:p>
      </dgm:t>
    </dgm:pt>
    <dgm:pt modelId="{3BB836D3-AB47-4CC9-B14F-3C2515BC98AC}" type="sibTrans" cxnId="{47669004-574F-471A-8EC0-E56BABDAD4CF}">
      <dgm:prSet/>
      <dgm:spPr/>
      <dgm:t>
        <a:bodyPr/>
        <a:lstStyle/>
        <a:p>
          <a:endParaRPr kumimoji="1" lang="ja-JP" altLang="en-US" b="1"/>
        </a:p>
      </dgm:t>
    </dgm:pt>
    <dgm:pt modelId="{8832908B-950C-4D59-A484-A481B7E702C8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手作りの夕食（</a:t>
          </a:r>
          <a:r>
            <a:rPr kumimoji="1" lang="en-US" altLang="en-US" sz="2000" b="1" dirty="0"/>
            <a:t>72.8%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25.3%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0.8%</a:t>
          </a:r>
          <a:r>
            <a:rPr kumimoji="1" lang="ja-JP" altLang="en-US" sz="2000" b="1" dirty="0"/>
            <a:t>）</a:t>
          </a:r>
        </a:p>
      </dgm:t>
    </dgm:pt>
    <dgm:pt modelId="{6000E49E-E202-4AAB-9EFB-0C2062265FD1}" type="parTrans" cxnId="{FB0BE6F2-B10B-4B40-9F64-2F9B4EEE25BB}">
      <dgm:prSet/>
      <dgm:spPr/>
      <dgm:t>
        <a:bodyPr/>
        <a:lstStyle/>
        <a:p>
          <a:endParaRPr kumimoji="1" lang="ja-JP" altLang="en-US" b="1"/>
        </a:p>
      </dgm:t>
    </dgm:pt>
    <dgm:pt modelId="{2C275079-A0FF-4F84-9027-F8BB245C8039}" type="sibTrans" cxnId="{FB0BE6F2-B10B-4B40-9F64-2F9B4EEE25BB}">
      <dgm:prSet/>
      <dgm:spPr/>
      <dgm:t>
        <a:bodyPr/>
        <a:lstStyle/>
        <a:p>
          <a:endParaRPr kumimoji="1" lang="ja-JP" altLang="en-US" b="1"/>
        </a:p>
      </dgm:t>
    </dgm:pt>
    <dgm:pt modelId="{D6E2E6DC-B171-4213-A909-C4C9D2D1BE34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医者に行く（健診を含む）（</a:t>
          </a:r>
          <a:r>
            <a:rPr kumimoji="1" lang="en-US" altLang="en-US" sz="2000" b="1" dirty="0"/>
            <a:t>86.8%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11.2%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0.6%</a:t>
          </a:r>
          <a:r>
            <a:rPr kumimoji="1" lang="ja-JP" altLang="en-US" sz="2000" b="1" dirty="0"/>
            <a:t>）</a:t>
          </a:r>
        </a:p>
      </dgm:t>
    </dgm:pt>
    <dgm:pt modelId="{329837B5-A3D0-49F7-B993-33CFAD4FBC56}" type="parTrans" cxnId="{45994219-22F6-4414-9378-4CA74FA053FB}">
      <dgm:prSet/>
      <dgm:spPr/>
      <dgm:t>
        <a:bodyPr/>
        <a:lstStyle/>
        <a:p>
          <a:endParaRPr kumimoji="1" lang="ja-JP" altLang="en-US" b="1"/>
        </a:p>
      </dgm:t>
    </dgm:pt>
    <dgm:pt modelId="{D123F986-1AA5-4FD8-9755-F7B5C62F832E}" type="sibTrans" cxnId="{45994219-22F6-4414-9378-4CA74FA053FB}">
      <dgm:prSet/>
      <dgm:spPr/>
      <dgm:t>
        <a:bodyPr/>
        <a:lstStyle/>
        <a:p>
          <a:endParaRPr kumimoji="1" lang="ja-JP" altLang="en-US" b="1"/>
        </a:p>
      </dgm:t>
    </dgm:pt>
    <dgm:pt modelId="{38C1D5F1-8F73-4A50-852E-49F4FD3D0067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歯医者に行く（歯科検診を含む）（</a:t>
          </a:r>
          <a:r>
            <a:rPr kumimoji="1" lang="en-US" altLang="en-US" sz="2000" b="1" dirty="0"/>
            <a:t>86.1%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11.9%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0.6%</a:t>
          </a:r>
          <a:r>
            <a:rPr kumimoji="1" lang="ja-JP" altLang="en-US" sz="2000" b="1" dirty="0"/>
            <a:t>）</a:t>
          </a:r>
        </a:p>
      </dgm:t>
    </dgm:pt>
    <dgm:pt modelId="{18B37388-7F9B-49A4-89EE-2B72E5C67D3C}" type="parTrans" cxnId="{BEB036EF-212C-4007-8E72-0725BF6387F5}">
      <dgm:prSet/>
      <dgm:spPr/>
      <dgm:t>
        <a:bodyPr/>
        <a:lstStyle/>
        <a:p>
          <a:endParaRPr kumimoji="1" lang="ja-JP" altLang="en-US" b="1"/>
        </a:p>
      </dgm:t>
    </dgm:pt>
    <dgm:pt modelId="{AA4F9449-1421-4C49-9D7B-4B2BF1462E66}" type="sibTrans" cxnId="{BEB036EF-212C-4007-8E72-0725BF6387F5}">
      <dgm:prSet/>
      <dgm:spPr/>
      <dgm:t>
        <a:bodyPr/>
        <a:lstStyle/>
        <a:p>
          <a:endParaRPr kumimoji="1" lang="ja-JP" altLang="en-US" b="1"/>
        </a:p>
      </dgm:t>
    </dgm:pt>
    <dgm:pt modelId="{AE8A0542-42F1-4B3C-99F7-0F1B9F05BDFD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高校・専門学校までの教育（希望すれば）（</a:t>
          </a:r>
          <a:r>
            <a:rPr kumimoji="1" lang="en-US" altLang="en-US" sz="2000" b="1" dirty="0"/>
            <a:t>61.5%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35.2%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1.6%</a:t>
          </a:r>
          <a:r>
            <a:rPr kumimoji="1" lang="ja-JP" altLang="en-US" sz="2000" b="1" dirty="0"/>
            <a:t>）</a:t>
          </a:r>
        </a:p>
      </dgm:t>
    </dgm:pt>
    <dgm:pt modelId="{8881F933-6EC2-44A7-8680-1C950C50489B}" type="parTrans" cxnId="{4BCED620-157E-4518-8F6A-4348414A911E}">
      <dgm:prSet/>
      <dgm:spPr/>
      <dgm:t>
        <a:bodyPr/>
        <a:lstStyle/>
        <a:p>
          <a:endParaRPr kumimoji="1" lang="ja-JP" altLang="en-US" b="1"/>
        </a:p>
      </dgm:t>
    </dgm:pt>
    <dgm:pt modelId="{0B533119-30D6-4BE8-884C-790076BE8CA6}" type="sibTrans" cxnId="{4BCED620-157E-4518-8F6A-4348414A911E}">
      <dgm:prSet/>
      <dgm:spPr/>
      <dgm:t>
        <a:bodyPr/>
        <a:lstStyle/>
        <a:p>
          <a:endParaRPr kumimoji="1" lang="ja-JP" altLang="en-US" b="1"/>
        </a:p>
      </dgm:t>
    </dgm:pt>
    <dgm:pt modelId="{7CC5BC15-01D7-43B5-8EA7-A3F6412322A7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　絵本や子ども用の本（</a:t>
          </a:r>
          <a:r>
            <a:rPr kumimoji="1" lang="en-US" altLang="en-US" sz="2000" b="1" dirty="0"/>
            <a:t>51.2%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43.8%</a:t>
          </a:r>
          <a:r>
            <a:rPr kumimoji="1" lang="ja-JP" altLang="en-US" sz="2000" b="1" dirty="0"/>
            <a:t>，</a:t>
          </a:r>
          <a:r>
            <a:rPr kumimoji="1" lang="en-US" altLang="en-US" sz="2000" b="1" dirty="0"/>
            <a:t>2.9%</a:t>
          </a:r>
          <a:r>
            <a:rPr kumimoji="1" lang="ja-JP" altLang="en-US" sz="2000" b="1" dirty="0"/>
            <a:t>）</a:t>
          </a:r>
        </a:p>
      </dgm:t>
    </dgm:pt>
    <dgm:pt modelId="{866285EA-957F-460F-8A7A-591354F13EF0}" type="parTrans" cxnId="{F12FBD76-B67D-4D71-A353-BB536759FC7F}">
      <dgm:prSet/>
      <dgm:spPr/>
      <dgm:t>
        <a:bodyPr/>
        <a:lstStyle/>
        <a:p>
          <a:endParaRPr kumimoji="1" lang="ja-JP" altLang="en-US" b="1"/>
        </a:p>
      </dgm:t>
    </dgm:pt>
    <dgm:pt modelId="{E254B428-8A8D-4109-8C3E-FA91EFBE7876}" type="sibTrans" cxnId="{F12FBD76-B67D-4D71-A353-BB536759FC7F}">
      <dgm:prSet/>
      <dgm:spPr/>
      <dgm:t>
        <a:bodyPr/>
        <a:lstStyle/>
        <a:p>
          <a:endParaRPr kumimoji="1" lang="ja-JP" altLang="en-US" b="1"/>
        </a:p>
      </dgm:t>
    </dgm:pt>
    <dgm:pt modelId="{630DFFD0-EB99-47D6-8AE9-8A1519E6DD8B}" type="pres">
      <dgm:prSet presAssocID="{F3CA3939-1904-4F0F-875A-2C5CF03725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1900C4F-F400-454D-A966-F310AEB8A22A}" type="pres">
      <dgm:prSet presAssocID="{B5B8D087-940A-449D-B7C8-0DB0558A500E}" presName="root1" presStyleCnt="0"/>
      <dgm:spPr/>
    </dgm:pt>
    <dgm:pt modelId="{21A3523B-0902-4A6D-8139-98DA198773C2}" type="pres">
      <dgm:prSet presAssocID="{B5B8D087-940A-449D-B7C8-0DB0558A500E}" presName="LevelOneTextNode" presStyleLbl="node0" presStyleIdx="0" presStyleCnt="1" custScaleX="133101" custScaleY="611590" custLinFactNeighborX="9687" custLinFactNeighborY="-564">
        <dgm:presLayoutVars>
          <dgm:chPref val="3"/>
        </dgm:presLayoutVars>
      </dgm:prSet>
      <dgm:spPr/>
    </dgm:pt>
    <dgm:pt modelId="{DD825E52-8C6E-4616-8F24-BE827B8AA888}" type="pres">
      <dgm:prSet presAssocID="{B5B8D087-940A-449D-B7C8-0DB0558A500E}" presName="level2hierChild" presStyleCnt="0"/>
      <dgm:spPr/>
    </dgm:pt>
    <dgm:pt modelId="{2E89DCAA-635A-429C-A3B1-B60827E82DC4}" type="pres">
      <dgm:prSet presAssocID="{D074BEDC-DA94-47D2-A45D-59998C3D2816}" presName="conn2-1" presStyleLbl="parChTrans1D2" presStyleIdx="0" presStyleCnt="3"/>
      <dgm:spPr/>
    </dgm:pt>
    <dgm:pt modelId="{331B582D-C960-4F27-95EB-E080E3DFDD31}" type="pres">
      <dgm:prSet presAssocID="{D074BEDC-DA94-47D2-A45D-59998C3D2816}" presName="connTx" presStyleLbl="parChTrans1D2" presStyleIdx="0" presStyleCnt="3"/>
      <dgm:spPr/>
    </dgm:pt>
    <dgm:pt modelId="{F76EA317-54BE-4A2E-8C70-4D9068ED88AF}" type="pres">
      <dgm:prSet presAssocID="{A843E938-3072-4D6A-A1D3-F1410A49B78F}" presName="root2" presStyleCnt="0"/>
      <dgm:spPr/>
    </dgm:pt>
    <dgm:pt modelId="{C82AA0DE-EEE4-4DF4-A715-D3DBF7A65B83}" type="pres">
      <dgm:prSet presAssocID="{A843E938-3072-4D6A-A1D3-F1410A49B78F}" presName="LevelTwoTextNode" presStyleLbl="node2" presStyleIdx="0" presStyleCnt="3" custScaleX="121000" custScaleY="285311" custLinFactNeighborX="2033">
        <dgm:presLayoutVars>
          <dgm:chPref val="3"/>
        </dgm:presLayoutVars>
      </dgm:prSet>
      <dgm:spPr/>
    </dgm:pt>
    <dgm:pt modelId="{FE27361F-3BBB-4EBA-8AE3-7726B30D297F}" type="pres">
      <dgm:prSet presAssocID="{A843E938-3072-4D6A-A1D3-F1410A49B78F}" presName="level3hierChild" presStyleCnt="0"/>
      <dgm:spPr/>
    </dgm:pt>
    <dgm:pt modelId="{E99FE99F-4F63-4598-9373-6115780842A0}" type="pres">
      <dgm:prSet presAssocID="{CE0B14D4-01B1-4CC6-A659-3BA14C357C62}" presName="conn2-1" presStyleLbl="parChTrans1D3" presStyleIdx="0" presStyleCnt="8"/>
      <dgm:spPr/>
    </dgm:pt>
    <dgm:pt modelId="{21C37BC8-D418-4F09-B734-FD0FF03E9432}" type="pres">
      <dgm:prSet presAssocID="{CE0B14D4-01B1-4CC6-A659-3BA14C357C62}" presName="connTx" presStyleLbl="parChTrans1D3" presStyleIdx="0" presStyleCnt="8"/>
      <dgm:spPr/>
    </dgm:pt>
    <dgm:pt modelId="{1F48F352-AD64-46FB-B23A-5F0569177D83}" type="pres">
      <dgm:prSet presAssocID="{98431577-D57B-4FB0-A7C0-C1E1CC160350}" presName="root2" presStyleCnt="0"/>
      <dgm:spPr/>
    </dgm:pt>
    <dgm:pt modelId="{A29B6B5F-BD80-49D4-936C-5FFCF27F85C6}" type="pres">
      <dgm:prSet presAssocID="{98431577-D57B-4FB0-A7C0-C1E1CC160350}" presName="LevelTwoTextNode" presStyleLbl="node3" presStyleIdx="0" presStyleCnt="8" custScaleX="814026" custLinFactNeighborX="-8089">
        <dgm:presLayoutVars>
          <dgm:chPref val="3"/>
        </dgm:presLayoutVars>
      </dgm:prSet>
      <dgm:spPr/>
    </dgm:pt>
    <dgm:pt modelId="{4FEEC088-10BE-46BA-929E-EBEF7D3E8772}" type="pres">
      <dgm:prSet presAssocID="{98431577-D57B-4FB0-A7C0-C1E1CC160350}" presName="level3hierChild" presStyleCnt="0"/>
      <dgm:spPr/>
    </dgm:pt>
    <dgm:pt modelId="{779D70CC-C37E-4CD9-A71D-CB4AAA599CE9}" type="pres">
      <dgm:prSet presAssocID="{F17E763F-53F1-43C2-9747-402156487522}" presName="conn2-1" presStyleLbl="parChTrans1D3" presStyleIdx="1" presStyleCnt="8"/>
      <dgm:spPr/>
    </dgm:pt>
    <dgm:pt modelId="{D6E48B85-5BA2-416D-B1AE-4960C6D476AF}" type="pres">
      <dgm:prSet presAssocID="{F17E763F-53F1-43C2-9747-402156487522}" presName="connTx" presStyleLbl="parChTrans1D3" presStyleIdx="1" presStyleCnt="8"/>
      <dgm:spPr/>
    </dgm:pt>
    <dgm:pt modelId="{FC7DAEB1-BF65-44F9-9A50-8F0C4E657A79}" type="pres">
      <dgm:prSet presAssocID="{0E4B2EAD-3BD2-4919-92C7-AF6758012246}" presName="root2" presStyleCnt="0"/>
      <dgm:spPr/>
    </dgm:pt>
    <dgm:pt modelId="{FFDCD40E-630B-43D1-9756-2D452AD6D913}" type="pres">
      <dgm:prSet presAssocID="{0E4B2EAD-3BD2-4919-92C7-AF6758012246}" presName="LevelTwoTextNode" presStyleLbl="node3" presStyleIdx="1" presStyleCnt="8" custScaleX="814026" custLinFactNeighborX="-8089">
        <dgm:presLayoutVars>
          <dgm:chPref val="3"/>
        </dgm:presLayoutVars>
      </dgm:prSet>
      <dgm:spPr/>
    </dgm:pt>
    <dgm:pt modelId="{7E0BF8C2-131F-4420-A584-07A851468C0F}" type="pres">
      <dgm:prSet presAssocID="{0E4B2EAD-3BD2-4919-92C7-AF6758012246}" presName="level3hierChild" presStyleCnt="0"/>
      <dgm:spPr/>
    </dgm:pt>
    <dgm:pt modelId="{4A05D60A-60AF-4A67-88ED-BFC458FE1BB3}" type="pres">
      <dgm:prSet presAssocID="{6000E49E-E202-4AAB-9EFB-0C2062265FD1}" presName="conn2-1" presStyleLbl="parChTrans1D3" presStyleIdx="2" presStyleCnt="8"/>
      <dgm:spPr/>
    </dgm:pt>
    <dgm:pt modelId="{D0BFE891-1378-433B-AB5C-00124CEB8F64}" type="pres">
      <dgm:prSet presAssocID="{6000E49E-E202-4AAB-9EFB-0C2062265FD1}" presName="connTx" presStyleLbl="parChTrans1D3" presStyleIdx="2" presStyleCnt="8"/>
      <dgm:spPr/>
    </dgm:pt>
    <dgm:pt modelId="{96B827AE-CE07-4AA7-A45E-67B8D0A1D730}" type="pres">
      <dgm:prSet presAssocID="{8832908B-950C-4D59-A484-A481B7E702C8}" presName="root2" presStyleCnt="0"/>
      <dgm:spPr/>
    </dgm:pt>
    <dgm:pt modelId="{01987F40-B48F-499C-90F0-65CD1D344D72}" type="pres">
      <dgm:prSet presAssocID="{8832908B-950C-4D59-A484-A481B7E702C8}" presName="LevelTwoTextNode" presStyleLbl="node3" presStyleIdx="2" presStyleCnt="8" custScaleX="814026" custLinFactNeighborX="-8089">
        <dgm:presLayoutVars>
          <dgm:chPref val="3"/>
        </dgm:presLayoutVars>
      </dgm:prSet>
      <dgm:spPr/>
    </dgm:pt>
    <dgm:pt modelId="{491435E2-C660-47CC-A370-02A11FADB975}" type="pres">
      <dgm:prSet presAssocID="{8832908B-950C-4D59-A484-A481B7E702C8}" presName="level3hierChild" presStyleCnt="0"/>
      <dgm:spPr/>
    </dgm:pt>
    <dgm:pt modelId="{135BEAB1-414C-4899-8398-2AA4A480C1A1}" type="pres">
      <dgm:prSet presAssocID="{6A10A321-F456-4AEE-8730-F992E6E163B4}" presName="conn2-1" presStyleLbl="parChTrans1D2" presStyleIdx="1" presStyleCnt="3"/>
      <dgm:spPr/>
    </dgm:pt>
    <dgm:pt modelId="{D525DDE0-0661-4C81-A0A5-EAE6C3DA33E9}" type="pres">
      <dgm:prSet presAssocID="{6A10A321-F456-4AEE-8730-F992E6E163B4}" presName="connTx" presStyleLbl="parChTrans1D2" presStyleIdx="1" presStyleCnt="3"/>
      <dgm:spPr/>
    </dgm:pt>
    <dgm:pt modelId="{5717ECF1-EFCE-4806-8796-F3250DF7EBAA}" type="pres">
      <dgm:prSet presAssocID="{44813C8E-EECE-43C1-A675-37AAEE7C5D04}" presName="root2" presStyleCnt="0"/>
      <dgm:spPr/>
    </dgm:pt>
    <dgm:pt modelId="{F52FBDA2-AD0A-405E-9EB4-2A1A00C1DAC8}" type="pres">
      <dgm:prSet presAssocID="{44813C8E-EECE-43C1-A675-37AAEE7C5D04}" presName="LevelTwoTextNode" presStyleLbl="node2" presStyleIdx="1" presStyleCnt="3" custScaleX="121000" custScaleY="285311" custLinFactNeighborX="2033">
        <dgm:presLayoutVars>
          <dgm:chPref val="3"/>
        </dgm:presLayoutVars>
      </dgm:prSet>
      <dgm:spPr/>
    </dgm:pt>
    <dgm:pt modelId="{52F56F3F-DC12-427A-A920-CD2809712050}" type="pres">
      <dgm:prSet presAssocID="{44813C8E-EECE-43C1-A675-37AAEE7C5D04}" presName="level3hierChild" presStyleCnt="0"/>
      <dgm:spPr/>
    </dgm:pt>
    <dgm:pt modelId="{7339D6F9-FDB9-4BE1-ABC4-034A8A490398}" type="pres">
      <dgm:prSet presAssocID="{329837B5-A3D0-49F7-B993-33CFAD4FBC56}" presName="conn2-1" presStyleLbl="parChTrans1D3" presStyleIdx="3" presStyleCnt="8"/>
      <dgm:spPr/>
    </dgm:pt>
    <dgm:pt modelId="{242461C6-99FA-4093-8635-5BE9C3875B8A}" type="pres">
      <dgm:prSet presAssocID="{329837B5-A3D0-49F7-B993-33CFAD4FBC56}" presName="connTx" presStyleLbl="parChTrans1D3" presStyleIdx="3" presStyleCnt="8"/>
      <dgm:spPr/>
    </dgm:pt>
    <dgm:pt modelId="{E2F9E317-98E7-44CF-8058-AEAE5CCE3392}" type="pres">
      <dgm:prSet presAssocID="{D6E2E6DC-B171-4213-A909-C4C9D2D1BE34}" presName="root2" presStyleCnt="0"/>
      <dgm:spPr/>
    </dgm:pt>
    <dgm:pt modelId="{1CA0C527-5C85-4529-9B8F-B7EAF7F9F0C7}" type="pres">
      <dgm:prSet presAssocID="{D6E2E6DC-B171-4213-A909-C4C9D2D1BE34}" presName="LevelTwoTextNode" presStyleLbl="node3" presStyleIdx="3" presStyleCnt="8" custScaleX="814026" custLinFactNeighborX="-8089">
        <dgm:presLayoutVars>
          <dgm:chPref val="3"/>
        </dgm:presLayoutVars>
      </dgm:prSet>
      <dgm:spPr/>
    </dgm:pt>
    <dgm:pt modelId="{329001F4-CA57-43B1-8891-B4454F88120F}" type="pres">
      <dgm:prSet presAssocID="{D6E2E6DC-B171-4213-A909-C4C9D2D1BE34}" presName="level3hierChild" presStyleCnt="0"/>
      <dgm:spPr/>
    </dgm:pt>
    <dgm:pt modelId="{154B6886-AE95-4829-B285-34B3AD3582C2}" type="pres">
      <dgm:prSet presAssocID="{18B37388-7F9B-49A4-89EE-2B72E5C67D3C}" presName="conn2-1" presStyleLbl="parChTrans1D3" presStyleIdx="4" presStyleCnt="8"/>
      <dgm:spPr/>
    </dgm:pt>
    <dgm:pt modelId="{90A76896-81CB-4C37-90AE-DB4D4264D82D}" type="pres">
      <dgm:prSet presAssocID="{18B37388-7F9B-49A4-89EE-2B72E5C67D3C}" presName="connTx" presStyleLbl="parChTrans1D3" presStyleIdx="4" presStyleCnt="8"/>
      <dgm:spPr/>
    </dgm:pt>
    <dgm:pt modelId="{EA09452E-9501-44FE-B2E0-A5D188E6CAAF}" type="pres">
      <dgm:prSet presAssocID="{38C1D5F1-8F73-4A50-852E-49F4FD3D0067}" presName="root2" presStyleCnt="0"/>
      <dgm:spPr/>
    </dgm:pt>
    <dgm:pt modelId="{C13EC525-0F71-46EC-AB2F-02AAA91BE535}" type="pres">
      <dgm:prSet presAssocID="{38C1D5F1-8F73-4A50-852E-49F4FD3D0067}" presName="LevelTwoTextNode" presStyleLbl="node3" presStyleIdx="4" presStyleCnt="8" custScaleX="814026" custLinFactNeighborX="-8089">
        <dgm:presLayoutVars>
          <dgm:chPref val="3"/>
        </dgm:presLayoutVars>
      </dgm:prSet>
      <dgm:spPr/>
    </dgm:pt>
    <dgm:pt modelId="{3F009E08-355E-402E-BFBC-F9E03BE9B259}" type="pres">
      <dgm:prSet presAssocID="{38C1D5F1-8F73-4A50-852E-49F4FD3D0067}" presName="level3hierChild" presStyleCnt="0"/>
      <dgm:spPr/>
    </dgm:pt>
    <dgm:pt modelId="{A27AF2E3-460A-434D-8FFB-EF48E3652966}" type="pres">
      <dgm:prSet presAssocID="{DD265BC9-EED3-4D5A-8E74-50F857C78EA4}" presName="conn2-1" presStyleLbl="parChTrans1D2" presStyleIdx="2" presStyleCnt="3"/>
      <dgm:spPr/>
    </dgm:pt>
    <dgm:pt modelId="{1268200C-CA04-4EF0-B87A-2DE3C12A8201}" type="pres">
      <dgm:prSet presAssocID="{DD265BC9-EED3-4D5A-8E74-50F857C78EA4}" presName="connTx" presStyleLbl="parChTrans1D2" presStyleIdx="2" presStyleCnt="3"/>
      <dgm:spPr/>
    </dgm:pt>
    <dgm:pt modelId="{537913FF-EE9C-415E-B221-EDDB2787C55F}" type="pres">
      <dgm:prSet presAssocID="{C80DFD0E-AD45-42A9-8920-634733CD93E0}" presName="root2" presStyleCnt="0"/>
      <dgm:spPr/>
    </dgm:pt>
    <dgm:pt modelId="{A4479EE8-14FD-4793-A288-381133E24202}" type="pres">
      <dgm:prSet presAssocID="{C80DFD0E-AD45-42A9-8920-634733CD93E0}" presName="LevelTwoTextNode" presStyleLbl="node2" presStyleIdx="2" presStyleCnt="3" custScaleX="121000" custScaleY="285311" custLinFactNeighborX="2033">
        <dgm:presLayoutVars>
          <dgm:chPref val="3"/>
        </dgm:presLayoutVars>
      </dgm:prSet>
      <dgm:spPr/>
    </dgm:pt>
    <dgm:pt modelId="{D3201F39-88FF-44DD-BAEE-0AA055A529A1}" type="pres">
      <dgm:prSet presAssocID="{C80DFD0E-AD45-42A9-8920-634733CD93E0}" presName="level3hierChild" presStyleCnt="0"/>
      <dgm:spPr/>
    </dgm:pt>
    <dgm:pt modelId="{E209FE50-48C5-4FB9-AB66-7EAD4763768B}" type="pres">
      <dgm:prSet presAssocID="{7A1EF780-804B-40BD-AEBF-7FA368CBD653}" presName="conn2-1" presStyleLbl="parChTrans1D3" presStyleIdx="5" presStyleCnt="8"/>
      <dgm:spPr/>
    </dgm:pt>
    <dgm:pt modelId="{812E0065-EA04-4949-A4DC-FDC617A4F31B}" type="pres">
      <dgm:prSet presAssocID="{7A1EF780-804B-40BD-AEBF-7FA368CBD653}" presName="connTx" presStyleLbl="parChTrans1D3" presStyleIdx="5" presStyleCnt="8"/>
      <dgm:spPr/>
    </dgm:pt>
    <dgm:pt modelId="{41F7A01F-9814-46D0-8EF9-A61AF4C300B0}" type="pres">
      <dgm:prSet presAssocID="{B46BA5B1-589B-446C-8628-A7F7FBC89EC1}" presName="root2" presStyleCnt="0"/>
      <dgm:spPr/>
    </dgm:pt>
    <dgm:pt modelId="{5A02BA55-234F-4FDD-BEE2-08FF0D242CF7}" type="pres">
      <dgm:prSet presAssocID="{B46BA5B1-589B-446C-8628-A7F7FBC89EC1}" presName="LevelTwoTextNode" presStyleLbl="node3" presStyleIdx="5" presStyleCnt="8" custScaleX="814026" custLinFactNeighborX="-8089">
        <dgm:presLayoutVars>
          <dgm:chPref val="3"/>
        </dgm:presLayoutVars>
      </dgm:prSet>
      <dgm:spPr/>
    </dgm:pt>
    <dgm:pt modelId="{0F3D876C-32A9-4E63-9A60-F7644AC29851}" type="pres">
      <dgm:prSet presAssocID="{B46BA5B1-589B-446C-8628-A7F7FBC89EC1}" presName="level3hierChild" presStyleCnt="0"/>
      <dgm:spPr/>
    </dgm:pt>
    <dgm:pt modelId="{6F1C9D1D-E5C0-4D43-AC2F-E7DF70F0B820}" type="pres">
      <dgm:prSet presAssocID="{8881F933-6EC2-44A7-8680-1C950C50489B}" presName="conn2-1" presStyleLbl="parChTrans1D3" presStyleIdx="6" presStyleCnt="8"/>
      <dgm:spPr/>
    </dgm:pt>
    <dgm:pt modelId="{A9659528-80D9-4960-A2BB-309BC1CFC201}" type="pres">
      <dgm:prSet presAssocID="{8881F933-6EC2-44A7-8680-1C950C50489B}" presName="connTx" presStyleLbl="parChTrans1D3" presStyleIdx="6" presStyleCnt="8"/>
      <dgm:spPr/>
    </dgm:pt>
    <dgm:pt modelId="{F09E1CA4-3303-45EF-AC79-C5C274C588FD}" type="pres">
      <dgm:prSet presAssocID="{AE8A0542-42F1-4B3C-99F7-0F1B9F05BDFD}" presName="root2" presStyleCnt="0"/>
      <dgm:spPr/>
    </dgm:pt>
    <dgm:pt modelId="{AC2C473E-30DF-42CC-89FC-E563A133EF34}" type="pres">
      <dgm:prSet presAssocID="{AE8A0542-42F1-4B3C-99F7-0F1B9F05BDFD}" presName="LevelTwoTextNode" presStyleLbl="node3" presStyleIdx="6" presStyleCnt="8" custScaleX="814026" custLinFactNeighborX="-8089">
        <dgm:presLayoutVars>
          <dgm:chPref val="3"/>
        </dgm:presLayoutVars>
      </dgm:prSet>
      <dgm:spPr/>
    </dgm:pt>
    <dgm:pt modelId="{54ED4979-42A7-4328-852A-F0F2B68C3AF6}" type="pres">
      <dgm:prSet presAssocID="{AE8A0542-42F1-4B3C-99F7-0F1B9F05BDFD}" presName="level3hierChild" presStyleCnt="0"/>
      <dgm:spPr/>
    </dgm:pt>
    <dgm:pt modelId="{8128BBFE-F4DF-477E-95E0-48A606AAAA34}" type="pres">
      <dgm:prSet presAssocID="{866285EA-957F-460F-8A7A-591354F13EF0}" presName="conn2-1" presStyleLbl="parChTrans1D3" presStyleIdx="7" presStyleCnt="8"/>
      <dgm:spPr/>
    </dgm:pt>
    <dgm:pt modelId="{258E63BD-8159-48CC-AF80-71C9C0BFD668}" type="pres">
      <dgm:prSet presAssocID="{866285EA-957F-460F-8A7A-591354F13EF0}" presName="connTx" presStyleLbl="parChTrans1D3" presStyleIdx="7" presStyleCnt="8"/>
      <dgm:spPr/>
    </dgm:pt>
    <dgm:pt modelId="{90DFDAEF-21EE-4D48-884F-CFE56F669F6F}" type="pres">
      <dgm:prSet presAssocID="{7CC5BC15-01D7-43B5-8EA7-A3F6412322A7}" presName="root2" presStyleCnt="0"/>
      <dgm:spPr/>
    </dgm:pt>
    <dgm:pt modelId="{ED15FB91-81EF-46A2-9E4E-D51DC5EB89F0}" type="pres">
      <dgm:prSet presAssocID="{7CC5BC15-01D7-43B5-8EA7-A3F6412322A7}" presName="LevelTwoTextNode" presStyleLbl="node3" presStyleIdx="7" presStyleCnt="8" custScaleX="814026" custLinFactNeighborX="-8089">
        <dgm:presLayoutVars>
          <dgm:chPref val="3"/>
        </dgm:presLayoutVars>
      </dgm:prSet>
      <dgm:spPr/>
    </dgm:pt>
    <dgm:pt modelId="{546D1805-A9C7-4CAF-ADF8-956C377EE36F}" type="pres">
      <dgm:prSet presAssocID="{7CC5BC15-01D7-43B5-8EA7-A3F6412322A7}" presName="level3hierChild" presStyleCnt="0"/>
      <dgm:spPr/>
    </dgm:pt>
  </dgm:ptLst>
  <dgm:cxnLst>
    <dgm:cxn modelId="{47669004-574F-471A-8EC0-E56BABDAD4CF}" srcId="{A843E938-3072-4D6A-A1D3-F1410A49B78F}" destId="{0E4B2EAD-3BD2-4919-92C7-AF6758012246}" srcOrd="1" destOrd="0" parTransId="{F17E763F-53F1-43C2-9747-402156487522}" sibTransId="{3BB836D3-AB47-4CC9-B14F-3C2515BC98AC}"/>
    <dgm:cxn modelId="{BD3D8E09-9CA0-4322-B0C5-0FF93B577678}" type="presOf" srcId="{6000E49E-E202-4AAB-9EFB-0C2062265FD1}" destId="{D0BFE891-1378-433B-AB5C-00124CEB8F64}" srcOrd="1" destOrd="0" presId="urn:microsoft.com/office/officeart/2005/8/layout/hierarchy2"/>
    <dgm:cxn modelId="{6DD7BF09-3696-47DC-BC1D-B8A6383150A6}" type="presOf" srcId="{866285EA-957F-460F-8A7A-591354F13EF0}" destId="{8128BBFE-F4DF-477E-95E0-48A606AAAA34}" srcOrd="0" destOrd="0" presId="urn:microsoft.com/office/officeart/2005/8/layout/hierarchy2"/>
    <dgm:cxn modelId="{E2D6580C-A8AE-488D-B4C3-49B4F3B9C514}" srcId="{B5B8D087-940A-449D-B7C8-0DB0558A500E}" destId="{C80DFD0E-AD45-42A9-8920-634733CD93E0}" srcOrd="2" destOrd="0" parTransId="{DD265BC9-EED3-4D5A-8E74-50F857C78EA4}" sibTransId="{E2AE283D-5A56-4130-8E11-2AB44C912D97}"/>
    <dgm:cxn modelId="{D547870C-D6EF-4373-BE80-4CD9A0661193}" type="presOf" srcId="{329837B5-A3D0-49F7-B993-33CFAD4FBC56}" destId="{7339D6F9-FDB9-4BE1-ABC4-034A8A490398}" srcOrd="0" destOrd="0" presId="urn:microsoft.com/office/officeart/2005/8/layout/hierarchy2"/>
    <dgm:cxn modelId="{AD78A60E-52E7-40EB-B8BF-2566F2E8E56D}" type="presOf" srcId="{7A1EF780-804B-40BD-AEBF-7FA368CBD653}" destId="{E209FE50-48C5-4FB9-AB66-7EAD4763768B}" srcOrd="0" destOrd="0" presId="urn:microsoft.com/office/officeart/2005/8/layout/hierarchy2"/>
    <dgm:cxn modelId="{5311650F-5E5D-4458-B3E2-8428D40940DB}" type="presOf" srcId="{98431577-D57B-4FB0-A7C0-C1E1CC160350}" destId="{A29B6B5F-BD80-49D4-936C-5FFCF27F85C6}" srcOrd="0" destOrd="0" presId="urn:microsoft.com/office/officeart/2005/8/layout/hierarchy2"/>
    <dgm:cxn modelId="{45994219-22F6-4414-9378-4CA74FA053FB}" srcId="{44813C8E-EECE-43C1-A675-37AAEE7C5D04}" destId="{D6E2E6DC-B171-4213-A909-C4C9D2D1BE34}" srcOrd="0" destOrd="0" parTransId="{329837B5-A3D0-49F7-B993-33CFAD4FBC56}" sibTransId="{D123F986-1AA5-4FD8-9755-F7B5C62F832E}"/>
    <dgm:cxn modelId="{67FE0D1C-3149-4391-8A7E-0D40116E4464}" srcId="{B5B8D087-940A-449D-B7C8-0DB0558A500E}" destId="{A843E938-3072-4D6A-A1D3-F1410A49B78F}" srcOrd="0" destOrd="0" parTransId="{D074BEDC-DA94-47D2-A45D-59998C3D2816}" sibTransId="{327A9734-FAF1-4711-929B-8CE88C18DE05}"/>
    <dgm:cxn modelId="{5F913120-B352-48D5-B0A0-F2079D358A21}" type="presOf" srcId="{F3CA3939-1904-4F0F-875A-2C5CF03725AA}" destId="{630DFFD0-EB99-47D6-8AE9-8A1519E6DD8B}" srcOrd="0" destOrd="0" presId="urn:microsoft.com/office/officeart/2005/8/layout/hierarchy2"/>
    <dgm:cxn modelId="{4BCED620-157E-4518-8F6A-4348414A911E}" srcId="{C80DFD0E-AD45-42A9-8920-634733CD93E0}" destId="{AE8A0542-42F1-4B3C-99F7-0F1B9F05BDFD}" srcOrd="1" destOrd="0" parTransId="{8881F933-6EC2-44A7-8680-1C950C50489B}" sibTransId="{0B533119-30D6-4BE8-884C-790076BE8CA6}"/>
    <dgm:cxn modelId="{A1EF6A22-74F6-4FDE-8519-E6F641DF2F35}" type="presOf" srcId="{18B37388-7F9B-49A4-89EE-2B72E5C67D3C}" destId="{90A76896-81CB-4C37-90AE-DB4D4264D82D}" srcOrd="1" destOrd="0" presId="urn:microsoft.com/office/officeart/2005/8/layout/hierarchy2"/>
    <dgm:cxn modelId="{8C199C30-EFF7-4B74-976C-1CE8BFFAA926}" srcId="{B5B8D087-940A-449D-B7C8-0DB0558A500E}" destId="{44813C8E-EECE-43C1-A675-37AAEE7C5D04}" srcOrd="1" destOrd="0" parTransId="{6A10A321-F456-4AEE-8730-F992E6E163B4}" sibTransId="{6D794B80-D374-4160-B108-B0868498104F}"/>
    <dgm:cxn modelId="{B95DAB32-8394-4BB9-A066-96A0A1AAADE2}" type="presOf" srcId="{6000E49E-E202-4AAB-9EFB-0C2062265FD1}" destId="{4A05D60A-60AF-4A67-88ED-BFC458FE1BB3}" srcOrd="0" destOrd="0" presId="urn:microsoft.com/office/officeart/2005/8/layout/hierarchy2"/>
    <dgm:cxn modelId="{42C2805B-796F-4D75-B6D2-54829E59EC2A}" srcId="{F3CA3939-1904-4F0F-875A-2C5CF03725AA}" destId="{B5B8D087-940A-449D-B7C8-0DB0558A500E}" srcOrd="0" destOrd="0" parTransId="{0E941A9C-4E87-48E8-A725-B9D913606E87}" sibTransId="{ADD84F8E-FA58-478E-BEA6-8B1369799875}"/>
    <dgm:cxn modelId="{6D52DE5D-306D-405E-B926-E60B914E8EEB}" type="presOf" srcId="{8881F933-6EC2-44A7-8680-1C950C50489B}" destId="{A9659528-80D9-4960-A2BB-309BC1CFC201}" srcOrd="1" destOrd="0" presId="urn:microsoft.com/office/officeart/2005/8/layout/hierarchy2"/>
    <dgm:cxn modelId="{12CE6E43-7A06-492F-8394-787A641255DD}" srcId="{A843E938-3072-4D6A-A1D3-F1410A49B78F}" destId="{98431577-D57B-4FB0-A7C0-C1E1CC160350}" srcOrd="0" destOrd="0" parTransId="{CE0B14D4-01B1-4CC6-A659-3BA14C357C62}" sibTransId="{FB01F965-CB64-4A19-AF86-45D7C0EEB96A}"/>
    <dgm:cxn modelId="{DCEFC344-E710-4599-8E21-867D21097182}" type="presOf" srcId="{329837B5-A3D0-49F7-B993-33CFAD4FBC56}" destId="{242461C6-99FA-4093-8635-5BE9C3875B8A}" srcOrd="1" destOrd="0" presId="urn:microsoft.com/office/officeart/2005/8/layout/hierarchy2"/>
    <dgm:cxn modelId="{1FFDEB65-8AB8-4E1B-8016-B2363BE37453}" srcId="{C80DFD0E-AD45-42A9-8920-634733CD93E0}" destId="{B46BA5B1-589B-446C-8628-A7F7FBC89EC1}" srcOrd="0" destOrd="0" parTransId="{7A1EF780-804B-40BD-AEBF-7FA368CBD653}" sibTransId="{665AA59C-0DD3-46EA-87F6-3694A7EBDBBC}"/>
    <dgm:cxn modelId="{8106D848-FA6E-4AA2-B77D-267EAAEC24BC}" type="presOf" srcId="{C80DFD0E-AD45-42A9-8920-634733CD93E0}" destId="{A4479EE8-14FD-4793-A288-381133E24202}" srcOrd="0" destOrd="0" presId="urn:microsoft.com/office/officeart/2005/8/layout/hierarchy2"/>
    <dgm:cxn modelId="{53B7BA4A-CFA4-4898-B02B-071A71769E92}" type="presOf" srcId="{18B37388-7F9B-49A4-89EE-2B72E5C67D3C}" destId="{154B6886-AE95-4829-B285-34B3AD3582C2}" srcOrd="0" destOrd="0" presId="urn:microsoft.com/office/officeart/2005/8/layout/hierarchy2"/>
    <dgm:cxn modelId="{6E41614D-FD5E-4D1D-8755-85E14EDB12CF}" type="presOf" srcId="{D074BEDC-DA94-47D2-A45D-59998C3D2816}" destId="{331B582D-C960-4F27-95EB-E080E3DFDD31}" srcOrd="1" destOrd="0" presId="urn:microsoft.com/office/officeart/2005/8/layout/hierarchy2"/>
    <dgm:cxn modelId="{EB525854-3D1F-4DA6-8EDA-3D783D108CBB}" type="presOf" srcId="{D074BEDC-DA94-47D2-A45D-59998C3D2816}" destId="{2E89DCAA-635A-429C-A3B1-B60827E82DC4}" srcOrd="0" destOrd="0" presId="urn:microsoft.com/office/officeart/2005/8/layout/hierarchy2"/>
    <dgm:cxn modelId="{F12FBD76-B67D-4D71-A353-BB536759FC7F}" srcId="{C80DFD0E-AD45-42A9-8920-634733CD93E0}" destId="{7CC5BC15-01D7-43B5-8EA7-A3F6412322A7}" srcOrd="2" destOrd="0" parTransId="{866285EA-957F-460F-8A7A-591354F13EF0}" sibTransId="{E254B428-8A8D-4109-8C3E-FA91EFBE7876}"/>
    <dgm:cxn modelId="{5F4CDD77-2F65-4866-AC14-A0398B395343}" type="presOf" srcId="{F17E763F-53F1-43C2-9747-402156487522}" destId="{779D70CC-C37E-4CD9-A71D-CB4AAA599CE9}" srcOrd="0" destOrd="0" presId="urn:microsoft.com/office/officeart/2005/8/layout/hierarchy2"/>
    <dgm:cxn modelId="{F6CFF577-1DD4-40A2-91E1-65C4D5007835}" type="presOf" srcId="{DD265BC9-EED3-4D5A-8E74-50F857C78EA4}" destId="{1268200C-CA04-4EF0-B87A-2DE3C12A8201}" srcOrd="1" destOrd="0" presId="urn:microsoft.com/office/officeart/2005/8/layout/hierarchy2"/>
    <dgm:cxn modelId="{86BDDA59-8901-4FFB-9D11-E75E246359D2}" type="presOf" srcId="{DD265BC9-EED3-4D5A-8E74-50F857C78EA4}" destId="{A27AF2E3-460A-434D-8FFB-EF48E3652966}" srcOrd="0" destOrd="0" presId="urn:microsoft.com/office/officeart/2005/8/layout/hierarchy2"/>
    <dgm:cxn modelId="{A9C63F87-17E5-4941-B45E-0A01E6A93346}" type="presOf" srcId="{6A10A321-F456-4AEE-8730-F992E6E163B4}" destId="{135BEAB1-414C-4899-8398-2AA4A480C1A1}" srcOrd="0" destOrd="0" presId="urn:microsoft.com/office/officeart/2005/8/layout/hierarchy2"/>
    <dgm:cxn modelId="{3D13BE96-970D-4E85-9936-86F2F9376284}" type="presOf" srcId="{8832908B-950C-4D59-A484-A481B7E702C8}" destId="{01987F40-B48F-499C-90F0-65CD1D344D72}" srcOrd="0" destOrd="0" presId="urn:microsoft.com/office/officeart/2005/8/layout/hierarchy2"/>
    <dgm:cxn modelId="{C4E4D196-D37B-4A7E-BF0F-C4700277D45C}" type="presOf" srcId="{44813C8E-EECE-43C1-A675-37AAEE7C5D04}" destId="{F52FBDA2-AD0A-405E-9EB4-2A1A00C1DAC8}" srcOrd="0" destOrd="0" presId="urn:microsoft.com/office/officeart/2005/8/layout/hierarchy2"/>
    <dgm:cxn modelId="{1A4BFC9C-9892-4C51-8F35-D54B3262CF78}" type="presOf" srcId="{A843E938-3072-4D6A-A1D3-F1410A49B78F}" destId="{C82AA0DE-EEE4-4DF4-A715-D3DBF7A65B83}" srcOrd="0" destOrd="0" presId="urn:microsoft.com/office/officeart/2005/8/layout/hierarchy2"/>
    <dgm:cxn modelId="{CDF2E2A3-F648-48C7-9D30-A71F784F1B4F}" type="presOf" srcId="{7CC5BC15-01D7-43B5-8EA7-A3F6412322A7}" destId="{ED15FB91-81EF-46A2-9E4E-D51DC5EB89F0}" srcOrd="0" destOrd="0" presId="urn:microsoft.com/office/officeart/2005/8/layout/hierarchy2"/>
    <dgm:cxn modelId="{F36FC2A4-A781-4842-9D50-9DC04ED9A149}" type="presOf" srcId="{B46BA5B1-589B-446C-8628-A7F7FBC89EC1}" destId="{5A02BA55-234F-4FDD-BEE2-08FF0D242CF7}" srcOrd="0" destOrd="0" presId="urn:microsoft.com/office/officeart/2005/8/layout/hierarchy2"/>
    <dgm:cxn modelId="{1318E9A7-D89F-40E0-8F65-75B455E7258D}" type="presOf" srcId="{CE0B14D4-01B1-4CC6-A659-3BA14C357C62}" destId="{E99FE99F-4F63-4598-9373-6115780842A0}" srcOrd="0" destOrd="0" presId="urn:microsoft.com/office/officeart/2005/8/layout/hierarchy2"/>
    <dgm:cxn modelId="{180955B4-17DB-42E4-91BF-010D5B9F515B}" type="presOf" srcId="{F17E763F-53F1-43C2-9747-402156487522}" destId="{D6E48B85-5BA2-416D-B1AE-4960C6D476AF}" srcOrd="1" destOrd="0" presId="urn:microsoft.com/office/officeart/2005/8/layout/hierarchy2"/>
    <dgm:cxn modelId="{EED4A0C0-62F5-4A8A-8202-918A75271CE2}" type="presOf" srcId="{B5B8D087-940A-449D-B7C8-0DB0558A500E}" destId="{21A3523B-0902-4A6D-8139-98DA198773C2}" srcOrd="0" destOrd="0" presId="urn:microsoft.com/office/officeart/2005/8/layout/hierarchy2"/>
    <dgm:cxn modelId="{97D105C2-E3DC-4DC2-9D6C-EBC621ADE18A}" type="presOf" srcId="{7A1EF780-804B-40BD-AEBF-7FA368CBD653}" destId="{812E0065-EA04-4949-A4DC-FDC617A4F31B}" srcOrd="1" destOrd="0" presId="urn:microsoft.com/office/officeart/2005/8/layout/hierarchy2"/>
    <dgm:cxn modelId="{5A15DFC3-D9EE-410C-9855-09DADC369987}" type="presOf" srcId="{CE0B14D4-01B1-4CC6-A659-3BA14C357C62}" destId="{21C37BC8-D418-4F09-B734-FD0FF03E9432}" srcOrd="1" destOrd="0" presId="urn:microsoft.com/office/officeart/2005/8/layout/hierarchy2"/>
    <dgm:cxn modelId="{3F5184CB-48F8-4CC9-BD30-EFB9334295DA}" type="presOf" srcId="{866285EA-957F-460F-8A7A-591354F13EF0}" destId="{258E63BD-8159-48CC-AF80-71C9C0BFD668}" srcOrd="1" destOrd="0" presId="urn:microsoft.com/office/officeart/2005/8/layout/hierarchy2"/>
    <dgm:cxn modelId="{9FB023D0-6F31-4EC9-8A8F-61039A4C50C1}" type="presOf" srcId="{D6E2E6DC-B171-4213-A909-C4C9D2D1BE34}" destId="{1CA0C527-5C85-4529-9B8F-B7EAF7F9F0C7}" srcOrd="0" destOrd="0" presId="urn:microsoft.com/office/officeart/2005/8/layout/hierarchy2"/>
    <dgm:cxn modelId="{7F8483D0-2732-4448-860D-28E4D8E8EE55}" type="presOf" srcId="{AE8A0542-42F1-4B3C-99F7-0F1B9F05BDFD}" destId="{AC2C473E-30DF-42CC-89FC-E563A133EF34}" srcOrd="0" destOrd="0" presId="urn:microsoft.com/office/officeart/2005/8/layout/hierarchy2"/>
    <dgm:cxn modelId="{8CD05BEA-026C-4F63-8844-D9C864A72757}" type="presOf" srcId="{8881F933-6EC2-44A7-8680-1C950C50489B}" destId="{6F1C9D1D-E5C0-4D43-AC2F-E7DF70F0B820}" srcOrd="0" destOrd="0" presId="urn:microsoft.com/office/officeart/2005/8/layout/hierarchy2"/>
    <dgm:cxn modelId="{BEB036EF-212C-4007-8E72-0725BF6387F5}" srcId="{44813C8E-EECE-43C1-A675-37AAEE7C5D04}" destId="{38C1D5F1-8F73-4A50-852E-49F4FD3D0067}" srcOrd="1" destOrd="0" parTransId="{18B37388-7F9B-49A4-89EE-2B72E5C67D3C}" sibTransId="{AA4F9449-1421-4C49-9D7B-4B2BF1462E66}"/>
    <dgm:cxn modelId="{001499F0-BC4E-4FD6-BB5A-1B7396EDFC66}" type="presOf" srcId="{38C1D5F1-8F73-4A50-852E-49F4FD3D0067}" destId="{C13EC525-0F71-46EC-AB2F-02AAA91BE535}" srcOrd="0" destOrd="0" presId="urn:microsoft.com/office/officeart/2005/8/layout/hierarchy2"/>
    <dgm:cxn modelId="{FB0BE6F2-B10B-4B40-9F64-2F9B4EEE25BB}" srcId="{A843E938-3072-4D6A-A1D3-F1410A49B78F}" destId="{8832908B-950C-4D59-A484-A481B7E702C8}" srcOrd="2" destOrd="0" parTransId="{6000E49E-E202-4AAB-9EFB-0C2062265FD1}" sibTransId="{2C275079-A0FF-4F84-9027-F8BB245C8039}"/>
    <dgm:cxn modelId="{9957CDF5-10F9-4DAF-9848-C730AAB17CDC}" type="presOf" srcId="{0E4B2EAD-3BD2-4919-92C7-AF6758012246}" destId="{FFDCD40E-630B-43D1-9756-2D452AD6D913}" srcOrd="0" destOrd="0" presId="urn:microsoft.com/office/officeart/2005/8/layout/hierarchy2"/>
    <dgm:cxn modelId="{9DEB57F9-D9BE-40B2-A462-533F5179EA7E}" type="presOf" srcId="{6A10A321-F456-4AEE-8730-F992E6E163B4}" destId="{D525DDE0-0661-4C81-A0A5-EAE6C3DA33E9}" srcOrd="1" destOrd="0" presId="urn:microsoft.com/office/officeart/2005/8/layout/hierarchy2"/>
    <dgm:cxn modelId="{5EAC9240-52A8-4B21-904D-AAAEFDC5AFBF}" type="presParOf" srcId="{630DFFD0-EB99-47D6-8AE9-8A1519E6DD8B}" destId="{31900C4F-F400-454D-A966-F310AEB8A22A}" srcOrd="0" destOrd="0" presId="urn:microsoft.com/office/officeart/2005/8/layout/hierarchy2"/>
    <dgm:cxn modelId="{19BD78E9-5CA7-4FBB-9C92-548062E0A386}" type="presParOf" srcId="{31900C4F-F400-454D-A966-F310AEB8A22A}" destId="{21A3523B-0902-4A6D-8139-98DA198773C2}" srcOrd="0" destOrd="0" presId="urn:microsoft.com/office/officeart/2005/8/layout/hierarchy2"/>
    <dgm:cxn modelId="{01074634-C3A3-4C1F-BD83-73681DA6BAAB}" type="presParOf" srcId="{31900C4F-F400-454D-A966-F310AEB8A22A}" destId="{DD825E52-8C6E-4616-8F24-BE827B8AA888}" srcOrd="1" destOrd="0" presId="urn:microsoft.com/office/officeart/2005/8/layout/hierarchy2"/>
    <dgm:cxn modelId="{AF085CD5-DCAE-4CC0-AFC3-ED988602D7AC}" type="presParOf" srcId="{DD825E52-8C6E-4616-8F24-BE827B8AA888}" destId="{2E89DCAA-635A-429C-A3B1-B60827E82DC4}" srcOrd="0" destOrd="0" presId="urn:microsoft.com/office/officeart/2005/8/layout/hierarchy2"/>
    <dgm:cxn modelId="{595152E9-1781-4E9C-A96F-779A10F1A015}" type="presParOf" srcId="{2E89DCAA-635A-429C-A3B1-B60827E82DC4}" destId="{331B582D-C960-4F27-95EB-E080E3DFDD31}" srcOrd="0" destOrd="0" presId="urn:microsoft.com/office/officeart/2005/8/layout/hierarchy2"/>
    <dgm:cxn modelId="{BD89F7AA-AB8A-491C-B850-9F1B4E103F22}" type="presParOf" srcId="{DD825E52-8C6E-4616-8F24-BE827B8AA888}" destId="{F76EA317-54BE-4A2E-8C70-4D9068ED88AF}" srcOrd="1" destOrd="0" presId="urn:microsoft.com/office/officeart/2005/8/layout/hierarchy2"/>
    <dgm:cxn modelId="{42BE05F2-5C63-490B-9AA0-CC7F91A47C86}" type="presParOf" srcId="{F76EA317-54BE-4A2E-8C70-4D9068ED88AF}" destId="{C82AA0DE-EEE4-4DF4-A715-D3DBF7A65B83}" srcOrd="0" destOrd="0" presId="urn:microsoft.com/office/officeart/2005/8/layout/hierarchy2"/>
    <dgm:cxn modelId="{FA54A0C4-6E7A-4F53-8F89-7F0B2780054E}" type="presParOf" srcId="{F76EA317-54BE-4A2E-8C70-4D9068ED88AF}" destId="{FE27361F-3BBB-4EBA-8AE3-7726B30D297F}" srcOrd="1" destOrd="0" presId="urn:microsoft.com/office/officeart/2005/8/layout/hierarchy2"/>
    <dgm:cxn modelId="{8BDA22B0-9E57-420C-804C-DD5992601E28}" type="presParOf" srcId="{FE27361F-3BBB-4EBA-8AE3-7726B30D297F}" destId="{E99FE99F-4F63-4598-9373-6115780842A0}" srcOrd="0" destOrd="0" presId="urn:microsoft.com/office/officeart/2005/8/layout/hierarchy2"/>
    <dgm:cxn modelId="{299CC306-D432-43AB-954E-219A785F93EE}" type="presParOf" srcId="{E99FE99F-4F63-4598-9373-6115780842A0}" destId="{21C37BC8-D418-4F09-B734-FD0FF03E9432}" srcOrd="0" destOrd="0" presId="urn:microsoft.com/office/officeart/2005/8/layout/hierarchy2"/>
    <dgm:cxn modelId="{23135188-A04A-4985-874B-2AFC2ACA683A}" type="presParOf" srcId="{FE27361F-3BBB-4EBA-8AE3-7726B30D297F}" destId="{1F48F352-AD64-46FB-B23A-5F0569177D83}" srcOrd="1" destOrd="0" presId="urn:microsoft.com/office/officeart/2005/8/layout/hierarchy2"/>
    <dgm:cxn modelId="{380A534B-74F9-4A6E-9E47-98A66E49C460}" type="presParOf" srcId="{1F48F352-AD64-46FB-B23A-5F0569177D83}" destId="{A29B6B5F-BD80-49D4-936C-5FFCF27F85C6}" srcOrd="0" destOrd="0" presId="urn:microsoft.com/office/officeart/2005/8/layout/hierarchy2"/>
    <dgm:cxn modelId="{DF0480A8-3F20-40CD-AE27-B4FADA154696}" type="presParOf" srcId="{1F48F352-AD64-46FB-B23A-5F0569177D83}" destId="{4FEEC088-10BE-46BA-929E-EBEF7D3E8772}" srcOrd="1" destOrd="0" presId="urn:microsoft.com/office/officeart/2005/8/layout/hierarchy2"/>
    <dgm:cxn modelId="{0AFE024B-305E-4EC5-9875-46A4B943F42B}" type="presParOf" srcId="{FE27361F-3BBB-4EBA-8AE3-7726B30D297F}" destId="{779D70CC-C37E-4CD9-A71D-CB4AAA599CE9}" srcOrd="2" destOrd="0" presId="urn:microsoft.com/office/officeart/2005/8/layout/hierarchy2"/>
    <dgm:cxn modelId="{96EDCA12-3777-47C5-9EF3-5669B6C8119C}" type="presParOf" srcId="{779D70CC-C37E-4CD9-A71D-CB4AAA599CE9}" destId="{D6E48B85-5BA2-416D-B1AE-4960C6D476AF}" srcOrd="0" destOrd="0" presId="urn:microsoft.com/office/officeart/2005/8/layout/hierarchy2"/>
    <dgm:cxn modelId="{7269233B-0B70-4C62-BB69-ACD317D1EF04}" type="presParOf" srcId="{FE27361F-3BBB-4EBA-8AE3-7726B30D297F}" destId="{FC7DAEB1-BF65-44F9-9A50-8F0C4E657A79}" srcOrd="3" destOrd="0" presId="urn:microsoft.com/office/officeart/2005/8/layout/hierarchy2"/>
    <dgm:cxn modelId="{51A2B308-C39B-4D93-9106-929CC8ADF70C}" type="presParOf" srcId="{FC7DAEB1-BF65-44F9-9A50-8F0C4E657A79}" destId="{FFDCD40E-630B-43D1-9756-2D452AD6D913}" srcOrd="0" destOrd="0" presId="urn:microsoft.com/office/officeart/2005/8/layout/hierarchy2"/>
    <dgm:cxn modelId="{D63361FE-3E57-4838-A8AD-205B1D09130F}" type="presParOf" srcId="{FC7DAEB1-BF65-44F9-9A50-8F0C4E657A79}" destId="{7E0BF8C2-131F-4420-A584-07A851468C0F}" srcOrd="1" destOrd="0" presId="urn:microsoft.com/office/officeart/2005/8/layout/hierarchy2"/>
    <dgm:cxn modelId="{17035E41-3E81-4B97-885F-63AA829176C7}" type="presParOf" srcId="{FE27361F-3BBB-4EBA-8AE3-7726B30D297F}" destId="{4A05D60A-60AF-4A67-88ED-BFC458FE1BB3}" srcOrd="4" destOrd="0" presId="urn:microsoft.com/office/officeart/2005/8/layout/hierarchy2"/>
    <dgm:cxn modelId="{BFE21DB2-951C-4D75-AB30-C173588C18AE}" type="presParOf" srcId="{4A05D60A-60AF-4A67-88ED-BFC458FE1BB3}" destId="{D0BFE891-1378-433B-AB5C-00124CEB8F64}" srcOrd="0" destOrd="0" presId="urn:microsoft.com/office/officeart/2005/8/layout/hierarchy2"/>
    <dgm:cxn modelId="{FE3F6199-473A-4E2F-B505-41A010D0CE84}" type="presParOf" srcId="{FE27361F-3BBB-4EBA-8AE3-7726B30D297F}" destId="{96B827AE-CE07-4AA7-A45E-67B8D0A1D730}" srcOrd="5" destOrd="0" presId="urn:microsoft.com/office/officeart/2005/8/layout/hierarchy2"/>
    <dgm:cxn modelId="{CF5B5477-D20F-453F-9FA0-EC5155146661}" type="presParOf" srcId="{96B827AE-CE07-4AA7-A45E-67B8D0A1D730}" destId="{01987F40-B48F-499C-90F0-65CD1D344D72}" srcOrd="0" destOrd="0" presId="urn:microsoft.com/office/officeart/2005/8/layout/hierarchy2"/>
    <dgm:cxn modelId="{9FE3967D-85EA-4E08-9E4C-D8610709AFE4}" type="presParOf" srcId="{96B827AE-CE07-4AA7-A45E-67B8D0A1D730}" destId="{491435E2-C660-47CC-A370-02A11FADB975}" srcOrd="1" destOrd="0" presId="urn:microsoft.com/office/officeart/2005/8/layout/hierarchy2"/>
    <dgm:cxn modelId="{D5289553-98D6-43B1-8E27-AC944506C9A9}" type="presParOf" srcId="{DD825E52-8C6E-4616-8F24-BE827B8AA888}" destId="{135BEAB1-414C-4899-8398-2AA4A480C1A1}" srcOrd="2" destOrd="0" presId="urn:microsoft.com/office/officeart/2005/8/layout/hierarchy2"/>
    <dgm:cxn modelId="{52C5476A-A00F-458A-89E9-69048E3474EE}" type="presParOf" srcId="{135BEAB1-414C-4899-8398-2AA4A480C1A1}" destId="{D525DDE0-0661-4C81-A0A5-EAE6C3DA33E9}" srcOrd="0" destOrd="0" presId="urn:microsoft.com/office/officeart/2005/8/layout/hierarchy2"/>
    <dgm:cxn modelId="{2114E0FF-118C-4C72-8838-31652C4BAC31}" type="presParOf" srcId="{DD825E52-8C6E-4616-8F24-BE827B8AA888}" destId="{5717ECF1-EFCE-4806-8796-F3250DF7EBAA}" srcOrd="3" destOrd="0" presId="urn:microsoft.com/office/officeart/2005/8/layout/hierarchy2"/>
    <dgm:cxn modelId="{A22CEC56-A99F-4913-BC52-D3042D88B057}" type="presParOf" srcId="{5717ECF1-EFCE-4806-8796-F3250DF7EBAA}" destId="{F52FBDA2-AD0A-405E-9EB4-2A1A00C1DAC8}" srcOrd="0" destOrd="0" presId="urn:microsoft.com/office/officeart/2005/8/layout/hierarchy2"/>
    <dgm:cxn modelId="{C834DF06-0D9B-4745-BAE8-82679A9891D1}" type="presParOf" srcId="{5717ECF1-EFCE-4806-8796-F3250DF7EBAA}" destId="{52F56F3F-DC12-427A-A920-CD2809712050}" srcOrd="1" destOrd="0" presId="urn:microsoft.com/office/officeart/2005/8/layout/hierarchy2"/>
    <dgm:cxn modelId="{BAD54E08-1D03-47E5-88B5-1375B366B828}" type="presParOf" srcId="{52F56F3F-DC12-427A-A920-CD2809712050}" destId="{7339D6F9-FDB9-4BE1-ABC4-034A8A490398}" srcOrd="0" destOrd="0" presId="urn:microsoft.com/office/officeart/2005/8/layout/hierarchy2"/>
    <dgm:cxn modelId="{330884EB-6CCB-47A6-A9A1-0E7CF9C70FC5}" type="presParOf" srcId="{7339D6F9-FDB9-4BE1-ABC4-034A8A490398}" destId="{242461C6-99FA-4093-8635-5BE9C3875B8A}" srcOrd="0" destOrd="0" presId="urn:microsoft.com/office/officeart/2005/8/layout/hierarchy2"/>
    <dgm:cxn modelId="{E4D3C934-20B5-429A-B6F1-CFB615AC10EB}" type="presParOf" srcId="{52F56F3F-DC12-427A-A920-CD2809712050}" destId="{E2F9E317-98E7-44CF-8058-AEAE5CCE3392}" srcOrd="1" destOrd="0" presId="urn:microsoft.com/office/officeart/2005/8/layout/hierarchy2"/>
    <dgm:cxn modelId="{50507AF4-4055-4D7D-97C0-DF57DA334FA9}" type="presParOf" srcId="{E2F9E317-98E7-44CF-8058-AEAE5CCE3392}" destId="{1CA0C527-5C85-4529-9B8F-B7EAF7F9F0C7}" srcOrd="0" destOrd="0" presId="urn:microsoft.com/office/officeart/2005/8/layout/hierarchy2"/>
    <dgm:cxn modelId="{47F44596-A45A-453B-8074-47E7F2B578A7}" type="presParOf" srcId="{E2F9E317-98E7-44CF-8058-AEAE5CCE3392}" destId="{329001F4-CA57-43B1-8891-B4454F88120F}" srcOrd="1" destOrd="0" presId="urn:microsoft.com/office/officeart/2005/8/layout/hierarchy2"/>
    <dgm:cxn modelId="{792B36D9-6319-4EFB-B5A2-E7563FC7BC60}" type="presParOf" srcId="{52F56F3F-DC12-427A-A920-CD2809712050}" destId="{154B6886-AE95-4829-B285-34B3AD3582C2}" srcOrd="2" destOrd="0" presId="urn:microsoft.com/office/officeart/2005/8/layout/hierarchy2"/>
    <dgm:cxn modelId="{A3BF2B63-EE6F-44B3-A849-81778DD4B773}" type="presParOf" srcId="{154B6886-AE95-4829-B285-34B3AD3582C2}" destId="{90A76896-81CB-4C37-90AE-DB4D4264D82D}" srcOrd="0" destOrd="0" presId="urn:microsoft.com/office/officeart/2005/8/layout/hierarchy2"/>
    <dgm:cxn modelId="{8FA34799-DE75-4DA6-9976-6E2D39E75DEE}" type="presParOf" srcId="{52F56F3F-DC12-427A-A920-CD2809712050}" destId="{EA09452E-9501-44FE-B2E0-A5D188E6CAAF}" srcOrd="3" destOrd="0" presId="urn:microsoft.com/office/officeart/2005/8/layout/hierarchy2"/>
    <dgm:cxn modelId="{5F8E934B-0DAF-4F0A-A350-27AD0801BF81}" type="presParOf" srcId="{EA09452E-9501-44FE-B2E0-A5D188E6CAAF}" destId="{C13EC525-0F71-46EC-AB2F-02AAA91BE535}" srcOrd="0" destOrd="0" presId="urn:microsoft.com/office/officeart/2005/8/layout/hierarchy2"/>
    <dgm:cxn modelId="{11ECABBD-469A-48E4-A370-7E36D6CB0AD1}" type="presParOf" srcId="{EA09452E-9501-44FE-B2E0-A5D188E6CAAF}" destId="{3F009E08-355E-402E-BFBC-F9E03BE9B259}" srcOrd="1" destOrd="0" presId="urn:microsoft.com/office/officeart/2005/8/layout/hierarchy2"/>
    <dgm:cxn modelId="{64F85BE0-7DA5-483D-892E-CD2028095405}" type="presParOf" srcId="{DD825E52-8C6E-4616-8F24-BE827B8AA888}" destId="{A27AF2E3-460A-434D-8FFB-EF48E3652966}" srcOrd="4" destOrd="0" presId="urn:microsoft.com/office/officeart/2005/8/layout/hierarchy2"/>
    <dgm:cxn modelId="{608047B4-787B-4A9C-B2F0-FD0CF3223A95}" type="presParOf" srcId="{A27AF2E3-460A-434D-8FFB-EF48E3652966}" destId="{1268200C-CA04-4EF0-B87A-2DE3C12A8201}" srcOrd="0" destOrd="0" presId="urn:microsoft.com/office/officeart/2005/8/layout/hierarchy2"/>
    <dgm:cxn modelId="{A9A2F93C-7404-434C-888B-454B81BFDEF1}" type="presParOf" srcId="{DD825E52-8C6E-4616-8F24-BE827B8AA888}" destId="{537913FF-EE9C-415E-B221-EDDB2787C55F}" srcOrd="5" destOrd="0" presId="urn:microsoft.com/office/officeart/2005/8/layout/hierarchy2"/>
    <dgm:cxn modelId="{C011E5A3-B37F-40B6-A631-E3D4909D3F64}" type="presParOf" srcId="{537913FF-EE9C-415E-B221-EDDB2787C55F}" destId="{A4479EE8-14FD-4793-A288-381133E24202}" srcOrd="0" destOrd="0" presId="urn:microsoft.com/office/officeart/2005/8/layout/hierarchy2"/>
    <dgm:cxn modelId="{4EFD5489-5DE0-49CF-BADE-DDCF7E211CD5}" type="presParOf" srcId="{537913FF-EE9C-415E-B221-EDDB2787C55F}" destId="{D3201F39-88FF-44DD-BAEE-0AA055A529A1}" srcOrd="1" destOrd="0" presId="urn:microsoft.com/office/officeart/2005/8/layout/hierarchy2"/>
    <dgm:cxn modelId="{93C1A48B-8D3A-46C3-96B3-D5A7562B1600}" type="presParOf" srcId="{D3201F39-88FF-44DD-BAEE-0AA055A529A1}" destId="{E209FE50-48C5-4FB9-AB66-7EAD4763768B}" srcOrd="0" destOrd="0" presId="urn:microsoft.com/office/officeart/2005/8/layout/hierarchy2"/>
    <dgm:cxn modelId="{2A51A644-28A9-4B8B-BC49-36FD66107CDC}" type="presParOf" srcId="{E209FE50-48C5-4FB9-AB66-7EAD4763768B}" destId="{812E0065-EA04-4949-A4DC-FDC617A4F31B}" srcOrd="0" destOrd="0" presId="urn:microsoft.com/office/officeart/2005/8/layout/hierarchy2"/>
    <dgm:cxn modelId="{60E5059F-FE95-465F-8DEF-B2396C7C4B78}" type="presParOf" srcId="{D3201F39-88FF-44DD-BAEE-0AA055A529A1}" destId="{41F7A01F-9814-46D0-8EF9-A61AF4C300B0}" srcOrd="1" destOrd="0" presId="urn:microsoft.com/office/officeart/2005/8/layout/hierarchy2"/>
    <dgm:cxn modelId="{89F7B4E6-7545-45AF-8509-8C981A74A7A6}" type="presParOf" srcId="{41F7A01F-9814-46D0-8EF9-A61AF4C300B0}" destId="{5A02BA55-234F-4FDD-BEE2-08FF0D242CF7}" srcOrd="0" destOrd="0" presId="urn:microsoft.com/office/officeart/2005/8/layout/hierarchy2"/>
    <dgm:cxn modelId="{241A45B6-AC34-492F-BF68-264EAC28A9B3}" type="presParOf" srcId="{41F7A01F-9814-46D0-8EF9-A61AF4C300B0}" destId="{0F3D876C-32A9-4E63-9A60-F7644AC29851}" srcOrd="1" destOrd="0" presId="urn:microsoft.com/office/officeart/2005/8/layout/hierarchy2"/>
    <dgm:cxn modelId="{4E452833-85C8-4E96-B500-735D755F40D2}" type="presParOf" srcId="{D3201F39-88FF-44DD-BAEE-0AA055A529A1}" destId="{6F1C9D1D-E5C0-4D43-AC2F-E7DF70F0B820}" srcOrd="2" destOrd="0" presId="urn:microsoft.com/office/officeart/2005/8/layout/hierarchy2"/>
    <dgm:cxn modelId="{6476EE6C-CE18-4DF6-8510-9423411C25FE}" type="presParOf" srcId="{6F1C9D1D-E5C0-4D43-AC2F-E7DF70F0B820}" destId="{A9659528-80D9-4960-A2BB-309BC1CFC201}" srcOrd="0" destOrd="0" presId="urn:microsoft.com/office/officeart/2005/8/layout/hierarchy2"/>
    <dgm:cxn modelId="{7B4BD543-F26C-4755-9E6E-4582B58DA8DD}" type="presParOf" srcId="{D3201F39-88FF-44DD-BAEE-0AA055A529A1}" destId="{F09E1CA4-3303-45EF-AC79-C5C274C588FD}" srcOrd="3" destOrd="0" presId="urn:microsoft.com/office/officeart/2005/8/layout/hierarchy2"/>
    <dgm:cxn modelId="{5DC63A26-86E4-41CF-9B22-2303C88696E4}" type="presParOf" srcId="{F09E1CA4-3303-45EF-AC79-C5C274C588FD}" destId="{AC2C473E-30DF-42CC-89FC-E563A133EF34}" srcOrd="0" destOrd="0" presId="urn:microsoft.com/office/officeart/2005/8/layout/hierarchy2"/>
    <dgm:cxn modelId="{3E946A68-E993-419B-B609-4C1C07314139}" type="presParOf" srcId="{F09E1CA4-3303-45EF-AC79-C5C274C588FD}" destId="{54ED4979-42A7-4328-852A-F0F2B68C3AF6}" srcOrd="1" destOrd="0" presId="urn:microsoft.com/office/officeart/2005/8/layout/hierarchy2"/>
    <dgm:cxn modelId="{50C0A42C-531B-40B1-BF9E-41D3CFF42A1B}" type="presParOf" srcId="{D3201F39-88FF-44DD-BAEE-0AA055A529A1}" destId="{8128BBFE-F4DF-477E-95E0-48A606AAAA34}" srcOrd="4" destOrd="0" presId="urn:microsoft.com/office/officeart/2005/8/layout/hierarchy2"/>
    <dgm:cxn modelId="{5239BE37-52A3-4084-B6AF-77D737B6A6EA}" type="presParOf" srcId="{8128BBFE-F4DF-477E-95E0-48A606AAAA34}" destId="{258E63BD-8159-48CC-AF80-71C9C0BFD668}" srcOrd="0" destOrd="0" presId="urn:microsoft.com/office/officeart/2005/8/layout/hierarchy2"/>
    <dgm:cxn modelId="{658F26F4-4387-4E78-ACAE-4A90D9AC6F50}" type="presParOf" srcId="{D3201F39-88FF-44DD-BAEE-0AA055A529A1}" destId="{90DFDAEF-21EE-4D48-884F-CFE56F669F6F}" srcOrd="5" destOrd="0" presId="urn:microsoft.com/office/officeart/2005/8/layout/hierarchy2"/>
    <dgm:cxn modelId="{95631713-596B-4201-867D-FC272AC43CDD}" type="presParOf" srcId="{90DFDAEF-21EE-4D48-884F-CFE56F669F6F}" destId="{ED15FB91-81EF-46A2-9E4E-D51DC5EB89F0}" srcOrd="0" destOrd="0" presId="urn:microsoft.com/office/officeart/2005/8/layout/hierarchy2"/>
    <dgm:cxn modelId="{31EDA7CF-D4A7-4D7E-9AC8-D77059A56D2B}" type="presParOf" srcId="{90DFDAEF-21EE-4D48-884F-CFE56F669F6F}" destId="{546D1805-A9C7-4CAF-ADF8-956C377EE3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2AF501-1FD4-4D3D-8CC8-904EEF2DE4E3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3C47F3B-A2EA-45EB-A815-A04A36F8CD24}">
      <dgm:prSet phldrT="[テキスト]" custT="1"/>
      <dgm:spPr>
        <a:solidFill>
          <a:srgbClr val="E1E1FF"/>
        </a:solidFill>
      </dgm:spPr>
      <dgm:t>
        <a:bodyPr/>
        <a:lstStyle/>
        <a:p>
          <a:r>
            <a:rPr kumimoji="1" lang="ja-JP" altLang="en-US" sz="2400" b="1" dirty="0"/>
            <a:t>子ども食堂</a:t>
          </a:r>
          <a:br>
            <a:rPr kumimoji="1" lang="en-US" altLang="ja-JP" sz="2400" b="1" dirty="0"/>
          </a:br>
          <a:r>
            <a:rPr kumimoji="1" lang="ja-JP" altLang="en-US" sz="2400" b="1" dirty="0"/>
            <a:t>の</a:t>
          </a:r>
          <a:br>
            <a:rPr kumimoji="1" lang="en-US" altLang="ja-JP" sz="2400" b="1" dirty="0"/>
          </a:br>
          <a:r>
            <a:rPr kumimoji="1" lang="ja-JP" altLang="en-US" sz="2400" b="1" dirty="0"/>
            <a:t>条件整備</a:t>
          </a:r>
        </a:p>
      </dgm:t>
    </dgm:pt>
    <dgm:pt modelId="{03D61C90-D3D5-4471-9B29-5D78969D7441}" type="parTrans" cxnId="{42F3CA38-12AA-4431-89B5-4C18735B38BA}">
      <dgm:prSet/>
      <dgm:spPr/>
      <dgm:t>
        <a:bodyPr/>
        <a:lstStyle/>
        <a:p>
          <a:endParaRPr kumimoji="1" lang="ja-JP" altLang="en-US" sz="2000"/>
        </a:p>
      </dgm:t>
    </dgm:pt>
    <dgm:pt modelId="{83036D42-5311-4AC6-BCC6-F49B0A77F818}" type="sibTrans" cxnId="{42F3CA38-12AA-4431-89B5-4C18735B38BA}">
      <dgm:prSet/>
      <dgm:spPr/>
      <dgm:t>
        <a:bodyPr/>
        <a:lstStyle/>
        <a:p>
          <a:endParaRPr kumimoji="1" lang="ja-JP" altLang="en-US" sz="2000"/>
        </a:p>
      </dgm:t>
    </dgm:pt>
    <dgm:pt modelId="{5A5575B0-E20D-45CD-B226-D4E531594A6D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資源</a:t>
          </a:r>
        </a:p>
      </dgm:t>
    </dgm:pt>
    <dgm:pt modelId="{97AF69C7-2433-4073-8814-ACF3BEDAE4AA}" type="parTrans" cxnId="{C968D1ED-6446-40A0-A28C-DF417466F207}">
      <dgm:prSet custT="1"/>
      <dgm:spPr/>
      <dgm:t>
        <a:bodyPr/>
        <a:lstStyle/>
        <a:p>
          <a:endParaRPr kumimoji="1" lang="ja-JP" altLang="en-US" sz="2000"/>
        </a:p>
      </dgm:t>
    </dgm:pt>
    <dgm:pt modelId="{78A0C63E-D9CC-4156-BF56-E1198A28078A}" type="sibTrans" cxnId="{C968D1ED-6446-40A0-A28C-DF417466F207}">
      <dgm:prSet/>
      <dgm:spPr/>
      <dgm:t>
        <a:bodyPr/>
        <a:lstStyle/>
        <a:p>
          <a:endParaRPr kumimoji="1" lang="ja-JP" altLang="en-US" sz="2000"/>
        </a:p>
      </dgm:t>
    </dgm:pt>
    <dgm:pt modelId="{536FC5B6-3A1C-4A31-AB3B-248A2B14275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ヒト：</a:t>
          </a:r>
          <a:r>
            <a:rPr kumimoji="1" lang="en-US" altLang="ja-JP" sz="2000" b="1" dirty="0"/>
            <a:t>NPO</a:t>
          </a:r>
          <a:r>
            <a:rPr kumimoji="1" lang="ja-JP" altLang="en-US" sz="2000" b="1" dirty="0"/>
            <a:t>・日出キッチンカー，帆足万里記念塾</a:t>
          </a:r>
        </a:p>
      </dgm:t>
    </dgm:pt>
    <dgm:pt modelId="{6B03FC72-C62D-4974-9B56-C6EA9EB1C64B}" type="parTrans" cxnId="{3D5E1F53-FF3A-404D-AD17-A7FF6F8C6618}">
      <dgm:prSet custT="1"/>
      <dgm:spPr/>
      <dgm:t>
        <a:bodyPr/>
        <a:lstStyle/>
        <a:p>
          <a:endParaRPr kumimoji="1" lang="ja-JP" altLang="en-US" sz="2000"/>
        </a:p>
      </dgm:t>
    </dgm:pt>
    <dgm:pt modelId="{985E923D-1C0E-4FFA-AA82-EB266972C49F}" type="sibTrans" cxnId="{3D5E1F53-FF3A-404D-AD17-A7FF6F8C6618}">
      <dgm:prSet/>
      <dgm:spPr/>
      <dgm:t>
        <a:bodyPr/>
        <a:lstStyle/>
        <a:p>
          <a:endParaRPr kumimoji="1" lang="ja-JP" altLang="en-US" sz="2000"/>
        </a:p>
      </dgm:t>
    </dgm:pt>
    <dgm:pt modelId="{308EA9B1-FCC9-480D-8CA1-5B55ECC37E6F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モノ：南端小・中学校，</a:t>
          </a:r>
          <a:r>
            <a:rPr kumimoji="1" lang="en-US" altLang="ja-JP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HiCaLi</a:t>
          </a:r>
          <a:r>
            <a: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1"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2F</a:t>
          </a:r>
          <a:r>
            <a:rPr kumimoji="1" lang="ja-JP" altLang="en-US" sz="2000" b="1" dirty="0"/>
            <a:t>，駅舎の利用</a:t>
          </a:r>
        </a:p>
      </dgm:t>
    </dgm:pt>
    <dgm:pt modelId="{A0F6868A-2E8C-458A-835D-2633E3669BF4}" type="parTrans" cxnId="{22D95D3F-1A52-42FE-AF2B-C24D7AF69987}">
      <dgm:prSet custT="1"/>
      <dgm:spPr/>
      <dgm:t>
        <a:bodyPr/>
        <a:lstStyle/>
        <a:p>
          <a:endParaRPr kumimoji="1" lang="ja-JP" altLang="en-US" sz="2000"/>
        </a:p>
      </dgm:t>
    </dgm:pt>
    <dgm:pt modelId="{C784F600-A81C-40F5-B728-5EAD168D9724}" type="sibTrans" cxnId="{22D95D3F-1A52-42FE-AF2B-C24D7AF69987}">
      <dgm:prSet/>
      <dgm:spPr/>
      <dgm:t>
        <a:bodyPr/>
        <a:lstStyle/>
        <a:p>
          <a:endParaRPr kumimoji="1" lang="ja-JP" altLang="en-US" sz="2000"/>
        </a:p>
      </dgm:t>
    </dgm:pt>
    <dgm:pt modelId="{5FE5AD6A-D83B-47FD-ACCC-41B878352CB0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活動</a:t>
          </a:r>
        </a:p>
      </dgm:t>
    </dgm:pt>
    <dgm:pt modelId="{3A0F34CF-042F-4DD9-9934-4C33228F3237}" type="parTrans" cxnId="{8B726027-79E4-4A8C-891E-3629D6B08B7C}">
      <dgm:prSet custT="1"/>
      <dgm:spPr/>
      <dgm:t>
        <a:bodyPr/>
        <a:lstStyle/>
        <a:p>
          <a:endParaRPr kumimoji="1" lang="ja-JP" altLang="en-US" sz="2000"/>
        </a:p>
      </dgm:t>
    </dgm:pt>
    <dgm:pt modelId="{91D0455C-EB01-4567-9022-C09ED497C217}" type="sibTrans" cxnId="{8B726027-79E4-4A8C-891E-3629D6B08B7C}">
      <dgm:prSet/>
      <dgm:spPr/>
      <dgm:t>
        <a:bodyPr/>
        <a:lstStyle/>
        <a:p>
          <a:endParaRPr kumimoji="1" lang="ja-JP" altLang="en-US" sz="2000"/>
        </a:p>
      </dgm:t>
    </dgm:pt>
    <dgm:pt modelId="{7A28592D-2913-4247-B7A4-4661AB9221C3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子ども食堂の開設（南端校舎，</a:t>
          </a:r>
          <a:r>
            <a:rPr kumimoji="1" lang="en-US" altLang="ja-JP" sz="2000" b="1" dirty="0" err="1"/>
            <a:t>HiCaLi</a:t>
          </a:r>
          <a:r>
            <a:rPr kumimoji="1" lang="ja-JP" altLang="en-US" sz="2000" b="1" dirty="0"/>
            <a:t>の</a:t>
          </a:r>
          <a:r>
            <a:rPr kumimoji="1" lang="en-US" altLang="ja-JP" sz="2000" b="1" dirty="0"/>
            <a:t>2</a:t>
          </a:r>
          <a:r>
            <a:rPr kumimoji="1" lang="ja-JP" altLang="en-US" sz="2000" b="1" dirty="0"/>
            <a:t>か所）</a:t>
          </a:r>
        </a:p>
      </dgm:t>
    </dgm:pt>
    <dgm:pt modelId="{C2016FB8-900E-43DF-A5B8-F971010A3049}" type="parTrans" cxnId="{3374E155-A093-41C3-8052-9BA9F7D8AC75}">
      <dgm:prSet custT="1"/>
      <dgm:spPr/>
      <dgm:t>
        <a:bodyPr/>
        <a:lstStyle/>
        <a:p>
          <a:endParaRPr kumimoji="1" lang="ja-JP" altLang="en-US" sz="2000"/>
        </a:p>
      </dgm:t>
    </dgm:pt>
    <dgm:pt modelId="{F3AB5ED6-4216-489D-AB36-AB509F2D426B}" type="sibTrans" cxnId="{3374E155-A093-41C3-8052-9BA9F7D8AC75}">
      <dgm:prSet/>
      <dgm:spPr/>
      <dgm:t>
        <a:bodyPr/>
        <a:lstStyle/>
        <a:p>
          <a:endParaRPr kumimoji="1" lang="ja-JP" altLang="en-US" sz="2000"/>
        </a:p>
      </dgm:t>
    </dgm:pt>
    <dgm:pt modelId="{C339812B-F287-4472-98EF-AD8720BBC189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カネ：日出</a:t>
          </a:r>
          <a:r>
            <a:rPr kumimoji="1"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RC</a:t>
          </a:r>
          <a:r>
            <a:rPr kumimoji="1" lang="ja-JP" altLang="en-US" sz="2000" b="1" dirty="0"/>
            <a:t>自己資金，ロータリー地区補助金</a:t>
          </a:r>
        </a:p>
      </dgm:t>
    </dgm:pt>
    <dgm:pt modelId="{5F600D3A-F0AD-45AB-A8DA-F57F3B1E3A83}" type="parTrans" cxnId="{2B7E116A-081D-41B4-A254-9B71801A50BE}">
      <dgm:prSet custT="1"/>
      <dgm:spPr/>
      <dgm:t>
        <a:bodyPr/>
        <a:lstStyle/>
        <a:p>
          <a:endParaRPr kumimoji="1" lang="ja-JP" altLang="en-US" sz="2000"/>
        </a:p>
      </dgm:t>
    </dgm:pt>
    <dgm:pt modelId="{133ED3D0-6D5D-49AD-A7BB-498C1E36EA2D}" type="sibTrans" cxnId="{2B7E116A-081D-41B4-A254-9B71801A50BE}">
      <dgm:prSet/>
      <dgm:spPr/>
      <dgm:t>
        <a:bodyPr/>
        <a:lstStyle/>
        <a:p>
          <a:endParaRPr kumimoji="1" lang="ja-JP" altLang="en-US" sz="2000"/>
        </a:p>
      </dgm:t>
    </dgm:pt>
    <dgm:pt modelId="{D6F72C32-4FFD-42B0-9E45-DCCD14D723D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キッチンカーの購入（中古車改造，運転手，料理人）</a:t>
          </a:r>
        </a:p>
      </dgm:t>
    </dgm:pt>
    <dgm:pt modelId="{AB90777A-FBC5-4694-8233-55B3CA451958}" type="parTrans" cxnId="{56F60FDC-F48C-4B73-82B3-C51E842E81A9}">
      <dgm:prSet custT="1"/>
      <dgm:spPr/>
      <dgm:t>
        <a:bodyPr/>
        <a:lstStyle/>
        <a:p>
          <a:endParaRPr kumimoji="1" lang="ja-JP" altLang="en-US" sz="2000"/>
        </a:p>
      </dgm:t>
    </dgm:pt>
    <dgm:pt modelId="{E8FB1FF8-8898-450E-8FAD-71F6A36FFD95}" type="sibTrans" cxnId="{56F60FDC-F48C-4B73-82B3-C51E842E81A9}">
      <dgm:prSet/>
      <dgm:spPr/>
      <dgm:t>
        <a:bodyPr/>
        <a:lstStyle/>
        <a:p>
          <a:endParaRPr kumimoji="1" lang="ja-JP" altLang="en-US" sz="2000"/>
        </a:p>
      </dgm:t>
    </dgm:pt>
    <dgm:pt modelId="{74A902F9-C62B-40F7-B9CC-FDEB6614179F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子ども食堂の運営（</a:t>
          </a:r>
          <a:r>
            <a:rPr kumimoji="1"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NPO</a:t>
          </a:r>
          <a:r>
            <a:rPr kumimoji="1" lang="ja-JP" altLang="en-US" sz="2000" b="1" dirty="0"/>
            <a:t>法人・日出キッチンカー）</a:t>
          </a:r>
          <a:endParaRPr kumimoji="1" lang="en-US" altLang="ja-JP" sz="2000" b="1" dirty="0"/>
        </a:p>
      </dgm:t>
    </dgm:pt>
    <dgm:pt modelId="{79CE241C-4AAD-4DDE-A9AF-CFE659563215}" type="parTrans" cxnId="{4D1726DF-0F76-441D-8023-FBDA587B025D}">
      <dgm:prSet custT="1"/>
      <dgm:spPr/>
      <dgm:t>
        <a:bodyPr/>
        <a:lstStyle/>
        <a:p>
          <a:endParaRPr kumimoji="1" lang="ja-JP" altLang="en-US" sz="2000"/>
        </a:p>
      </dgm:t>
    </dgm:pt>
    <dgm:pt modelId="{627EC58C-93B3-4C9E-A792-FC2450998807}" type="sibTrans" cxnId="{4D1726DF-0F76-441D-8023-FBDA587B025D}">
      <dgm:prSet/>
      <dgm:spPr/>
      <dgm:t>
        <a:bodyPr/>
        <a:lstStyle/>
        <a:p>
          <a:endParaRPr kumimoji="1" lang="ja-JP" altLang="en-US" sz="2000"/>
        </a:p>
      </dgm:t>
    </dgm:pt>
    <dgm:pt modelId="{56F8446F-F16B-486A-8BCF-7BB29DFCCE7B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結果</a:t>
          </a:r>
        </a:p>
      </dgm:t>
    </dgm:pt>
    <dgm:pt modelId="{569A7152-B3F4-4BBD-BB67-9354C7FE117A}" type="parTrans" cxnId="{486D30C2-9581-4C40-82B1-F7150604522C}">
      <dgm:prSet custT="1"/>
      <dgm:spPr/>
      <dgm:t>
        <a:bodyPr/>
        <a:lstStyle/>
        <a:p>
          <a:endParaRPr kumimoji="1" lang="ja-JP" altLang="en-US" sz="2000"/>
        </a:p>
      </dgm:t>
    </dgm:pt>
    <dgm:pt modelId="{866A6065-DA04-4BD9-AEB1-D4E7B4B1BB7A}" type="sibTrans" cxnId="{486D30C2-9581-4C40-82B1-F7150604522C}">
      <dgm:prSet/>
      <dgm:spPr/>
      <dgm:t>
        <a:bodyPr/>
        <a:lstStyle/>
        <a:p>
          <a:endParaRPr kumimoji="1" lang="ja-JP" altLang="en-US" sz="2000"/>
        </a:p>
      </dgm:t>
    </dgm:pt>
    <dgm:pt modelId="{7C17CC33-4AAA-4003-A958-3DC61311B3B5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貧困世帯の子どもへの給食，無料塾サービス</a:t>
          </a:r>
          <a:endParaRPr kumimoji="1" lang="en-US" altLang="ja-JP" sz="2000" b="1" dirty="0"/>
        </a:p>
      </dgm:t>
    </dgm:pt>
    <dgm:pt modelId="{4551B790-6E8F-4AFC-AD61-AAA5BFE9718F}" type="parTrans" cxnId="{DD1929E6-2F43-4517-BF9D-8762A1ACC018}">
      <dgm:prSet custT="1"/>
      <dgm:spPr/>
      <dgm:t>
        <a:bodyPr/>
        <a:lstStyle/>
        <a:p>
          <a:endParaRPr kumimoji="1" lang="ja-JP" altLang="en-US" sz="2000"/>
        </a:p>
      </dgm:t>
    </dgm:pt>
    <dgm:pt modelId="{8FA28266-2EFF-42DB-8A11-AF7037D30D80}" type="sibTrans" cxnId="{DD1929E6-2F43-4517-BF9D-8762A1ACC018}">
      <dgm:prSet/>
      <dgm:spPr/>
      <dgm:t>
        <a:bodyPr/>
        <a:lstStyle/>
        <a:p>
          <a:endParaRPr kumimoji="1" lang="ja-JP" altLang="en-US" sz="2000"/>
        </a:p>
      </dgm:t>
    </dgm:pt>
    <dgm:pt modelId="{1D1FA6DD-1902-4DE3-A92A-6FD3B1DE8BE0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食材（玄米おにぎり，味噌汁，番茶）の地産・地消</a:t>
          </a:r>
        </a:p>
      </dgm:t>
    </dgm:pt>
    <dgm:pt modelId="{C8BF9CE9-DDDC-4ADE-9C0A-0BE755420F61}" type="parTrans" cxnId="{CDF1D37D-D5AA-4FDB-8F45-6AE002EF938E}">
      <dgm:prSet custT="1"/>
      <dgm:spPr/>
      <dgm:t>
        <a:bodyPr/>
        <a:lstStyle/>
        <a:p>
          <a:endParaRPr kumimoji="1" lang="ja-JP" altLang="en-US" sz="2000"/>
        </a:p>
      </dgm:t>
    </dgm:pt>
    <dgm:pt modelId="{9430EF34-6F95-4395-8D55-43B729514815}" type="sibTrans" cxnId="{CDF1D37D-D5AA-4FDB-8F45-6AE002EF938E}">
      <dgm:prSet/>
      <dgm:spPr/>
      <dgm:t>
        <a:bodyPr/>
        <a:lstStyle/>
        <a:p>
          <a:endParaRPr kumimoji="1" lang="ja-JP" altLang="en-US" sz="2000"/>
        </a:p>
      </dgm:t>
    </dgm:pt>
    <dgm:pt modelId="{36FDA013-8C07-46FA-A705-32FDA2619695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減塩・砂糖不使用の献立で，食品ロスをゼロに</a:t>
          </a:r>
        </a:p>
      </dgm:t>
    </dgm:pt>
    <dgm:pt modelId="{848D0F95-D890-4963-8E35-982A3EDE1A71}" type="parTrans" cxnId="{F8548DDA-DDBF-4A0E-8D8E-95ACD51CDAB3}">
      <dgm:prSet custT="1"/>
      <dgm:spPr/>
      <dgm:t>
        <a:bodyPr/>
        <a:lstStyle/>
        <a:p>
          <a:endParaRPr kumimoji="1" lang="ja-JP" altLang="en-US" sz="2000"/>
        </a:p>
      </dgm:t>
    </dgm:pt>
    <dgm:pt modelId="{56CF0B25-9916-4DCB-A5A1-B22FE9C85079}" type="sibTrans" cxnId="{F8548DDA-DDBF-4A0E-8D8E-95ACD51CDAB3}">
      <dgm:prSet/>
      <dgm:spPr/>
      <dgm:t>
        <a:bodyPr/>
        <a:lstStyle/>
        <a:p>
          <a:endParaRPr kumimoji="1" lang="ja-JP" altLang="en-US" sz="2000"/>
        </a:p>
      </dgm:t>
    </dgm:pt>
    <dgm:pt modelId="{DB8CD3C1-C898-4E69-B380-BD5DB7C8705D}" type="pres">
      <dgm:prSet presAssocID="{672AF501-1FD4-4D3D-8CC8-904EEF2DE4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F347BA2-2601-4C0B-B0E2-E165000F359A}" type="pres">
      <dgm:prSet presAssocID="{43C47F3B-A2EA-45EB-A815-A04A36F8CD24}" presName="root1" presStyleCnt="0"/>
      <dgm:spPr/>
    </dgm:pt>
    <dgm:pt modelId="{36FA4EAA-324E-4039-9F58-B439E7B91A74}" type="pres">
      <dgm:prSet presAssocID="{43C47F3B-A2EA-45EB-A815-A04A36F8CD24}" presName="LevelOneTextNode" presStyleLbl="node0" presStyleIdx="0" presStyleCnt="1" custScaleX="194872" custScaleY="379749" custLinFactNeighborX="-59674" custLinFactNeighborY="5211">
        <dgm:presLayoutVars>
          <dgm:chPref val="3"/>
        </dgm:presLayoutVars>
      </dgm:prSet>
      <dgm:spPr/>
    </dgm:pt>
    <dgm:pt modelId="{FBBF2A63-D210-443D-8E7B-CBAA6B3D099A}" type="pres">
      <dgm:prSet presAssocID="{43C47F3B-A2EA-45EB-A815-A04A36F8CD24}" presName="level2hierChild" presStyleCnt="0"/>
      <dgm:spPr/>
    </dgm:pt>
    <dgm:pt modelId="{59B19B15-31C1-4CE3-8CBA-847486AE1CE9}" type="pres">
      <dgm:prSet presAssocID="{97AF69C7-2433-4073-8814-ACF3BEDAE4AA}" presName="conn2-1" presStyleLbl="parChTrans1D2" presStyleIdx="0" presStyleCnt="3"/>
      <dgm:spPr/>
    </dgm:pt>
    <dgm:pt modelId="{783EB041-858D-4587-8D2A-94D1E341233F}" type="pres">
      <dgm:prSet presAssocID="{97AF69C7-2433-4073-8814-ACF3BEDAE4AA}" presName="connTx" presStyleLbl="parChTrans1D2" presStyleIdx="0" presStyleCnt="3"/>
      <dgm:spPr/>
    </dgm:pt>
    <dgm:pt modelId="{56594B59-1BD0-4A1C-A9EC-D37E8B783B96}" type="pres">
      <dgm:prSet presAssocID="{5A5575B0-E20D-45CD-B226-D4E531594A6D}" presName="root2" presStyleCnt="0"/>
      <dgm:spPr/>
    </dgm:pt>
    <dgm:pt modelId="{A1A82D3F-D346-48DB-83DB-9025B1607CA4}" type="pres">
      <dgm:prSet presAssocID="{5A5575B0-E20D-45CD-B226-D4E531594A6D}" presName="LevelTwoTextNode" presStyleLbl="node2" presStyleIdx="0" presStyleCnt="3" custScaleX="161051" custScaleY="146410" custLinFactNeighborX="-43591" custLinFactNeighborY="5211">
        <dgm:presLayoutVars>
          <dgm:chPref val="3"/>
        </dgm:presLayoutVars>
      </dgm:prSet>
      <dgm:spPr/>
    </dgm:pt>
    <dgm:pt modelId="{1A8EF21C-6D3A-453E-BAA0-7EBFF6C6E570}" type="pres">
      <dgm:prSet presAssocID="{5A5575B0-E20D-45CD-B226-D4E531594A6D}" presName="level3hierChild" presStyleCnt="0"/>
      <dgm:spPr/>
    </dgm:pt>
    <dgm:pt modelId="{BA7B33E9-4226-4B44-B7BA-AC089079A8B5}" type="pres">
      <dgm:prSet presAssocID="{6B03FC72-C62D-4974-9B56-C6EA9EB1C64B}" presName="conn2-1" presStyleLbl="parChTrans1D3" presStyleIdx="0" presStyleCnt="9"/>
      <dgm:spPr/>
    </dgm:pt>
    <dgm:pt modelId="{AD1F1C6B-E89B-43A9-BBA9-CB42D58E823A}" type="pres">
      <dgm:prSet presAssocID="{6B03FC72-C62D-4974-9B56-C6EA9EB1C64B}" presName="connTx" presStyleLbl="parChTrans1D3" presStyleIdx="0" presStyleCnt="9"/>
      <dgm:spPr/>
    </dgm:pt>
    <dgm:pt modelId="{9088DE48-E754-4C88-A9E6-011A30FBFD93}" type="pres">
      <dgm:prSet presAssocID="{536FC5B6-3A1C-4A31-AB3B-248A2B142757}" presName="root2" presStyleCnt="0"/>
      <dgm:spPr/>
    </dgm:pt>
    <dgm:pt modelId="{CA4D02F0-49CC-427B-853F-CB8A5BEED51A}" type="pres">
      <dgm:prSet presAssocID="{536FC5B6-3A1C-4A31-AB3B-248A2B142757}" presName="LevelTwoTextNode" presStyleLbl="node3" presStyleIdx="0" presStyleCnt="9" custScaleX="672749">
        <dgm:presLayoutVars>
          <dgm:chPref val="3"/>
        </dgm:presLayoutVars>
      </dgm:prSet>
      <dgm:spPr/>
    </dgm:pt>
    <dgm:pt modelId="{A358DB53-4B4D-4130-A500-E27CF534FEAC}" type="pres">
      <dgm:prSet presAssocID="{536FC5B6-3A1C-4A31-AB3B-248A2B142757}" presName="level3hierChild" presStyleCnt="0"/>
      <dgm:spPr/>
    </dgm:pt>
    <dgm:pt modelId="{55F372C1-B1F0-4C82-A3AB-0DD42B973AAF}" type="pres">
      <dgm:prSet presAssocID="{A0F6868A-2E8C-458A-835D-2633E3669BF4}" presName="conn2-1" presStyleLbl="parChTrans1D3" presStyleIdx="1" presStyleCnt="9"/>
      <dgm:spPr/>
    </dgm:pt>
    <dgm:pt modelId="{77642639-1780-43C6-ADC7-5BF1D1B936D9}" type="pres">
      <dgm:prSet presAssocID="{A0F6868A-2E8C-458A-835D-2633E3669BF4}" presName="connTx" presStyleLbl="parChTrans1D3" presStyleIdx="1" presStyleCnt="9"/>
      <dgm:spPr/>
    </dgm:pt>
    <dgm:pt modelId="{60B2E97C-CCEE-416F-8CD8-3F3AC4425C1C}" type="pres">
      <dgm:prSet presAssocID="{308EA9B1-FCC9-480D-8CA1-5B55ECC37E6F}" presName="root2" presStyleCnt="0"/>
      <dgm:spPr/>
    </dgm:pt>
    <dgm:pt modelId="{E45E328D-9F27-4DC3-9A87-A3775A22860F}" type="pres">
      <dgm:prSet presAssocID="{308EA9B1-FCC9-480D-8CA1-5B55ECC37E6F}" presName="LevelTwoTextNode" presStyleLbl="node3" presStyleIdx="1" presStyleCnt="9" custScaleX="672749">
        <dgm:presLayoutVars>
          <dgm:chPref val="3"/>
        </dgm:presLayoutVars>
      </dgm:prSet>
      <dgm:spPr/>
    </dgm:pt>
    <dgm:pt modelId="{7246545B-1AC8-45B3-AE32-6FEC8A265EE7}" type="pres">
      <dgm:prSet presAssocID="{308EA9B1-FCC9-480D-8CA1-5B55ECC37E6F}" presName="level3hierChild" presStyleCnt="0"/>
      <dgm:spPr/>
    </dgm:pt>
    <dgm:pt modelId="{082A57D6-8A63-475E-9D07-14358BF80C1A}" type="pres">
      <dgm:prSet presAssocID="{5F600D3A-F0AD-45AB-A8DA-F57F3B1E3A83}" presName="conn2-1" presStyleLbl="parChTrans1D3" presStyleIdx="2" presStyleCnt="9"/>
      <dgm:spPr/>
    </dgm:pt>
    <dgm:pt modelId="{910FB473-F4B7-488B-B949-2CE95CD98655}" type="pres">
      <dgm:prSet presAssocID="{5F600D3A-F0AD-45AB-A8DA-F57F3B1E3A83}" presName="connTx" presStyleLbl="parChTrans1D3" presStyleIdx="2" presStyleCnt="9"/>
      <dgm:spPr/>
    </dgm:pt>
    <dgm:pt modelId="{809FC3DC-B781-4590-9049-D8D73CA96237}" type="pres">
      <dgm:prSet presAssocID="{C339812B-F287-4472-98EF-AD8720BBC189}" presName="root2" presStyleCnt="0"/>
      <dgm:spPr/>
    </dgm:pt>
    <dgm:pt modelId="{9FF7070F-20B6-4654-82F6-457C10F3A01A}" type="pres">
      <dgm:prSet presAssocID="{C339812B-F287-4472-98EF-AD8720BBC189}" presName="LevelTwoTextNode" presStyleLbl="node3" presStyleIdx="2" presStyleCnt="9" custScaleX="672749">
        <dgm:presLayoutVars>
          <dgm:chPref val="3"/>
        </dgm:presLayoutVars>
      </dgm:prSet>
      <dgm:spPr/>
    </dgm:pt>
    <dgm:pt modelId="{8E49067F-A601-439A-97EE-99D64C2460FB}" type="pres">
      <dgm:prSet presAssocID="{C339812B-F287-4472-98EF-AD8720BBC189}" presName="level3hierChild" presStyleCnt="0"/>
      <dgm:spPr/>
    </dgm:pt>
    <dgm:pt modelId="{CCE6C809-9DDB-41FA-8874-63EDABF51F1A}" type="pres">
      <dgm:prSet presAssocID="{3A0F34CF-042F-4DD9-9934-4C33228F3237}" presName="conn2-1" presStyleLbl="parChTrans1D2" presStyleIdx="1" presStyleCnt="3"/>
      <dgm:spPr/>
    </dgm:pt>
    <dgm:pt modelId="{3544EE32-6187-4264-8A02-01C56EAB10DB}" type="pres">
      <dgm:prSet presAssocID="{3A0F34CF-042F-4DD9-9934-4C33228F3237}" presName="connTx" presStyleLbl="parChTrans1D2" presStyleIdx="1" presStyleCnt="3"/>
      <dgm:spPr/>
    </dgm:pt>
    <dgm:pt modelId="{F4CE1922-20FD-454F-A673-E868EFA73F93}" type="pres">
      <dgm:prSet presAssocID="{5FE5AD6A-D83B-47FD-ACCC-41B878352CB0}" presName="root2" presStyleCnt="0"/>
      <dgm:spPr/>
    </dgm:pt>
    <dgm:pt modelId="{288AD989-9142-4533-B51A-877E354BBD11}" type="pres">
      <dgm:prSet presAssocID="{5FE5AD6A-D83B-47FD-ACCC-41B878352CB0}" presName="LevelTwoTextNode" presStyleLbl="node2" presStyleIdx="1" presStyleCnt="3" custScaleX="161051" custScaleY="146410" custLinFactNeighborX="-43591" custLinFactNeighborY="5211">
        <dgm:presLayoutVars>
          <dgm:chPref val="3"/>
        </dgm:presLayoutVars>
      </dgm:prSet>
      <dgm:spPr/>
    </dgm:pt>
    <dgm:pt modelId="{76E7471B-250A-4B42-BE2F-E0D6D8535412}" type="pres">
      <dgm:prSet presAssocID="{5FE5AD6A-D83B-47FD-ACCC-41B878352CB0}" presName="level3hierChild" presStyleCnt="0"/>
      <dgm:spPr/>
    </dgm:pt>
    <dgm:pt modelId="{0340F547-3632-49CF-B6C4-AD00BA02B9D3}" type="pres">
      <dgm:prSet presAssocID="{C2016FB8-900E-43DF-A5B8-F971010A3049}" presName="conn2-1" presStyleLbl="parChTrans1D3" presStyleIdx="3" presStyleCnt="9"/>
      <dgm:spPr/>
    </dgm:pt>
    <dgm:pt modelId="{3F700DDD-BAA8-43F1-8BED-E2BCA8B6580B}" type="pres">
      <dgm:prSet presAssocID="{C2016FB8-900E-43DF-A5B8-F971010A3049}" presName="connTx" presStyleLbl="parChTrans1D3" presStyleIdx="3" presStyleCnt="9"/>
      <dgm:spPr/>
    </dgm:pt>
    <dgm:pt modelId="{0D3AEA02-C19F-47D2-9763-43449422C503}" type="pres">
      <dgm:prSet presAssocID="{7A28592D-2913-4247-B7A4-4661AB9221C3}" presName="root2" presStyleCnt="0"/>
      <dgm:spPr/>
    </dgm:pt>
    <dgm:pt modelId="{46C76A4A-784D-4225-A797-08DAF14D9BE2}" type="pres">
      <dgm:prSet presAssocID="{7A28592D-2913-4247-B7A4-4661AB9221C3}" presName="LevelTwoTextNode" presStyleLbl="node3" presStyleIdx="3" presStyleCnt="9" custScaleX="672749">
        <dgm:presLayoutVars>
          <dgm:chPref val="3"/>
        </dgm:presLayoutVars>
      </dgm:prSet>
      <dgm:spPr/>
    </dgm:pt>
    <dgm:pt modelId="{612FEB2B-86D6-4554-8EBB-835E7F15C1C8}" type="pres">
      <dgm:prSet presAssocID="{7A28592D-2913-4247-B7A4-4661AB9221C3}" presName="level3hierChild" presStyleCnt="0"/>
      <dgm:spPr/>
    </dgm:pt>
    <dgm:pt modelId="{3809A027-6264-448D-A33E-1F868EC69A97}" type="pres">
      <dgm:prSet presAssocID="{AB90777A-FBC5-4694-8233-55B3CA451958}" presName="conn2-1" presStyleLbl="parChTrans1D3" presStyleIdx="4" presStyleCnt="9"/>
      <dgm:spPr/>
    </dgm:pt>
    <dgm:pt modelId="{3A7B2E52-7DC3-449D-96F0-716580EACCF3}" type="pres">
      <dgm:prSet presAssocID="{AB90777A-FBC5-4694-8233-55B3CA451958}" presName="connTx" presStyleLbl="parChTrans1D3" presStyleIdx="4" presStyleCnt="9"/>
      <dgm:spPr/>
    </dgm:pt>
    <dgm:pt modelId="{C35FE0D4-0251-43BB-A9F0-A017E980AFCD}" type="pres">
      <dgm:prSet presAssocID="{D6F72C32-4FFD-42B0-9E45-DCCD14D723D6}" presName="root2" presStyleCnt="0"/>
      <dgm:spPr/>
    </dgm:pt>
    <dgm:pt modelId="{C002F753-9968-4A93-B262-27E1B14AB937}" type="pres">
      <dgm:prSet presAssocID="{D6F72C32-4FFD-42B0-9E45-DCCD14D723D6}" presName="LevelTwoTextNode" presStyleLbl="node3" presStyleIdx="4" presStyleCnt="9" custScaleX="672749">
        <dgm:presLayoutVars>
          <dgm:chPref val="3"/>
        </dgm:presLayoutVars>
      </dgm:prSet>
      <dgm:spPr/>
    </dgm:pt>
    <dgm:pt modelId="{0C075130-DEF4-4491-9E04-CBBAC625781E}" type="pres">
      <dgm:prSet presAssocID="{D6F72C32-4FFD-42B0-9E45-DCCD14D723D6}" presName="level3hierChild" presStyleCnt="0"/>
      <dgm:spPr/>
    </dgm:pt>
    <dgm:pt modelId="{E2DBF0A0-08B4-4BE7-8C00-8CCFEF070B0C}" type="pres">
      <dgm:prSet presAssocID="{79CE241C-4AAD-4DDE-A9AF-CFE659563215}" presName="conn2-1" presStyleLbl="parChTrans1D3" presStyleIdx="5" presStyleCnt="9"/>
      <dgm:spPr/>
    </dgm:pt>
    <dgm:pt modelId="{B3A00B75-4025-41DB-B962-E07DF58D81BE}" type="pres">
      <dgm:prSet presAssocID="{79CE241C-4AAD-4DDE-A9AF-CFE659563215}" presName="connTx" presStyleLbl="parChTrans1D3" presStyleIdx="5" presStyleCnt="9"/>
      <dgm:spPr/>
    </dgm:pt>
    <dgm:pt modelId="{AF6055BE-4FC0-4D9A-88E4-D676483B8A22}" type="pres">
      <dgm:prSet presAssocID="{74A902F9-C62B-40F7-B9CC-FDEB6614179F}" presName="root2" presStyleCnt="0"/>
      <dgm:spPr/>
    </dgm:pt>
    <dgm:pt modelId="{D9F8FA1A-6CAE-4AB9-882C-BD3DDC238182}" type="pres">
      <dgm:prSet presAssocID="{74A902F9-C62B-40F7-B9CC-FDEB6614179F}" presName="LevelTwoTextNode" presStyleLbl="node3" presStyleIdx="5" presStyleCnt="9" custScaleX="672749">
        <dgm:presLayoutVars>
          <dgm:chPref val="3"/>
        </dgm:presLayoutVars>
      </dgm:prSet>
      <dgm:spPr/>
    </dgm:pt>
    <dgm:pt modelId="{2F735029-9F5F-4204-8C59-287977777CC6}" type="pres">
      <dgm:prSet presAssocID="{74A902F9-C62B-40F7-B9CC-FDEB6614179F}" presName="level3hierChild" presStyleCnt="0"/>
      <dgm:spPr/>
    </dgm:pt>
    <dgm:pt modelId="{E588E12D-A72F-4792-B6EF-A6316802A2AB}" type="pres">
      <dgm:prSet presAssocID="{569A7152-B3F4-4BBD-BB67-9354C7FE117A}" presName="conn2-1" presStyleLbl="parChTrans1D2" presStyleIdx="2" presStyleCnt="3"/>
      <dgm:spPr/>
    </dgm:pt>
    <dgm:pt modelId="{63273E04-F86E-4840-86DF-8682D046C2B6}" type="pres">
      <dgm:prSet presAssocID="{569A7152-B3F4-4BBD-BB67-9354C7FE117A}" presName="connTx" presStyleLbl="parChTrans1D2" presStyleIdx="2" presStyleCnt="3"/>
      <dgm:spPr/>
    </dgm:pt>
    <dgm:pt modelId="{73D2FD9F-C164-4B59-ACD4-1DEB863D0839}" type="pres">
      <dgm:prSet presAssocID="{56F8446F-F16B-486A-8BCF-7BB29DFCCE7B}" presName="root2" presStyleCnt="0"/>
      <dgm:spPr/>
    </dgm:pt>
    <dgm:pt modelId="{37E55CAA-3D53-4BFB-B02E-B014769832B5}" type="pres">
      <dgm:prSet presAssocID="{56F8446F-F16B-486A-8BCF-7BB29DFCCE7B}" presName="LevelTwoTextNode" presStyleLbl="node2" presStyleIdx="2" presStyleCnt="3" custScaleX="161051" custScaleY="146410" custLinFactNeighborX="-43591" custLinFactNeighborY="5211">
        <dgm:presLayoutVars>
          <dgm:chPref val="3"/>
        </dgm:presLayoutVars>
      </dgm:prSet>
      <dgm:spPr/>
    </dgm:pt>
    <dgm:pt modelId="{A63C0F8B-7162-4C1A-98D9-9E1F31B6E74B}" type="pres">
      <dgm:prSet presAssocID="{56F8446F-F16B-486A-8BCF-7BB29DFCCE7B}" presName="level3hierChild" presStyleCnt="0"/>
      <dgm:spPr/>
    </dgm:pt>
    <dgm:pt modelId="{8CF8D123-6CFA-4F14-82F2-F325100D5BF1}" type="pres">
      <dgm:prSet presAssocID="{4551B790-6E8F-4AFC-AD61-AAA5BFE9718F}" presName="conn2-1" presStyleLbl="parChTrans1D3" presStyleIdx="6" presStyleCnt="9"/>
      <dgm:spPr/>
    </dgm:pt>
    <dgm:pt modelId="{C0A2A002-3767-4165-B35C-612D36D4FA65}" type="pres">
      <dgm:prSet presAssocID="{4551B790-6E8F-4AFC-AD61-AAA5BFE9718F}" presName="connTx" presStyleLbl="parChTrans1D3" presStyleIdx="6" presStyleCnt="9"/>
      <dgm:spPr/>
    </dgm:pt>
    <dgm:pt modelId="{0D8854B6-1C10-4791-BC75-8C4BA67C12A6}" type="pres">
      <dgm:prSet presAssocID="{7C17CC33-4AAA-4003-A958-3DC61311B3B5}" presName="root2" presStyleCnt="0"/>
      <dgm:spPr/>
    </dgm:pt>
    <dgm:pt modelId="{C364FF47-751B-4B74-B0C3-807874D902C3}" type="pres">
      <dgm:prSet presAssocID="{7C17CC33-4AAA-4003-A958-3DC61311B3B5}" presName="LevelTwoTextNode" presStyleLbl="node3" presStyleIdx="6" presStyleCnt="9" custScaleX="672749">
        <dgm:presLayoutVars>
          <dgm:chPref val="3"/>
        </dgm:presLayoutVars>
      </dgm:prSet>
      <dgm:spPr/>
    </dgm:pt>
    <dgm:pt modelId="{EACA0E69-EFB4-419A-99F2-F5D69B305D09}" type="pres">
      <dgm:prSet presAssocID="{7C17CC33-4AAA-4003-A958-3DC61311B3B5}" presName="level3hierChild" presStyleCnt="0"/>
      <dgm:spPr/>
    </dgm:pt>
    <dgm:pt modelId="{F0009F7F-96B9-4129-85EC-5BAF8FE6E9FB}" type="pres">
      <dgm:prSet presAssocID="{C8BF9CE9-DDDC-4ADE-9C0A-0BE755420F61}" presName="conn2-1" presStyleLbl="parChTrans1D3" presStyleIdx="7" presStyleCnt="9"/>
      <dgm:spPr/>
    </dgm:pt>
    <dgm:pt modelId="{DB74CF02-D152-4B4F-A10E-824677DB5584}" type="pres">
      <dgm:prSet presAssocID="{C8BF9CE9-DDDC-4ADE-9C0A-0BE755420F61}" presName="connTx" presStyleLbl="parChTrans1D3" presStyleIdx="7" presStyleCnt="9"/>
      <dgm:spPr/>
    </dgm:pt>
    <dgm:pt modelId="{0B094456-6D27-4DA3-9CFE-41F830A525CF}" type="pres">
      <dgm:prSet presAssocID="{1D1FA6DD-1902-4DE3-A92A-6FD3B1DE8BE0}" presName="root2" presStyleCnt="0"/>
      <dgm:spPr/>
    </dgm:pt>
    <dgm:pt modelId="{444FBEF2-BA23-46EA-A175-EB13F0A3C16D}" type="pres">
      <dgm:prSet presAssocID="{1D1FA6DD-1902-4DE3-A92A-6FD3B1DE8BE0}" presName="LevelTwoTextNode" presStyleLbl="node3" presStyleIdx="7" presStyleCnt="9" custScaleX="672749">
        <dgm:presLayoutVars>
          <dgm:chPref val="3"/>
        </dgm:presLayoutVars>
      </dgm:prSet>
      <dgm:spPr/>
    </dgm:pt>
    <dgm:pt modelId="{22A2A0A7-7997-4C68-907A-B4CA137A5CF7}" type="pres">
      <dgm:prSet presAssocID="{1D1FA6DD-1902-4DE3-A92A-6FD3B1DE8BE0}" presName="level3hierChild" presStyleCnt="0"/>
      <dgm:spPr/>
    </dgm:pt>
    <dgm:pt modelId="{391922EB-072E-4718-BC5C-AFAA55CB69DD}" type="pres">
      <dgm:prSet presAssocID="{848D0F95-D890-4963-8E35-982A3EDE1A71}" presName="conn2-1" presStyleLbl="parChTrans1D3" presStyleIdx="8" presStyleCnt="9"/>
      <dgm:spPr/>
    </dgm:pt>
    <dgm:pt modelId="{DE8AA230-8B39-4CA9-B118-48A0EB8BE9EC}" type="pres">
      <dgm:prSet presAssocID="{848D0F95-D890-4963-8E35-982A3EDE1A71}" presName="connTx" presStyleLbl="parChTrans1D3" presStyleIdx="8" presStyleCnt="9"/>
      <dgm:spPr/>
    </dgm:pt>
    <dgm:pt modelId="{B5E3A785-084C-467C-9955-F55551547FC3}" type="pres">
      <dgm:prSet presAssocID="{36FDA013-8C07-46FA-A705-32FDA2619695}" presName="root2" presStyleCnt="0"/>
      <dgm:spPr/>
    </dgm:pt>
    <dgm:pt modelId="{872FAA03-2290-4ABB-AA99-8F13CCD347D6}" type="pres">
      <dgm:prSet presAssocID="{36FDA013-8C07-46FA-A705-32FDA2619695}" presName="LevelTwoTextNode" presStyleLbl="node3" presStyleIdx="8" presStyleCnt="9" custScaleX="672749">
        <dgm:presLayoutVars>
          <dgm:chPref val="3"/>
        </dgm:presLayoutVars>
      </dgm:prSet>
      <dgm:spPr/>
    </dgm:pt>
    <dgm:pt modelId="{D1EA4A20-D240-45AE-A36F-961773B2D334}" type="pres">
      <dgm:prSet presAssocID="{36FDA013-8C07-46FA-A705-32FDA2619695}" presName="level3hierChild" presStyleCnt="0"/>
      <dgm:spPr/>
    </dgm:pt>
  </dgm:ptLst>
  <dgm:cxnLst>
    <dgm:cxn modelId="{439F2504-7AF7-4F11-83A6-25560076F616}" type="presOf" srcId="{672AF501-1FD4-4D3D-8CC8-904EEF2DE4E3}" destId="{DB8CD3C1-C898-4E69-B380-BD5DB7C8705D}" srcOrd="0" destOrd="0" presId="urn:microsoft.com/office/officeart/2005/8/layout/hierarchy2"/>
    <dgm:cxn modelId="{898AD611-8C31-4B0D-897A-5EDB55B0038F}" type="presOf" srcId="{7C17CC33-4AAA-4003-A958-3DC61311B3B5}" destId="{C364FF47-751B-4B74-B0C3-807874D902C3}" srcOrd="0" destOrd="0" presId="urn:microsoft.com/office/officeart/2005/8/layout/hierarchy2"/>
    <dgm:cxn modelId="{FD8C5512-3A4A-4215-B064-583CCBD26760}" type="presOf" srcId="{A0F6868A-2E8C-458A-835D-2633E3669BF4}" destId="{77642639-1780-43C6-ADC7-5BF1D1B936D9}" srcOrd="1" destOrd="0" presId="urn:microsoft.com/office/officeart/2005/8/layout/hierarchy2"/>
    <dgm:cxn modelId="{28A6D31C-8DFA-4BB7-B9E2-9C727487C1B0}" type="presOf" srcId="{1D1FA6DD-1902-4DE3-A92A-6FD3B1DE8BE0}" destId="{444FBEF2-BA23-46EA-A175-EB13F0A3C16D}" srcOrd="0" destOrd="0" presId="urn:microsoft.com/office/officeart/2005/8/layout/hierarchy2"/>
    <dgm:cxn modelId="{4635241E-A712-4E09-990A-E90879B304D2}" type="presOf" srcId="{97AF69C7-2433-4073-8814-ACF3BEDAE4AA}" destId="{783EB041-858D-4587-8D2A-94D1E341233F}" srcOrd="1" destOrd="0" presId="urn:microsoft.com/office/officeart/2005/8/layout/hierarchy2"/>
    <dgm:cxn modelId="{8B726027-79E4-4A8C-891E-3629D6B08B7C}" srcId="{43C47F3B-A2EA-45EB-A815-A04A36F8CD24}" destId="{5FE5AD6A-D83B-47FD-ACCC-41B878352CB0}" srcOrd="1" destOrd="0" parTransId="{3A0F34CF-042F-4DD9-9934-4C33228F3237}" sibTransId="{91D0455C-EB01-4567-9022-C09ED497C217}"/>
    <dgm:cxn modelId="{0B1D982D-6FF1-409E-9785-D5C747114CBE}" type="presOf" srcId="{C2016FB8-900E-43DF-A5B8-F971010A3049}" destId="{0340F547-3632-49CF-B6C4-AD00BA02B9D3}" srcOrd="0" destOrd="0" presId="urn:microsoft.com/office/officeart/2005/8/layout/hierarchy2"/>
    <dgm:cxn modelId="{A95B3935-370A-4C76-B3C6-23407DD6F4DF}" type="presOf" srcId="{AB90777A-FBC5-4694-8233-55B3CA451958}" destId="{3A7B2E52-7DC3-449D-96F0-716580EACCF3}" srcOrd="1" destOrd="0" presId="urn:microsoft.com/office/officeart/2005/8/layout/hierarchy2"/>
    <dgm:cxn modelId="{42F3CA38-12AA-4431-89B5-4C18735B38BA}" srcId="{672AF501-1FD4-4D3D-8CC8-904EEF2DE4E3}" destId="{43C47F3B-A2EA-45EB-A815-A04A36F8CD24}" srcOrd="0" destOrd="0" parTransId="{03D61C90-D3D5-4471-9B29-5D78969D7441}" sibTransId="{83036D42-5311-4AC6-BCC6-F49B0A77F818}"/>
    <dgm:cxn modelId="{22D95D3F-1A52-42FE-AF2B-C24D7AF69987}" srcId="{5A5575B0-E20D-45CD-B226-D4E531594A6D}" destId="{308EA9B1-FCC9-480D-8CA1-5B55ECC37E6F}" srcOrd="1" destOrd="0" parTransId="{A0F6868A-2E8C-458A-835D-2633E3669BF4}" sibTransId="{C784F600-A81C-40F5-B728-5EAD168D9724}"/>
    <dgm:cxn modelId="{A108F35C-8AA6-4F55-A22A-3F797A81CA0F}" type="presOf" srcId="{D6F72C32-4FFD-42B0-9E45-DCCD14D723D6}" destId="{C002F753-9968-4A93-B262-27E1B14AB937}" srcOrd="0" destOrd="0" presId="urn:microsoft.com/office/officeart/2005/8/layout/hierarchy2"/>
    <dgm:cxn modelId="{911A265E-82A2-4CBE-A14B-CC0703199F91}" type="presOf" srcId="{3A0F34CF-042F-4DD9-9934-4C33228F3237}" destId="{CCE6C809-9DDB-41FA-8874-63EDABF51F1A}" srcOrd="0" destOrd="0" presId="urn:microsoft.com/office/officeart/2005/8/layout/hierarchy2"/>
    <dgm:cxn modelId="{2DD36D44-0ECA-4CAD-82E5-37954BAD1281}" type="presOf" srcId="{C2016FB8-900E-43DF-A5B8-F971010A3049}" destId="{3F700DDD-BAA8-43F1-8BED-E2BCA8B6580B}" srcOrd="1" destOrd="0" presId="urn:microsoft.com/office/officeart/2005/8/layout/hierarchy2"/>
    <dgm:cxn modelId="{28D3BD44-568B-4B4C-A83A-ECBFECF6F9BB}" type="presOf" srcId="{5FE5AD6A-D83B-47FD-ACCC-41B878352CB0}" destId="{288AD989-9142-4533-B51A-877E354BBD11}" srcOrd="0" destOrd="0" presId="urn:microsoft.com/office/officeart/2005/8/layout/hierarchy2"/>
    <dgm:cxn modelId="{57DE0F45-6C34-4C0E-A816-4C671B613A9D}" type="presOf" srcId="{6B03FC72-C62D-4974-9B56-C6EA9EB1C64B}" destId="{AD1F1C6B-E89B-43A9-BBA9-CB42D58E823A}" srcOrd="1" destOrd="0" presId="urn:microsoft.com/office/officeart/2005/8/layout/hierarchy2"/>
    <dgm:cxn modelId="{2B7E116A-081D-41B4-A254-9B71801A50BE}" srcId="{5A5575B0-E20D-45CD-B226-D4E531594A6D}" destId="{C339812B-F287-4472-98EF-AD8720BBC189}" srcOrd="2" destOrd="0" parTransId="{5F600D3A-F0AD-45AB-A8DA-F57F3B1E3A83}" sibTransId="{133ED3D0-6D5D-49AD-A7BB-498C1E36EA2D}"/>
    <dgm:cxn modelId="{FA77816C-B9EF-49B5-B080-7C4C92B617D1}" type="presOf" srcId="{97AF69C7-2433-4073-8814-ACF3BEDAE4AA}" destId="{59B19B15-31C1-4CE3-8CBA-847486AE1CE9}" srcOrd="0" destOrd="0" presId="urn:microsoft.com/office/officeart/2005/8/layout/hierarchy2"/>
    <dgm:cxn modelId="{123B2B52-061C-49C3-A7E7-3FA01EFD3A92}" type="presOf" srcId="{6B03FC72-C62D-4974-9B56-C6EA9EB1C64B}" destId="{BA7B33E9-4226-4B44-B7BA-AC089079A8B5}" srcOrd="0" destOrd="0" presId="urn:microsoft.com/office/officeart/2005/8/layout/hierarchy2"/>
    <dgm:cxn modelId="{3D5E1F53-FF3A-404D-AD17-A7FF6F8C6618}" srcId="{5A5575B0-E20D-45CD-B226-D4E531594A6D}" destId="{536FC5B6-3A1C-4A31-AB3B-248A2B142757}" srcOrd="0" destOrd="0" parTransId="{6B03FC72-C62D-4974-9B56-C6EA9EB1C64B}" sibTransId="{985E923D-1C0E-4FFA-AA82-EB266972C49F}"/>
    <dgm:cxn modelId="{236EE574-E7FB-4E8D-9EDA-E0EAE3004E8D}" type="presOf" srcId="{848D0F95-D890-4963-8E35-982A3EDE1A71}" destId="{391922EB-072E-4718-BC5C-AFAA55CB69DD}" srcOrd="0" destOrd="0" presId="urn:microsoft.com/office/officeart/2005/8/layout/hierarchy2"/>
    <dgm:cxn modelId="{A6233055-A17C-408B-938F-B27A2FD96376}" type="presOf" srcId="{569A7152-B3F4-4BBD-BB67-9354C7FE117A}" destId="{63273E04-F86E-4840-86DF-8682D046C2B6}" srcOrd="1" destOrd="0" presId="urn:microsoft.com/office/officeart/2005/8/layout/hierarchy2"/>
    <dgm:cxn modelId="{3374E155-A093-41C3-8052-9BA9F7D8AC75}" srcId="{5FE5AD6A-D83B-47FD-ACCC-41B878352CB0}" destId="{7A28592D-2913-4247-B7A4-4661AB9221C3}" srcOrd="0" destOrd="0" parTransId="{C2016FB8-900E-43DF-A5B8-F971010A3049}" sibTransId="{F3AB5ED6-4216-489D-AB36-AB509F2D426B}"/>
    <dgm:cxn modelId="{0D3D8456-77CA-45C4-A2C0-CEB1AD1D8F5D}" type="presOf" srcId="{569A7152-B3F4-4BBD-BB67-9354C7FE117A}" destId="{E588E12D-A72F-4792-B6EF-A6316802A2AB}" srcOrd="0" destOrd="0" presId="urn:microsoft.com/office/officeart/2005/8/layout/hierarchy2"/>
    <dgm:cxn modelId="{CDF1D37D-D5AA-4FDB-8F45-6AE002EF938E}" srcId="{56F8446F-F16B-486A-8BCF-7BB29DFCCE7B}" destId="{1D1FA6DD-1902-4DE3-A92A-6FD3B1DE8BE0}" srcOrd="1" destOrd="0" parTransId="{C8BF9CE9-DDDC-4ADE-9C0A-0BE755420F61}" sibTransId="{9430EF34-6F95-4395-8D55-43B729514815}"/>
    <dgm:cxn modelId="{8DDB2A7E-6F07-4268-9D99-C7D1A0F4E6D8}" type="presOf" srcId="{79CE241C-4AAD-4DDE-A9AF-CFE659563215}" destId="{E2DBF0A0-08B4-4BE7-8C00-8CCFEF070B0C}" srcOrd="0" destOrd="0" presId="urn:microsoft.com/office/officeart/2005/8/layout/hierarchy2"/>
    <dgm:cxn modelId="{CF928A87-098A-4578-ADA3-439551FBA07D}" type="presOf" srcId="{7A28592D-2913-4247-B7A4-4661AB9221C3}" destId="{46C76A4A-784D-4225-A797-08DAF14D9BE2}" srcOrd="0" destOrd="0" presId="urn:microsoft.com/office/officeart/2005/8/layout/hierarchy2"/>
    <dgm:cxn modelId="{64775E94-5B99-41CA-9CEE-A2A2B1753923}" type="presOf" srcId="{3A0F34CF-042F-4DD9-9934-4C33228F3237}" destId="{3544EE32-6187-4264-8A02-01C56EAB10DB}" srcOrd="1" destOrd="0" presId="urn:microsoft.com/office/officeart/2005/8/layout/hierarchy2"/>
    <dgm:cxn modelId="{20946197-024C-4794-BC23-A7308FB54DE1}" type="presOf" srcId="{C339812B-F287-4472-98EF-AD8720BBC189}" destId="{9FF7070F-20B6-4654-82F6-457C10F3A01A}" srcOrd="0" destOrd="0" presId="urn:microsoft.com/office/officeart/2005/8/layout/hierarchy2"/>
    <dgm:cxn modelId="{A147CE9E-D03E-4BE0-B988-3131C75C1942}" type="presOf" srcId="{C8BF9CE9-DDDC-4ADE-9C0A-0BE755420F61}" destId="{DB74CF02-D152-4B4F-A10E-824677DB5584}" srcOrd="1" destOrd="0" presId="urn:microsoft.com/office/officeart/2005/8/layout/hierarchy2"/>
    <dgm:cxn modelId="{62F180AB-153D-4740-BEEB-C2FA7264D65D}" type="presOf" srcId="{A0F6868A-2E8C-458A-835D-2633E3669BF4}" destId="{55F372C1-B1F0-4C82-A3AB-0DD42B973AAF}" srcOrd="0" destOrd="0" presId="urn:microsoft.com/office/officeart/2005/8/layout/hierarchy2"/>
    <dgm:cxn modelId="{12D4D9AD-0EC9-4B6A-B694-2B23BAFAB686}" type="presOf" srcId="{C8BF9CE9-DDDC-4ADE-9C0A-0BE755420F61}" destId="{F0009F7F-96B9-4129-85EC-5BAF8FE6E9FB}" srcOrd="0" destOrd="0" presId="urn:microsoft.com/office/officeart/2005/8/layout/hierarchy2"/>
    <dgm:cxn modelId="{366A41B4-E83B-4BB1-8DBC-36F54EB92420}" type="presOf" srcId="{4551B790-6E8F-4AFC-AD61-AAA5BFE9718F}" destId="{C0A2A002-3767-4165-B35C-612D36D4FA65}" srcOrd="1" destOrd="0" presId="urn:microsoft.com/office/officeart/2005/8/layout/hierarchy2"/>
    <dgm:cxn modelId="{35CA25B7-FC0E-4B9E-9CAD-F26D048A55F5}" type="presOf" srcId="{4551B790-6E8F-4AFC-AD61-AAA5BFE9718F}" destId="{8CF8D123-6CFA-4F14-82F2-F325100D5BF1}" srcOrd="0" destOrd="0" presId="urn:microsoft.com/office/officeart/2005/8/layout/hierarchy2"/>
    <dgm:cxn modelId="{486D30C2-9581-4C40-82B1-F7150604522C}" srcId="{43C47F3B-A2EA-45EB-A815-A04A36F8CD24}" destId="{56F8446F-F16B-486A-8BCF-7BB29DFCCE7B}" srcOrd="2" destOrd="0" parTransId="{569A7152-B3F4-4BBD-BB67-9354C7FE117A}" sibTransId="{866A6065-DA04-4BD9-AEB1-D4E7B4B1BB7A}"/>
    <dgm:cxn modelId="{4BF41FC9-8DB8-4343-80F4-3CE8D3EDFA34}" type="presOf" srcId="{79CE241C-4AAD-4DDE-A9AF-CFE659563215}" destId="{B3A00B75-4025-41DB-B962-E07DF58D81BE}" srcOrd="1" destOrd="0" presId="urn:microsoft.com/office/officeart/2005/8/layout/hierarchy2"/>
    <dgm:cxn modelId="{D9699CCF-2AFA-432E-B007-8A4E1547910B}" type="presOf" srcId="{5F600D3A-F0AD-45AB-A8DA-F57F3B1E3A83}" destId="{910FB473-F4B7-488B-B949-2CE95CD98655}" srcOrd="1" destOrd="0" presId="urn:microsoft.com/office/officeart/2005/8/layout/hierarchy2"/>
    <dgm:cxn modelId="{109519D1-1623-474E-835F-D33968C1326F}" type="presOf" srcId="{74A902F9-C62B-40F7-B9CC-FDEB6614179F}" destId="{D9F8FA1A-6CAE-4AB9-882C-BD3DDC238182}" srcOrd="0" destOrd="0" presId="urn:microsoft.com/office/officeart/2005/8/layout/hierarchy2"/>
    <dgm:cxn modelId="{8D68C9D1-DB74-4A02-BAB7-B8CD1D6173DC}" type="presOf" srcId="{AB90777A-FBC5-4694-8233-55B3CA451958}" destId="{3809A027-6264-448D-A33E-1F868EC69A97}" srcOrd="0" destOrd="0" presId="urn:microsoft.com/office/officeart/2005/8/layout/hierarchy2"/>
    <dgm:cxn modelId="{1B6BD9D4-1586-4028-A29C-6EF3391B8585}" type="presOf" srcId="{308EA9B1-FCC9-480D-8CA1-5B55ECC37E6F}" destId="{E45E328D-9F27-4DC3-9A87-A3775A22860F}" srcOrd="0" destOrd="0" presId="urn:microsoft.com/office/officeart/2005/8/layout/hierarchy2"/>
    <dgm:cxn modelId="{CCEB3ED8-9C72-44A5-8DB1-32BBE0160C40}" type="presOf" srcId="{848D0F95-D890-4963-8E35-982A3EDE1A71}" destId="{DE8AA230-8B39-4CA9-B118-48A0EB8BE9EC}" srcOrd="1" destOrd="0" presId="urn:microsoft.com/office/officeart/2005/8/layout/hierarchy2"/>
    <dgm:cxn modelId="{CAC857D9-5E1E-4E26-8CD8-06CE2C09D30C}" type="presOf" srcId="{536FC5B6-3A1C-4A31-AB3B-248A2B142757}" destId="{CA4D02F0-49CC-427B-853F-CB8A5BEED51A}" srcOrd="0" destOrd="0" presId="urn:microsoft.com/office/officeart/2005/8/layout/hierarchy2"/>
    <dgm:cxn modelId="{F8548DDA-DDBF-4A0E-8D8E-95ACD51CDAB3}" srcId="{56F8446F-F16B-486A-8BCF-7BB29DFCCE7B}" destId="{36FDA013-8C07-46FA-A705-32FDA2619695}" srcOrd="2" destOrd="0" parTransId="{848D0F95-D890-4963-8E35-982A3EDE1A71}" sibTransId="{56CF0B25-9916-4DCB-A5A1-B22FE9C85079}"/>
    <dgm:cxn modelId="{56F60FDC-F48C-4B73-82B3-C51E842E81A9}" srcId="{5FE5AD6A-D83B-47FD-ACCC-41B878352CB0}" destId="{D6F72C32-4FFD-42B0-9E45-DCCD14D723D6}" srcOrd="1" destOrd="0" parTransId="{AB90777A-FBC5-4694-8233-55B3CA451958}" sibTransId="{E8FB1FF8-8898-450E-8FAD-71F6A36FFD95}"/>
    <dgm:cxn modelId="{4D1726DF-0F76-441D-8023-FBDA587B025D}" srcId="{5FE5AD6A-D83B-47FD-ACCC-41B878352CB0}" destId="{74A902F9-C62B-40F7-B9CC-FDEB6614179F}" srcOrd="2" destOrd="0" parTransId="{79CE241C-4AAD-4DDE-A9AF-CFE659563215}" sibTransId="{627EC58C-93B3-4C9E-A792-FC2450998807}"/>
    <dgm:cxn modelId="{4876AFE1-D964-4838-8D23-0B137CBB2F64}" type="presOf" srcId="{5A5575B0-E20D-45CD-B226-D4E531594A6D}" destId="{A1A82D3F-D346-48DB-83DB-9025B1607CA4}" srcOrd="0" destOrd="0" presId="urn:microsoft.com/office/officeart/2005/8/layout/hierarchy2"/>
    <dgm:cxn modelId="{776942E3-50E7-4B47-9F29-1BCE4CE667D8}" type="presOf" srcId="{5F600D3A-F0AD-45AB-A8DA-F57F3B1E3A83}" destId="{082A57D6-8A63-475E-9D07-14358BF80C1A}" srcOrd="0" destOrd="0" presId="urn:microsoft.com/office/officeart/2005/8/layout/hierarchy2"/>
    <dgm:cxn modelId="{DD1929E6-2F43-4517-BF9D-8762A1ACC018}" srcId="{56F8446F-F16B-486A-8BCF-7BB29DFCCE7B}" destId="{7C17CC33-4AAA-4003-A958-3DC61311B3B5}" srcOrd="0" destOrd="0" parTransId="{4551B790-6E8F-4AFC-AD61-AAA5BFE9718F}" sibTransId="{8FA28266-2EFF-42DB-8A11-AF7037D30D80}"/>
    <dgm:cxn modelId="{C968D1ED-6446-40A0-A28C-DF417466F207}" srcId="{43C47F3B-A2EA-45EB-A815-A04A36F8CD24}" destId="{5A5575B0-E20D-45CD-B226-D4E531594A6D}" srcOrd="0" destOrd="0" parTransId="{97AF69C7-2433-4073-8814-ACF3BEDAE4AA}" sibTransId="{78A0C63E-D9CC-4156-BF56-E1198A28078A}"/>
    <dgm:cxn modelId="{BDE76FF0-4974-4261-A5EE-16F8DF4767A2}" type="presOf" srcId="{43C47F3B-A2EA-45EB-A815-A04A36F8CD24}" destId="{36FA4EAA-324E-4039-9F58-B439E7B91A74}" srcOrd="0" destOrd="0" presId="urn:microsoft.com/office/officeart/2005/8/layout/hierarchy2"/>
    <dgm:cxn modelId="{9AABA8F9-3C7B-402C-B6DB-85DF8B67B436}" type="presOf" srcId="{56F8446F-F16B-486A-8BCF-7BB29DFCCE7B}" destId="{37E55CAA-3D53-4BFB-B02E-B014769832B5}" srcOrd="0" destOrd="0" presId="urn:microsoft.com/office/officeart/2005/8/layout/hierarchy2"/>
    <dgm:cxn modelId="{0C6205FA-F8EF-42E9-BCAE-E30915CA2065}" type="presOf" srcId="{36FDA013-8C07-46FA-A705-32FDA2619695}" destId="{872FAA03-2290-4ABB-AA99-8F13CCD347D6}" srcOrd="0" destOrd="0" presId="urn:microsoft.com/office/officeart/2005/8/layout/hierarchy2"/>
    <dgm:cxn modelId="{931E1C5F-8F46-40F9-9C38-13B4B718CB3D}" type="presParOf" srcId="{DB8CD3C1-C898-4E69-B380-BD5DB7C8705D}" destId="{FF347BA2-2601-4C0B-B0E2-E165000F359A}" srcOrd="0" destOrd="0" presId="urn:microsoft.com/office/officeart/2005/8/layout/hierarchy2"/>
    <dgm:cxn modelId="{02AE7A2D-CACE-4C7B-B4CC-C49865430CFE}" type="presParOf" srcId="{FF347BA2-2601-4C0B-B0E2-E165000F359A}" destId="{36FA4EAA-324E-4039-9F58-B439E7B91A74}" srcOrd="0" destOrd="0" presId="urn:microsoft.com/office/officeart/2005/8/layout/hierarchy2"/>
    <dgm:cxn modelId="{46EB5E10-1805-4D92-96E6-3205F54D199E}" type="presParOf" srcId="{FF347BA2-2601-4C0B-B0E2-E165000F359A}" destId="{FBBF2A63-D210-443D-8E7B-CBAA6B3D099A}" srcOrd="1" destOrd="0" presId="urn:microsoft.com/office/officeart/2005/8/layout/hierarchy2"/>
    <dgm:cxn modelId="{25F7EA8B-AE0D-4636-BE1F-6AB4849E5818}" type="presParOf" srcId="{FBBF2A63-D210-443D-8E7B-CBAA6B3D099A}" destId="{59B19B15-31C1-4CE3-8CBA-847486AE1CE9}" srcOrd="0" destOrd="0" presId="urn:microsoft.com/office/officeart/2005/8/layout/hierarchy2"/>
    <dgm:cxn modelId="{DC6F2443-5E58-44B6-9B02-A83DFA4D390F}" type="presParOf" srcId="{59B19B15-31C1-4CE3-8CBA-847486AE1CE9}" destId="{783EB041-858D-4587-8D2A-94D1E341233F}" srcOrd="0" destOrd="0" presId="urn:microsoft.com/office/officeart/2005/8/layout/hierarchy2"/>
    <dgm:cxn modelId="{A9A5CDC1-9DDB-420C-95A4-A85C034335EF}" type="presParOf" srcId="{FBBF2A63-D210-443D-8E7B-CBAA6B3D099A}" destId="{56594B59-1BD0-4A1C-A9EC-D37E8B783B96}" srcOrd="1" destOrd="0" presId="urn:microsoft.com/office/officeart/2005/8/layout/hierarchy2"/>
    <dgm:cxn modelId="{C177A59C-4842-4E0E-9609-078F11DD19DF}" type="presParOf" srcId="{56594B59-1BD0-4A1C-A9EC-D37E8B783B96}" destId="{A1A82D3F-D346-48DB-83DB-9025B1607CA4}" srcOrd="0" destOrd="0" presId="urn:microsoft.com/office/officeart/2005/8/layout/hierarchy2"/>
    <dgm:cxn modelId="{40FE6D33-F0A8-4DB5-8683-0ECFCAB85DAE}" type="presParOf" srcId="{56594B59-1BD0-4A1C-A9EC-D37E8B783B96}" destId="{1A8EF21C-6D3A-453E-BAA0-7EBFF6C6E570}" srcOrd="1" destOrd="0" presId="urn:microsoft.com/office/officeart/2005/8/layout/hierarchy2"/>
    <dgm:cxn modelId="{F0F0DED6-787B-48DB-967B-93297FCB4CBF}" type="presParOf" srcId="{1A8EF21C-6D3A-453E-BAA0-7EBFF6C6E570}" destId="{BA7B33E9-4226-4B44-B7BA-AC089079A8B5}" srcOrd="0" destOrd="0" presId="urn:microsoft.com/office/officeart/2005/8/layout/hierarchy2"/>
    <dgm:cxn modelId="{DD4FBD10-E761-4413-967D-07C25CD303A3}" type="presParOf" srcId="{BA7B33E9-4226-4B44-B7BA-AC089079A8B5}" destId="{AD1F1C6B-E89B-43A9-BBA9-CB42D58E823A}" srcOrd="0" destOrd="0" presId="urn:microsoft.com/office/officeart/2005/8/layout/hierarchy2"/>
    <dgm:cxn modelId="{4FB285BD-E85D-4066-93F3-2E540BCD6677}" type="presParOf" srcId="{1A8EF21C-6D3A-453E-BAA0-7EBFF6C6E570}" destId="{9088DE48-E754-4C88-A9E6-011A30FBFD93}" srcOrd="1" destOrd="0" presId="urn:microsoft.com/office/officeart/2005/8/layout/hierarchy2"/>
    <dgm:cxn modelId="{8DFA3E70-22EC-4322-B639-4617B742A9A5}" type="presParOf" srcId="{9088DE48-E754-4C88-A9E6-011A30FBFD93}" destId="{CA4D02F0-49CC-427B-853F-CB8A5BEED51A}" srcOrd="0" destOrd="0" presId="urn:microsoft.com/office/officeart/2005/8/layout/hierarchy2"/>
    <dgm:cxn modelId="{33EE19F2-7A23-44A9-816A-BAB0AA43F9CC}" type="presParOf" srcId="{9088DE48-E754-4C88-A9E6-011A30FBFD93}" destId="{A358DB53-4B4D-4130-A500-E27CF534FEAC}" srcOrd="1" destOrd="0" presId="urn:microsoft.com/office/officeart/2005/8/layout/hierarchy2"/>
    <dgm:cxn modelId="{7C78DE82-BFF2-44C8-99D8-3D9A73FC793A}" type="presParOf" srcId="{1A8EF21C-6D3A-453E-BAA0-7EBFF6C6E570}" destId="{55F372C1-B1F0-4C82-A3AB-0DD42B973AAF}" srcOrd="2" destOrd="0" presId="urn:microsoft.com/office/officeart/2005/8/layout/hierarchy2"/>
    <dgm:cxn modelId="{B6B7B1AC-0138-4BD7-985E-DC9C40AFBD94}" type="presParOf" srcId="{55F372C1-B1F0-4C82-A3AB-0DD42B973AAF}" destId="{77642639-1780-43C6-ADC7-5BF1D1B936D9}" srcOrd="0" destOrd="0" presId="urn:microsoft.com/office/officeart/2005/8/layout/hierarchy2"/>
    <dgm:cxn modelId="{43AEC0A9-0DB0-4A8B-ADE6-DD64BD2FD189}" type="presParOf" srcId="{1A8EF21C-6D3A-453E-BAA0-7EBFF6C6E570}" destId="{60B2E97C-CCEE-416F-8CD8-3F3AC4425C1C}" srcOrd="3" destOrd="0" presId="urn:microsoft.com/office/officeart/2005/8/layout/hierarchy2"/>
    <dgm:cxn modelId="{980A5A76-974F-4FD4-96AB-E3C96CAF1B92}" type="presParOf" srcId="{60B2E97C-CCEE-416F-8CD8-3F3AC4425C1C}" destId="{E45E328D-9F27-4DC3-9A87-A3775A22860F}" srcOrd="0" destOrd="0" presId="urn:microsoft.com/office/officeart/2005/8/layout/hierarchy2"/>
    <dgm:cxn modelId="{6FE190C6-EA90-4EB2-AB0F-AC7AA2B61D9D}" type="presParOf" srcId="{60B2E97C-CCEE-416F-8CD8-3F3AC4425C1C}" destId="{7246545B-1AC8-45B3-AE32-6FEC8A265EE7}" srcOrd="1" destOrd="0" presId="urn:microsoft.com/office/officeart/2005/8/layout/hierarchy2"/>
    <dgm:cxn modelId="{4D9D7A1A-EE37-43E7-BB5C-0E62C94FC762}" type="presParOf" srcId="{1A8EF21C-6D3A-453E-BAA0-7EBFF6C6E570}" destId="{082A57D6-8A63-475E-9D07-14358BF80C1A}" srcOrd="4" destOrd="0" presId="urn:microsoft.com/office/officeart/2005/8/layout/hierarchy2"/>
    <dgm:cxn modelId="{225489C6-4087-4CCC-BD7B-8002D5E0EE0E}" type="presParOf" srcId="{082A57D6-8A63-475E-9D07-14358BF80C1A}" destId="{910FB473-F4B7-488B-B949-2CE95CD98655}" srcOrd="0" destOrd="0" presId="urn:microsoft.com/office/officeart/2005/8/layout/hierarchy2"/>
    <dgm:cxn modelId="{3921E418-ADD7-42BD-BEE1-3462E2EF0803}" type="presParOf" srcId="{1A8EF21C-6D3A-453E-BAA0-7EBFF6C6E570}" destId="{809FC3DC-B781-4590-9049-D8D73CA96237}" srcOrd="5" destOrd="0" presId="urn:microsoft.com/office/officeart/2005/8/layout/hierarchy2"/>
    <dgm:cxn modelId="{D1C780A9-B9AE-4C4C-A4C1-6DA7BDED7A04}" type="presParOf" srcId="{809FC3DC-B781-4590-9049-D8D73CA96237}" destId="{9FF7070F-20B6-4654-82F6-457C10F3A01A}" srcOrd="0" destOrd="0" presId="urn:microsoft.com/office/officeart/2005/8/layout/hierarchy2"/>
    <dgm:cxn modelId="{7AE8D3F5-66AB-4796-82A4-3D7653F5DAE3}" type="presParOf" srcId="{809FC3DC-B781-4590-9049-D8D73CA96237}" destId="{8E49067F-A601-439A-97EE-99D64C2460FB}" srcOrd="1" destOrd="0" presId="urn:microsoft.com/office/officeart/2005/8/layout/hierarchy2"/>
    <dgm:cxn modelId="{D49A3EB1-B907-4B18-A058-6E334579E75E}" type="presParOf" srcId="{FBBF2A63-D210-443D-8E7B-CBAA6B3D099A}" destId="{CCE6C809-9DDB-41FA-8874-63EDABF51F1A}" srcOrd="2" destOrd="0" presId="urn:microsoft.com/office/officeart/2005/8/layout/hierarchy2"/>
    <dgm:cxn modelId="{93B59103-BACB-419C-A000-8E80436B5A19}" type="presParOf" srcId="{CCE6C809-9DDB-41FA-8874-63EDABF51F1A}" destId="{3544EE32-6187-4264-8A02-01C56EAB10DB}" srcOrd="0" destOrd="0" presId="urn:microsoft.com/office/officeart/2005/8/layout/hierarchy2"/>
    <dgm:cxn modelId="{BB41ECAD-8AF9-462C-A23E-8E59803AA1DE}" type="presParOf" srcId="{FBBF2A63-D210-443D-8E7B-CBAA6B3D099A}" destId="{F4CE1922-20FD-454F-A673-E868EFA73F93}" srcOrd="3" destOrd="0" presId="urn:microsoft.com/office/officeart/2005/8/layout/hierarchy2"/>
    <dgm:cxn modelId="{3CE3BD32-708A-4255-844C-408972368F4C}" type="presParOf" srcId="{F4CE1922-20FD-454F-A673-E868EFA73F93}" destId="{288AD989-9142-4533-B51A-877E354BBD11}" srcOrd="0" destOrd="0" presId="urn:microsoft.com/office/officeart/2005/8/layout/hierarchy2"/>
    <dgm:cxn modelId="{7D1EC343-461B-4D45-9A1E-2BF7504D8EBF}" type="presParOf" srcId="{F4CE1922-20FD-454F-A673-E868EFA73F93}" destId="{76E7471B-250A-4B42-BE2F-E0D6D8535412}" srcOrd="1" destOrd="0" presId="urn:microsoft.com/office/officeart/2005/8/layout/hierarchy2"/>
    <dgm:cxn modelId="{402F06EC-94DF-4729-899D-B696E5340F84}" type="presParOf" srcId="{76E7471B-250A-4B42-BE2F-E0D6D8535412}" destId="{0340F547-3632-49CF-B6C4-AD00BA02B9D3}" srcOrd="0" destOrd="0" presId="urn:microsoft.com/office/officeart/2005/8/layout/hierarchy2"/>
    <dgm:cxn modelId="{5C076B5F-9CD8-4B29-A4B0-41D43DA8A58E}" type="presParOf" srcId="{0340F547-3632-49CF-B6C4-AD00BA02B9D3}" destId="{3F700DDD-BAA8-43F1-8BED-E2BCA8B6580B}" srcOrd="0" destOrd="0" presId="urn:microsoft.com/office/officeart/2005/8/layout/hierarchy2"/>
    <dgm:cxn modelId="{88782614-8D27-4A24-A1CB-4ADCCD03B57C}" type="presParOf" srcId="{76E7471B-250A-4B42-BE2F-E0D6D8535412}" destId="{0D3AEA02-C19F-47D2-9763-43449422C503}" srcOrd="1" destOrd="0" presId="urn:microsoft.com/office/officeart/2005/8/layout/hierarchy2"/>
    <dgm:cxn modelId="{A16C7653-A188-42A1-93BD-B710701591BA}" type="presParOf" srcId="{0D3AEA02-C19F-47D2-9763-43449422C503}" destId="{46C76A4A-784D-4225-A797-08DAF14D9BE2}" srcOrd="0" destOrd="0" presId="urn:microsoft.com/office/officeart/2005/8/layout/hierarchy2"/>
    <dgm:cxn modelId="{CC78FF47-D266-46DB-B4E2-738428E0DB8B}" type="presParOf" srcId="{0D3AEA02-C19F-47D2-9763-43449422C503}" destId="{612FEB2B-86D6-4554-8EBB-835E7F15C1C8}" srcOrd="1" destOrd="0" presId="urn:microsoft.com/office/officeart/2005/8/layout/hierarchy2"/>
    <dgm:cxn modelId="{C81D82C8-AF01-482B-A9FB-E41B16B0046A}" type="presParOf" srcId="{76E7471B-250A-4B42-BE2F-E0D6D8535412}" destId="{3809A027-6264-448D-A33E-1F868EC69A97}" srcOrd="2" destOrd="0" presId="urn:microsoft.com/office/officeart/2005/8/layout/hierarchy2"/>
    <dgm:cxn modelId="{E417B56D-C4F0-4851-B19E-1EA3127920C5}" type="presParOf" srcId="{3809A027-6264-448D-A33E-1F868EC69A97}" destId="{3A7B2E52-7DC3-449D-96F0-716580EACCF3}" srcOrd="0" destOrd="0" presId="urn:microsoft.com/office/officeart/2005/8/layout/hierarchy2"/>
    <dgm:cxn modelId="{BF480D61-20C4-4456-BD1C-11D884D4850D}" type="presParOf" srcId="{76E7471B-250A-4B42-BE2F-E0D6D8535412}" destId="{C35FE0D4-0251-43BB-A9F0-A017E980AFCD}" srcOrd="3" destOrd="0" presId="urn:microsoft.com/office/officeart/2005/8/layout/hierarchy2"/>
    <dgm:cxn modelId="{1C811E10-A9AD-4BE9-B8EA-7A4BAD6E69A7}" type="presParOf" srcId="{C35FE0D4-0251-43BB-A9F0-A017E980AFCD}" destId="{C002F753-9968-4A93-B262-27E1B14AB937}" srcOrd="0" destOrd="0" presId="urn:microsoft.com/office/officeart/2005/8/layout/hierarchy2"/>
    <dgm:cxn modelId="{3B18275F-CE08-48BA-9FD3-8461C538D68D}" type="presParOf" srcId="{C35FE0D4-0251-43BB-A9F0-A017E980AFCD}" destId="{0C075130-DEF4-4491-9E04-CBBAC625781E}" srcOrd="1" destOrd="0" presId="urn:microsoft.com/office/officeart/2005/8/layout/hierarchy2"/>
    <dgm:cxn modelId="{2CD4B292-12F1-467D-8EC1-3641A108D3AF}" type="presParOf" srcId="{76E7471B-250A-4B42-BE2F-E0D6D8535412}" destId="{E2DBF0A0-08B4-4BE7-8C00-8CCFEF070B0C}" srcOrd="4" destOrd="0" presId="urn:microsoft.com/office/officeart/2005/8/layout/hierarchy2"/>
    <dgm:cxn modelId="{DD5F3092-A9A8-49C6-A663-F9D1BCAA1BDA}" type="presParOf" srcId="{E2DBF0A0-08B4-4BE7-8C00-8CCFEF070B0C}" destId="{B3A00B75-4025-41DB-B962-E07DF58D81BE}" srcOrd="0" destOrd="0" presId="urn:microsoft.com/office/officeart/2005/8/layout/hierarchy2"/>
    <dgm:cxn modelId="{8D53BABF-D77F-4EBC-8662-EBC65B2F9507}" type="presParOf" srcId="{76E7471B-250A-4B42-BE2F-E0D6D8535412}" destId="{AF6055BE-4FC0-4D9A-88E4-D676483B8A22}" srcOrd="5" destOrd="0" presId="urn:microsoft.com/office/officeart/2005/8/layout/hierarchy2"/>
    <dgm:cxn modelId="{EFB35D0A-3022-4E9E-89BA-AA68F6B7DFA3}" type="presParOf" srcId="{AF6055BE-4FC0-4D9A-88E4-D676483B8A22}" destId="{D9F8FA1A-6CAE-4AB9-882C-BD3DDC238182}" srcOrd="0" destOrd="0" presId="urn:microsoft.com/office/officeart/2005/8/layout/hierarchy2"/>
    <dgm:cxn modelId="{F867CC3E-BFA3-4C9D-8E7A-F40DE40B6E5C}" type="presParOf" srcId="{AF6055BE-4FC0-4D9A-88E4-D676483B8A22}" destId="{2F735029-9F5F-4204-8C59-287977777CC6}" srcOrd="1" destOrd="0" presId="urn:microsoft.com/office/officeart/2005/8/layout/hierarchy2"/>
    <dgm:cxn modelId="{BBF9DE01-E3FB-486D-9FB3-160DA31A7AB2}" type="presParOf" srcId="{FBBF2A63-D210-443D-8E7B-CBAA6B3D099A}" destId="{E588E12D-A72F-4792-B6EF-A6316802A2AB}" srcOrd="4" destOrd="0" presId="urn:microsoft.com/office/officeart/2005/8/layout/hierarchy2"/>
    <dgm:cxn modelId="{49F3B9FC-9D57-40E0-AEF1-0224290DCF99}" type="presParOf" srcId="{E588E12D-A72F-4792-B6EF-A6316802A2AB}" destId="{63273E04-F86E-4840-86DF-8682D046C2B6}" srcOrd="0" destOrd="0" presId="urn:microsoft.com/office/officeart/2005/8/layout/hierarchy2"/>
    <dgm:cxn modelId="{16C98044-D64D-4C8E-BEA2-B69D225FAE88}" type="presParOf" srcId="{FBBF2A63-D210-443D-8E7B-CBAA6B3D099A}" destId="{73D2FD9F-C164-4B59-ACD4-1DEB863D0839}" srcOrd="5" destOrd="0" presId="urn:microsoft.com/office/officeart/2005/8/layout/hierarchy2"/>
    <dgm:cxn modelId="{4F916280-B0CF-4808-8B36-662BE403B65E}" type="presParOf" srcId="{73D2FD9F-C164-4B59-ACD4-1DEB863D0839}" destId="{37E55CAA-3D53-4BFB-B02E-B014769832B5}" srcOrd="0" destOrd="0" presId="urn:microsoft.com/office/officeart/2005/8/layout/hierarchy2"/>
    <dgm:cxn modelId="{C3AF38E1-2A10-4D2C-AEA6-0BDD451C0C4F}" type="presParOf" srcId="{73D2FD9F-C164-4B59-ACD4-1DEB863D0839}" destId="{A63C0F8B-7162-4C1A-98D9-9E1F31B6E74B}" srcOrd="1" destOrd="0" presId="urn:microsoft.com/office/officeart/2005/8/layout/hierarchy2"/>
    <dgm:cxn modelId="{25795570-1DA2-4CE3-A3E9-A73545477B8E}" type="presParOf" srcId="{A63C0F8B-7162-4C1A-98D9-9E1F31B6E74B}" destId="{8CF8D123-6CFA-4F14-82F2-F325100D5BF1}" srcOrd="0" destOrd="0" presId="urn:microsoft.com/office/officeart/2005/8/layout/hierarchy2"/>
    <dgm:cxn modelId="{CFCC293F-A18A-43E5-B84B-0D19F9B325C4}" type="presParOf" srcId="{8CF8D123-6CFA-4F14-82F2-F325100D5BF1}" destId="{C0A2A002-3767-4165-B35C-612D36D4FA65}" srcOrd="0" destOrd="0" presId="urn:microsoft.com/office/officeart/2005/8/layout/hierarchy2"/>
    <dgm:cxn modelId="{FDC8FCF7-1AA6-4F65-95A2-61BEA904E2CA}" type="presParOf" srcId="{A63C0F8B-7162-4C1A-98D9-9E1F31B6E74B}" destId="{0D8854B6-1C10-4791-BC75-8C4BA67C12A6}" srcOrd="1" destOrd="0" presId="urn:microsoft.com/office/officeart/2005/8/layout/hierarchy2"/>
    <dgm:cxn modelId="{68F4160F-47F7-4258-BA85-B324C3C76A72}" type="presParOf" srcId="{0D8854B6-1C10-4791-BC75-8C4BA67C12A6}" destId="{C364FF47-751B-4B74-B0C3-807874D902C3}" srcOrd="0" destOrd="0" presId="urn:microsoft.com/office/officeart/2005/8/layout/hierarchy2"/>
    <dgm:cxn modelId="{9640E37A-419F-45C6-8252-713C3C0A2C1F}" type="presParOf" srcId="{0D8854B6-1C10-4791-BC75-8C4BA67C12A6}" destId="{EACA0E69-EFB4-419A-99F2-F5D69B305D09}" srcOrd="1" destOrd="0" presId="urn:microsoft.com/office/officeart/2005/8/layout/hierarchy2"/>
    <dgm:cxn modelId="{95C68632-F9C8-479A-A5EF-77A0196DBEC0}" type="presParOf" srcId="{A63C0F8B-7162-4C1A-98D9-9E1F31B6E74B}" destId="{F0009F7F-96B9-4129-85EC-5BAF8FE6E9FB}" srcOrd="2" destOrd="0" presId="urn:microsoft.com/office/officeart/2005/8/layout/hierarchy2"/>
    <dgm:cxn modelId="{92CC2778-DEF4-480C-BDD8-9646F63E3B5D}" type="presParOf" srcId="{F0009F7F-96B9-4129-85EC-5BAF8FE6E9FB}" destId="{DB74CF02-D152-4B4F-A10E-824677DB5584}" srcOrd="0" destOrd="0" presId="urn:microsoft.com/office/officeart/2005/8/layout/hierarchy2"/>
    <dgm:cxn modelId="{5DC5CB12-9ACB-463B-A9FA-05AC5CC7FF61}" type="presParOf" srcId="{A63C0F8B-7162-4C1A-98D9-9E1F31B6E74B}" destId="{0B094456-6D27-4DA3-9CFE-41F830A525CF}" srcOrd="3" destOrd="0" presId="urn:microsoft.com/office/officeart/2005/8/layout/hierarchy2"/>
    <dgm:cxn modelId="{BE200803-0BC2-465A-8386-5AD998ED4F2D}" type="presParOf" srcId="{0B094456-6D27-4DA3-9CFE-41F830A525CF}" destId="{444FBEF2-BA23-46EA-A175-EB13F0A3C16D}" srcOrd="0" destOrd="0" presId="urn:microsoft.com/office/officeart/2005/8/layout/hierarchy2"/>
    <dgm:cxn modelId="{05E3E04F-5308-4890-A620-242E11AD76C8}" type="presParOf" srcId="{0B094456-6D27-4DA3-9CFE-41F830A525CF}" destId="{22A2A0A7-7997-4C68-907A-B4CA137A5CF7}" srcOrd="1" destOrd="0" presId="urn:microsoft.com/office/officeart/2005/8/layout/hierarchy2"/>
    <dgm:cxn modelId="{B3301D62-20E4-4DEE-9E2E-A16CA1FE632D}" type="presParOf" srcId="{A63C0F8B-7162-4C1A-98D9-9E1F31B6E74B}" destId="{391922EB-072E-4718-BC5C-AFAA55CB69DD}" srcOrd="4" destOrd="0" presId="urn:microsoft.com/office/officeart/2005/8/layout/hierarchy2"/>
    <dgm:cxn modelId="{6D250CE8-079F-4F82-B8EF-0A743A28640E}" type="presParOf" srcId="{391922EB-072E-4718-BC5C-AFAA55CB69DD}" destId="{DE8AA230-8B39-4CA9-B118-48A0EB8BE9EC}" srcOrd="0" destOrd="0" presId="urn:microsoft.com/office/officeart/2005/8/layout/hierarchy2"/>
    <dgm:cxn modelId="{23F3F885-126A-4222-A726-547772D1C5E0}" type="presParOf" srcId="{A63C0F8B-7162-4C1A-98D9-9E1F31B6E74B}" destId="{B5E3A785-084C-467C-9955-F55551547FC3}" srcOrd="5" destOrd="0" presId="urn:microsoft.com/office/officeart/2005/8/layout/hierarchy2"/>
    <dgm:cxn modelId="{328D6ECB-440A-498D-B418-AECC5596D2A6}" type="presParOf" srcId="{B5E3A785-084C-467C-9955-F55551547FC3}" destId="{872FAA03-2290-4ABB-AA99-8F13CCD347D6}" srcOrd="0" destOrd="0" presId="urn:microsoft.com/office/officeart/2005/8/layout/hierarchy2"/>
    <dgm:cxn modelId="{AA99E716-C108-4DB3-B24E-0334358A59F1}" type="presParOf" srcId="{B5E3A785-084C-467C-9955-F55551547FC3}" destId="{D1EA4A20-D240-45AE-A36F-961773B2D3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9A8656-0A6B-4280-9F6E-B826AAD50AF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05E07DD-F79B-4866-AD79-4DE4822E2E81}">
      <dgm:prSet phldrT="[テキスト]" custT="1"/>
      <dgm:spPr>
        <a:solidFill>
          <a:srgbClr val="E1E1FF"/>
        </a:solidFill>
      </dgm:spPr>
      <dgm:t>
        <a:bodyPr/>
        <a:lstStyle/>
        <a:p>
          <a:r>
            <a:rPr kumimoji="1" lang="ja-JP" altLang="en-US" sz="2400" b="1" dirty="0"/>
            <a:t>子ども食堂の社会的</a:t>
          </a:r>
          <a:br>
            <a:rPr kumimoji="1" lang="en-US" altLang="ja-JP" sz="2400" b="1" dirty="0"/>
          </a:br>
          <a:r>
            <a:rPr kumimoji="1" lang="ja-JP" altLang="en-US" sz="2400" b="1" dirty="0"/>
            <a:t>インパクト</a:t>
          </a:r>
        </a:p>
      </dgm:t>
    </dgm:pt>
    <dgm:pt modelId="{CAE48A75-A0F3-415B-A532-B6D33877FC82}" type="parTrans" cxnId="{979514A8-442E-4F9B-87DC-880E9433C4E5}">
      <dgm:prSet/>
      <dgm:spPr/>
      <dgm:t>
        <a:bodyPr/>
        <a:lstStyle/>
        <a:p>
          <a:endParaRPr kumimoji="1" lang="ja-JP" altLang="en-US"/>
        </a:p>
      </dgm:t>
    </dgm:pt>
    <dgm:pt modelId="{4B770BAB-95FD-479D-967D-43C6FC9EEEBF}" type="sibTrans" cxnId="{979514A8-442E-4F9B-87DC-880E9433C4E5}">
      <dgm:prSet/>
      <dgm:spPr/>
      <dgm:t>
        <a:bodyPr/>
        <a:lstStyle/>
        <a:p>
          <a:endParaRPr kumimoji="1" lang="ja-JP" altLang="en-US"/>
        </a:p>
      </dgm:t>
    </dgm:pt>
    <dgm:pt modelId="{B8282D92-9692-4228-AD62-DFFF239A7B4C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初期成果</a:t>
          </a:r>
        </a:p>
      </dgm:t>
    </dgm:pt>
    <dgm:pt modelId="{23D1098A-CEC9-4A40-A36C-F5C6AE093B17}" type="parTrans" cxnId="{E77F12AF-89E5-4D7B-9ADA-96C2A9739B6E}">
      <dgm:prSet/>
      <dgm:spPr/>
      <dgm:t>
        <a:bodyPr/>
        <a:lstStyle/>
        <a:p>
          <a:endParaRPr kumimoji="1" lang="ja-JP" altLang="en-US"/>
        </a:p>
      </dgm:t>
    </dgm:pt>
    <dgm:pt modelId="{0C481BC0-FD65-43D4-8E58-5A30ADC9AFBE}" type="sibTrans" cxnId="{E77F12AF-89E5-4D7B-9ADA-96C2A9739B6E}">
      <dgm:prSet/>
      <dgm:spPr/>
      <dgm:t>
        <a:bodyPr/>
        <a:lstStyle/>
        <a:p>
          <a:endParaRPr kumimoji="1" lang="ja-JP" altLang="en-US"/>
        </a:p>
      </dgm:t>
    </dgm:pt>
    <dgm:pt modelId="{3A4177E6-2F39-476C-8119-3DF3A185A07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子どもの飢餓をゼロにする。</a:t>
          </a:r>
          <a:endParaRPr kumimoji="1" lang="en-US" altLang="ja-JP" sz="2000" b="1" dirty="0"/>
        </a:p>
      </dgm:t>
    </dgm:pt>
    <dgm:pt modelId="{6F52AA2B-EAA4-4CAE-ADE8-D855BA4122CD}" type="parTrans" cxnId="{2CCF73CE-C242-45B9-8B53-A1AE9982DD5F}">
      <dgm:prSet/>
      <dgm:spPr/>
      <dgm:t>
        <a:bodyPr/>
        <a:lstStyle/>
        <a:p>
          <a:endParaRPr kumimoji="1" lang="ja-JP" altLang="en-US"/>
        </a:p>
      </dgm:t>
    </dgm:pt>
    <dgm:pt modelId="{B1BA5A56-72F1-4BAE-BFE9-F17886FFD107}" type="sibTrans" cxnId="{2CCF73CE-C242-45B9-8B53-A1AE9982DD5F}">
      <dgm:prSet/>
      <dgm:spPr/>
      <dgm:t>
        <a:bodyPr/>
        <a:lstStyle/>
        <a:p>
          <a:endParaRPr kumimoji="1" lang="ja-JP" altLang="en-US"/>
        </a:p>
      </dgm:t>
    </dgm:pt>
    <dgm:pt modelId="{8B070B37-B9BE-4AC3-861A-4D2C6A52820B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子どもの相対的貧困を減少させる。</a:t>
          </a:r>
        </a:p>
      </dgm:t>
    </dgm:pt>
    <dgm:pt modelId="{4DC3E3AE-8B50-4AB3-98D5-59709B9DCBF2}" type="parTrans" cxnId="{B9773795-A84A-42FF-94C8-3B4A08A00CBC}">
      <dgm:prSet/>
      <dgm:spPr/>
      <dgm:t>
        <a:bodyPr/>
        <a:lstStyle/>
        <a:p>
          <a:endParaRPr kumimoji="1" lang="ja-JP" altLang="en-US"/>
        </a:p>
      </dgm:t>
    </dgm:pt>
    <dgm:pt modelId="{2540DB5A-4052-4909-9F2F-69DF9798B161}" type="sibTrans" cxnId="{B9773795-A84A-42FF-94C8-3B4A08A00CBC}">
      <dgm:prSet/>
      <dgm:spPr/>
      <dgm:t>
        <a:bodyPr/>
        <a:lstStyle/>
        <a:p>
          <a:endParaRPr kumimoji="1" lang="ja-JP" altLang="en-US"/>
        </a:p>
      </dgm:t>
    </dgm:pt>
    <dgm:pt modelId="{469EADED-E64A-4EDC-A2C6-FE97AE8D9F10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中期成果</a:t>
          </a:r>
        </a:p>
      </dgm:t>
    </dgm:pt>
    <dgm:pt modelId="{F45EC0AA-CCB9-4BAF-9303-09D10675FA1E}" type="parTrans" cxnId="{85D47E4F-FFE2-446A-8B9E-7A1E3F5B72CA}">
      <dgm:prSet/>
      <dgm:spPr/>
      <dgm:t>
        <a:bodyPr/>
        <a:lstStyle/>
        <a:p>
          <a:endParaRPr kumimoji="1" lang="ja-JP" altLang="en-US"/>
        </a:p>
      </dgm:t>
    </dgm:pt>
    <dgm:pt modelId="{B9E446A9-546A-46EC-BBC5-0C9331D0E744}" type="sibTrans" cxnId="{85D47E4F-FFE2-446A-8B9E-7A1E3F5B72CA}">
      <dgm:prSet/>
      <dgm:spPr/>
      <dgm:t>
        <a:bodyPr/>
        <a:lstStyle/>
        <a:p>
          <a:endParaRPr kumimoji="1" lang="ja-JP" altLang="en-US"/>
        </a:p>
      </dgm:t>
    </dgm:pt>
    <dgm:pt modelId="{4DA96A89-9E73-4962-9394-BF01EB78C90D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子どもの身体的・精神的健康を増進させる。</a:t>
          </a:r>
        </a:p>
      </dgm:t>
    </dgm:pt>
    <dgm:pt modelId="{4533508C-BB11-4B9B-A268-EC88A68F4497}" type="parTrans" cxnId="{92F22413-2465-4F5F-9D17-F709D4FD955D}">
      <dgm:prSet/>
      <dgm:spPr/>
      <dgm:t>
        <a:bodyPr/>
        <a:lstStyle/>
        <a:p>
          <a:endParaRPr kumimoji="1" lang="ja-JP" altLang="en-US"/>
        </a:p>
      </dgm:t>
    </dgm:pt>
    <dgm:pt modelId="{6B562B89-41DD-466A-A707-47BBCC9717F5}" type="sibTrans" cxnId="{92F22413-2465-4F5F-9D17-F709D4FD955D}">
      <dgm:prSet/>
      <dgm:spPr/>
      <dgm:t>
        <a:bodyPr/>
        <a:lstStyle/>
        <a:p>
          <a:endParaRPr kumimoji="1" lang="ja-JP" altLang="en-US"/>
        </a:p>
      </dgm:t>
    </dgm:pt>
    <dgm:pt modelId="{0BBC4631-F1C4-45FD-87D7-7D7C6EF23F5D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長期成果</a:t>
          </a:r>
        </a:p>
      </dgm:t>
    </dgm:pt>
    <dgm:pt modelId="{92556CC7-CFD6-49C6-BB94-83A9CB0460FA}" type="parTrans" cxnId="{D9F58F01-E0A5-447E-BE25-9785DD9F693C}">
      <dgm:prSet/>
      <dgm:spPr/>
      <dgm:t>
        <a:bodyPr/>
        <a:lstStyle/>
        <a:p>
          <a:endParaRPr kumimoji="1" lang="ja-JP" altLang="en-US"/>
        </a:p>
      </dgm:t>
    </dgm:pt>
    <dgm:pt modelId="{1E3C9776-BF58-45E6-AD69-C59400BA6ADD}" type="sibTrans" cxnId="{D9F58F01-E0A5-447E-BE25-9785DD9F693C}">
      <dgm:prSet/>
      <dgm:spPr/>
      <dgm:t>
        <a:bodyPr/>
        <a:lstStyle/>
        <a:p>
          <a:endParaRPr kumimoji="1" lang="ja-JP" altLang="en-US"/>
        </a:p>
      </dgm:t>
    </dgm:pt>
    <dgm:pt modelId="{947C5F18-570A-4FBD-8950-22BFB36AC546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子どもたちが，①他人を大切に，②自分を育て，</a:t>
          </a:r>
          <a:br>
            <a:rPr kumimoji="1" lang="en-US" altLang="ja-JP" sz="2000" b="1" dirty="0"/>
          </a:br>
          <a:r>
            <a:rPr kumimoji="1" lang="ja-JP" altLang="en-US" sz="2000" b="1" dirty="0"/>
            <a:t> ③困難な課題にチャレンジするようになる。</a:t>
          </a:r>
        </a:p>
      </dgm:t>
    </dgm:pt>
    <dgm:pt modelId="{D0199609-49E2-443D-B938-E8B5E09F6E10}" type="parTrans" cxnId="{99CB3478-7B3F-4696-B605-53912C257FB9}">
      <dgm:prSet/>
      <dgm:spPr/>
      <dgm:t>
        <a:bodyPr/>
        <a:lstStyle/>
        <a:p>
          <a:endParaRPr kumimoji="1" lang="ja-JP" altLang="en-US"/>
        </a:p>
      </dgm:t>
    </dgm:pt>
    <dgm:pt modelId="{3788F7E6-63F1-41E0-8A91-43DAAA68E111}" type="sibTrans" cxnId="{99CB3478-7B3F-4696-B605-53912C257FB9}">
      <dgm:prSet/>
      <dgm:spPr/>
      <dgm:t>
        <a:bodyPr/>
        <a:lstStyle/>
        <a:p>
          <a:endParaRPr kumimoji="1" lang="ja-JP" altLang="en-US"/>
        </a:p>
      </dgm:t>
    </dgm:pt>
    <dgm:pt modelId="{9536F049-D6CA-4DEC-8C5D-8C624A81B94B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現世代と次世代との断絶が解消される。</a:t>
          </a:r>
          <a:endParaRPr kumimoji="1" lang="en-US" altLang="ja-JP" sz="2000" b="1" dirty="0"/>
        </a:p>
      </dgm:t>
    </dgm:pt>
    <dgm:pt modelId="{39EF0493-3920-467E-B972-578855725CFC}" type="parTrans" cxnId="{C17D2E4C-2ECE-446A-8D55-A83262B86F5D}">
      <dgm:prSet/>
      <dgm:spPr/>
      <dgm:t>
        <a:bodyPr/>
        <a:lstStyle/>
        <a:p>
          <a:endParaRPr kumimoji="1" lang="ja-JP" altLang="en-US"/>
        </a:p>
      </dgm:t>
    </dgm:pt>
    <dgm:pt modelId="{E58DEB1A-62A6-4409-9A66-E7530899821E}" type="sibTrans" cxnId="{C17D2E4C-2ECE-446A-8D55-A83262B86F5D}">
      <dgm:prSet/>
      <dgm:spPr/>
      <dgm:t>
        <a:bodyPr/>
        <a:lstStyle/>
        <a:p>
          <a:endParaRPr kumimoji="1" lang="ja-JP" altLang="en-US"/>
        </a:p>
      </dgm:t>
    </dgm:pt>
    <dgm:pt modelId="{19382706-DACE-4EAD-A891-310EA96255BD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</a:t>
          </a:r>
          <a:r>
            <a:rPr kumimoji="1" lang="en-US" altLang="ja-JP" sz="2000" b="1" dirty="0"/>
            <a:t>SDGs</a:t>
          </a:r>
          <a:r>
            <a:rPr kumimoji="1" lang="ja-JP" altLang="en-US" sz="2000" b="1" dirty="0"/>
            <a:t>の目標の達成に大きく貢献できる。</a:t>
          </a:r>
          <a:endParaRPr kumimoji="1" lang="en-US" altLang="ja-JP" sz="2000" b="1" dirty="0"/>
        </a:p>
      </dgm:t>
    </dgm:pt>
    <dgm:pt modelId="{1E81A6A6-08FC-4330-98B6-5EC3EB1BA933}" type="parTrans" cxnId="{E9403E0D-E9B7-4849-9442-37754D3A77E2}">
      <dgm:prSet/>
      <dgm:spPr/>
      <dgm:t>
        <a:bodyPr/>
        <a:lstStyle/>
        <a:p>
          <a:endParaRPr kumimoji="1" lang="ja-JP" altLang="en-US"/>
        </a:p>
      </dgm:t>
    </dgm:pt>
    <dgm:pt modelId="{5ADB93F9-1213-4F4A-9674-5704DFE2F8F5}" type="sibTrans" cxnId="{E9403E0D-E9B7-4849-9442-37754D3A77E2}">
      <dgm:prSet/>
      <dgm:spPr/>
      <dgm:t>
        <a:bodyPr/>
        <a:lstStyle/>
        <a:p>
          <a:endParaRPr kumimoji="1" lang="ja-JP" altLang="en-US"/>
        </a:p>
      </dgm:t>
    </dgm:pt>
    <dgm:pt modelId="{44A55306-BB69-4E57-9510-73DA041360A1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子供世帯の経済生活と精神生活を安定させる。</a:t>
          </a:r>
        </a:p>
      </dgm:t>
    </dgm:pt>
    <dgm:pt modelId="{108D3A04-717F-49DB-A98D-801FB85684CC}" type="parTrans" cxnId="{F682E77F-47E9-4714-9992-34C8E3A09B41}">
      <dgm:prSet/>
      <dgm:spPr/>
      <dgm:t>
        <a:bodyPr/>
        <a:lstStyle/>
        <a:p>
          <a:endParaRPr kumimoji="1" lang="ja-JP" altLang="en-US"/>
        </a:p>
      </dgm:t>
    </dgm:pt>
    <dgm:pt modelId="{32AD9B03-A3A6-4E03-BECA-C0AA11B4B6A6}" type="sibTrans" cxnId="{F682E77F-47E9-4714-9992-34C8E3A09B41}">
      <dgm:prSet/>
      <dgm:spPr/>
      <dgm:t>
        <a:bodyPr/>
        <a:lstStyle/>
        <a:p>
          <a:endParaRPr kumimoji="1" lang="ja-JP" altLang="en-US"/>
        </a:p>
      </dgm:t>
    </dgm:pt>
    <dgm:pt modelId="{0128D252-1F8D-4E55-AFF7-CF4329B547C5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子どもの自己肯定感，学力の向上を実現する。</a:t>
          </a:r>
        </a:p>
      </dgm:t>
    </dgm:pt>
    <dgm:pt modelId="{7864176A-D374-4314-80E1-5DFF275A4D82}" type="parTrans" cxnId="{14E04F50-A52D-433F-AB62-25D38AF09D49}">
      <dgm:prSet/>
      <dgm:spPr/>
      <dgm:t>
        <a:bodyPr/>
        <a:lstStyle/>
        <a:p>
          <a:endParaRPr kumimoji="1" lang="ja-JP" altLang="en-US"/>
        </a:p>
      </dgm:t>
    </dgm:pt>
    <dgm:pt modelId="{7D5CEB9F-F167-49FF-9128-8B977051D211}" type="sibTrans" cxnId="{14E04F50-A52D-433F-AB62-25D38AF09D49}">
      <dgm:prSet/>
      <dgm:spPr/>
      <dgm:t>
        <a:bodyPr/>
        <a:lstStyle/>
        <a:p>
          <a:endParaRPr kumimoji="1" lang="ja-JP" altLang="en-US"/>
        </a:p>
      </dgm:t>
    </dgm:pt>
    <dgm:pt modelId="{E279E9A4-734D-4E33-8AB7-813546B56CCD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子ども孤立化の解消，非行の防止を図る。</a:t>
          </a:r>
        </a:p>
      </dgm:t>
    </dgm:pt>
    <dgm:pt modelId="{9073EEAC-3B0F-4391-8593-C4B54C8B12E9}" type="parTrans" cxnId="{82BB7DE4-A0CA-434B-A41C-48FE48B0F44B}">
      <dgm:prSet/>
      <dgm:spPr/>
      <dgm:t>
        <a:bodyPr/>
        <a:lstStyle/>
        <a:p>
          <a:endParaRPr kumimoji="1" lang="ja-JP" altLang="en-US"/>
        </a:p>
      </dgm:t>
    </dgm:pt>
    <dgm:pt modelId="{FE45C517-6A83-4638-A312-E3DBA11090F9}" type="sibTrans" cxnId="{82BB7DE4-A0CA-434B-A41C-48FE48B0F44B}">
      <dgm:prSet/>
      <dgm:spPr/>
      <dgm:t>
        <a:bodyPr/>
        <a:lstStyle/>
        <a:p>
          <a:endParaRPr kumimoji="1" lang="ja-JP" altLang="en-US"/>
        </a:p>
      </dgm:t>
    </dgm:pt>
    <dgm:pt modelId="{5DDEEE56-F73B-403A-B2B0-2EA1CFFB854A}" type="pres">
      <dgm:prSet presAssocID="{DC9A8656-0A6B-4280-9F6E-B826AAD50A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CFE4373-F003-4A3E-8179-8DF1B98CBB25}" type="pres">
      <dgm:prSet presAssocID="{805E07DD-F79B-4866-AD79-4DE4822E2E81}" presName="root1" presStyleCnt="0"/>
      <dgm:spPr/>
    </dgm:pt>
    <dgm:pt modelId="{ACACC95C-FD8A-432E-B454-298F2E2D7BCA}" type="pres">
      <dgm:prSet presAssocID="{805E07DD-F79B-4866-AD79-4DE4822E2E81}" presName="LevelOneTextNode" presStyleLbl="node0" presStyleIdx="0" presStyleCnt="1" custScaleX="194872" custScaleY="417724" custLinFactNeighborX="-66944" custLinFactNeighborY="-7085">
        <dgm:presLayoutVars>
          <dgm:chPref val="3"/>
        </dgm:presLayoutVars>
      </dgm:prSet>
      <dgm:spPr/>
    </dgm:pt>
    <dgm:pt modelId="{5278D36D-83A2-45D7-9973-20724EF7AFC2}" type="pres">
      <dgm:prSet presAssocID="{805E07DD-F79B-4866-AD79-4DE4822E2E81}" presName="level2hierChild" presStyleCnt="0"/>
      <dgm:spPr/>
    </dgm:pt>
    <dgm:pt modelId="{D44FAEA8-8611-49B1-8547-0D9AA3525CE9}" type="pres">
      <dgm:prSet presAssocID="{23D1098A-CEC9-4A40-A36C-F5C6AE093B17}" presName="conn2-1" presStyleLbl="parChTrans1D2" presStyleIdx="0" presStyleCnt="3"/>
      <dgm:spPr/>
    </dgm:pt>
    <dgm:pt modelId="{901F63C1-5347-40E6-BB7A-2DDED66A43E1}" type="pres">
      <dgm:prSet presAssocID="{23D1098A-CEC9-4A40-A36C-F5C6AE093B17}" presName="connTx" presStyleLbl="parChTrans1D2" presStyleIdx="0" presStyleCnt="3"/>
      <dgm:spPr/>
    </dgm:pt>
    <dgm:pt modelId="{C596917F-6AF3-481C-99BF-72DD3E4F9BBA}" type="pres">
      <dgm:prSet presAssocID="{B8282D92-9692-4228-AD62-DFFF239A7B4C}" presName="root2" presStyleCnt="0"/>
      <dgm:spPr/>
    </dgm:pt>
    <dgm:pt modelId="{A657499E-AAAD-4FD6-BE49-362AAEE252DA}" type="pres">
      <dgm:prSet presAssocID="{B8282D92-9692-4228-AD62-DFFF239A7B4C}" presName="LevelTwoTextNode" presStyleLbl="node2" presStyleIdx="0" presStyleCnt="3" custScaleX="194872" custScaleY="177156" custLinFactNeighborX="-17893" custLinFactNeighborY="5211">
        <dgm:presLayoutVars>
          <dgm:chPref val="3"/>
        </dgm:presLayoutVars>
      </dgm:prSet>
      <dgm:spPr/>
    </dgm:pt>
    <dgm:pt modelId="{B7DAA673-6CB0-4799-AC48-87145DD8483A}" type="pres">
      <dgm:prSet presAssocID="{B8282D92-9692-4228-AD62-DFFF239A7B4C}" presName="level3hierChild" presStyleCnt="0"/>
      <dgm:spPr/>
    </dgm:pt>
    <dgm:pt modelId="{1C9EE4B6-6EB6-414B-8848-61BEC1C87295}" type="pres">
      <dgm:prSet presAssocID="{6F52AA2B-EAA4-4CAE-ADE8-D855BA4122CD}" presName="conn2-1" presStyleLbl="parChTrans1D3" presStyleIdx="0" presStyleCnt="9"/>
      <dgm:spPr/>
    </dgm:pt>
    <dgm:pt modelId="{46B905FE-96EE-48CA-8918-8380A593E426}" type="pres">
      <dgm:prSet presAssocID="{6F52AA2B-EAA4-4CAE-ADE8-D855BA4122CD}" presName="connTx" presStyleLbl="parChTrans1D3" presStyleIdx="0" presStyleCnt="9"/>
      <dgm:spPr/>
    </dgm:pt>
    <dgm:pt modelId="{31BCF9CA-40C0-45B8-9B7D-BC763E41EA58}" type="pres">
      <dgm:prSet presAssocID="{3A4177E6-2F39-476C-8119-3DF3A185A077}" presName="root2" presStyleCnt="0"/>
      <dgm:spPr/>
    </dgm:pt>
    <dgm:pt modelId="{86A343A7-0C56-4D30-929C-DC9DFF43DD60}" type="pres">
      <dgm:prSet presAssocID="{3A4177E6-2F39-476C-8119-3DF3A185A077}" presName="LevelTwoTextNode" presStyleLbl="node3" presStyleIdx="0" presStyleCnt="9" custScaleX="672749" custLinFactNeighborX="46110">
        <dgm:presLayoutVars>
          <dgm:chPref val="3"/>
        </dgm:presLayoutVars>
      </dgm:prSet>
      <dgm:spPr/>
    </dgm:pt>
    <dgm:pt modelId="{DD5BCF23-61DA-4F01-8909-1F2D7D98A54A}" type="pres">
      <dgm:prSet presAssocID="{3A4177E6-2F39-476C-8119-3DF3A185A077}" presName="level3hierChild" presStyleCnt="0"/>
      <dgm:spPr/>
    </dgm:pt>
    <dgm:pt modelId="{AB94B601-1D0C-4C60-A3C7-9F9735800764}" type="pres">
      <dgm:prSet presAssocID="{4DC3E3AE-8B50-4AB3-98D5-59709B9DCBF2}" presName="conn2-1" presStyleLbl="parChTrans1D3" presStyleIdx="1" presStyleCnt="9"/>
      <dgm:spPr/>
    </dgm:pt>
    <dgm:pt modelId="{075EC642-46CB-4DC2-AC32-7D7D2109F7EC}" type="pres">
      <dgm:prSet presAssocID="{4DC3E3AE-8B50-4AB3-98D5-59709B9DCBF2}" presName="connTx" presStyleLbl="parChTrans1D3" presStyleIdx="1" presStyleCnt="9"/>
      <dgm:spPr/>
    </dgm:pt>
    <dgm:pt modelId="{BB2975EE-20E9-4451-B9DD-07ED30C889FA}" type="pres">
      <dgm:prSet presAssocID="{8B070B37-B9BE-4AC3-861A-4D2C6A52820B}" presName="root2" presStyleCnt="0"/>
      <dgm:spPr/>
    </dgm:pt>
    <dgm:pt modelId="{B5645599-D5D6-4C4F-96A9-F8CF86776261}" type="pres">
      <dgm:prSet presAssocID="{8B070B37-B9BE-4AC3-861A-4D2C6A52820B}" presName="LevelTwoTextNode" presStyleLbl="node3" presStyleIdx="1" presStyleCnt="9" custScaleX="672749" custLinFactNeighborX="46110">
        <dgm:presLayoutVars>
          <dgm:chPref val="3"/>
        </dgm:presLayoutVars>
      </dgm:prSet>
      <dgm:spPr/>
    </dgm:pt>
    <dgm:pt modelId="{7F02CA87-CC71-4F07-A0F0-0D0B8A2A63C9}" type="pres">
      <dgm:prSet presAssocID="{8B070B37-B9BE-4AC3-861A-4D2C6A52820B}" presName="level3hierChild" presStyleCnt="0"/>
      <dgm:spPr/>
    </dgm:pt>
    <dgm:pt modelId="{738A7247-2709-4D5E-BC50-AA6E487EFBDC}" type="pres">
      <dgm:prSet presAssocID="{108D3A04-717F-49DB-A98D-801FB85684CC}" presName="conn2-1" presStyleLbl="parChTrans1D3" presStyleIdx="2" presStyleCnt="9"/>
      <dgm:spPr/>
    </dgm:pt>
    <dgm:pt modelId="{74FC0534-B165-4B59-BAE9-92E6F124C82B}" type="pres">
      <dgm:prSet presAssocID="{108D3A04-717F-49DB-A98D-801FB85684CC}" presName="connTx" presStyleLbl="parChTrans1D3" presStyleIdx="2" presStyleCnt="9"/>
      <dgm:spPr/>
    </dgm:pt>
    <dgm:pt modelId="{3B7E91EC-A610-4AFA-A1D6-2BF8DE750B3C}" type="pres">
      <dgm:prSet presAssocID="{44A55306-BB69-4E57-9510-73DA041360A1}" presName="root2" presStyleCnt="0"/>
      <dgm:spPr/>
    </dgm:pt>
    <dgm:pt modelId="{7C1A11B2-FA4B-4DF2-A3CD-87C65ABC02A4}" type="pres">
      <dgm:prSet presAssocID="{44A55306-BB69-4E57-9510-73DA041360A1}" presName="LevelTwoTextNode" presStyleLbl="node3" presStyleIdx="2" presStyleCnt="9" custScaleX="672749" custLinFactNeighborX="46110">
        <dgm:presLayoutVars>
          <dgm:chPref val="3"/>
        </dgm:presLayoutVars>
      </dgm:prSet>
      <dgm:spPr/>
    </dgm:pt>
    <dgm:pt modelId="{8FD1A828-5C15-4069-AF42-BF471447E68F}" type="pres">
      <dgm:prSet presAssocID="{44A55306-BB69-4E57-9510-73DA041360A1}" presName="level3hierChild" presStyleCnt="0"/>
      <dgm:spPr/>
    </dgm:pt>
    <dgm:pt modelId="{6ED508D0-FA76-44EF-AA0F-6B046F835472}" type="pres">
      <dgm:prSet presAssocID="{F45EC0AA-CCB9-4BAF-9303-09D10675FA1E}" presName="conn2-1" presStyleLbl="parChTrans1D2" presStyleIdx="1" presStyleCnt="3"/>
      <dgm:spPr/>
    </dgm:pt>
    <dgm:pt modelId="{646E97C2-90C8-4C9C-9AFA-9ED56D62B810}" type="pres">
      <dgm:prSet presAssocID="{F45EC0AA-CCB9-4BAF-9303-09D10675FA1E}" presName="connTx" presStyleLbl="parChTrans1D2" presStyleIdx="1" presStyleCnt="3"/>
      <dgm:spPr/>
    </dgm:pt>
    <dgm:pt modelId="{EF390DD8-A000-4D85-B1B6-4F64C2664A68}" type="pres">
      <dgm:prSet presAssocID="{469EADED-E64A-4EDC-A2C6-FE97AE8D9F10}" presName="root2" presStyleCnt="0"/>
      <dgm:spPr/>
    </dgm:pt>
    <dgm:pt modelId="{44289483-79A0-490A-AA43-8CB98A768E52}" type="pres">
      <dgm:prSet presAssocID="{469EADED-E64A-4EDC-A2C6-FE97AE8D9F10}" presName="LevelTwoTextNode" presStyleLbl="node2" presStyleIdx="1" presStyleCnt="3" custScaleX="194872" custScaleY="177156" custLinFactNeighborX="-17893" custLinFactNeighborY="5211">
        <dgm:presLayoutVars>
          <dgm:chPref val="3"/>
        </dgm:presLayoutVars>
      </dgm:prSet>
      <dgm:spPr/>
    </dgm:pt>
    <dgm:pt modelId="{3A1174BC-388A-4D62-826A-8A79C379FBBC}" type="pres">
      <dgm:prSet presAssocID="{469EADED-E64A-4EDC-A2C6-FE97AE8D9F10}" presName="level3hierChild" presStyleCnt="0"/>
      <dgm:spPr/>
    </dgm:pt>
    <dgm:pt modelId="{8673A599-8980-4B37-ADD0-D99CD38A74C9}" type="pres">
      <dgm:prSet presAssocID="{4533508C-BB11-4B9B-A268-EC88A68F4497}" presName="conn2-1" presStyleLbl="parChTrans1D3" presStyleIdx="3" presStyleCnt="9"/>
      <dgm:spPr/>
    </dgm:pt>
    <dgm:pt modelId="{61CBDD43-7527-4FC5-96E0-D035498B852C}" type="pres">
      <dgm:prSet presAssocID="{4533508C-BB11-4B9B-A268-EC88A68F4497}" presName="connTx" presStyleLbl="parChTrans1D3" presStyleIdx="3" presStyleCnt="9"/>
      <dgm:spPr/>
    </dgm:pt>
    <dgm:pt modelId="{5E3CBA0D-320E-40FC-8D03-EC7405B7D654}" type="pres">
      <dgm:prSet presAssocID="{4DA96A89-9E73-4962-9394-BF01EB78C90D}" presName="root2" presStyleCnt="0"/>
      <dgm:spPr/>
    </dgm:pt>
    <dgm:pt modelId="{6211DB5E-016D-4DC6-A18E-B6E76A207727}" type="pres">
      <dgm:prSet presAssocID="{4DA96A89-9E73-4962-9394-BF01EB78C90D}" presName="LevelTwoTextNode" presStyleLbl="node3" presStyleIdx="3" presStyleCnt="9" custScaleX="672749" custLinFactNeighborX="46110">
        <dgm:presLayoutVars>
          <dgm:chPref val="3"/>
        </dgm:presLayoutVars>
      </dgm:prSet>
      <dgm:spPr/>
    </dgm:pt>
    <dgm:pt modelId="{EEF7AFB4-C80E-4C54-B793-5AF016FED95E}" type="pres">
      <dgm:prSet presAssocID="{4DA96A89-9E73-4962-9394-BF01EB78C90D}" presName="level3hierChild" presStyleCnt="0"/>
      <dgm:spPr/>
    </dgm:pt>
    <dgm:pt modelId="{194A3FDA-7B48-47ED-9685-74BFD256822C}" type="pres">
      <dgm:prSet presAssocID="{7864176A-D374-4314-80E1-5DFF275A4D82}" presName="conn2-1" presStyleLbl="parChTrans1D3" presStyleIdx="4" presStyleCnt="9"/>
      <dgm:spPr/>
    </dgm:pt>
    <dgm:pt modelId="{FA22616C-3133-4612-A2E4-87BD80300236}" type="pres">
      <dgm:prSet presAssocID="{7864176A-D374-4314-80E1-5DFF275A4D82}" presName="connTx" presStyleLbl="parChTrans1D3" presStyleIdx="4" presStyleCnt="9"/>
      <dgm:spPr/>
    </dgm:pt>
    <dgm:pt modelId="{89942A08-0133-4852-88A5-9CF4E0AE97D3}" type="pres">
      <dgm:prSet presAssocID="{0128D252-1F8D-4E55-AFF7-CF4329B547C5}" presName="root2" presStyleCnt="0"/>
      <dgm:spPr/>
    </dgm:pt>
    <dgm:pt modelId="{C5E0E522-23D1-47FA-A398-D870714F1A5D}" type="pres">
      <dgm:prSet presAssocID="{0128D252-1F8D-4E55-AFF7-CF4329B547C5}" presName="LevelTwoTextNode" presStyleLbl="node3" presStyleIdx="4" presStyleCnt="9" custScaleX="672749" custLinFactNeighborX="46110">
        <dgm:presLayoutVars>
          <dgm:chPref val="3"/>
        </dgm:presLayoutVars>
      </dgm:prSet>
      <dgm:spPr/>
    </dgm:pt>
    <dgm:pt modelId="{6681D496-80CE-4D6C-AC22-5DB0EE70FD2A}" type="pres">
      <dgm:prSet presAssocID="{0128D252-1F8D-4E55-AFF7-CF4329B547C5}" presName="level3hierChild" presStyleCnt="0"/>
      <dgm:spPr/>
    </dgm:pt>
    <dgm:pt modelId="{D198A43B-C1A0-486A-BEE4-F8915FF559D3}" type="pres">
      <dgm:prSet presAssocID="{9073EEAC-3B0F-4391-8593-C4B54C8B12E9}" presName="conn2-1" presStyleLbl="parChTrans1D3" presStyleIdx="5" presStyleCnt="9"/>
      <dgm:spPr/>
    </dgm:pt>
    <dgm:pt modelId="{CE90618C-F12F-4806-9022-87D14E0E87CA}" type="pres">
      <dgm:prSet presAssocID="{9073EEAC-3B0F-4391-8593-C4B54C8B12E9}" presName="connTx" presStyleLbl="parChTrans1D3" presStyleIdx="5" presStyleCnt="9"/>
      <dgm:spPr/>
    </dgm:pt>
    <dgm:pt modelId="{6F53001A-551E-47FB-975A-D41E8DBCD19D}" type="pres">
      <dgm:prSet presAssocID="{E279E9A4-734D-4E33-8AB7-813546B56CCD}" presName="root2" presStyleCnt="0"/>
      <dgm:spPr/>
    </dgm:pt>
    <dgm:pt modelId="{6D608B5E-0C4E-4285-8178-C34441A3B454}" type="pres">
      <dgm:prSet presAssocID="{E279E9A4-734D-4E33-8AB7-813546B56CCD}" presName="LevelTwoTextNode" presStyleLbl="node3" presStyleIdx="5" presStyleCnt="9" custScaleX="672749" custLinFactNeighborX="46110">
        <dgm:presLayoutVars>
          <dgm:chPref val="3"/>
        </dgm:presLayoutVars>
      </dgm:prSet>
      <dgm:spPr/>
    </dgm:pt>
    <dgm:pt modelId="{9EF0D2BB-D2C6-45DE-A07E-BEFD03E8196D}" type="pres">
      <dgm:prSet presAssocID="{E279E9A4-734D-4E33-8AB7-813546B56CCD}" presName="level3hierChild" presStyleCnt="0"/>
      <dgm:spPr/>
    </dgm:pt>
    <dgm:pt modelId="{032AF102-65AA-4983-AD9F-DDAED7EC7B77}" type="pres">
      <dgm:prSet presAssocID="{92556CC7-CFD6-49C6-BB94-83A9CB0460FA}" presName="conn2-1" presStyleLbl="parChTrans1D2" presStyleIdx="2" presStyleCnt="3"/>
      <dgm:spPr/>
    </dgm:pt>
    <dgm:pt modelId="{8C4C8D90-855E-4387-B8B0-A0C30BD3DBA9}" type="pres">
      <dgm:prSet presAssocID="{92556CC7-CFD6-49C6-BB94-83A9CB0460FA}" presName="connTx" presStyleLbl="parChTrans1D2" presStyleIdx="2" presStyleCnt="3"/>
      <dgm:spPr/>
    </dgm:pt>
    <dgm:pt modelId="{30E688C9-DA5A-438B-A685-AA99622CD4E5}" type="pres">
      <dgm:prSet presAssocID="{0BBC4631-F1C4-45FD-87D7-7D7C6EF23F5D}" presName="root2" presStyleCnt="0"/>
      <dgm:spPr/>
    </dgm:pt>
    <dgm:pt modelId="{2B8FD3F5-755D-40D4-82D8-BB494BD3107A}" type="pres">
      <dgm:prSet presAssocID="{0BBC4631-F1C4-45FD-87D7-7D7C6EF23F5D}" presName="LevelTwoTextNode" presStyleLbl="node2" presStyleIdx="2" presStyleCnt="3" custScaleX="194872" custScaleY="177156" custLinFactNeighborX="-17893" custLinFactNeighborY="20581">
        <dgm:presLayoutVars>
          <dgm:chPref val="3"/>
        </dgm:presLayoutVars>
      </dgm:prSet>
      <dgm:spPr/>
    </dgm:pt>
    <dgm:pt modelId="{D0258587-A469-4BBC-AB1B-6D8593B5F9C1}" type="pres">
      <dgm:prSet presAssocID="{0BBC4631-F1C4-45FD-87D7-7D7C6EF23F5D}" presName="level3hierChild" presStyleCnt="0"/>
      <dgm:spPr/>
    </dgm:pt>
    <dgm:pt modelId="{CE1E5B54-16AB-48E8-996C-F40EBC1FE8CB}" type="pres">
      <dgm:prSet presAssocID="{D0199609-49E2-443D-B938-E8B5E09F6E10}" presName="conn2-1" presStyleLbl="parChTrans1D3" presStyleIdx="6" presStyleCnt="9"/>
      <dgm:spPr/>
    </dgm:pt>
    <dgm:pt modelId="{35434AA9-CC34-4A8C-8AD2-654EE3A16791}" type="pres">
      <dgm:prSet presAssocID="{D0199609-49E2-443D-B938-E8B5E09F6E10}" presName="connTx" presStyleLbl="parChTrans1D3" presStyleIdx="6" presStyleCnt="9"/>
      <dgm:spPr/>
    </dgm:pt>
    <dgm:pt modelId="{CD8E804D-80A4-4F3E-893E-069E54A9AC82}" type="pres">
      <dgm:prSet presAssocID="{947C5F18-570A-4FBD-8950-22BFB36AC546}" presName="root2" presStyleCnt="0"/>
      <dgm:spPr/>
    </dgm:pt>
    <dgm:pt modelId="{D767FC2A-765E-4419-BCF5-388C3690EAA4}" type="pres">
      <dgm:prSet presAssocID="{947C5F18-570A-4FBD-8950-22BFB36AC546}" presName="LevelTwoTextNode" presStyleLbl="node3" presStyleIdx="6" presStyleCnt="9" custScaleX="672749" custScaleY="146410" custLinFactNeighborX="46110">
        <dgm:presLayoutVars>
          <dgm:chPref val="3"/>
        </dgm:presLayoutVars>
      </dgm:prSet>
      <dgm:spPr/>
    </dgm:pt>
    <dgm:pt modelId="{09C84FB9-B053-4200-9ECF-90264789CB0D}" type="pres">
      <dgm:prSet presAssocID="{947C5F18-570A-4FBD-8950-22BFB36AC546}" presName="level3hierChild" presStyleCnt="0"/>
      <dgm:spPr/>
    </dgm:pt>
    <dgm:pt modelId="{CAD3DEC7-EDCC-4299-95C3-64E42D83DBF9}" type="pres">
      <dgm:prSet presAssocID="{39EF0493-3920-467E-B972-578855725CFC}" presName="conn2-1" presStyleLbl="parChTrans1D3" presStyleIdx="7" presStyleCnt="9"/>
      <dgm:spPr/>
    </dgm:pt>
    <dgm:pt modelId="{5AEA2D0D-C226-424F-A10B-0111A34DE1DC}" type="pres">
      <dgm:prSet presAssocID="{39EF0493-3920-467E-B972-578855725CFC}" presName="connTx" presStyleLbl="parChTrans1D3" presStyleIdx="7" presStyleCnt="9"/>
      <dgm:spPr/>
    </dgm:pt>
    <dgm:pt modelId="{8DE742BA-3B38-4EA7-94C1-E493958E3A29}" type="pres">
      <dgm:prSet presAssocID="{9536F049-D6CA-4DEC-8C5D-8C624A81B94B}" presName="root2" presStyleCnt="0"/>
      <dgm:spPr/>
    </dgm:pt>
    <dgm:pt modelId="{3E33433B-CFE4-421E-B3BD-7B430066B5E9}" type="pres">
      <dgm:prSet presAssocID="{9536F049-D6CA-4DEC-8C5D-8C624A81B94B}" presName="LevelTwoTextNode" presStyleLbl="node3" presStyleIdx="7" presStyleCnt="9" custScaleX="672749" custLinFactNeighborX="46110">
        <dgm:presLayoutVars>
          <dgm:chPref val="3"/>
        </dgm:presLayoutVars>
      </dgm:prSet>
      <dgm:spPr/>
    </dgm:pt>
    <dgm:pt modelId="{D6872A4B-3621-45AD-B3BD-ADE35FDED61B}" type="pres">
      <dgm:prSet presAssocID="{9536F049-D6CA-4DEC-8C5D-8C624A81B94B}" presName="level3hierChild" presStyleCnt="0"/>
      <dgm:spPr/>
    </dgm:pt>
    <dgm:pt modelId="{A524B06A-056A-474F-BA5D-7D96C753063E}" type="pres">
      <dgm:prSet presAssocID="{1E81A6A6-08FC-4330-98B6-5EC3EB1BA933}" presName="conn2-1" presStyleLbl="parChTrans1D3" presStyleIdx="8" presStyleCnt="9"/>
      <dgm:spPr/>
    </dgm:pt>
    <dgm:pt modelId="{2C0704CD-AE06-4901-8D27-B3F9ACF2A87B}" type="pres">
      <dgm:prSet presAssocID="{1E81A6A6-08FC-4330-98B6-5EC3EB1BA933}" presName="connTx" presStyleLbl="parChTrans1D3" presStyleIdx="8" presStyleCnt="9"/>
      <dgm:spPr/>
    </dgm:pt>
    <dgm:pt modelId="{6098251F-13F9-44A2-B7AD-23E3BB58438D}" type="pres">
      <dgm:prSet presAssocID="{19382706-DACE-4EAD-A891-310EA96255BD}" presName="root2" presStyleCnt="0"/>
      <dgm:spPr/>
    </dgm:pt>
    <dgm:pt modelId="{071D2B26-6AD7-47A4-8E06-677643DDE641}" type="pres">
      <dgm:prSet presAssocID="{19382706-DACE-4EAD-A891-310EA96255BD}" presName="LevelTwoTextNode" presStyleLbl="node3" presStyleIdx="8" presStyleCnt="9" custScaleX="672749" custLinFactNeighborX="46110">
        <dgm:presLayoutVars>
          <dgm:chPref val="3"/>
        </dgm:presLayoutVars>
      </dgm:prSet>
      <dgm:spPr/>
    </dgm:pt>
    <dgm:pt modelId="{C73BA8CA-B6C6-4089-BABF-FC5982037A40}" type="pres">
      <dgm:prSet presAssocID="{19382706-DACE-4EAD-A891-310EA96255BD}" presName="level3hierChild" presStyleCnt="0"/>
      <dgm:spPr/>
    </dgm:pt>
  </dgm:ptLst>
  <dgm:cxnLst>
    <dgm:cxn modelId="{D9F58F01-E0A5-447E-BE25-9785DD9F693C}" srcId="{805E07DD-F79B-4866-AD79-4DE4822E2E81}" destId="{0BBC4631-F1C4-45FD-87D7-7D7C6EF23F5D}" srcOrd="2" destOrd="0" parTransId="{92556CC7-CFD6-49C6-BB94-83A9CB0460FA}" sibTransId="{1E3C9776-BF58-45E6-AD69-C59400BA6ADD}"/>
    <dgm:cxn modelId="{11FEDE06-A15C-414C-ABFE-C270E1261DC7}" type="presOf" srcId="{F45EC0AA-CCB9-4BAF-9303-09D10675FA1E}" destId="{6ED508D0-FA76-44EF-AA0F-6B046F835472}" srcOrd="0" destOrd="0" presId="urn:microsoft.com/office/officeart/2005/8/layout/hierarchy2"/>
    <dgm:cxn modelId="{B6AD5609-B377-4CE4-8A91-C29E1BAC1BE6}" type="presOf" srcId="{0BBC4631-F1C4-45FD-87D7-7D7C6EF23F5D}" destId="{2B8FD3F5-755D-40D4-82D8-BB494BD3107A}" srcOrd="0" destOrd="0" presId="urn:microsoft.com/office/officeart/2005/8/layout/hierarchy2"/>
    <dgm:cxn modelId="{49B6010A-17B1-457E-95C0-C4224C32B58A}" type="presOf" srcId="{E279E9A4-734D-4E33-8AB7-813546B56CCD}" destId="{6D608B5E-0C4E-4285-8178-C34441A3B454}" srcOrd="0" destOrd="0" presId="urn:microsoft.com/office/officeart/2005/8/layout/hierarchy2"/>
    <dgm:cxn modelId="{E9403E0D-E9B7-4849-9442-37754D3A77E2}" srcId="{0BBC4631-F1C4-45FD-87D7-7D7C6EF23F5D}" destId="{19382706-DACE-4EAD-A891-310EA96255BD}" srcOrd="2" destOrd="0" parTransId="{1E81A6A6-08FC-4330-98B6-5EC3EB1BA933}" sibTransId="{5ADB93F9-1213-4F4A-9674-5704DFE2F8F5}"/>
    <dgm:cxn modelId="{360CE10D-0085-4AE9-B870-FBBB18C75666}" type="presOf" srcId="{B8282D92-9692-4228-AD62-DFFF239A7B4C}" destId="{A657499E-AAAD-4FD6-BE49-362AAEE252DA}" srcOrd="0" destOrd="0" presId="urn:microsoft.com/office/officeart/2005/8/layout/hierarchy2"/>
    <dgm:cxn modelId="{DE94140E-5724-4F0F-B9C5-E4C9BE6A378F}" type="presOf" srcId="{3A4177E6-2F39-476C-8119-3DF3A185A077}" destId="{86A343A7-0C56-4D30-929C-DC9DFF43DD60}" srcOrd="0" destOrd="0" presId="urn:microsoft.com/office/officeart/2005/8/layout/hierarchy2"/>
    <dgm:cxn modelId="{C6A6AB0F-D598-463A-B270-5E89C296A227}" type="presOf" srcId="{9073EEAC-3B0F-4391-8593-C4B54C8B12E9}" destId="{CE90618C-F12F-4806-9022-87D14E0E87CA}" srcOrd="1" destOrd="0" presId="urn:microsoft.com/office/officeart/2005/8/layout/hierarchy2"/>
    <dgm:cxn modelId="{92F22413-2465-4F5F-9D17-F709D4FD955D}" srcId="{469EADED-E64A-4EDC-A2C6-FE97AE8D9F10}" destId="{4DA96A89-9E73-4962-9394-BF01EB78C90D}" srcOrd="0" destOrd="0" parTransId="{4533508C-BB11-4B9B-A268-EC88A68F4497}" sibTransId="{6B562B89-41DD-466A-A707-47BBCC9717F5}"/>
    <dgm:cxn modelId="{48CCC32A-B88D-4519-B380-37F0C4940977}" type="presOf" srcId="{23D1098A-CEC9-4A40-A36C-F5C6AE093B17}" destId="{901F63C1-5347-40E6-BB7A-2DDED66A43E1}" srcOrd="1" destOrd="0" presId="urn:microsoft.com/office/officeart/2005/8/layout/hierarchy2"/>
    <dgm:cxn modelId="{957F922B-46D0-48FD-841E-FF923B291F8C}" type="presOf" srcId="{4DA96A89-9E73-4962-9394-BF01EB78C90D}" destId="{6211DB5E-016D-4DC6-A18E-B6E76A207727}" srcOrd="0" destOrd="0" presId="urn:microsoft.com/office/officeart/2005/8/layout/hierarchy2"/>
    <dgm:cxn modelId="{854C352D-414E-421E-9FAD-8F73A174D67D}" type="presOf" srcId="{D0199609-49E2-443D-B938-E8B5E09F6E10}" destId="{CE1E5B54-16AB-48E8-996C-F40EBC1FE8CB}" srcOrd="0" destOrd="0" presId="urn:microsoft.com/office/officeart/2005/8/layout/hierarchy2"/>
    <dgm:cxn modelId="{F0EF922D-072F-4687-B26A-90410803657C}" type="presOf" srcId="{0128D252-1F8D-4E55-AFF7-CF4329B547C5}" destId="{C5E0E522-23D1-47FA-A398-D870714F1A5D}" srcOrd="0" destOrd="0" presId="urn:microsoft.com/office/officeart/2005/8/layout/hierarchy2"/>
    <dgm:cxn modelId="{C8B01A2E-3DCF-41A1-B9B4-C1CEAFA07CD7}" type="presOf" srcId="{9073EEAC-3B0F-4391-8593-C4B54C8B12E9}" destId="{D198A43B-C1A0-486A-BEE4-F8915FF559D3}" srcOrd="0" destOrd="0" presId="urn:microsoft.com/office/officeart/2005/8/layout/hierarchy2"/>
    <dgm:cxn modelId="{6EB37F3B-FBD8-4BEF-8E7B-C3EE294CF544}" type="presOf" srcId="{4533508C-BB11-4B9B-A268-EC88A68F4497}" destId="{61CBDD43-7527-4FC5-96E0-D035498B852C}" srcOrd="1" destOrd="0" presId="urn:microsoft.com/office/officeart/2005/8/layout/hierarchy2"/>
    <dgm:cxn modelId="{018D235D-8C3F-4518-8CCC-83A2629999DA}" type="presOf" srcId="{4533508C-BB11-4B9B-A268-EC88A68F4497}" destId="{8673A599-8980-4B37-ADD0-D99CD38A74C9}" srcOrd="0" destOrd="0" presId="urn:microsoft.com/office/officeart/2005/8/layout/hierarchy2"/>
    <dgm:cxn modelId="{CC0AE75E-AC51-44C2-A39F-2167BF714DBE}" type="presOf" srcId="{108D3A04-717F-49DB-A98D-801FB85684CC}" destId="{738A7247-2709-4D5E-BC50-AA6E487EFBDC}" srcOrd="0" destOrd="0" presId="urn:microsoft.com/office/officeart/2005/8/layout/hierarchy2"/>
    <dgm:cxn modelId="{4E193A62-76EE-4ED8-AA6A-54BC7FC2A90A}" type="presOf" srcId="{469EADED-E64A-4EDC-A2C6-FE97AE8D9F10}" destId="{44289483-79A0-490A-AA43-8CB98A768E52}" srcOrd="0" destOrd="0" presId="urn:microsoft.com/office/officeart/2005/8/layout/hierarchy2"/>
    <dgm:cxn modelId="{D5582468-C41B-484C-A6EB-0E200683024E}" type="presOf" srcId="{947C5F18-570A-4FBD-8950-22BFB36AC546}" destId="{D767FC2A-765E-4419-BCF5-388C3690EAA4}" srcOrd="0" destOrd="0" presId="urn:microsoft.com/office/officeart/2005/8/layout/hierarchy2"/>
    <dgm:cxn modelId="{A884F54A-E714-4C80-BD83-CB75E5F4D363}" type="presOf" srcId="{108D3A04-717F-49DB-A98D-801FB85684CC}" destId="{74FC0534-B165-4B59-BAE9-92E6F124C82B}" srcOrd="1" destOrd="0" presId="urn:microsoft.com/office/officeart/2005/8/layout/hierarchy2"/>
    <dgm:cxn modelId="{C17D2E4C-2ECE-446A-8D55-A83262B86F5D}" srcId="{0BBC4631-F1C4-45FD-87D7-7D7C6EF23F5D}" destId="{9536F049-D6CA-4DEC-8C5D-8C624A81B94B}" srcOrd="1" destOrd="0" parTransId="{39EF0493-3920-467E-B972-578855725CFC}" sibTransId="{E58DEB1A-62A6-4409-9A66-E7530899821E}"/>
    <dgm:cxn modelId="{85D47E4F-FFE2-446A-8B9E-7A1E3F5B72CA}" srcId="{805E07DD-F79B-4866-AD79-4DE4822E2E81}" destId="{469EADED-E64A-4EDC-A2C6-FE97AE8D9F10}" srcOrd="1" destOrd="0" parTransId="{F45EC0AA-CCB9-4BAF-9303-09D10675FA1E}" sibTransId="{B9E446A9-546A-46EC-BBC5-0C9331D0E744}"/>
    <dgm:cxn modelId="{14E04F50-A52D-433F-AB62-25D38AF09D49}" srcId="{469EADED-E64A-4EDC-A2C6-FE97AE8D9F10}" destId="{0128D252-1F8D-4E55-AFF7-CF4329B547C5}" srcOrd="1" destOrd="0" parTransId="{7864176A-D374-4314-80E1-5DFF275A4D82}" sibTransId="{7D5CEB9F-F167-49FF-9128-8B977051D211}"/>
    <dgm:cxn modelId="{44313471-C897-43F1-B47D-B99316B0F266}" type="presOf" srcId="{6F52AA2B-EAA4-4CAE-ADE8-D855BA4122CD}" destId="{1C9EE4B6-6EB6-414B-8848-61BEC1C87295}" srcOrd="0" destOrd="0" presId="urn:microsoft.com/office/officeart/2005/8/layout/hierarchy2"/>
    <dgm:cxn modelId="{DD99E075-D28C-460F-AB2F-FEA1427CA2E9}" type="presOf" srcId="{1E81A6A6-08FC-4330-98B6-5EC3EB1BA933}" destId="{A524B06A-056A-474F-BA5D-7D96C753063E}" srcOrd="0" destOrd="0" presId="urn:microsoft.com/office/officeart/2005/8/layout/hierarchy2"/>
    <dgm:cxn modelId="{3E5F2C76-06D1-4226-BFBA-5F904B5608A9}" type="presOf" srcId="{6F52AA2B-EAA4-4CAE-ADE8-D855BA4122CD}" destId="{46B905FE-96EE-48CA-8918-8380A593E426}" srcOrd="1" destOrd="0" presId="urn:microsoft.com/office/officeart/2005/8/layout/hierarchy2"/>
    <dgm:cxn modelId="{65039D76-A1D7-4A5C-B900-8088E8FC95A8}" type="presOf" srcId="{8B070B37-B9BE-4AC3-861A-4D2C6A52820B}" destId="{B5645599-D5D6-4C4F-96A9-F8CF86776261}" srcOrd="0" destOrd="0" presId="urn:microsoft.com/office/officeart/2005/8/layout/hierarchy2"/>
    <dgm:cxn modelId="{99CB3478-7B3F-4696-B605-53912C257FB9}" srcId="{0BBC4631-F1C4-45FD-87D7-7D7C6EF23F5D}" destId="{947C5F18-570A-4FBD-8950-22BFB36AC546}" srcOrd="0" destOrd="0" parTransId="{D0199609-49E2-443D-B938-E8B5E09F6E10}" sibTransId="{3788F7E6-63F1-41E0-8A91-43DAAA68E111}"/>
    <dgm:cxn modelId="{5B22AA7E-245E-49FD-ACDB-5A03CB448AF8}" type="presOf" srcId="{4DC3E3AE-8B50-4AB3-98D5-59709B9DCBF2}" destId="{AB94B601-1D0C-4C60-A3C7-9F9735800764}" srcOrd="0" destOrd="0" presId="urn:microsoft.com/office/officeart/2005/8/layout/hierarchy2"/>
    <dgm:cxn modelId="{F682E77F-47E9-4714-9992-34C8E3A09B41}" srcId="{B8282D92-9692-4228-AD62-DFFF239A7B4C}" destId="{44A55306-BB69-4E57-9510-73DA041360A1}" srcOrd="2" destOrd="0" parTransId="{108D3A04-717F-49DB-A98D-801FB85684CC}" sibTransId="{32AD9B03-A3A6-4E03-BECA-C0AA11B4B6A6}"/>
    <dgm:cxn modelId="{83D53285-45A2-49C3-B3E2-C078C0ADA9D0}" type="presOf" srcId="{D0199609-49E2-443D-B938-E8B5E09F6E10}" destId="{35434AA9-CC34-4A8C-8AD2-654EE3A16791}" srcOrd="1" destOrd="0" presId="urn:microsoft.com/office/officeart/2005/8/layout/hierarchy2"/>
    <dgm:cxn modelId="{50C0448A-CD4A-4B65-AA77-FA98902078C8}" type="presOf" srcId="{DC9A8656-0A6B-4280-9F6E-B826AAD50AFF}" destId="{5DDEEE56-F73B-403A-B2B0-2EA1CFFB854A}" srcOrd="0" destOrd="0" presId="urn:microsoft.com/office/officeart/2005/8/layout/hierarchy2"/>
    <dgm:cxn modelId="{E168AC8D-E6DD-480D-9562-4200681E7306}" type="presOf" srcId="{4DC3E3AE-8B50-4AB3-98D5-59709B9DCBF2}" destId="{075EC642-46CB-4DC2-AC32-7D7D2109F7EC}" srcOrd="1" destOrd="0" presId="urn:microsoft.com/office/officeart/2005/8/layout/hierarchy2"/>
    <dgm:cxn modelId="{03F31791-7FF3-45F1-8772-7777520F917C}" type="presOf" srcId="{7864176A-D374-4314-80E1-5DFF275A4D82}" destId="{FA22616C-3133-4612-A2E4-87BD80300236}" srcOrd="1" destOrd="0" presId="urn:microsoft.com/office/officeart/2005/8/layout/hierarchy2"/>
    <dgm:cxn modelId="{4C9AB891-9421-43EC-A6FD-547D2CD6715E}" type="presOf" srcId="{F45EC0AA-CCB9-4BAF-9303-09D10675FA1E}" destId="{646E97C2-90C8-4C9C-9AFA-9ED56D62B810}" srcOrd="1" destOrd="0" presId="urn:microsoft.com/office/officeart/2005/8/layout/hierarchy2"/>
    <dgm:cxn modelId="{6D5FD693-6664-499A-B1C0-192E0AEA8508}" type="presOf" srcId="{805E07DD-F79B-4866-AD79-4DE4822E2E81}" destId="{ACACC95C-FD8A-432E-B454-298F2E2D7BCA}" srcOrd="0" destOrd="0" presId="urn:microsoft.com/office/officeart/2005/8/layout/hierarchy2"/>
    <dgm:cxn modelId="{B9773795-A84A-42FF-94C8-3B4A08A00CBC}" srcId="{B8282D92-9692-4228-AD62-DFFF239A7B4C}" destId="{8B070B37-B9BE-4AC3-861A-4D2C6A52820B}" srcOrd="1" destOrd="0" parTransId="{4DC3E3AE-8B50-4AB3-98D5-59709B9DCBF2}" sibTransId="{2540DB5A-4052-4909-9F2F-69DF9798B161}"/>
    <dgm:cxn modelId="{813E0896-82F3-4786-A93C-19937807EA7A}" type="presOf" srcId="{19382706-DACE-4EAD-A891-310EA96255BD}" destId="{071D2B26-6AD7-47A4-8E06-677643DDE641}" srcOrd="0" destOrd="0" presId="urn:microsoft.com/office/officeart/2005/8/layout/hierarchy2"/>
    <dgm:cxn modelId="{979514A8-442E-4F9B-87DC-880E9433C4E5}" srcId="{DC9A8656-0A6B-4280-9F6E-B826AAD50AFF}" destId="{805E07DD-F79B-4866-AD79-4DE4822E2E81}" srcOrd="0" destOrd="0" parTransId="{CAE48A75-A0F3-415B-A532-B6D33877FC82}" sibTransId="{4B770BAB-95FD-479D-967D-43C6FC9EEEBF}"/>
    <dgm:cxn modelId="{17715DAE-019A-48D1-B5D3-4981C4388527}" type="presOf" srcId="{44A55306-BB69-4E57-9510-73DA041360A1}" destId="{7C1A11B2-FA4B-4DF2-A3CD-87C65ABC02A4}" srcOrd="0" destOrd="0" presId="urn:microsoft.com/office/officeart/2005/8/layout/hierarchy2"/>
    <dgm:cxn modelId="{E77F12AF-89E5-4D7B-9ADA-96C2A9739B6E}" srcId="{805E07DD-F79B-4866-AD79-4DE4822E2E81}" destId="{B8282D92-9692-4228-AD62-DFFF239A7B4C}" srcOrd="0" destOrd="0" parTransId="{23D1098A-CEC9-4A40-A36C-F5C6AE093B17}" sibTransId="{0C481BC0-FD65-43D4-8E58-5A30ADC9AFBE}"/>
    <dgm:cxn modelId="{138125B5-BB46-4D71-9390-34A82AD38F33}" type="presOf" srcId="{39EF0493-3920-467E-B972-578855725CFC}" destId="{5AEA2D0D-C226-424F-A10B-0111A34DE1DC}" srcOrd="1" destOrd="0" presId="urn:microsoft.com/office/officeart/2005/8/layout/hierarchy2"/>
    <dgm:cxn modelId="{2CCF73CE-C242-45B9-8B53-A1AE9982DD5F}" srcId="{B8282D92-9692-4228-AD62-DFFF239A7B4C}" destId="{3A4177E6-2F39-476C-8119-3DF3A185A077}" srcOrd="0" destOrd="0" parTransId="{6F52AA2B-EAA4-4CAE-ADE8-D855BA4122CD}" sibTransId="{B1BA5A56-72F1-4BAE-BFE9-F17886FFD107}"/>
    <dgm:cxn modelId="{590345D4-412C-4907-A25A-B2AF6C7AF659}" type="presOf" srcId="{9536F049-D6CA-4DEC-8C5D-8C624A81B94B}" destId="{3E33433B-CFE4-421E-B3BD-7B430066B5E9}" srcOrd="0" destOrd="0" presId="urn:microsoft.com/office/officeart/2005/8/layout/hierarchy2"/>
    <dgm:cxn modelId="{680E2FD7-3E5B-497B-BFE9-FC1FED50AB36}" type="presOf" srcId="{92556CC7-CFD6-49C6-BB94-83A9CB0460FA}" destId="{8C4C8D90-855E-4387-B8B0-A0C30BD3DBA9}" srcOrd="1" destOrd="0" presId="urn:microsoft.com/office/officeart/2005/8/layout/hierarchy2"/>
    <dgm:cxn modelId="{9A5942DC-67DB-4F7A-91E6-EC3F86697FE6}" type="presOf" srcId="{39EF0493-3920-467E-B972-578855725CFC}" destId="{CAD3DEC7-EDCC-4299-95C3-64E42D83DBF9}" srcOrd="0" destOrd="0" presId="urn:microsoft.com/office/officeart/2005/8/layout/hierarchy2"/>
    <dgm:cxn modelId="{23BC54E2-E044-475B-A935-2AB90790AA3B}" type="presOf" srcId="{92556CC7-CFD6-49C6-BB94-83A9CB0460FA}" destId="{032AF102-65AA-4983-AD9F-DDAED7EC7B77}" srcOrd="0" destOrd="0" presId="urn:microsoft.com/office/officeart/2005/8/layout/hierarchy2"/>
    <dgm:cxn modelId="{82BB7DE4-A0CA-434B-A41C-48FE48B0F44B}" srcId="{469EADED-E64A-4EDC-A2C6-FE97AE8D9F10}" destId="{E279E9A4-734D-4E33-8AB7-813546B56CCD}" srcOrd="2" destOrd="0" parTransId="{9073EEAC-3B0F-4391-8593-C4B54C8B12E9}" sibTransId="{FE45C517-6A83-4638-A312-E3DBA11090F9}"/>
    <dgm:cxn modelId="{3F88A0EF-9B59-4AEA-AC42-AEFCDABB8944}" type="presOf" srcId="{7864176A-D374-4314-80E1-5DFF275A4D82}" destId="{194A3FDA-7B48-47ED-9685-74BFD256822C}" srcOrd="0" destOrd="0" presId="urn:microsoft.com/office/officeart/2005/8/layout/hierarchy2"/>
    <dgm:cxn modelId="{A71BCAFC-79E0-484B-9638-EFD8405888B1}" type="presOf" srcId="{1E81A6A6-08FC-4330-98B6-5EC3EB1BA933}" destId="{2C0704CD-AE06-4901-8D27-B3F9ACF2A87B}" srcOrd="1" destOrd="0" presId="urn:microsoft.com/office/officeart/2005/8/layout/hierarchy2"/>
    <dgm:cxn modelId="{14AE12FD-B4BF-4E06-ADED-C1ADC981FA10}" type="presOf" srcId="{23D1098A-CEC9-4A40-A36C-F5C6AE093B17}" destId="{D44FAEA8-8611-49B1-8547-0D9AA3525CE9}" srcOrd="0" destOrd="0" presId="urn:microsoft.com/office/officeart/2005/8/layout/hierarchy2"/>
    <dgm:cxn modelId="{AFC5306A-9B70-44E7-A883-BEBB12E2E93A}" type="presParOf" srcId="{5DDEEE56-F73B-403A-B2B0-2EA1CFFB854A}" destId="{0CFE4373-F003-4A3E-8179-8DF1B98CBB25}" srcOrd="0" destOrd="0" presId="urn:microsoft.com/office/officeart/2005/8/layout/hierarchy2"/>
    <dgm:cxn modelId="{4CD818DE-5C7F-4928-91E0-3A7DAA734EDF}" type="presParOf" srcId="{0CFE4373-F003-4A3E-8179-8DF1B98CBB25}" destId="{ACACC95C-FD8A-432E-B454-298F2E2D7BCA}" srcOrd="0" destOrd="0" presId="urn:microsoft.com/office/officeart/2005/8/layout/hierarchy2"/>
    <dgm:cxn modelId="{BE03CB1F-A2F7-4308-AF84-C350B60CA104}" type="presParOf" srcId="{0CFE4373-F003-4A3E-8179-8DF1B98CBB25}" destId="{5278D36D-83A2-45D7-9973-20724EF7AFC2}" srcOrd="1" destOrd="0" presId="urn:microsoft.com/office/officeart/2005/8/layout/hierarchy2"/>
    <dgm:cxn modelId="{03297FAE-D7BA-4667-A0AF-2556A66F2E6B}" type="presParOf" srcId="{5278D36D-83A2-45D7-9973-20724EF7AFC2}" destId="{D44FAEA8-8611-49B1-8547-0D9AA3525CE9}" srcOrd="0" destOrd="0" presId="urn:microsoft.com/office/officeart/2005/8/layout/hierarchy2"/>
    <dgm:cxn modelId="{90FB8088-DE0D-46A1-B711-CF44C9DB6223}" type="presParOf" srcId="{D44FAEA8-8611-49B1-8547-0D9AA3525CE9}" destId="{901F63C1-5347-40E6-BB7A-2DDED66A43E1}" srcOrd="0" destOrd="0" presId="urn:microsoft.com/office/officeart/2005/8/layout/hierarchy2"/>
    <dgm:cxn modelId="{1B956B36-B010-4D20-B86D-C1F62F30A224}" type="presParOf" srcId="{5278D36D-83A2-45D7-9973-20724EF7AFC2}" destId="{C596917F-6AF3-481C-99BF-72DD3E4F9BBA}" srcOrd="1" destOrd="0" presId="urn:microsoft.com/office/officeart/2005/8/layout/hierarchy2"/>
    <dgm:cxn modelId="{C29E466B-98E4-4FF2-B8C8-4B2C4CA551C5}" type="presParOf" srcId="{C596917F-6AF3-481C-99BF-72DD3E4F9BBA}" destId="{A657499E-AAAD-4FD6-BE49-362AAEE252DA}" srcOrd="0" destOrd="0" presId="urn:microsoft.com/office/officeart/2005/8/layout/hierarchy2"/>
    <dgm:cxn modelId="{C2A2A643-6DAD-4A14-A519-4578219CA45E}" type="presParOf" srcId="{C596917F-6AF3-481C-99BF-72DD3E4F9BBA}" destId="{B7DAA673-6CB0-4799-AC48-87145DD8483A}" srcOrd="1" destOrd="0" presId="urn:microsoft.com/office/officeart/2005/8/layout/hierarchy2"/>
    <dgm:cxn modelId="{3489893F-4DDD-4097-9DCB-DCCC7610BDED}" type="presParOf" srcId="{B7DAA673-6CB0-4799-AC48-87145DD8483A}" destId="{1C9EE4B6-6EB6-414B-8848-61BEC1C87295}" srcOrd="0" destOrd="0" presId="urn:microsoft.com/office/officeart/2005/8/layout/hierarchy2"/>
    <dgm:cxn modelId="{127BF8C4-565B-412B-80D4-C4EED7CA9501}" type="presParOf" srcId="{1C9EE4B6-6EB6-414B-8848-61BEC1C87295}" destId="{46B905FE-96EE-48CA-8918-8380A593E426}" srcOrd="0" destOrd="0" presId="urn:microsoft.com/office/officeart/2005/8/layout/hierarchy2"/>
    <dgm:cxn modelId="{1649320F-27C2-411E-B89B-4183133BB1CE}" type="presParOf" srcId="{B7DAA673-6CB0-4799-AC48-87145DD8483A}" destId="{31BCF9CA-40C0-45B8-9B7D-BC763E41EA58}" srcOrd="1" destOrd="0" presId="urn:microsoft.com/office/officeart/2005/8/layout/hierarchy2"/>
    <dgm:cxn modelId="{8821A9EA-C760-4476-A65A-CEBF2C7EDE27}" type="presParOf" srcId="{31BCF9CA-40C0-45B8-9B7D-BC763E41EA58}" destId="{86A343A7-0C56-4D30-929C-DC9DFF43DD60}" srcOrd="0" destOrd="0" presId="urn:microsoft.com/office/officeart/2005/8/layout/hierarchy2"/>
    <dgm:cxn modelId="{F23CA5AE-36FB-4EBC-BD20-274E60EBD380}" type="presParOf" srcId="{31BCF9CA-40C0-45B8-9B7D-BC763E41EA58}" destId="{DD5BCF23-61DA-4F01-8909-1F2D7D98A54A}" srcOrd="1" destOrd="0" presId="urn:microsoft.com/office/officeart/2005/8/layout/hierarchy2"/>
    <dgm:cxn modelId="{6CB5AADD-490B-4FA3-92E6-EDFFA48A5379}" type="presParOf" srcId="{B7DAA673-6CB0-4799-AC48-87145DD8483A}" destId="{AB94B601-1D0C-4C60-A3C7-9F9735800764}" srcOrd="2" destOrd="0" presId="urn:microsoft.com/office/officeart/2005/8/layout/hierarchy2"/>
    <dgm:cxn modelId="{00A2A735-F874-42B1-A3D1-FB2A3F2B12AC}" type="presParOf" srcId="{AB94B601-1D0C-4C60-A3C7-9F9735800764}" destId="{075EC642-46CB-4DC2-AC32-7D7D2109F7EC}" srcOrd="0" destOrd="0" presId="urn:microsoft.com/office/officeart/2005/8/layout/hierarchy2"/>
    <dgm:cxn modelId="{790F949E-3556-477D-9B97-0FAE04533109}" type="presParOf" srcId="{B7DAA673-6CB0-4799-AC48-87145DD8483A}" destId="{BB2975EE-20E9-4451-B9DD-07ED30C889FA}" srcOrd="3" destOrd="0" presId="urn:microsoft.com/office/officeart/2005/8/layout/hierarchy2"/>
    <dgm:cxn modelId="{08B18006-7E1A-4950-A3BB-24796942F25B}" type="presParOf" srcId="{BB2975EE-20E9-4451-B9DD-07ED30C889FA}" destId="{B5645599-D5D6-4C4F-96A9-F8CF86776261}" srcOrd="0" destOrd="0" presId="urn:microsoft.com/office/officeart/2005/8/layout/hierarchy2"/>
    <dgm:cxn modelId="{3D6450B0-0205-47BD-BC23-D4C970E5A662}" type="presParOf" srcId="{BB2975EE-20E9-4451-B9DD-07ED30C889FA}" destId="{7F02CA87-CC71-4F07-A0F0-0D0B8A2A63C9}" srcOrd="1" destOrd="0" presId="urn:microsoft.com/office/officeart/2005/8/layout/hierarchy2"/>
    <dgm:cxn modelId="{0FF0FAFA-D7C8-4C7D-B60D-122311C0145E}" type="presParOf" srcId="{B7DAA673-6CB0-4799-AC48-87145DD8483A}" destId="{738A7247-2709-4D5E-BC50-AA6E487EFBDC}" srcOrd="4" destOrd="0" presId="urn:microsoft.com/office/officeart/2005/8/layout/hierarchy2"/>
    <dgm:cxn modelId="{103EEAAE-C7AE-4EBC-9D74-7A0D095DC45D}" type="presParOf" srcId="{738A7247-2709-4D5E-BC50-AA6E487EFBDC}" destId="{74FC0534-B165-4B59-BAE9-92E6F124C82B}" srcOrd="0" destOrd="0" presId="urn:microsoft.com/office/officeart/2005/8/layout/hierarchy2"/>
    <dgm:cxn modelId="{93F23AC9-700B-49C6-AF69-9C1C5115A450}" type="presParOf" srcId="{B7DAA673-6CB0-4799-AC48-87145DD8483A}" destId="{3B7E91EC-A610-4AFA-A1D6-2BF8DE750B3C}" srcOrd="5" destOrd="0" presId="urn:microsoft.com/office/officeart/2005/8/layout/hierarchy2"/>
    <dgm:cxn modelId="{5014B026-6DE9-4BCE-B857-7EA29C555605}" type="presParOf" srcId="{3B7E91EC-A610-4AFA-A1D6-2BF8DE750B3C}" destId="{7C1A11B2-FA4B-4DF2-A3CD-87C65ABC02A4}" srcOrd="0" destOrd="0" presId="urn:microsoft.com/office/officeart/2005/8/layout/hierarchy2"/>
    <dgm:cxn modelId="{1217BD40-56CF-40D3-BAF7-31589E5F8A20}" type="presParOf" srcId="{3B7E91EC-A610-4AFA-A1D6-2BF8DE750B3C}" destId="{8FD1A828-5C15-4069-AF42-BF471447E68F}" srcOrd="1" destOrd="0" presId="urn:microsoft.com/office/officeart/2005/8/layout/hierarchy2"/>
    <dgm:cxn modelId="{A50D854D-A17D-49CF-8FD0-FBCD1A906026}" type="presParOf" srcId="{5278D36D-83A2-45D7-9973-20724EF7AFC2}" destId="{6ED508D0-FA76-44EF-AA0F-6B046F835472}" srcOrd="2" destOrd="0" presId="urn:microsoft.com/office/officeart/2005/8/layout/hierarchy2"/>
    <dgm:cxn modelId="{43DBBDF9-0A49-4F40-B0B8-EB0836182480}" type="presParOf" srcId="{6ED508D0-FA76-44EF-AA0F-6B046F835472}" destId="{646E97C2-90C8-4C9C-9AFA-9ED56D62B810}" srcOrd="0" destOrd="0" presId="urn:microsoft.com/office/officeart/2005/8/layout/hierarchy2"/>
    <dgm:cxn modelId="{2450BD1A-2507-4AD4-A0FB-2E9FFED9B45F}" type="presParOf" srcId="{5278D36D-83A2-45D7-9973-20724EF7AFC2}" destId="{EF390DD8-A000-4D85-B1B6-4F64C2664A68}" srcOrd="3" destOrd="0" presId="urn:microsoft.com/office/officeart/2005/8/layout/hierarchy2"/>
    <dgm:cxn modelId="{C4B8ED2F-6C9F-45B9-AB70-DD4B73053D49}" type="presParOf" srcId="{EF390DD8-A000-4D85-B1B6-4F64C2664A68}" destId="{44289483-79A0-490A-AA43-8CB98A768E52}" srcOrd="0" destOrd="0" presId="urn:microsoft.com/office/officeart/2005/8/layout/hierarchy2"/>
    <dgm:cxn modelId="{83497EDE-335F-4157-991B-03D22D1FFCD1}" type="presParOf" srcId="{EF390DD8-A000-4D85-B1B6-4F64C2664A68}" destId="{3A1174BC-388A-4D62-826A-8A79C379FBBC}" srcOrd="1" destOrd="0" presId="urn:microsoft.com/office/officeart/2005/8/layout/hierarchy2"/>
    <dgm:cxn modelId="{948693CF-B9B9-411A-80C1-1002E95DEDC0}" type="presParOf" srcId="{3A1174BC-388A-4D62-826A-8A79C379FBBC}" destId="{8673A599-8980-4B37-ADD0-D99CD38A74C9}" srcOrd="0" destOrd="0" presId="urn:microsoft.com/office/officeart/2005/8/layout/hierarchy2"/>
    <dgm:cxn modelId="{23ED90F1-3EA0-4EEC-B7E5-A620742EA91F}" type="presParOf" srcId="{8673A599-8980-4B37-ADD0-D99CD38A74C9}" destId="{61CBDD43-7527-4FC5-96E0-D035498B852C}" srcOrd="0" destOrd="0" presId="urn:microsoft.com/office/officeart/2005/8/layout/hierarchy2"/>
    <dgm:cxn modelId="{EA1528CE-CC58-403B-8D2A-64E85DFA21A1}" type="presParOf" srcId="{3A1174BC-388A-4D62-826A-8A79C379FBBC}" destId="{5E3CBA0D-320E-40FC-8D03-EC7405B7D654}" srcOrd="1" destOrd="0" presId="urn:microsoft.com/office/officeart/2005/8/layout/hierarchy2"/>
    <dgm:cxn modelId="{C485FCC7-696E-49ED-9DC9-39EE7299A05C}" type="presParOf" srcId="{5E3CBA0D-320E-40FC-8D03-EC7405B7D654}" destId="{6211DB5E-016D-4DC6-A18E-B6E76A207727}" srcOrd="0" destOrd="0" presId="urn:microsoft.com/office/officeart/2005/8/layout/hierarchy2"/>
    <dgm:cxn modelId="{43010727-9123-4758-99FC-10C6DD350104}" type="presParOf" srcId="{5E3CBA0D-320E-40FC-8D03-EC7405B7D654}" destId="{EEF7AFB4-C80E-4C54-B793-5AF016FED95E}" srcOrd="1" destOrd="0" presId="urn:microsoft.com/office/officeart/2005/8/layout/hierarchy2"/>
    <dgm:cxn modelId="{98D6E777-060A-4E23-B47E-0C3051DA3E75}" type="presParOf" srcId="{3A1174BC-388A-4D62-826A-8A79C379FBBC}" destId="{194A3FDA-7B48-47ED-9685-74BFD256822C}" srcOrd="2" destOrd="0" presId="urn:microsoft.com/office/officeart/2005/8/layout/hierarchy2"/>
    <dgm:cxn modelId="{2BEC5485-04D2-4CB5-92EB-D1D9F18C6BD5}" type="presParOf" srcId="{194A3FDA-7B48-47ED-9685-74BFD256822C}" destId="{FA22616C-3133-4612-A2E4-87BD80300236}" srcOrd="0" destOrd="0" presId="urn:microsoft.com/office/officeart/2005/8/layout/hierarchy2"/>
    <dgm:cxn modelId="{02D4592B-EFF3-4E2D-ADAC-ECD88AD8CF9B}" type="presParOf" srcId="{3A1174BC-388A-4D62-826A-8A79C379FBBC}" destId="{89942A08-0133-4852-88A5-9CF4E0AE97D3}" srcOrd="3" destOrd="0" presId="urn:microsoft.com/office/officeart/2005/8/layout/hierarchy2"/>
    <dgm:cxn modelId="{D65C24E1-A8A8-426C-9C72-82912B598821}" type="presParOf" srcId="{89942A08-0133-4852-88A5-9CF4E0AE97D3}" destId="{C5E0E522-23D1-47FA-A398-D870714F1A5D}" srcOrd="0" destOrd="0" presId="urn:microsoft.com/office/officeart/2005/8/layout/hierarchy2"/>
    <dgm:cxn modelId="{6FFF8C51-D5B1-4466-BD42-4C8EC195554A}" type="presParOf" srcId="{89942A08-0133-4852-88A5-9CF4E0AE97D3}" destId="{6681D496-80CE-4D6C-AC22-5DB0EE70FD2A}" srcOrd="1" destOrd="0" presId="urn:microsoft.com/office/officeart/2005/8/layout/hierarchy2"/>
    <dgm:cxn modelId="{DBEAAF9F-E432-487D-88DA-F89BF99347B1}" type="presParOf" srcId="{3A1174BC-388A-4D62-826A-8A79C379FBBC}" destId="{D198A43B-C1A0-486A-BEE4-F8915FF559D3}" srcOrd="4" destOrd="0" presId="urn:microsoft.com/office/officeart/2005/8/layout/hierarchy2"/>
    <dgm:cxn modelId="{A017C995-227B-46DB-9A11-1DFDF0857BD3}" type="presParOf" srcId="{D198A43B-C1A0-486A-BEE4-F8915FF559D3}" destId="{CE90618C-F12F-4806-9022-87D14E0E87CA}" srcOrd="0" destOrd="0" presId="urn:microsoft.com/office/officeart/2005/8/layout/hierarchy2"/>
    <dgm:cxn modelId="{0FE1D35B-E048-4F14-BBD1-F3E6BC33676A}" type="presParOf" srcId="{3A1174BC-388A-4D62-826A-8A79C379FBBC}" destId="{6F53001A-551E-47FB-975A-D41E8DBCD19D}" srcOrd="5" destOrd="0" presId="urn:microsoft.com/office/officeart/2005/8/layout/hierarchy2"/>
    <dgm:cxn modelId="{3D681A59-93FB-4999-871D-EB453B4415E8}" type="presParOf" srcId="{6F53001A-551E-47FB-975A-D41E8DBCD19D}" destId="{6D608B5E-0C4E-4285-8178-C34441A3B454}" srcOrd="0" destOrd="0" presId="urn:microsoft.com/office/officeart/2005/8/layout/hierarchy2"/>
    <dgm:cxn modelId="{FB246DE8-488F-457C-A0DB-BFC7820B882B}" type="presParOf" srcId="{6F53001A-551E-47FB-975A-D41E8DBCD19D}" destId="{9EF0D2BB-D2C6-45DE-A07E-BEFD03E8196D}" srcOrd="1" destOrd="0" presId="urn:microsoft.com/office/officeart/2005/8/layout/hierarchy2"/>
    <dgm:cxn modelId="{72035F9E-D50D-406F-A25A-D40BE03CF1A5}" type="presParOf" srcId="{5278D36D-83A2-45D7-9973-20724EF7AFC2}" destId="{032AF102-65AA-4983-AD9F-DDAED7EC7B77}" srcOrd="4" destOrd="0" presId="urn:microsoft.com/office/officeart/2005/8/layout/hierarchy2"/>
    <dgm:cxn modelId="{41673986-5C2E-4620-8AA8-5DD54BE458A4}" type="presParOf" srcId="{032AF102-65AA-4983-AD9F-DDAED7EC7B77}" destId="{8C4C8D90-855E-4387-B8B0-A0C30BD3DBA9}" srcOrd="0" destOrd="0" presId="urn:microsoft.com/office/officeart/2005/8/layout/hierarchy2"/>
    <dgm:cxn modelId="{64A87356-C076-45C3-A927-105BF34E9FC5}" type="presParOf" srcId="{5278D36D-83A2-45D7-9973-20724EF7AFC2}" destId="{30E688C9-DA5A-438B-A685-AA99622CD4E5}" srcOrd="5" destOrd="0" presId="urn:microsoft.com/office/officeart/2005/8/layout/hierarchy2"/>
    <dgm:cxn modelId="{CFAB49B6-09A2-4EEA-9D3F-DB995F6660AE}" type="presParOf" srcId="{30E688C9-DA5A-438B-A685-AA99622CD4E5}" destId="{2B8FD3F5-755D-40D4-82D8-BB494BD3107A}" srcOrd="0" destOrd="0" presId="urn:microsoft.com/office/officeart/2005/8/layout/hierarchy2"/>
    <dgm:cxn modelId="{86C2F291-43FA-491F-ACF8-D29B07A4F296}" type="presParOf" srcId="{30E688C9-DA5A-438B-A685-AA99622CD4E5}" destId="{D0258587-A469-4BBC-AB1B-6D8593B5F9C1}" srcOrd="1" destOrd="0" presId="urn:microsoft.com/office/officeart/2005/8/layout/hierarchy2"/>
    <dgm:cxn modelId="{64101A7E-DF0C-4FC1-A8AE-DE9505370FEA}" type="presParOf" srcId="{D0258587-A469-4BBC-AB1B-6D8593B5F9C1}" destId="{CE1E5B54-16AB-48E8-996C-F40EBC1FE8CB}" srcOrd="0" destOrd="0" presId="urn:microsoft.com/office/officeart/2005/8/layout/hierarchy2"/>
    <dgm:cxn modelId="{494F431D-44C8-4BD6-8B30-54C8993477CE}" type="presParOf" srcId="{CE1E5B54-16AB-48E8-996C-F40EBC1FE8CB}" destId="{35434AA9-CC34-4A8C-8AD2-654EE3A16791}" srcOrd="0" destOrd="0" presId="urn:microsoft.com/office/officeart/2005/8/layout/hierarchy2"/>
    <dgm:cxn modelId="{FB5670F3-AE10-48DD-9C5D-7EDCA78B693F}" type="presParOf" srcId="{D0258587-A469-4BBC-AB1B-6D8593B5F9C1}" destId="{CD8E804D-80A4-4F3E-893E-069E54A9AC82}" srcOrd="1" destOrd="0" presId="urn:microsoft.com/office/officeart/2005/8/layout/hierarchy2"/>
    <dgm:cxn modelId="{31C00D22-DF8A-4B04-B547-2EC74ABFC582}" type="presParOf" srcId="{CD8E804D-80A4-4F3E-893E-069E54A9AC82}" destId="{D767FC2A-765E-4419-BCF5-388C3690EAA4}" srcOrd="0" destOrd="0" presId="urn:microsoft.com/office/officeart/2005/8/layout/hierarchy2"/>
    <dgm:cxn modelId="{030409E0-4E1B-4417-91AB-A83A6638B51F}" type="presParOf" srcId="{CD8E804D-80A4-4F3E-893E-069E54A9AC82}" destId="{09C84FB9-B053-4200-9ECF-90264789CB0D}" srcOrd="1" destOrd="0" presId="urn:microsoft.com/office/officeart/2005/8/layout/hierarchy2"/>
    <dgm:cxn modelId="{04620C72-A1C0-483B-A66B-E2754A711D50}" type="presParOf" srcId="{D0258587-A469-4BBC-AB1B-6D8593B5F9C1}" destId="{CAD3DEC7-EDCC-4299-95C3-64E42D83DBF9}" srcOrd="2" destOrd="0" presId="urn:microsoft.com/office/officeart/2005/8/layout/hierarchy2"/>
    <dgm:cxn modelId="{706E3695-561E-40AD-9112-FDCE3D2BCA46}" type="presParOf" srcId="{CAD3DEC7-EDCC-4299-95C3-64E42D83DBF9}" destId="{5AEA2D0D-C226-424F-A10B-0111A34DE1DC}" srcOrd="0" destOrd="0" presId="urn:microsoft.com/office/officeart/2005/8/layout/hierarchy2"/>
    <dgm:cxn modelId="{600D8EF3-9C0D-40B0-A3E3-E2926679DAC3}" type="presParOf" srcId="{D0258587-A469-4BBC-AB1B-6D8593B5F9C1}" destId="{8DE742BA-3B38-4EA7-94C1-E493958E3A29}" srcOrd="3" destOrd="0" presId="urn:microsoft.com/office/officeart/2005/8/layout/hierarchy2"/>
    <dgm:cxn modelId="{32494925-6CE1-4200-BE30-253F2EF5C8FB}" type="presParOf" srcId="{8DE742BA-3B38-4EA7-94C1-E493958E3A29}" destId="{3E33433B-CFE4-421E-B3BD-7B430066B5E9}" srcOrd="0" destOrd="0" presId="urn:microsoft.com/office/officeart/2005/8/layout/hierarchy2"/>
    <dgm:cxn modelId="{DF459876-E736-4508-BDB7-10351C55FC17}" type="presParOf" srcId="{8DE742BA-3B38-4EA7-94C1-E493958E3A29}" destId="{D6872A4B-3621-45AD-B3BD-ADE35FDED61B}" srcOrd="1" destOrd="0" presId="urn:microsoft.com/office/officeart/2005/8/layout/hierarchy2"/>
    <dgm:cxn modelId="{08069D5F-F35B-4AFE-A6BB-9564E946FBFB}" type="presParOf" srcId="{D0258587-A469-4BBC-AB1B-6D8593B5F9C1}" destId="{A524B06A-056A-474F-BA5D-7D96C753063E}" srcOrd="4" destOrd="0" presId="urn:microsoft.com/office/officeart/2005/8/layout/hierarchy2"/>
    <dgm:cxn modelId="{8835D99F-4CEA-4F26-A268-13DF342C83EE}" type="presParOf" srcId="{A524B06A-056A-474F-BA5D-7D96C753063E}" destId="{2C0704CD-AE06-4901-8D27-B3F9ACF2A87B}" srcOrd="0" destOrd="0" presId="urn:microsoft.com/office/officeart/2005/8/layout/hierarchy2"/>
    <dgm:cxn modelId="{FB3537DA-DB8E-40BC-B728-C08169AC9CE5}" type="presParOf" srcId="{D0258587-A469-4BBC-AB1B-6D8593B5F9C1}" destId="{6098251F-13F9-44A2-B7AD-23E3BB58438D}" srcOrd="5" destOrd="0" presId="urn:microsoft.com/office/officeart/2005/8/layout/hierarchy2"/>
    <dgm:cxn modelId="{938FAB1C-EDBF-4FBE-96C9-97089B88B4F2}" type="presParOf" srcId="{6098251F-13F9-44A2-B7AD-23E3BB58438D}" destId="{071D2B26-6AD7-47A4-8E06-677643DDE641}" srcOrd="0" destOrd="0" presId="urn:microsoft.com/office/officeart/2005/8/layout/hierarchy2"/>
    <dgm:cxn modelId="{31B61B2D-6812-4B7C-AB05-626BEB18493B}" type="presParOf" srcId="{6098251F-13F9-44A2-B7AD-23E3BB58438D}" destId="{C73BA8CA-B6C6-4089-BABF-FC5982037A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BFA216-4907-427F-85C1-BCE011CB211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FB55C41-3AFB-4D99-BA3F-A892ABFAE2E8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3600" dirty="0"/>
            <a:t>子ども食堂の献立</a:t>
          </a:r>
          <a:endParaRPr kumimoji="1" lang="en-US" altLang="ja-JP" sz="3600" dirty="0"/>
        </a:p>
        <a:p>
          <a:r>
            <a:rPr kumimoji="1" lang="ja-JP" altLang="en-US" sz="3600" dirty="0"/>
            <a:t>食品ロスなし</a:t>
          </a:r>
          <a:br>
            <a:rPr kumimoji="1" lang="en-US" altLang="ja-JP" sz="3600" dirty="0"/>
          </a:br>
          <a:r>
            <a:rPr kumimoji="1" lang="ja-JP" altLang="en-US" sz="3600" dirty="0"/>
            <a:t>砂糖不使用</a:t>
          </a:r>
          <a:br>
            <a:rPr kumimoji="1" lang="en-US" altLang="ja-JP" sz="3600" dirty="0"/>
          </a:br>
          <a:r>
            <a:rPr kumimoji="1" lang="ja-JP" altLang="en-US" sz="3600" dirty="0"/>
            <a:t>衛生的で安全</a:t>
          </a:r>
          <a:endParaRPr kumimoji="1" lang="en-US" altLang="ja-JP" sz="3600" dirty="0"/>
        </a:p>
      </dgm:t>
    </dgm:pt>
    <dgm:pt modelId="{E68B00E3-63AB-421C-A21B-5527111D554D}" type="parTrans" cxnId="{8B563AFB-DEB3-42BA-B123-3BD17F617230}">
      <dgm:prSet/>
      <dgm:spPr/>
      <dgm:t>
        <a:bodyPr/>
        <a:lstStyle/>
        <a:p>
          <a:endParaRPr kumimoji="1" lang="ja-JP" altLang="en-US" sz="3600"/>
        </a:p>
      </dgm:t>
    </dgm:pt>
    <dgm:pt modelId="{B3F2C8C0-7EAB-483C-BCCF-72E2AD07ECDC}" type="sibTrans" cxnId="{8B563AFB-DEB3-42BA-B123-3BD17F617230}">
      <dgm:prSet/>
      <dgm:spPr/>
      <dgm:t>
        <a:bodyPr/>
        <a:lstStyle/>
        <a:p>
          <a:endParaRPr kumimoji="1" lang="ja-JP" altLang="en-US" sz="3600"/>
        </a:p>
      </dgm:t>
    </dgm:pt>
    <dgm:pt modelId="{F217D737-9D88-4143-8533-C6C39400EC22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3600" dirty="0"/>
            <a:t>具沢山のお味噌汁</a:t>
          </a:r>
        </a:p>
      </dgm:t>
    </dgm:pt>
    <dgm:pt modelId="{5E47B5FE-49F5-46C2-92E7-514E46DD8243}" type="parTrans" cxnId="{1EFFDBFE-FB87-4FCF-A3AE-B8F8ED22419B}">
      <dgm:prSet custT="1"/>
      <dgm:spPr/>
      <dgm:t>
        <a:bodyPr/>
        <a:lstStyle/>
        <a:p>
          <a:endParaRPr kumimoji="1" lang="ja-JP" altLang="en-US" sz="3600"/>
        </a:p>
      </dgm:t>
    </dgm:pt>
    <dgm:pt modelId="{E7EE73B0-1BB9-43EC-84C1-91589F073EDD}" type="sibTrans" cxnId="{1EFFDBFE-FB87-4FCF-A3AE-B8F8ED22419B}">
      <dgm:prSet/>
      <dgm:spPr/>
      <dgm:t>
        <a:bodyPr/>
        <a:lstStyle/>
        <a:p>
          <a:endParaRPr kumimoji="1" lang="ja-JP" altLang="en-US" sz="3600"/>
        </a:p>
      </dgm:t>
    </dgm:pt>
    <dgm:pt modelId="{222DC468-7787-4ACA-AB72-A5BE4AE45BBE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3600" dirty="0"/>
            <a:t> 玄米，</a:t>
          </a:r>
          <a:r>
            <a:rPr kumimoji="1" lang="en-US" altLang="ja-JP" sz="3600" dirty="0"/>
            <a:t>5</a:t>
          </a:r>
          <a:r>
            <a:rPr kumimoji="1" lang="ja-JP" altLang="en-US" sz="3600" dirty="0"/>
            <a:t>分づき米のおにぎり</a:t>
          </a:r>
        </a:p>
      </dgm:t>
    </dgm:pt>
    <dgm:pt modelId="{57DA4979-2884-4F38-94C3-6F4F9A7FF67E}" type="parTrans" cxnId="{4B10AA55-8CEE-4B2E-834F-A0E3A8B64A9C}">
      <dgm:prSet custT="1"/>
      <dgm:spPr/>
      <dgm:t>
        <a:bodyPr/>
        <a:lstStyle/>
        <a:p>
          <a:endParaRPr kumimoji="1" lang="ja-JP" altLang="en-US" sz="3600"/>
        </a:p>
      </dgm:t>
    </dgm:pt>
    <dgm:pt modelId="{057FCFF8-8AD2-4CD6-81D9-C93FD2FF8F54}" type="sibTrans" cxnId="{4B10AA55-8CEE-4B2E-834F-A0E3A8B64A9C}">
      <dgm:prSet/>
      <dgm:spPr/>
      <dgm:t>
        <a:bodyPr/>
        <a:lstStyle/>
        <a:p>
          <a:endParaRPr kumimoji="1" lang="ja-JP" altLang="en-US" sz="3600"/>
        </a:p>
      </dgm:t>
    </dgm:pt>
    <dgm:pt modelId="{47C9F2BD-655C-4AD2-885C-C9B79898FE8F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kumimoji="1" lang="ja-JP" altLang="en-US" sz="3600" dirty="0"/>
            <a:t>水，麦茶，ばん茶</a:t>
          </a:r>
        </a:p>
      </dgm:t>
    </dgm:pt>
    <dgm:pt modelId="{089C37FF-109C-4489-A869-76E50E05A1E2}" type="parTrans" cxnId="{DE6323D6-79FF-4CC2-947B-F15440F620B3}">
      <dgm:prSet custT="1"/>
      <dgm:spPr/>
      <dgm:t>
        <a:bodyPr/>
        <a:lstStyle/>
        <a:p>
          <a:endParaRPr kumimoji="1" lang="ja-JP" altLang="en-US" sz="3600"/>
        </a:p>
      </dgm:t>
    </dgm:pt>
    <dgm:pt modelId="{E1CE25ED-FF26-436C-B822-BB8BE97698E1}" type="sibTrans" cxnId="{DE6323D6-79FF-4CC2-947B-F15440F620B3}">
      <dgm:prSet/>
      <dgm:spPr/>
      <dgm:t>
        <a:bodyPr/>
        <a:lstStyle/>
        <a:p>
          <a:endParaRPr kumimoji="1" lang="ja-JP" altLang="en-US" sz="3600"/>
        </a:p>
      </dgm:t>
    </dgm:pt>
    <dgm:pt modelId="{F4A81C04-0848-495C-9841-6D4438114F61}" type="pres">
      <dgm:prSet presAssocID="{33BFA216-4907-427F-85C1-BCE011CB21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4B85D5D-3508-4683-AA43-3E9779F0EDAD}" type="pres">
      <dgm:prSet presAssocID="{5FB55C41-3AFB-4D99-BA3F-A892ABFAE2E8}" presName="root1" presStyleCnt="0"/>
      <dgm:spPr/>
    </dgm:pt>
    <dgm:pt modelId="{69E60CF4-0A5A-4DB9-833E-DC05F70FEB3D}" type="pres">
      <dgm:prSet presAssocID="{5FB55C41-3AFB-4D99-BA3F-A892ABFAE2E8}" presName="LevelOneTextNode" presStyleLbl="node0" presStyleIdx="0" presStyleCnt="1" custScaleX="205032" custScaleY="302533" custLinFactNeighborX="-54752" custLinFactNeighborY="3080">
        <dgm:presLayoutVars>
          <dgm:chPref val="3"/>
        </dgm:presLayoutVars>
      </dgm:prSet>
      <dgm:spPr/>
    </dgm:pt>
    <dgm:pt modelId="{EB4DE3C5-6984-4E59-9D5D-646E3B153941}" type="pres">
      <dgm:prSet presAssocID="{5FB55C41-3AFB-4D99-BA3F-A892ABFAE2E8}" presName="level2hierChild" presStyleCnt="0"/>
      <dgm:spPr/>
    </dgm:pt>
    <dgm:pt modelId="{57A88AE0-06F0-42EA-8A2F-B151058D91B4}" type="pres">
      <dgm:prSet presAssocID="{5E47B5FE-49F5-46C2-92E7-514E46DD8243}" presName="conn2-1" presStyleLbl="parChTrans1D2" presStyleIdx="0" presStyleCnt="3"/>
      <dgm:spPr/>
    </dgm:pt>
    <dgm:pt modelId="{0F111C51-0ED1-4848-86A2-DFCD39341867}" type="pres">
      <dgm:prSet presAssocID="{5E47B5FE-49F5-46C2-92E7-514E46DD8243}" presName="connTx" presStyleLbl="parChTrans1D2" presStyleIdx="0" presStyleCnt="3"/>
      <dgm:spPr/>
    </dgm:pt>
    <dgm:pt modelId="{FBAB20EE-37F7-4BFA-87D1-4D15BFF5973B}" type="pres">
      <dgm:prSet presAssocID="{F217D737-9D88-4143-8533-C6C39400EC22}" presName="root2" presStyleCnt="0"/>
      <dgm:spPr/>
    </dgm:pt>
    <dgm:pt modelId="{DCEE9B6B-34F8-4F69-A7A0-A1D1A05815FA}" type="pres">
      <dgm:prSet presAssocID="{F217D737-9D88-4143-8533-C6C39400EC22}" presName="LevelTwoTextNode" presStyleLbl="node2" presStyleIdx="0" presStyleCnt="3" custScaleX="295587" custScaleY="116640" custLinFactNeighborX="10221">
        <dgm:presLayoutVars>
          <dgm:chPref val="3"/>
        </dgm:presLayoutVars>
      </dgm:prSet>
      <dgm:spPr/>
    </dgm:pt>
    <dgm:pt modelId="{F31B1C9D-AA7C-4024-8808-8E465AF3831E}" type="pres">
      <dgm:prSet presAssocID="{F217D737-9D88-4143-8533-C6C39400EC22}" presName="level3hierChild" presStyleCnt="0"/>
      <dgm:spPr/>
    </dgm:pt>
    <dgm:pt modelId="{BC1BBE81-0A23-4C9F-8796-8B9884089794}" type="pres">
      <dgm:prSet presAssocID="{57DA4979-2884-4F38-94C3-6F4F9A7FF67E}" presName="conn2-1" presStyleLbl="parChTrans1D2" presStyleIdx="1" presStyleCnt="3"/>
      <dgm:spPr/>
    </dgm:pt>
    <dgm:pt modelId="{721549E7-D7BB-44F6-AC8A-2BDCF59E85F8}" type="pres">
      <dgm:prSet presAssocID="{57DA4979-2884-4F38-94C3-6F4F9A7FF67E}" presName="connTx" presStyleLbl="parChTrans1D2" presStyleIdx="1" presStyleCnt="3"/>
      <dgm:spPr/>
    </dgm:pt>
    <dgm:pt modelId="{99B184B1-B0F0-4D51-BFCF-ED0853270E98}" type="pres">
      <dgm:prSet presAssocID="{222DC468-7787-4ACA-AB72-A5BE4AE45BBE}" presName="root2" presStyleCnt="0"/>
      <dgm:spPr/>
    </dgm:pt>
    <dgm:pt modelId="{84CD4D20-749B-4C3C-B452-72214FB6638B}" type="pres">
      <dgm:prSet presAssocID="{222DC468-7787-4ACA-AB72-A5BE4AE45BBE}" presName="LevelTwoTextNode" presStyleLbl="node2" presStyleIdx="1" presStyleCnt="3" custScaleX="295587" custScaleY="116640" custLinFactNeighborX="10221">
        <dgm:presLayoutVars>
          <dgm:chPref val="3"/>
        </dgm:presLayoutVars>
      </dgm:prSet>
      <dgm:spPr/>
    </dgm:pt>
    <dgm:pt modelId="{003E65DD-B8F2-48C9-B9A8-94E81C058C5B}" type="pres">
      <dgm:prSet presAssocID="{222DC468-7787-4ACA-AB72-A5BE4AE45BBE}" presName="level3hierChild" presStyleCnt="0"/>
      <dgm:spPr/>
    </dgm:pt>
    <dgm:pt modelId="{2B8AC381-1A05-480C-B1E9-9CDDC6C214E1}" type="pres">
      <dgm:prSet presAssocID="{089C37FF-109C-4489-A869-76E50E05A1E2}" presName="conn2-1" presStyleLbl="parChTrans1D2" presStyleIdx="2" presStyleCnt="3"/>
      <dgm:spPr/>
    </dgm:pt>
    <dgm:pt modelId="{A41D538A-E59F-4CAA-9F9A-040CC0739609}" type="pres">
      <dgm:prSet presAssocID="{089C37FF-109C-4489-A869-76E50E05A1E2}" presName="connTx" presStyleLbl="parChTrans1D2" presStyleIdx="2" presStyleCnt="3"/>
      <dgm:spPr/>
    </dgm:pt>
    <dgm:pt modelId="{89C5CF3F-CC7E-464C-B391-F20AD9329D16}" type="pres">
      <dgm:prSet presAssocID="{47C9F2BD-655C-4AD2-885C-C9B79898FE8F}" presName="root2" presStyleCnt="0"/>
      <dgm:spPr/>
    </dgm:pt>
    <dgm:pt modelId="{B4C0A2D5-393B-4941-ACD4-33DFEAD47493}" type="pres">
      <dgm:prSet presAssocID="{47C9F2BD-655C-4AD2-885C-C9B79898FE8F}" presName="LevelTwoTextNode" presStyleLbl="node2" presStyleIdx="2" presStyleCnt="3" custScaleX="298877" custScaleY="110000" custLinFactNeighborX="10808" custLinFactNeighborY="1">
        <dgm:presLayoutVars>
          <dgm:chPref val="3"/>
        </dgm:presLayoutVars>
      </dgm:prSet>
      <dgm:spPr/>
    </dgm:pt>
    <dgm:pt modelId="{63656FEB-C386-4B16-8954-0ED7C3FC6A67}" type="pres">
      <dgm:prSet presAssocID="{47C9F2BD-655C-4AD2-885C-C9B79898FE8F}" presName="level3hierChild" presStyleCnt="0"/>
      <dgm:spPr/>
    </dgm:pt>
  </dgm:ptLst>
  <dgm:cxnLst>
    <dgm:cxn modelId="{116FE800-0C1E-4AD4-8A29-279FFB07FA1E}" type="presOf" srcId="{089C37FF-109C-4489-A869-76E50E05A1E2}" destId="{A41D538A-E59F-4CAA-9F9A-040CC0739609}" srcOrd="1" destOrd="0" presId="urn:microsoft.com/office/officeart/2005/8/layout/hierarchy2"/>
    <dgm:cxn modelId="{EF19D202-8D30-46D0-9920-F6995A3A6F57}" type="presOf" srcId="{5FB55C41-3AFB-4D99-BA3F-A892ABFAE2E8}" destId="{69E60CF4-0A5A-4DB9-833E-DC05F70FEB3D}" srcOrd="0" destOrd="0" presId="urn:microsoft.com/office/officeart/2005/8/layout/hierarchy2"/>
    <dgm:cxn modelId="{1A97A814-D993-497B-8334-96CFEA09F989}" type="presOf" srcId="{5E47B5FE-49F5-46C2-92E7-514E46DD8243}" destId="{0F111C51-0ED1-4848-86A2-DFCD39341867}" srcOrd="1" destOrd="0" presId="urn:microsoft.com/office/officeart/2005/8/layout/hierarchy2"/>
    <dgm:cxn modelId="{771E561C-9CF3-4568-A1C0-156D68FC6218}" type="presOf" srcId="{57DA4979-2884-4F38-94C3-6F4F9A7FF67E}" destId="{BC1BBE81-0A23-4C9F-8796-8B9884089794}" srcOrd="0" destOrd="0" presId="urn:microsoft.com/office/officeart/2005/8/layout/hierarchy2"/>
    <dgm:cxn modelId="{1EFA442F-C468-4D3F-81DD-4C64E92A7D36}" type="presOf" srcId="{089C37FF-109C-4489-A869-76E50E05A1E2}" destId="{2B8AC381-1A05-480C-B1E9-9CDDC6C214E1}" srcOrd="0" destOrd="0" presId="urn:microsoft.com/office/officeart/2005/8/layout/hierarchy2"/>
    <dgm:cxn modelId="{76F4AF6F-6EDB-49F5-A1A6-5363281AA817}" type="presOf" srcId="{47C9F2BD-655C-4AD2-885C-C9B79898FE8F}" destId="{B4C0A2D5-393B-4941-ACD4-33DFEAD47493}" srcOrd="0" destOrd="0" presId="urn:microsoft.com/office/officeart/2005/8/layout/hierarchy2"/>
    <dgm:cxn modelId="{4B10AA55-8CEE-4B2E-834F-A0E3A8B64A9C}" srcId="{5FB55C41-3AFB-4D99-BA3F-A892ABFAE2E8}" destId="{222DC468-7787-4ACA-AB72-A5BE4AE45BBE}" srcOrd="1" destOrd="0" parTransId="{57DA4979-2884-4F38-94C3-6F4F9A7FF67E}" sibTransId="{057FCFF8-8AD2-4CD6-81D9-C93FD2FF8F54}"/>
    <dgm:cxn modelId="{9757D676-A2D8-41F4-A8CD-D9E6A24B50D5}" type="presOf" srcId="{33BFA216-4907-427F-85C1-BCE011CB2111}" destId="{F4A81C04-0848-495C-9841-6D4438114F61}" srcOrd="0" destOrd="0" presId="urn:microsoft.com/office/officeart/2005/8/layout/hierarchy2"/>
    <dgm:cxn modelId="{A4194081-192B-49F1-8BBD-11C8FD666A51}" type="presOf" srcId="{F217D737-9D88-4143-8533-C6C39400EC22}" destId="{DCEE9B6B-34F8-4F69-A7A0-A1D1A05815FA}" srcOrd="0" destOrd="0" presId="urn:microsoft.com/office/officeart/2005/8/layout/hierarchy2"/>
    <dgm:cxn modelId="{EF6878CA-CD17-4D84-B28C-33D501286F0C}" type="presOf" srcId="{57DA4979-2884-4F38-94C3-6F4F9A7FF67E}" destId="{721549E7-D7BB-44F6-AC8A-2BDCF59E85F8}" srcOrd="1" destOrd="0" presId="urn:microsoft.com/office/officeart/2005/8/layout/hierarchy2"/>
    <dgm:cxn modelId="{DE6323D6-79FF-4CC2-947B-F15440F620B3}" srcId="{5FB55C41-3AFB-4D99-BA3F-A892ABFAE2E8}" destId="{47C9F2BD-655C-4AD2-885C-C9B79898FE8F}" srcOrd="2" destOrd="0" parTransId="{089C37FF-109C-4489-A869-76E50E05A1E2}" sibTransId="{E1CE25ED-FF26-436C-B822-BB8BE97698E1}"/>
    <dgm:cxn modelId="{6E8AACE1-C5E8-4AB6-99B0-58EDAD7F031B}" type="presOf" srcId="{222DC468-7787-4ACA-AB72-A5BE4AE45BBE}" destId="{84CD4D20-749B-4C3C-B452-72214FB6638B}" srcOrd="0" destOrd="0" presId="urn:microsoft.com/office/officeart/2005/8/layout/hierarchy2"/>
    <dgm:cxn modelId="{C59304F4-AB85-4E6F-A23C-9471DB449F19}" type="presOf" srcId="{5E47B5FE-49F5-46C2-92E7-514E46DD8243}" destId="{57A88AE0-06F0-42EA-8A2F-B151058D91B4}" srcOrd="0" destOrd="0" presId="urn:microsoft.com/office/officeart/2005/8/layout/hierarchy2"/>
    <dgm:cxn modelId="{8B563AFB-DEB3-42BA-B123-3BD17F617230}" srcId="{33BFA216-4907-427F-85C1-BCE011CB2111}" destId="{5FB55C41-3AFB-4D99-BA3F-A892ABFAE2E8}" srcOrd="0" destOrd="0" parTransId="{E68B00E3-63AB-421C-A21B-5527111D554D}" sibTransId="{B3F2C8C0-7EAB-483C-BCCF-72E2AD07ECDC}"/>
    <dgm:cxn modelId="{1EFFDBFE-FB87-4FCF-A3AE-B8F8ED22419B}" srcId="{5FB55C41-3AFB-4D99-BA3F-A892ABFAE2E8}" destId="{F217D737-9D88-4143-8533-C6C39400EC22}" srcOrd="0" destOrd="0" parTransId="{5E47B5FE-49F5-46C2-92E7-514E46DD8243}" sibTransId="{E7EE73B0-1BB9-43EC-84C1-91589F073EDD}"/>
    <dgm:cxn modelId="{599CBFF6-60E8-4705-9A07-2CDC2E68FEA1}" type="presParOf" srcId="{F4A81C04-0848-495C-9841-6D4438114F61}" destId="{64B85D5D-3508-4683-AA43-3E9779F0EDAD}" srcOrd="0" destOrd="0" presId="urn:microsoft.com/office/officeart/2005/8/layout/hierarchy2"/>
    <dgm:cxn modelId="{8A92C52B-A40F-4F5F-8E2C-28F41FD8E126}" type="presParOf" srcId="{64B85D5D-3508-4683-AA43-3E9779F0EDAD}" destId="{69E60CF4-0A5A-4DB9-833E-DC05F70FEB3D}" srcOrd="0" destOrd="0" presId="urn:microsoft.com/office/officeart/2005/8/layout/hierarchy2"/>
    <dgm:cxn modelId="{D8603CBB-F256-4B89-BAAB-6DEEA1F3C399}" type="presParOf" srcId="{64B85D5D-3508-4683-AA43-3E9779F0EDAD}" destId="{EB4DE3C5-6984-4E59-9D5D-646E3B153941}" srcOrd="1" destOrd="0" presId="urn:microsoft.com/office/officeart/2005/8/layout/hierarchy2"/>
    <dgm:cxn modelId="{E1E6E111-5C86-484A-88B1-CF7604D7D67E}" type="presParOf" srcId="{EB4DE3C5-6984-4E59-9D5D-646E3B153941}" destId="{57A88AE0-06F0-42EA-8A2F-B151058D91B4}" srcOrd="0" destOrd="0" presId="urn:microsoft.com/office/officeart/2005/8/layout/hierarchy2"/>
    <dgm:cxn modelId="{5152E91D-C1EA-4636-8936-E2D80EE4CF88}" type="presParOf" srcId="{57A88AE0-06F0-42EA-8A2F-B151058D91B4}" destId="{0F111C51-0ED1-4848-86A2-DFCD39341867}" srcOrd="0" destOrd="0" presId="urn:microsoft.com/office/officeart/2005/8/layout/hierarchy2"/>
    <dgm:cxn modelId="{EBC571E7-0F98-4E4F-907B-D160BAD2BCB2}" type="presParOf" srcId="{EB4DE3C5-6984-4E59-9D5D-646E3B153941}" destId="{FBAB20EE-37F7-4BFA-87D1-4D15BFF5973B}" srcOrd="1" destOrd="0" presId="urn:microsoft.com/office/officeart/2005/8/layout/hierarchy2"/>
    <dgm:cxn modelId="{C535C7F9-F91E-4747-BE78-BA00E03FE1C5}" type="presParOf" srcId="{FBAB20EE-37F7-4BFA-87D1-4D15BFF5973B}" destId="{DCEE9B6B-34F8-4F69-A7A0-A1D1A05815FA}" srcOrd="0" destOrd="0" presId="urn:microsoft.com/office/officeart/2005/8/layout/hierarchy2"/>
    <dgm:cxn modelId="{53400302-9C4D-4F1A-BC3A-88E4D40455EE}" type="presParOf" srcId="{FBAB20EE-37F7-4BFA-87D1-4D15BFF5973B}" destId="{F31B1C9D-AA7C-4024-8808-8E465AF3831E}" srcOrd="1" destOrd="0" presId="urn:microsoft.com/office/officeart/2005/8/layout/hierarchy2"/>
    <dgm:cxn modelId="{AEBDCB3B-8815-4E60-85D2-D8D54B591F48}" type="presParOf" srcId="{EB4DE3C5-6984-4E59-9D5D-646E3B153941}" destId="{BC1BBE81-0A23-4C9F-8796-8B9884089794}" srcOrd="2" destOrd="0" presId="urn:microsoft.com/office/officeart/2005/8/layout/hierarchy2"/>
    <dgm:cxn modelId="{ADE39F5A-CF7C-4A9C-9566-0A9CE400EAA2}" type="presParOf" srcId="{BC1BBE81-0A23-4C9F-8796-8B9884089794}" destId="{721549E7-D7BB-44F6-AC8A-2BDCF59E85F8}" srcOrd="0" destOrd="0" presId="urn:microsoft.com/office/officeart/2005/8/layout/hierarchy2"/>
    <dgm:cxn modelId="{4623870A-395C-40EA-B0B0-C9BCEF6ADC81}" type="presParOf" srcId="{EB4DE3C5-6984-4E59-9D5D-646E3B153941}" destId="{99B184B1-B0F0-4D51-BFCF-ED0853270E98}" srcOrd="3" destOrd="0" presId="urn:microsoft.com/office/officeart/2005/8/layout/hierarchy2"/>
    <dgm:cxn modelId="{37C1B4D0-2252-40E2-AB6C-02C7C912AD17}" type="presParOf" srcId="{99B184B1-B0F0-4D51-BFCF-ED0853270E98}" destId="{84CD4D20-749B-4C3C-B452-72214FB6638B}" srcOrd="0" destOrd="0" presId="urn:microsoft.com/office/officeart/2005/8/layout/hierarchy2"/>
    <dgm:cxn modelId="{953CFD29-A224-4273-A3FE-09876662B374}" type="presParOf" srcId="{99B184B1-B0F0-4D51-BFCF-ED0853270E98}" destId="{003E65DD-B8F2-48C9-B9A8-94E81C058C5B}" srcOrd="1" destOrd="0" presId="urn:microsoft.com/office/officeart/2005/8/layout/hierarchy2"/>
    <dgm:cxn modelId="{A0679165-C697-4503-B06E-8BC34FC2D8AC}" type="presParOf" srcId="{EB4DE3C5-6984-4E59-9D5D-646E3B153941}" destId="{2B8AC381-1A05-480C-B1E9-9CDDC6C214E1}" srcOrd="4" destOrd="0" presId="urn:microsoft.com/office/officeart/2005/8/layout/hierarchy2"/>
    <dgm:cxn modelId="{576D55AA-1E55-4E47-8720-94189EF8EFC8}" type="presParOf" srcId="{2B8AC381-1A05-480C-B1E9-9CDDC6C214E1}" destId="{A41D538A-E59F-4CAA-9F9A-040CC0739609}" srcOrd="0" destOrd="0" presId="urn:microsoft.com/office/officeart/2005/8/layout/hierarchy2"/>
    <dgm:cxn modelId="{E66FC483-EA35-4300-A304-F246B9CDAAC2}" type="presParOf" srcId="{EB4DE3C5-6984-4E59-9D5D-646E3B153941}" destId="{89C5CF3F-CC7E-464C-B391-F20AD9329D16}" srcOrd="5" destOrd="0" presId="urn:microsoft.com/office/officeart/2005/8/layout/hierarchy2"/>
    <dgm:cxn modelId="{70EE4B85-8D99-4A5E-B343-94DB8BE7040C}" type="presParOf" srcId="{89C5CF3F-CC7E-464C-B391-F20AD9329D16}" destId="{B4C0A2D5-393B-4941-ACD4-33DFEAD47493}" srcOrd="0" destOrd="0" presId="urn:microsoft.com/office/officeart/2005/8/layout/hierarchy2"/>
    <dgm:cxn modelId="{4D963494-3649-4600-AFDD-2CB41E93F2CA}" type="presParOf" srcId="{89C5CF3F-CC7E-464C-B391-F20AD9329D16}" destId="{63656FEB-C386-4B16-8954-0ED7C3FC6A6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60CF4-0A5A-4DB9-833E-DC05F70FEB3D}">
      <dsp:nvSpPr>
        <dsp:cNvPr id="0" name=""/>
        <dsp:cNvSpPr/>
      </dsp:nvSpPr>
      <dsp:spPr>
        <a:xfrm>
          <a:off x="177320" y="1132166"/>
          <a:ext cx="2275791" cy="2974461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/>
            <a:t>4.</a:t>
          </a:r>
          <a:r>
            <a:rPr kumimoji="1" lang="ja-JP" altLang="en-US" sz="3200" kern="1200" dirty="0"/>
            <a:t> 世界平和</a:t>
          </a:r>
          <a:br>
            <a:rPr kumimoji="1" lang="en-US" altLang="ja-JP" sz="3200" kern="1200" dirty="0"/>
          </a:br>
          <a:r>
            <a:rPr kumimoji="1" lang="ja-JP" altLang="en-US" sz="3200" kern="1200" dirty="0"/>
            <a:t>の推進</a:t>
          </a:r>
          <a:br>
            <a:rPr kumimoji="1" lang="en-US" altLang="ja-JP" sz="3200" kern="1200" dirty="0"/>
          </a:br>
          <a:r>
            <a:rPr kumimoji="1" lang="ja-JP" altLang="en-US" sz="2000" kern="1200" dirty="0"/>
            <a:t>奉仕の理念で結ばれた職業人が，世界的ネットワークを通じて，国際理解，国際親善，国際平和を実現すること。</a:t>
          </a:r>
          <a:endParaRPr kumimoji="1" lang="ja-JP" altLang="en-US" sz="3200" kern="1200" dirty="0"/>
        </a:p>
      </dsp:txBody>
      <dsp:txXfrm>
        <a:off x="243976" y="1198822"/>
        <a:ext cx="2142479" cy="2841149"/>
      </dsp:txXfrm>
    </dsp:sp>
    <dsp:sp modelId="{57A88AE0-06F0-42EA-8A2F-B151058D91B4}">
      <dsp:nvSpPr>
        <dsp:cNvPr id="0" name=""/>
        <dsp:cNvSpPr/>
      </dsp:nvSpPr>
      <dsp:spPr>
        <a:xfrm rot="17581338">
          <a:off x="2106876" y="2078356"/>
          <a:ext cx="1137228" cy="35429"/>
        </a:xfrm>
        <a:custGeom>
          <a:avLst/>
          <a:gdLst/>
          <a:ahLst/>
          <a:cxnLst/>
          <a:rect l="0" t="0" r="0" b="0"/>
          <a:pathLst>
            <a:path>
              <a:moveTo>
                <a:pt x="0" y="17714"/>
              </a:moveTo>
              <a:lnTo>
                <a:pt x="1137228" y="177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647060" y="2067640"/>
        <a:ext cx="56861" cy="56861"/>
      </dsp:txXfrm>
    </dsp:sp>
    <dsp:sp modelId="{DCEE9B6B-34F8-4F69-A7A0-A1D1A05815FA}">
      <dsp:nvSpPr>
        <dsp:cNvPr id="0" name=""/>
        <dsp:cNvSpPr/>
      </dsp:nvSpPr>
      <dsp:spPr>
        <a:xfrm>
          <a:off x="2897869" y="1051478"/>
          <a:ext cx="1391423" cy="104253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 奉仕の</a:t>
          </a:r>
          <a:br>
            <a:rPr kumimoji="1" lang="en-US" altLang="ja-JP" sz="2800" kern="1200" dirty="0"/>
          </a:br>
          <a:r>
            <a:rPr kumimoji="1" lang="ja-JP" altLang="en-US" sz="2800" kern="1200" dirty="0"/>
            <a:t>機会</a:t>
          </a:r>
        </a:p>
      </dsp:txBody>
      <dsp:txXfrm>
        <a:off x="2928404" y="1082013"/>
        <a:ext cx="1330353" cy="981465"/>
      </dsp:txXfrm>
    </dsp:sp>
    <dsp:sp modelId="{716D3BE2-B8AB-4727-A1BB-A127E03F7265}">
      <dsp:nvSpPr>
        <dsp:cNvPr id="0" name=""/>
        <dsp:cNvSpPr/>
      </dsp:nvSpPr>
      <dsp:spPr>
        <a:xfrm rot="18477192">
          <a:off x="4118955" y="1206147"/>
          <a:ext cx="884915" cy="35429"/>
        </a:xfrm>
        <a:custGeom>
          <a:avLst/>
          <a:gdLst/>
          <a:ahLst/>
          <a:cxnLst/>
          <a:rect l="0" t="0" r="0" b="0"/>
          <a:pathLst>
            <a:path>
              <a:moveTo>
                <a:pt x="0" y="17714"/>
              </a:moveTo>
              <a:lnTo>
                <a:pt x="884915" y="177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39289" y="1201739"/>
        <a:ext cx="44245" cy="44245"/>
      </dsp:txXfrm>
    </dsp:sp>
    <dsp:sp modelId="{3C814EF7-E8C6-406E-B84B-1BE9B7B85ED7}">
      <dsp:nvSpPr>
        <dsp:cNvPr id="0" name=""/>
        <dsp:cNvSpPr/>
      </dsp:nvSpPr>
      <dsp:spPr>
        <a:xfrm>
          <a:off x="4833532" y="244245"/>
          <a:ext cx="6171302" cy="126146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１．知り合いを広める</a:t>
          </a:r>
          <a:r>
            <a:rPr kumimoji="1" lang="ja-JP" altLang="en-US" sz="2400" kern="1200" dirty="0"/>
            <a:t>→国際親善</a:t>
          </a:r>
          <a:br>
            <a:rPr kumimoji="1" lang="en-US" altLang="ja-JP" sz="3200" kern="1200" dirty="0"/>
          </a:br>
          <a:r>
            <a:rPr kumimoji="1" lang="ja-JP" altLang="en-US" sz="3200" kern="1200" dirty="0"/>
            <a:t>　</a:t>
          </a:r>
          <a:r>
            <a:rPr kumimoji="1" lang="ja-JP" altLang="en-US" sz="2000" kern="1200" dirty="0"/>
            <a:t>知り合いを広めることによって</a:t>
          </a:r>
          <a:r>
            <a:rPr kumimoji="1" lang="ja-JP" altLang="en-US" sz="2000" b="1" kern="1200" dirty="0"/>
            <a:t>奉仕の機会</a:t>
          </a:r>
          <a:r>
            <a:rPr kumimoji="1" lang="ja-JP" altLang="en-US" sz="2000" kern="1200" dirty="0"/>
            <a:t>とすること。</a:t>
          </a:r>
          <a:endParaRPr kumimoji="1" lang="ja-JP" altLang="en-US" sz="3200" kern="1200" dirty="0"/>
        </a:p>
      </dsp:txBody>
      <dsp:txXfrm>
        <a:off x="4870479" y="281192"/>
        <a:ext cx="6097408" cy="1187570"/>
      </dsp:txXfrm>
    </dsp:sp>
    <dsp:sp modelId="{3A66EC48-019D-4551-9DF7-C08DD4DAAEDE}">
      <dsp:nvSpPr>
        <dsp:cNvPr id="0" name=""/>
        <dsp:cNvSpPr/>
      </dsp:nvSpPr>
      <dsp:spPr>
        <a:xfrm rot="3122808">
          <a:off x="4118955" y="1903915"/>
          <a:ext cx="884915" cy="35429"/>
        </a:xfrm>
        <a:custGeom>
          <a:avLst/>
          <a:gdLst/>
          <a:ahLst/>
          <a:cxnLst/>
          <a:rect l="0" t="0" r="0" b="0"/>
          <a:pathLst>
            <a:path>
              <a:moveTo>
                <a:pt x="0" y="17714"/>
              </a:moveTo>
              <a:lnTo>
                <a:pt x="884915" y="177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39289" y="1899506"/>
        <a:ext cx="44245" cy="44245"/>
      </dsp:txXfrm>
    </dsp:sp>
    <dsp:sp modelId="{501C551B-C7F7-463C-B520-14A898D0E01A}">
      <dsp:nvSpPr>
        <dsp:cNvPr id="0" name=""/>
        <dsp:cNvSpPr/>
      </dsp:nvSpPr>
      <dsp:spPr>
        <a:xfrm>
          <a:off x="4833532" y="1639781"/>
          <a:ext cx="6171302" cy="126146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２．職業倫理の向上</a:t>
          </a:r>
          <a:r>
            <a:rPr kumimoji="1" lang="ja-JP" altLang="en-US" sz="2400" kern="1200" dirty="0"/>
            <a:t>→国際理解</a:t>
          </a:r>
          <a:br>
            <a:rPr kumimoji="1" lang="en-US" altLang="ja-JP" sz="3200" kern="1200" dirty="0"/>
          </a:br>
          <a:r>
            <a:rPr kumimoji="1" lang="ja-JP" altLang="en-US" sz="3200" kern="1200" dirty="0"/>
            <a:t>　</a:t>
          </a:r>
          <a:r>
            <a:rPr kumimoji="1" lang="ja-JP" altLang="en-US" sz="2000" kern="1200" dirty="0"/>
            <a:t>職業上の高い倫理基準を保ち，</a:t>
          </a:r>
          <a:r>
            <a:rPr kumimoji="1" lang="en-US" altLang="ja-JP" sz="2000" kern="1200" dirty="0"/>
            <a:t>…</a:t>
          </a:r>
          <a:r>
            <a:rPr kumimoji="1" lang="ja-JP" altLang="en-US" sz="2000" b="1" kern="1200" dirty="0"/>
            <a:t>社会に奉仕する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機会</a:t>
          </a:r>
          <a:r>
            <a:rPr kumimoji="1" lang="ja-JP" altLang="en-US" sz="2000" kern="1200" dirty="0"/>
            <a:t>として各自の職業を高潔なものにすること。</a:t>
          </a:r>
          <a:endParaRPr kumimoji="1" lang="ja-JP" altLang="en-US" sz="3200" kern="1200" dirty="0"/>
        </a:p>
      </dsp:txBody>
      <dsp:txXfrm>
        <a:off x="4870479" y="1676728"/>
        <a:ext cx="6097408" cy="1187570"/>
      </dsp:txXfrm>
    </dsp:sp>
    <dsp:sp modelId="{BC1BBE81-0A23-4C9F-8796-8B9884089794}">
      <dsp:nvSpPr>
        <dsp:cNvPr id="0" name=""/>
        <dsp:cNvSpPr/>
      </dsp:nvSpPr>
      <dsp:spPr>
        <a:xfrm rot="4018662">
          <a:off x="2106876" y="3125008"/>
          <a:ext cx="1137228" cy="35429"/>
        </a:xfrm>
        <a:custGeom>
          <a:avLst/>
          <a:gdLst/>
          <a:ahLst/>
          <a:cxnLst/>
          <a:rect l="0" t="0" r="0" b="0"/>
          <a:pathLst>
            <a:path>
              <a:moveTo>
                <a:pt x="0" y="17714"/>
              </a:moveTo>
              <a:lnTo>
                <a:pt x="1137228" y="177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647060" y="3114292"/>
        <a:ext cx="56861" cy="56861"/>
      </dsp:txXfrm>
    </dsp:sp>
    <dsp:sp modelId="{84CD4D20-749B-4C3C-B452-72214FB6638B}">
      <dsp:nvSpPr>
        <dsp:cNvPr id="0" name=""/>
        <dsp:cNvSpPr/>
      </dsp:nvSpPr>
      <dsp:spPr>
        <a:xfrm>
          <a:off x="2897869" y="3144781"/>
          <a:ext cx="1391423" cy="104253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 奉仕の</a:t>
          </a:r>
          <a:br>
            <a:rPr kumimoji="1" lang="en-US" altLang="ja-JP" sz="2800" kern="1200" dirty="0"/>
          </a:br>
          <a:r>
            <a:rPr kumimoji="1" lang="ja-JP" altLang="en-US" sz="2800" kern="1200" dirty="0"/>
            <a:t>実践</a:t>
          </a:r>
        </a:p>
      </dsp:txBody>
      <dsp:txXfrm>
        <a:off x="2928404" y="3175316"/>
        <a:ext cx="1330353" cy="981465"/>
      </dsp:txXfrm>
    </dsp:sp>
    <dsp:sp modelId="{252A8F27-4D3C-4B34-9EBE-969A02F79C53}">
      <dsp:nvSpPr>
        <dsp:cNvPr id="0" name=""/>
        <dsp:cNvSpPr/>
      </dsp:nvSpPr>
      <dsp:spPr>
        <a:xfrm>
          <a:off x="4289293" y="3648334"/>
          <a:ext cx="544238" cy="35429"/>
        </a:xfrm>
        <a:custGeom>
          <a:avLst/>
          <a:gdLst/>
          <a:ahLst/>
          <a:cxnLst/>
          <a:rect l="0" t="0" r="0" b="0"/>
          <a:pathLst>
            <a:path>
              <a:moveTo>
                <a:pt x="0" y="17714"/>
              </a:moveTo>
              <a:lnTo>
                <a:pt x="544238" y="177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47806" y="3652442"/>
        <a:ext cx="27211" cy="27211"/>
      </dsp:txXfrm>
    </dsp:sp>
    <dsp:sp modelId="{295B39BE-3687-4688-865A-971359C8FAF2}">
      <dsp:nvSpPr>
        <dsp:cNvPr id="0" name=""/>
        <dsp:cNvSpPr/>
      </dsp:nvSpPr>
      <dsp:spPr>
        <a:xfrm>
          <a:off x="4833532" y="3035316"/>
          <a:ext cx="6171302" cy="12614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３．奉仕の理想の実践</a:t>
          </a:r>
          <a:r>
            <a:rPr kumimoji="1" lang="ja-JP" altLang="en-US" sz="2400" kern="1200" dirty="0"/>
            <a:t>→国際平和</a:t>
          </a:r>
          <a:br>
            <a:rPr kumimoji="1" lang="en-US" altLang="ja-JP" sz="3200" kern="1200" dirty="0"/>
          </a:br>
          <a:r>
            <a:rPr kumimoji="1" lang="ja-JP" altLang="en-US" sz="2000" kern="1200" dirty="0"/>
            <a:t>　ロータリアン一人ひとりが，</a:t>
          </a:r>
          <a:r>
            <a:rPr kumimoji="1" lang="en-US" altLang="ja-JP" sz="2000" kern="1200" dirty="0"/>
            <a:t>…</a:t>
          </a:r>
          <a:r>
            <a:rPr kumimoji="1" lang="ja-JP" altLang="en-US" sz="2000" kern="1200" dirty="0"/>
            <a:t>，日々，</a:t>
          </a:r>
          <a:r>
            <a:rPr kumimoji="1" lang="ja-JP" altLang="en-US" sz="2000" b="1" kern="1200" dirty="0"/>
            <a:t>奉仕の理念を実践</a:t>
          </a:r>
          <a:br>
            <a:rPr kumimoji="1" lang="en-US" altLang="ja-JP" sz="2000" kern="1200" dirty="0"/>
          </a:br>
          <a:r>
            <a:rPr kumimoji="1" lang="ja-JP" altLang="en-US" sz="2000" kern="1200" dirty="0"/>
            <a:t>　すること。</a:t>
          </a:r>
          <a:r>
            <a:rPr kumimoji="1" lang="ja-JP" altLang="en-US" sz="2000" b="1" kern="1200" dirty="0"/>
            <a:t>特に，青少年奉仕が重要</a:t>
          </a:r>
          <a:r>
            <a:rPr kumimoji="1" lang="ja-JP" altLang="en-US" sz="2000" b="1" kern="1200" dirty="0">
              <a:solidFill>
                <a:schemeClr val="bg1">
                  <a:lumMod val="75000"/>
                </a:schemeClr>
              </a:solidFill>
            </a:rPr>
            <a:t>→子ども食堂</a:t>
          </a:r>
          <a:endParaRPr kumimoji="1" lang="ja-JP" altLang="en-US" sz="32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870479" y="3072263"/>
        <a:ext cx="6097408" cy="1187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60CF4-0A5A-4DB9-833E-DC05F70FEB3D}">
      <dsp:nvSpPr>
        <dsp:cNvPr id="0" name=""/>
        <dsp:cNvSpPr/>
      </dsp:nvSpPr>
      <dsp:spPr>
        <a:xfrm>
          <a:off x="172148" y="863528"/>
          <a:ext cx="2200977" cy="2876683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日出</a:t>
          </a:r>
          <a:r>
            <a:rPr kumimoji="1" lang="en-US" altLang="ja-JP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RC</a:t>
          </a:r>
          <a:br>
            <a:rPr kumimoji="1" lang="en-US" altLang="ja-JP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1" lang="en-US" altLang="ja-JP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2020-21</a:t>
          </a:r>
          <a:r>
            <a:rPr kumimoji="1" lang="ja-JP" altLang="en-US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年度会長のテーマ</a:t>
          </a:r>
        </a:p>
      </dsp:txBody>
      <dsp:txXfrm>
        <a:off x="236612" y="927992"/>
        <a:ext cx="2072049" cy="2747755"/>
      </dsp:txXfrm>
    </dsp:sp>
    <dsp:sp modelId="{57A88AE0-06F0-42EA-8A2F-B151058D91B4}">
      <dsp:nvSpPr>
        <dsp:cNvPr id="0" name=""/>
        <dsp:cNvSpPr/>
      </dsp:nvSpPr>
      <dsp:spPr>
        <a:xfrm rot="17794978">
          <a:off x="2079821" y="1803420"/>
          <a:ext cx="1061721" cy="47414"/>
        </a:xfrm>
        <a:custGeom>
          <a:avLst/>
          <a:gdLst/>
          <a:ahLst/>
          <a:cxnLst/>
          <a:rect l="0" t="0" r="0" b="0"/>
          <a:pathLst>
            <a:path>
              <a:moveTo>
                <a:pt x="0" y="23707"/>
              </a:moveTo>
              <a:lnTo>
                <a:pt x="1061721" y="23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584139" y="1800584"/>
        <a:ext cx="53086" cy="53086"/>
      </dsp:txXfrm>
    </dsp:sp>
    <dsp:sp modelId="{DCEE9B6B-34F8-4F69-A7A0-A1D1A05815FA}">
      <dsp:nvSpPr>
        <dsp:cNvPr id="0" name=""/>
        <dsp:cNvSpPr/>
      </dsp:nvSpPr>
      <dsp:spPr>
        <a:xfrm>
          <a:off x="2848239" y="894085"/>
          <a:ext cx="1970219" cy="91659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 奉仕の機会</a:t>
          </a:r>
        </a:p>
      </dsp:txBody>
      <dsp:txXfrm>
        <a:off x="2875085" y="920931"/>
        <a:ext cx="1916527" cy="862907"/>
      </dsp:txXfrm>
    </dsp:sp>
    <dsp:sp modelId="{716D3BE2-B8AB-4727-A1BB-A127E03F7265}">
      <dsp:nvSpPr>
        <dsp:cNvPr id="0" name=""/>
        <dsp:cNvSpPr/>
      </dsp:nvSpPr>
      <dsp:spPr>
        <a:xfrm rot="19117386">
          <a:off x="4698937" y="1012183"/>
          <a:ext cx="957610" cy="47414"/>
        </a:xfrm>
        <a:custGeom>
          <a:avLst/>
          <a:gdLst/>
          <a:ahLst/>
          <a:cxnLst/>
          <a:rect l="0" t="0" r="0" b="0"/>
          <a:pathLst>
            <a:path>
              <a:moveTo>
                <a:pt x="0" y="23707"/>
              </a:moveTo>
              <a:lnTo>
                <a:pt x="957610" y="23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153802" y="1011950"/>
        <a:ext cx="47880" cy="47880"/>
      </dsp:txXfrm>
    </dsp:sp>
    <dsp:sp modelId="{3C814EF7-E8C6-406E-B84B-1BE9B7B85ED7}">
      <dsp:nvSpPr>
        <dsp:cNvPr id="0" name=""/>
        <dsp:cNvSpPr/>
      </dsp:nvSpPr>
      <dsp:spPr>
        <a:xfrm>
          <a:off x="5537027" y="164852"/>
          <a:ext cx="5425858" cy="1109086"/>
        </a:xfrm>
        <a:prstGeom prst="roundRect">
          <a:avLst>
            <a:gd name="adj" fmla="val 10000"/>
          </a:avLst>
        </a:prstGeom>
        <a:solidFill>
          <a:srgbClr val="FFD5D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 １．「親睦・交流」の機会</a:t>
          </a:r>
        </a:p>
      </dsp:txBody>
      <dsp:txXfrm>
        <a:off x="5569511" y="197336"/>
        <a:ext cx="5360890" cy="1044118"/>
      </dsp:txXfrm>
    </dsp:sp>
    <dsp:sp modelId="{3A66EC48-019D-4551-9DF7-C08DD4DAAEDE}">
      <dsp:nvSpPr>
        <dsp:cNvPr id="0" name=""/>
        <dsp:cNvSpPr/>
      </dsp:nvSpPr>
      <dsp:spPr>
        <a:xfrm rot="2482614">
          <a:off x="4698937" y="1645172"/>
          <a:ext cx="957610" cy="47414"/>
        </a:xfrm>
        <a:custGeom>
          <a:avLst/>
          <a:gdLst/>
          <a:ahLst/>
          <a:cxnLst/>
          <a:rect l="0" t="0" r="0" b="0"/>
          <a:pathLst>
            <a:path>
              <a:moveTo>
                <a:pt x="0" y="23707"/>
              </a:moveTo>
              <a:lnTo>
                <a:pt x="957610" y="23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153802" y="1644939"/>
        <a:ext cx="47880" cy="47880"/>
      </dsp:txXfrm>
    </dsp:sp>
    <dsp:sp modelId="{501C551B-C7F7-463C-B520-14A898D0E01A}">
      <dsp:nvSpPr>
        <dsp:cNvPr id="0" name=""/>
        <dsp:cNvSpPr/>
      </dsp:nvSpPr>
      <dsp:spPr>
        <a:xfrm>
          <a:off x="5537027" y="1430831"/>
          <a:ext cx="5425858" cy="110908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 ２．「職業倫理の向上」の機会</a:t>
          </a:r>
        </a:p>
      </dsp:txBody>
      <dsp:txXfrm>
        <a:off x="5569511" y="1463315"/>
        <a:ext cx="5360890" cy="1044118"/>
      </dsp:txXfrm>
    </dsp:sp>
    <dsp:sp modelId="{BC1BBE81-0A23-4C9F-8796-8B9884089794}">
      <dsp:nvSpPr>
        <dsp:cNvPr id="0" name=""/>
        <dsp:cNvSpPr/>
      </dsp:nvSpPr>
      <dsp:spPr>
        <a:xfrm rot="3805022">
          <a:off x="2079821" y="2752904"/>
          <a:ext cx="1061721" cy="47414"/>
        </a:xfrm>
        <a:custGeom>
          <a:avLst/>
          <a:gdLst/>
          <a:ahLst/>
          <a:cxnLst/>
          <a:rect l="0" t="0" r="0" b="0"/>
          <a:pathLst>
            <a:path>
              <a:moveTo>
                <a:pt x="0" y="23707"/>
              </a:moveTo>
              <a:lnTo>
                <a:pt x="1061721" y="23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584139" y="2750068"/>
        <a:ext cx="53086" cy="53086"/>
      </dsp:txXfrm>
    </dsp:sp>
    <dsp:sp modelId="{84CD4D20-749B-4C3C-B452-72214FB6638B}">
      <dsp:nvSpPr>
        <dsp:cNvPr id="0" name=""/>
        <dsp:cNvSpPr/>
      </dsp:nvSpPr>
      <dsp:spPr>
        <a:xfrm>
          <a:off x="2848239" y="2793054"/>
          <a:ext cx="1970219" cy="91659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 奉仕の実践</a:t>
          </a:r>
        </a:p>
      </dsp:txBody>
      <dsp:txXfrm>
        <a:off x="2875085" y="2819900"/>
        <a:ext cx="1916527" cy="862907"/>
      </dsp:txXfrm>
    </dsp:sp>
    <dsp:sp modelId="{252A8F27-4D3C-4B34-9EBE-969A02F79C53}">
      <dsp:nvSpPr>
        <dsp:cNvPr id="0" name=""/>
        <dsp:cNvSpPr/>
      </dsp:nvSpPr>
      <dsp:spPr>
        <a:xfrm>
          <a:off x="4818458" y="3227646"/>
          <a:ext cx="718569" cy="47414"/>
        </a:xfrm>
        <a:custGeom>
          <a:avLst/>
          <a:gdLst/>
          <a:ahLst/>
          <a:cxnLst/>
          <a:rect l="0" t="0" r="0" b="0"/>
          <a:pathLst>
            <a:path>
              <a:moveTo>
                <a:pt x="0" y="23707"/>
              </a:moveTo>
              <a:lnTo>
                <a:pt x="718569" y="23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159778" y="3233390"/>
        <a:ext cx="35928" cy="35928"/>
      </dsp:txXfrm>
    </dsp:sp>
    <dsp:sp modelId="{295B39BE-3687-4688-865A-971359C8FAF2}">
      <dsp:nvSpPr>
        <dsp:cNvPr id="0" name=""/>
        <dsp:cNvSpPr/>
      </dsp:nvSpPr>
      <dsp:spPr>
        <a:xfrm>
          <a:off x="5537027" y="2696811"/>
          <a:ext cx="5425858" cy="11090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 ３．「次世代への奉仕」の実践</a:t>
          </a:r>
          <a:br>
            <a:rPr kumimoji="1" lang="en-US" altLang="ja-JP" sz="3200" kern="1200" dirty="0"/>
          </a:br>
          <a:r>
            <a:rPr kumimoji="1" lang="ja-JP" altLang="en-US" sz="3200" kern="1200" dirty="0"/>
            <a:t>　　　</a:t>
          </a:r>
          <a:r>
            <a:rPr kumimoji="1" lang="ja-JP" altLang="en-US" sz="2400" kern="1200" dirty="0"/>
            <a:t>→青少年奉仕・</a:t>
          </a:r>
          <a:r>
            <a:rPr kumimoji="1" lang="ja-JP" altLang="en-US" sz="2400" kern="1200" dirty="0">
              <a:solidFill>
                <a:schemeClr val="bg1">
                  <a:lumMod val="65000"/>
                </a:schemeClr>
              </a:solidFill>
            </a:rPr>
            <a:t>子ども食堂</a:t>
          </a:r>
          <a:endParaRPr kumimoji="1" lang="ja-JP" altLang="en-US" sz="3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5569511" y="2729295"/>
        <a:ext cx="5360890" cy="1044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939DC-A15D-433B-95C4-B945189CAA82}">
      <dsp:nvSpPr>
        <dsp:cNvPr id="0" name=""/>
        <dsp:cNvSpPr/>
      </dsp:nvSpPr>
      <dsp:spPr>
        <a:xfrm>
          <a:off x="302676" y="1251578"/>
          <a:ext cx="875700" cy="1828988"/>
        </a:xfrm>
        <a:prstGeom prst="roundRect">
          <a:avLst>
            <a:gd name="adj" fmla="val 10000"/>
          </a:avLst>
        </a:prstGeom>
        <a:solidFill>
          <a:srgbClr val="F5B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中核的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価値観</a:t>
          </a:r>
        </a:p>
      </dsp:txBody>
      <dsp:txXfrm>
        <a:off x="328324" y="1277226"/>
        <a:ext cx="824404" cy="1777692"/>
      </dsp:txXfrm>
    </dsp:sp>
    <dsp:sp modelId="{B89679A6-1016-4815-AA99-D802FCA84B3C}">
      <dsp:nvSpPr>
        <dsp:cNvPr id="0" name=""/>
        <dsp:cNvSpPr/>
      </dsp:nvSpPr>
      <dsp:spPr>
        <a:xfrm rot="17151837">
          <a:off x="622422" y="1416812"/>
          <a:ext cx="153019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30196" y="13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349265" y="1391859"/>
        <a:ext cx="76509" cy="76509"/>
      </dsp:txXfrm>
    </dsp:sp>
    <dsp:sp modelId="{37E89C4F-B06F-41CA-9349-00F55BF98EA5}">
      <dsp:nvSpPr>
        <dsp:cNvPr id="0" name=""/>
        <dsp:cNvSpPr/>
      </dsp:nvSpPr>
      <dsp:spPr>
        <a:xfrm>
          <a:off x="1596663" y="177947"/>
          <a:ext cx="2064837" cy="103241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Ⅰ</a:t>
          </a:r>
          <a:r>
            <a:rPr kumimoji="1" lang="ja-JP" altLang="en-US" sz="2000" b="1" kern="1200" dirty="0"/>
            <a:t>人を大切にする</a:t>
          </a:r>
        </a:p>
      </dsp:txBody>
      <dsp:txXfrm>
        <a:off x="1626901" y="208185"/>
        <a:ext cx="2004361" cy="971942"/>
      </dsp:txXfrm>
    </dsp:sp>
    <dsp:sp modelId="{F7325348-1AAC-4AB6-9C8D-FD8FAA9C27F3}">
      <dsp:nvSpPr>
        <dsp:cNvPr id="0" name=""/>
        <dsp:cNvSpPr/>
      </dsp:nvSpPr>
      <dsp:spPr>
        <a:xfrm rot="19985281">
          <a:off x="3617403" y="496551"/>
          <a:ext cx="8143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4376" y="13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004232" y="489494"/>
        <a:ext cx="40718" cy="40718"/>
      </dsp:txXfrm>
    </dsp:sp>
    <dsp:sp modelId="{4E7F45CE-721A-47F6-8FFB-EB5A5FE92D2D}">
      <dsp:nvSpPr>
        <dsp:cNvPr id="0" name=""/>
        <dsp:cNvSpPr/>
      </dsp:nvSpPr>
      <dsp:spPr>
        <a:xfrm>
          <a:off x="4387682" y="5026"/>
          <a:ext cx="5891204" cy="64105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①多様性（</a:t>
          </a:r>
          <a:r>
            <a:rPr kumimoji="1" lang="en-US" altLang="en-US" sz="2000" b="1" kern="1200" dirty="0"/>
            <a:t>Diversity</a:t>
          </a:r>
          <a:r>
            <a:rPr kumimoji="1" lang="ja-JP" altLang="en-US" sz="2000" b="1" kern="1200" dirty="0"/>
            <a:t>）を受け入れる。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人の嫌がることをしない。</a:t>
          </a:r>
        </a:p>
      </dsp:txBody>
      <dsp:txXfrm>
        <a:off x="4406458" y="23802"/>
        <a:ext cx="5853652" cy="603498"/>
      </dsp:txXfrm>
    </dsp:sp>
    <dsp:sp modelId="{8630EACF-02B0-4743-A0AE-B865F7F4F417}">
      <dsp:nvSpPr>
        <dsp:cNvPr id="0" name=""/>
        <dsp:cNvSpPr/>
      </dsp:nvSpPr>
      <dsp:spPr>
        <a:xfrm rot="1614719">
          <a:off x="3617403" y="865155"/>
          <a:ext cx="8143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4376" y="13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004232" y="858098"/>
        <a:ext cx="40718" cy="40718"/>
      </dsp:txXfrm>
    </dsp:sp>
    <dsp:sp modelId="{D511403C-CE48-4621-BA6E-6183AD350461}">
      <dsp:nvSpPr>
        <dsp:cNvPr id="0" name=""/>
        <dsp:cNvSpPr/>
      </dsp:nvSpPr>
      <dsp:spPr>
        <a:xfrm>
          <a:off x="4387682" y="742235"/>
          <a:ext cx="5891204" cy="64105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②親睦（</a:t>
          </a:r>
          <a:r>
            <a:rPr kumimoji="1" lang="en-US" altLang="en-US" sz="2000" b="1" kern="1200" dirty="0"/>
            <a:t>Fellowship</a:t>
          </a:r>
          <a:r>
            <a:rPr kumimoji="1" lang="ja-JP" altLang="en-US" sz="2000" b="1" kern="1200" dirty="0"/>
            <a:t>）を深める。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仲間と情報を共有し連帯する。</a:t>
          </a:r>
        </a:p>
      </dsp:txBody>
      <dsp:txXfrm>
        <a:off x="4406458" y="761011"/>
        <a:ext cx="5853652" cy="603498"/>
      </dsp:txXfrm>
    </dsp:sp>
    <dsp:sp modelId="{9202F580-CF25-4D65-8965-A19189C0BB3D}">
      <dsp:nvSpPr>
        <dsp:cNvPr id="0" name=""/>
        <dsp:cNvSpPr/>
      </dsp:nvSpPr>
      <dsp:spPr>
        <a:xfrm rot="20547">
          <a:off x="1178373" y="2154020"/>
          <a:ext cx="41829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18293" y="13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377063" y="2156865"/>
        <a:ext cx="20914" cy="20914"/>
      </dsp:txXfrm>
    </dsp:sp>
    <dsp:sp modelId="{22282C1C-2658-4B8D-A54A-574CC9B693E4}">
      <dsp:nvSpPr>
        <dsp:cNvPr id="0" name=""/>
        <dsp:cNvSpPr/>
      </dsp:nvSpPr>
      <dsp:spPr>
        <a:xfrm>
          <a:off x="1596663" y="1652363"/>
          <a:ext cx="2064837" cy="103241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Ⅱ</a:t>
          </a:r>
          <a:r>
            <a:rPr kumimoji="1" lang="ja-JP" altLang="en-US" sz="2000" b="1" kern="1200" dirty="0"/>
            <a:t>　自分を育てる</a:t>
          </a:r>
        </a:p>
      </dsp:txBody>
      <dsp:txXfrm>
        <a:off x="1626901" y="1682601"/>
        <a:ext cx="2004361" cy="971942"/>
      </dsp:txXfrm>
    </dsp:sp>
    <dsp:sp modelId="{2C42950E-62DF-4403-8F58-39D473B735B3}">
      <dsp:nvSpPr>
        <dsp:cNvPr id="0" name=""/>
        <dsp:cNvSpPr/>
      </dsp:nvSpPr>
      <dsp:spPr>
        <a:xfrm rot="19985281">
          <a:off x="3617403" y="1970968"/>
          <a:ext cx="8143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4376" y="13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004232" y="1963911"/>
        <a:ext cx="40718" cy="40718"/>
      </dsp:txXfrm>
    </dsp:sp>
    <dsp:sp modelId="{1F5FBE60-31DB-456C-B28F-23E92C47CC84}">
      <dsp:nvSpPr>
        <dsp:cNvPr id="0" name=""/>
        <dsp:cNvSpPr/>
      </dsp:nvSpPr>
      <dsp:spPr>
        <a:xfrm>
          <a:off x="4387682" y="1479443"/>
          <a:ext cx="5891204" cy="64105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③高潔性（</a:t>
          </a:r>
          <a:r>
            <a:rPr kumimoji="1" lang="en-US" altLang="en-US" sz="2000" b="1" kern="1200" dirty="0"/>
            <a:t>Integrity</a:t>
          </a:r>
          <a:r>
            <a:rPr kumimoji="1" lang="ja-JP" altLang="en-US" sz="2000" b="1" kern="1200" dirty="0"/>
            <a:t>）を涵養する。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誠実な人格を習慣化によって形成する。</a:t>
          </a:r>
        </a:p>
      </dsp:txBody>
      <dsp:txXfrm>
        <a:off x="4406458" y="1498219"/>
        <a:ext cx="5853652" cy="603498"/>
      </dsp:txXfrm>
    </dsp:sp>
    <dsp:sp modelId="{E2E5E31A-F9BF-424D-AF00-9E077328AC23}">
      <dsp:nvSpPr>
        <dsp:cNvPr id="0" name=""/>
        <dsp:cNvSpPr/>
      </dsp:nvSpPr>
      <dsp:spPr>
        <a:xfrm rot="1614719">
          <a:off x="3617403" y="2339572"/>
          <a:ext cx="8143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4376" y="13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004232" y="2332515"/>
        <a:ext cx="40718" cy="40718"/>
      </dsp:txXfrm>
    </dsp:sp>
    <dsp:sp modelId="{11898B29-ADD1-4696-97E4-683673A21B2F}">
      <dsp:nvSpPr>
        <dsp:cNvPr id="0" name=""/>
        <dsp:cNvSpPr/>
      </dsp:nvSpPr>
      <dsp:spPr>
        <a:xfrm>
          <a:off x="4387682" y="2216651"/>
          <a:ext cx="5891204" cy="64105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④リーダーシップ（</a:t>
          </a:r>
          <a:r>
            <a:rPr kumimoji="1" lang="en-US" altLang="en-US" sz="2000" b="1" kern="1200" dirty="0"/>
            <a:t>Leadership</a:t>
          </a:r>
          <a:r>
            <a:rPr kumimoji="1" lang="ja-JP" altLang="en-US" sz="2000" b="1" kern="1200" dirty="0"/>
            <a:t>）をとる。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フォロワーに支持される礼儀正しさ，謙虚さを養う。 </a:t>
          </a:r>
        </a:p>
      </dsp:txBody>
      <dsp:txXfrm>
        <a:off x="4406458" y="2235427"/>
        <a:ext cx="5853652" cy="603498"/>
      </dsp:txXfrm>
    </dsp:sp>
    <dsp:sp modelId="{25288259-C23B-4E53-9D8F-882FF7808FA2}">
      <dsp:nvSpPr>
        <dsp:cNvPr id="0" name=""/>
        <dsp:cNvSpPr/>
      </dsp:nvSpPr>
      <dsp:spPr>
        <a:xfrm rot="4451224">
          <a:off x="620016" y="2891228"/>
          <a:ext cx="153500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35006" y="13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349145" y="2866156"/>
        <a:ext cx="76750" cy="76750"/>
      </dsp:txXfrm>
    </dsp:sp>
    <dsp:sp modelId="{EBA27ABD-5BA8-4360-BCFC-EE7D511FC71E}">
      <dsp:nvSpPr>
        <dsp:cNvPr id="0" name=""/>
        <dsp:cNvSpPr/>
      </dsp:nvSpPr>
      <dsp:spPr>
        <a:xfrm>
          <a:off x="1596663" y="3126780"/>
          <a:ext cx="2064837" cy="103241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Ⅲ</a:t>
          </a:r>
          <a:r>
            <a:rPr kumimoji="1" lang="ja-JP" altLang="en-US" sz="2000" b="1" kern="1200" dirty="0"/>
            <a:t>チャレンジする</a:t>
          </a:r>
        </a:p>
      </dsp:txBody>
      <dsp:txXfrm>
        <a:off x="1626901" y="3157018"/>
        <a:ext cx="2004361" cy="971942"/>
      </dsp:txXfrm>
    </dsp:sp>
    <dsp:sp modelId="{8F2C20C9-C498-4E2D-8CD5-AEB91ACA4B06}">
      <dsp:nvSpPr>
        <dsp:cNvPr id="0" name=""/>
        <dsp:cNvSpPr/>
      </dsp:nvSpPr>
      <dsp:spPr>
        <a:xfrm rot="19985281">
          <a:off x="3617403" y="3445385"/>
          <a:ext cx="8143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4376" y="13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004232" y="3438328"/>
        <a:ext cx="40718" cy="40718"/>
      </dsp:txXfrm>
    </dsp:sp>
    <dsp:sp modelId="{DD9259B4-5460-406F-9B0E-EF1327A01A66}">
      <dsp:nvSpPr>
        <dsp:cNvPr id="0" name=""/>
        <dsp:cNvSpPr/>
      </dsp:nvSpPr>
      <dsp:spPr>
        <a:xfrm>
          <a:off x="4387682" y="2953860"/>
          <a:ext cx="5891204" cy="6410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⑤チャレンジして失敗したらやり直す（</a:t>
          </a:r>
          <a:r>
            <a:rPr kumimoji="1" lang="en-US" altLang="en-US" sz="2000" b="1" kern="1200" dirty="0"/>
            <a:t>Resilience</a:t>
          </a:r>
          <a:r>
            <a:rPr kumimoji="1" lang="ja-JP" altLang="en-US" sz="2000" b="1" kern="1200" dirty="0"/>
            <a:t>）。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それができないときは責任をとる（償いをする）</a:t>
          </a:r>
        </a:p>
      </dsp:txBody>
      <dsp:txXfrm>
        <a:off x="4406458" y="2972636"/>
        <a:ext cx="5853652" cy="603498"/>
      </dsp:txXfrm>
    </dsp:sp>
    <dsp:sp modelId="{10918B2E-6996-4D24-B017-777056589C60}">
      <dsp:nvSpPr>
        <dsp:cNvPr id="0" name=""/>
        <dsp:cNvSpPr/>
      </dsp:nvSpPr>
      <dsp:spPr>
        <a:xfrm rot="1614719">
          <a:off x="3617403" y="3813989"/>
          <a:ext cx="8143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814376" y="13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004232" y="3806932"/>
        <a:ext cx="40718" cy="40718"/>
      </dsp:txXfrm>
    </dsp:sp>
    <dsp:sp modelId="{4F9AC824-FC22-4128-83F9-C29C0D0CFC6F}">
      <dsp:nvSpPr>
        <dsp:cNvPr id="0" name=""/>
        <dsp:cNvSpPr/>
      </dsp:nvSpPr>
      <dsp:spPr>
        <a:xfrm>
          <a:off x="4387682" y="3691068"/>
          <a:ext cx="5891204" cy="6410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⑥奉仕（</a:t>
          </a:r>
          <a:r>
            <a:rPr kumimoji="1" lang="en-US" altLang="en-US" sz="2000" b="1" kern="1200" dirty="0"/>
            <a:t>Service</a:t>
          </a:r>
          <a:r>
            <a:rPr kumimoji="1" lang="ja-JP" altLang="en-US" sz="2000" b="1" kern="1200" dirty="0"/>
            <a:t>）を実践する。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　人が望んでいることを後押ししたり，支援する。</a:t>
          </a:r>
          <a:endParaRPr kumimoji="1" lang="en-US" altLang="ja-JP" sz="2000" b="1" kern="1200" dirty="0"/>
        </a:p>
      </dsp:txBody>
      <dsp:txXfrm>
        <a:off x="4406458" y="3709844"/>
        <a:ext cx="5853652" cy="603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939DC-A15D-433B-95C4-B945189CAA82}">
      <dsp:nvSpPr>
        <dsp:cNvPr id="0" name=""/>
        <dsp:cNvSpPr/>
      </dsp:nvSpPr>
      <dsp:spPr>
        <a:xfrm>
          <a:off x="57545" y="1143790"/>
          <a:ext cx="1192902" cy="2059104"/>
        </a:xfrm>
        <a:prstGeom prst="roundRect">
          <a:avLst>
            <a:gd name="adj" fmla="val 10000"/>
          </a:avLst>
        </a:prstGeom>
        <a:solidFill>
          <a:srgbClr val="F5B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10</a:t>
          </a:r>
          <a:r>
            <a:rPr kumimoji="1" lang="ja-JP" altLang="en-US" sz="2000" b="1" kern="1200" dirty="0"/>
            <a:t>年後の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子どもに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必要な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能力</a:t>
          </a:r>
          <a:endParaRPr kumimoji="1" lang="en-US" altLang="ja-JP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STEAM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人材</a:t>
          </a:r>
          <a:endParaRPr kumimoji="1" lang="en-US" altLang="ja-JP" sz="2000" b="1" kern="1200" dirty="0"/>
        </a:p>
      </dsp:txBody>
      <dsp:txXfrm>
        <a:off x="92484" y="1178729"/>
        <a:ext cx="1123024" cy="1989226"/>
      </dsp:txXfrm>
    </dsp:sp>
    <dsp:sp modelId="{B89679A6-1016-4815-AA99-D802FCA84B3C}">
      <dsp:nvSpPr>
        <dsp:cNvPr id="0" name=""/>
        <dsp:cNvSpPr/>
      </dsp:nvSpPr>
      <dsp:spPr>
        <a:xfrm rot="17086802">
          <a:off x="722924" y="1476250"/>
          <a:ext cx="1416376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1416376" y="12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395703" y="1453177"/>
        <a:ext cx="70818" cy="70818"/>
      </dsp:txXfrm>
    </dsp:sp>
    <dsp:sp modelId="{37E89C4F-B06F-41CA-9349-00F55BF98EA5}">
      <dsp:nvSpPr>
        <dsp:cNvPr id="0" name=""/>
        <dsp:cNvSpPr/>
      </dsp:nvSpPr>
      <dsp:spPr>
        <a:xfrm>
          <a:off x="1611777" y="323536"/>
          <a:ext cx="2324632" cy="96059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Ⅰ</a:t>
          </a:r>
          <a:r>
            <a:rPr kumimoji="1" lang="ja-JP" altLang="en-US" sz="2000" b="1" kern="1200" dirty="0"/>
            <a:t>人を大切にする力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（社会奉仕力）</a:t>
          </a:r>
        </a:p>
      </dsp:txBody>
      <dsp:txXfrm>
        <a:off x="1639912" y="351671"/>
        <a:ext cx="2268362" cy="904320"/>
      </dsp:txXfrm>
    </dsp:sp>
    <dsp:sp modelId="{F7325348-1AAC-4AB6-9C8D-FD8FAA9C27F3}">
      <dsp:nvSpPr>
        <dsp:cNvPr id="0" name=""/>
        <dsp:cNvSpPr/>
      </dsp:nvSpPr>
      <dsp:spPr>
        <a:xfrm rot="19507793">
          <a:off x="3882556" y="620015"/>
          <a:ext cx="599875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599875" y="1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7497" y="617354"/>
        <a:ext cx="29993" cy="29993"/>
      </dsp:txXfrm>
    </dsp:sp>
    <dsp:sp modelId="{4E7F45CE-721A-47F6-8FFB-EB5A5FE92D2D}">
      <dsp:nvSpPr>
        <dsp:cNvPr id="0" name=""/>
        <dsp:cNvSpPr/>
      </dsp:nvSpPr>
      <dsp:spPr>
        <a:xfrm>
          <a:off x="4428577" y="162646"/>
          <a:ext cx="6029476" cy="596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①自分がされたくないことを人にしない（危機回避力）</a:t>
          </a:r>
        </a:p>
      </dsp:txBody>
      <dsp:txXfrm>
        <a:off x="4446046" y="180115"/>
        <a:ext cx="5994538" cy="561513"/>
      </dsp:txXfrm>
    </dsp:sp>
    <dsp:sp modelId="{8630EACF-02B0-4743-A0AE-B865F7F4F417}">
      <dsp:nvSpPr>
        <dsp:cNvPr id="0" name=""/>
        <dsp:cNvSpPr/>
      </dsp:nvSpPr>
      <dsp:spPr>
        <a:xfrm rot="2092207">
          <a:off x="3882556" y="962974"/>
          <a:ext cx="599875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599875" y="1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7497" y="960314"/>
        <a:ext cx="29993" cy="29993"/>
      </dsp:txXfrm>
    </dsp:sp>
    <dsp:sp modelId="{D511403C-CE48-4621-BA6E-6183AD350461}">
      <dsp:nvSpPr>
        <dsp:cNvPr id="0" name=""/>
        <dsp:cNvSpPr/>
      </dsp:nvSpPr>
      <dsp:spPr>
        <a:xfrm>
          <a:off x="4428577" y="848565"/>
          <a:ext cx="6029476" cy="5964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②人がしてほしいことを進んでする（善行実行力）</a:t>
          </a:r>
        </a:p>
      </dsp:txBody>
      <dsp:txXfrm>
        <a:off x="4446046" y="866034"/>
        <a:ext cx="5994538" cy="561513"/>
      </dsp:txXfrm>
    </dsp:sp>
    <dsp:sp modelId="{9202F580-CF25-4D65-8965-A19189C0BB3D}">
      <dsp:nvSpPr>
        <dsp:cNvPr id="0" name=""/>
        <dsp:cNvSpPr/>
      </dsp:nvSpPr>
      <dsp:spPr>
        <a:xfrm rot="22131">
          <a:off x="1250443" y="2162169"/>
          <a:ext cx="361337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361337" y="12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422079" y="2165472"/>
        <a:ext cx="18066" cy="18066"/>
      </dsp:txXfrm>
    </dsp:sp>
    <dsp:sp modelId="{22282C1C-2658-4B8D-A54A-574CC9B693E4}">
      <dsp:nvSpPr>
        <dsp:cNvPr id="0" name=""/>
        <dsp:cNvSpPr/>
      </dsp:nvSpPr>
      <dsp:spPr>
        <a:xfrm>
          <a:off x="1611777" y="1695373"/>
          <a:ext cx="2324632" cy="96059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Ⅱ</a:t>
          </a:r>
          <a:r>
            <a:rPr kumimoji="1" lang="ja-JP" altLang="en-US" sz="2000" b="1" kern="1200" dirty="0"/>
            <a:t>　自分を育てる力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（自己肯定力）</a:t>
          </a:r>
        </a:p>
      </dsp:txBody>
      <dsp:txXfrm>
        <a:off x="1639912" y="1723508"/>
        <a:ext cx="2268362" cy="904320"/>
      </dsp:txXfrm>
    </dsp:sp>
    <dsp:sp modelId="{2C42950E-62DF-4403-8F58-39D473B735B3}">
      <dsp:nvSpPr>
        <dsp:cNvPr id="0" name=""/>
        <dsp:cNvSpPr/>
      </dsp:nvSpPr>
      <dsp:spPr>
        <a:xfrm rot="19507793">
          <a:off x="3882556" y="1991852"/>
          <a:ext cx="599875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599875" y="1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7497" y="1989192"/>
        <a:ext cx="29993" cy="29993"/>
      </dsp:txXfrm>
    </dsp:sp>
    <dsp:sp modelId="{1F5FBE60-31DB-456C-B28F-23E92C47CC84}">
      <dsp:nvSpPr>
        <dsp:cNvPr id="0" name=""/>
        <dsp:cNvSpPr/>
      </dsp:nvSpPr>
      <dsp:spPr>
        <a:xfrm>
          <a:off x="4428577" y="1534484"/>
          <a:ext cx="6029476" cy="59645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③人の言うことを聴き復唱する（知識・技術のまねび力）</a:t>
          </a:r>
        </a:p>
      </dsp:txBody>
      <dsp:txXfrm>
        <a:off x="4446046" y="1551953"/>
        <a:ext cx="5994538" cy="561513"/>
      </dsp:txXfrm>
    </dsp:sp>
    <dsp:sp modelId="{E2E5E31A-F9BF-424D-AF00-9E077328AC23}">
      <dsp:nvSpPr>
        <dsp:cNvPr id="0" name=""/>
        <dsp:cNvSpPr/>
      </dsp:nvSpPr>
      <dsp:spPr>
        <a:xfrm rot="2092207">
          <a:off x="3882556" y="2334812"/>
          <a:ext cx="599875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599875" y="1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7497" y="2332151"/>
        <a:ext cx="29993" cy="29993"/>
      </dsp:txXfrm>
    </dsp:sp>
    <dsp:sp modelId="{11898B29-ADD1-4696-97E4-683673A21B2F}">
      <dsp:nvSpPr>
        <dsp:cNvPr id="0" name=""/>
        <dsp:cNvSpPr/>
      </dsp:nvSpPr>
      <dsp:spPr>
        <a:xfrm>
          <a:off x="4428577" y="2220402"/>
          <a:ext cx="6029476" cy="59645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④自分の思考力・判断力持ち，表現する（教えあう力）</a:t>
          </a:r>
        </a:p>
      </dsp:txBody>
      <dsp:txXfrm>
        <a:off x="4446046" y="2237871"/>
        <a:ext cx="5994538" cy="561513"/>
      </dsp:txXfrm>
    </dsp:sp>
    <dsp:sp modelId="{25288259-C23B-4E53-9D8F-882FF7808FA2}">
      <dsp:nvSpPr>
        <dsp:cNvPr id="0" name=""/>
        <dsp:cNvSpPr/>
      </dsp:nvSpPr>
      <dsp:spPr>
        <a:xfrm rot="4516069">
          <a:off x="720675" y="2848088"/>
          <a:ext cx="1420874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1420874" y="12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395590" y="2824902"/>
        <a:ext cx="71043" cy="71043"/>
      </dsp:txXfrm>
    </dsp:sp>
    <dsp:sp modelId="{EBA27ABD-5BA8-4360-BCFC-EE7D511FC71E}">
      <dsp:nvSpPr>
        <dsp:cNvPr id="0" name=""/>
        <dsp:cNvSpPr/>
      </dsp:nvSpPr>
      <dsp:spPr>
        <a:xfrm>
          <a:off x="1611777" y="3067211"/>
          <a:ext cx="2324632" cy="9605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Ⅲ</a:t>
          </a:r>
          <a:r>
            <a:rPr kumimoji="1" lang="ja-JP" altLang="en-US" sz="2000" b="1" kern="1200" dirty="0"/>
            <a:t>チャレンジする力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（失敗肯定力）</a:t>
          </a:r>
        </a:p>
      </dsp:txBody>
      <dsp:txXfrm>
        <a:off x="1639912" y="3095346"/>
        <a:ext cx="2268362" cy="904320"/>
      </dsp:txXfrm>
    </dsp:sp>
    <dsp:sp modelId="{8F2C20C9-C498-4E2D-8CD5-AEB91ACA4B06}">
      <dsp:nvSpPr>
        <dsp:cNvPr id="0" name=""/>
        <dsp:cNvSpPr/>
      </dsp:nvSpPr>
      <dsp:spPr>
        <a:xfrm rot="19507793">
          <a:off x="3882556" y="3363690"/>
          <a:ext cx="599875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599875" y="1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7497" y="3361030"/>
        <a:ext cx="29993" cy="29993"/>
      </dsp:txXfrm>
    </dsp:sp>
    <dsp:sp modelId="{DD9259B4-5460-406F-9B0E-EF1327A01A66}">
      <dsp:nvSpPr>
        <dsp:cNvPr id="0" name=""/>
        <dsp:cNvSpPr/>
      </dsp:nvSpPr>
      <dsp:spPr>
        <a:xfrm>
          <a:off x="4428577" y="2906321"/>
          <a:ext cx="6029476" cy="5964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⑤失敗を恐れず行動する（理想追求力）</a:t>
          </a:r>
        </a:p>
      </dsp:txBody>
      <dsp:txXfrm>
        <a:off x="4446046" y="2923790"/>
        <a:ext cx="5994538" cy="561513"/>
      </dsp:txXfrm>
    </dsp:sp>
    <dsp:sp modelId="{10918B2E-6996-4D24-B017-777056589C60}">
      <dsp:nvSpPr>
        <dsp:cNvPr id="0" name=""/>
        <dsp:cNvSpPr/>
      </dsp:nvSpPr>
      <dsp:spPr>
        <a:xfrm rot="2092207">
          <a:off x="3882556" y="3706649"/>
          <a:ext cx="599875" cy="24673"/>
        </a:xfrm>
        <a:custGeom>
          <a:avLst/>
          <a:gdLst/>
          <a:ahLst/>
          <a:cxnLst/>
          <a:rect l="0" t="0" r="0" b="0"/>
          <a:pathLst>
            <a:path>
              <a:moveTo>
                <a:pt x="0" y="12336"/>
              </a:moveTo>
              <a:lnTo>
                <a:pt x="599875" y="1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7497" y="3703989"/>
        <a:ext cx="29993" cy="29993"/>
      </dsp:txXfrm>
    </dsp:sp>
    <dsp:sp modelId="{4F9AC824-FC22-4128-83F9-C29C0D0CFC6F}">
      <dsp:nvSpPr>
        <dsp:cNvPr id="0" name=""/>
        <dsp:cNvSpPr/>
      </dsp:nvSpPr>
      <dsp:spPr>
        <a:xfrm>
          <a:off x="4428577" y="3592240"/>
          <a:ext cx="6029476" cy="5964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⑥失敗したらやり直す（責任の自覚と原状回復力）</a:t>
          </a:r>
          <a:endParaRPr kumimoji="1" lang="en-US" altLang="ja-JP" sz="2000" b="1" kern="1200" dirty="0"/>
        </a:p>
      </dsp:txBody>
      <dsp:txXfrm>
        <a:off x="4446046" y="3609709"/>
        <a:ext cx="5994538" cy="5615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939DC-A15D-433B-95C4-B945189CAA82}">
      <dsp:nvSpPr>
        <dsp:cNvPr id="0" name=""/>
        <dsp:cNvSpPr/>
      </dsp:nvSpPr>
      <dsp:spPr>
        <a:xfrm>
          <a:off x="123614" y="1190268"/>
          <a:ext cx="1299976" cy="1685895"/>
        </a:xfrm>
        <a:prstGeom prst="roundRect">
          <a:avLst>
            <a:gd name="adj" fmla="val 10000"/>
          </a:avLst>
        </a:prstGeom>
        <a:solidFill>
          <a:srgbClr val="F5B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10</a:t>
          </a:r>
          <a:r>
            <a:rPr kumimoji="1" lang="ja-JP" altLang="en-US" sz="2000" b="1" kern="1200" dirty="0"/>
            <a:t>年後の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子どもに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必要な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能力</a:t>
          </a:r>
        </a:p>
      </dsp:txBody>
      <dsp:txXfrm>
        <a:off x="161689" y="1228343"/>
        <a:ext cx="1223826" cy="1609745"/>
      </dsp:txXfrm>
    </dsp:sp>
    <dsp:sp modelId="{B89679A6-1016-4815-AA99-D802FCA84B3C}">
      <dsp:nvSpPr>
        <dsp:cNvPr id="0" name=""/>
        <dsp:cNvSpPr/>
      </dsp:nvSpPr>
      <dsp:spPr>
        <a:xfrm rot="18365283">
          <a:off x="1156548" y="1480153"/>
          <a:ext cx="1299565" cy="55931"/>
        </a:xfrm>
        <a:custGeom>
          <a:avLst/>
          <a:gdLst/>
          <a:ahLst/>
          <a:cxnLst/>
          <a:rect l="0" t="0" r="0" b="0"/>
          <a:pathLst>
            <a:path>
              <a:moveTo>
                <a:pt x="0" y="27965"/>
              </a:moveTo>
              <a:lnTo>
                <a:pt x="1299565" y="27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773842" y="1475629"/>
        <a:ext cx="64978" cy="64978"/>
      </dsp:txXfrm>
    </dsp:sp>
    <dsp:sp modelId="{37E89C4F-B06F-41CA-9349-00F55BF98EA5}">
      <dsp:nvSpPr>
        <dsp:cNvPr id="0" name=""/>
        <dsp:cNvSpPr/>
      </dsp:nvSpPr>
      <dsp:spPr>
        <a:xfrm>
          <a:off x="2189071" y="550451"/>
          <a:ext cx="2786604" cy="8651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人を大切にする力</a:t>
          </a:r>
        </a:p>
      </dsp:txBody>
      <dsp:txXfrm>
        <a:off x="2214410" y="575790"/>
        <a:ext cx="2735926" cy="814461"/>
      </dsp:txXfrm>
    </dsp:sp>
    <dsp:sp modelId="{8630EACF-02B0-4743-A0AE-B865F7F4F417}">
      <dsp:nvSpPr>
        <dsp:cNvPr id="0" name=""/>
        <dsp:cNvSpPr/>
      </dsp:nvSpPr>
      <dsp:spPr>
        <a:xfrm>
          <a:off x="4975676" y="955055"/>
          <a:ext cx="954766" cy="55931"/>
        </a:xfrm>
        <a:custGeom>
          <a:avLst/>
          <a:gdLst/>
          <a:ahLst/>
          <a:cxnLst/>
          <a:rect l="0" t="0" r="0" b="0"/>
          <a:pathLst>
            <a:path>
              <a:moveTo>
                <a:pt x="0" y="27965"/>
              </a:moveTo>
              <a:lnTo>
                <a:pt x="954766" y="27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5429190" y="959152"/>
        <a:ext cx="47738" cy="47738"/>
      </dsp:txXfrm>
    </dsp:sp>
    <dsp:sp modelId="{D511403C-CE48-4621-BA6E-6183AD350461}">
      <dsp:nvSpPr>
        <dsp:cNvPr id="0" name=""/>
        <dsp:cNvSpPr/>
      </dsp:nvSpPr>
      <dsp:spPr>
        <a:xfrm>
          <a:off x="5930442" y="550451"/>
          <a:ext cx="1429984" cy="8651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挨拶賞</a:t>
          </a:r>
          <a:endParaRPr kumimoji="1" lang="en-US" altLang="ja-JP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/>
            <a:t> </a:t>
          </a:r>
          <a:r>
            <a:rPr kumimoji="1" lang="ja-JP" altLang="en-US" sz="2000" b="1" kern="1200" dirty="0"/>
            <a:t>親切賞</a:t>
          </a:r>
        </a:p>
      </dsp:txBody>
      <dsp:txXfrm>
        <a:off x="5955781" y="575790"/>
        <a:ext cx="1379306" cy="814461"/>
      </dsp:txXfrm>
    </dsp:sp>
    <dsp:sp modelId="{9202F580-CF25-4D65-8965-A19189C0BB3D}">
      <dsp:nvSpPr>
        <dsp:cNvPr id="0" name=""/>
        <dsp:cNvSpPr/>
      </dsp:nvSpPr>
      <dsp:spPr>
        <a:xfrm rot="22185">
          <a:off x="1423583" y="2007720"/>
          <a:ext cx="765496" cy="55931"/>
        </a:xfrm>
        <a:custGeom>
          <a:avLst/>
          <a:gdLst/>
          <a:ahLst/>
          <a:cxnLst/>
          <a:rect l="0" t="0" r="0" b="0"/>
          <a:pathLst>
            <a:path>
              <a:moveTo>
                <a:pt x="0" y="27965"/>
              </a:moveTo>
              <a:lnTo>
                <a:pt x="765496" y="27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787193" y="2016549"/>
        <a:ext cx="38274" cy="38274"/>
      </dsp:txXfrm>
    </dsp:sp>
    <dsp:sp modelId="{22282C1C-2658-4B8D-A54A-574CC9B693E4}">
      <dsp:nvSpPr>
        <dsp:cNvPr id="0" name=""/>
        <dsp:cNvSpPr/>
      </dsp:nvSpPr>
      <dsp:spPr>
        <a:xfrm>
          <a:off x="2189071" y="1605586"/>
          <a:ext cx="2786604" cy="86513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自分を育てる力</a:t>
          </a:r>
        </a:p>
      </dsp:txBody>
      <dsp:txXfrm>
        <a:off x="2214410" y="1630925"/>
        <a:ext cx="2735926" cy="814461"/>
      </dsp:txXfrm>
    </dsp:sp>
    <dsp:sp modelId="{2C42950E-62DF-4403-8F58-39D473B735B3}">
      <dsp:nvSpPr>
        <dsp:cNvPr id="0" name=""/>
        <dsp:cNvSpPr/>
      </dsp:nvSpPr>
      <dsp:spPr>
        <a:xfrm>
          <a:off x="4975676" y="2010190"/>
          <a:ext cx="954766" cy="55931"/>
        </a:xfrm>
        <a:custGeom>
          <a:avLst/>
          <a:gdLst/>
          <a:ahLst/>
          <a:cxnLst/>
          <a:rect l="0" t="0" r="0" b="0"/>
          <a:pathLst>
            <a:path>
              <a:moveTo>
                <a:pt x="0" y="27965"/>
              </a:moveTo>
              <a:lnTo>
                <a:pt x="954766" y="27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5429190" y="2014287"/>
        <a:ext cx="47738" cy="47738"/>
      </dsp:txXfrm>
    </dsp:sp>
    <dsp:sp modelId="{1F5FBE60-31DB-456C-B28F-23E92C47CC84}">
      <dsp:nvSpPr>
        <dsp:cNvPr id="0" name=""/>
        <dsp:cNvSpPr/>
      </dsp:nvSpPr>
      <dsp:spPr>
        <a:xfrm>
          <a:off x="5930442" y="1605586"/>
          <a:ext cx="1429984" cy="86513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努力賞</a:t>
          </a:r>
        </a:p>
      </dsp:txBody>
      <dsp:txXfrm>
        <a:off x="5955781" y="1630925"/>
        <a:ext cx="1379306" cy="814461"/>
      </dsp:txXfrm>
    </dsp:sp>
    <dsp:sp modelId="{25288259-C23B-4E53-9D8F-882FF7808FA2}">
      <dsp:nvSpPr>
        <dsp:cNvPr id="0" name=""/>
        <dsp:cNvSpPr/>
      </dsp:nvSpPr>
      <dsp:spPr>
        <a:xfrm rot="3250017">
          <a:off x="1152550" y="2535288"/>
          <a:ext cx="1307562" cy="55931"/>
        </a:xfrm>
        <a:custGeom>
          <a:avLst/>
          <a:gdLst/>
          <a:ahLst/>
          <a:cxnLst/>
          <a:rect l="0" t="0" r="0" b="0"/>
          <a:pathLst>
            <a:path>
              <a:moveTo>
                <a:pt x="0" y="27965"/>
              </a:moveTo>
              <a:lnTo>
                <a:pt x="1307562" y="27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773642" y="2530565"/>
        <a:ext cx="65378" cy="65378"/>
      </dsp:txXfrm>
    </dsp:sp>
    <dsp:sp modelId="{EBA27ABD-5BA8-4360-BCFC-EE7D511FC71E}">
      <dsp:nvSpPr>
        <dsp:cNvPr id="0" name=""/>
        <dsp:cNvSpPr/>
      </dsp:nvSpPr>
      <dsp:spPr>
        <a:xfrm>
          <a:off x="2189071" y="2660721"/>
          <a:ext cx="2786604" cy="8651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チャレンジする力</a:t>
          </a:r>
        </a:p>
      </dsp:txBody>
      <dsp:txXfrm>
        <a:off x="2214410" y="2686060"/>
        <a:ext cx="2735926" cy="814461"/>
      </dsp:txXfrm>
    </dsp:sp>
    <dsp:sp modelId="{8F2C20C9-C498-4E2D-8CD5-AEB91ACA4B06}">
      <dsp:nvSpPr>
        <dsp:cNvPr id="0" name=""/>
        <dsp:cNvSpPr/>
      </dsp:nvSpPr>
      <dsp:spPr>
        <a:xfrm>
          <a:off x="4975676" y="3065325"/>
          <a:ext cx="954766" cy="55931"/>
        </a:xfrm>
        <a:custGeom>
          <a:avLst/>
          <a:gdLst/>
          <a:ahLst/>
          <a:cxnLst/>
          <a:rect l="0" t="0" r="0" b="0"/>
          <a:pathLst>
            <a:path>
              <a:moveTo>
                <a:pt x="0" y="27965"/>
              </a:moveTo>
              <a:lnTo>
                <a:pt x="954766" y="27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5429190" y="3069422"/>
        <a:ext cx="47738" cy="47738"/>
      </dsp:txXfrm>
    </dsp:sp>
    <dsp:sp modelId="{DD9259B4-5460-406F-9B0E-EF1327A01A66}">
      <dsp:nvSpPr>
        <dsp:cNvPr id="0" name=""/>
        <dsp:cNvSpPr/>
      </dsp:nvSpPr>
      <dsp:spPr>
        <a:xfrm>
          <a:off x="5930442" y="2660721"/>
          <a:ext cx="1429984" cy="8651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奉仕賞</a:t>
          </a:r>
        </a:p>
      </dsp:txBody>
      <dsp:txXfrm>
        <a:off x="5955781" y="2686060"/>
        <a:ext cx="1379306" cy="814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3523B-0902-4A6D-8139-98DA198773C2}">
      <dsp:nvSpPr>
        <dsp:cNvPr id="0" name=""/>
        <dsp:cNvSpPr/>
      </dsp:nvSpPr>
      <dsp:spPr>
        <a:xfrm>
          <a:off x="100424" y="852932"/>
          <a:ext cx="1241390" cy="2852052"/>
        </a:xfrm>
        <a:prstGeom prst="roundRect">
          <a:avLst>
            <a:gd name="adj" fmla="val 10000"/>
          </a:avLst>
        </a:prstGeom>
        <a:solidFill>
          <a:srgbClr val="E1E1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１．子どもの貧困をなくそう。</a:t>
          </a:r>
          <a:br>
            <a:rPr kumimoji="1" lang="en-US" altLang="ja-JP" sz="2000" b="1" kern="1200" dirty="0"/>
          </a:br>
          <a:br>
            <a:rPr kumimoji="1" lang="en-US" altLang="ja-JP" sz="2000" b="1" kern="1200" dirty="0"/>
          </a:br>
          <a:r>
            <a:rPr kumimoji="1" lang="ja-JP" altLang="en-US" sz="2000" b="1" kern="1200" dirty="0"/>
            <a:t>（子どもにとって絶対に必要なもの）</a:t>
          </a:r>
        </a:p>
      </dsp:txBody>
      <dsp:txXfrm>
        <a:off x="136783" y="889291"/>
        <a:ext cx="1168672" cy="2779334"/>
      </dsp:txXfrm>
    </dsp:sp>
    <dsp:sp modelId="{2E89DCAA-635A-429C-A3B1-B60827E82DC4}">
      <dsp:nvSpPr>
        <dsp:cNvPr id="0" name=""/>
        <dsp:cNvSpPr/>
      </dsp:nvSpPr>
      <dsp:spPr>
        <a:xfrm rot="16930733">
          <a:off x="777651" y="1570849"/>
          <a:ext cx="1430006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1430006" y="9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456904" y="1544297"/>
        <a:ext cx="71500" cy="71500"/>
      </dsp:txXfrm>
    </dsp:sp>
    <dsp:sp modelId="{C82AA0DE-EEE4-4DF4-A715-D3DBF7A65B83}">
      <dsp:nvSpPr>
        <dsp:cNvPr id="0" name=""/>
        <dsp:cNvSpPr/>
      </dsp:nvSpPr>
      <dsp:spPr>
        <a:xfrm>
          <a:off x="1643495" y="215885"/>
          <a:ext cx="1128528" cy="133050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２．子どもの飢餓をゼロに</a:t>
          </a:r>
        </a:p>
      </dsp:txBody>
      <dsp:txXfrm>
        <a:off x="1676548" y="248938"/>
        <a:ext cx="1062422" cy="1264396"/>
      </dsp:txXfrm>
    </dsp:sp>
    <dsp:sp modelId="{E99FE99F-4F63-4598-9373-6115780842A0}">
      <dsp:nvSpPr>
        <dsp:cNvPr id="0" name=""/>
        <dsp:cNvSpPr/>
      </dsp:nvSpPr>
      <dsp:spPr>
        <a:xfrm rot="17847430">
          <a:off x="2609173" y="603796"/>
          <a:ext cx="604361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604361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2896245" y="597885"/>
        <a:ext cx="30218" cy="30218"/>
      </dsp:txXfrm>
    </dsp:sp>
    <dsp:sp modelId="{A29B6B5F-BD80-49D4-936C-5FFCF27F85C6}">
      <dsp:nvSpPr>
        <dsp:cNvPr id="0" name=""/>
        <dsp:cNvSpPr/>
      </dsp:nvSpPr>
      <dsp:spPr>
        <a:xfrm>
          <a:off x="3050686" y="111685"/>
          <a:ext cx="7592159" cy="46633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朝ご飯（</a:t>
          </a:r>
          <a:r>
            <a:rPr kumimoji="1" lang="en-US" altLang="en-US" sz="2000" b="1" kern="1200" dirty="0"/>
            <a:t>91.8%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6.8%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0.3%</a:t>
          </a:r>
          <a:r>
            <a:rPr kumimoji="1" lang="ja-JP" altLang="en-US" sz="2000" b="1" kern="1200" dirty="0"/>
            <a:t>）</a:t>
          </a:r>
        </a:p>
      </dsp:txBody>
      <dsp:txXfrm>
        <a:off x="3064344" y="125343"/>
        <a:ext cx="7564843" cy="439017"/>
      </dsp:txXfrm>
    </dsp:sp>
    <dsp:sp modelId="{779D70CC-C37E-4CD9-A71D-CB4AAA599CE9}">
      <dsp:nvSpPr>
        <dsp:cNvPr id="0" name=""/>
        <dsp:cNvSpPr/>
      </dsp:nvSpPr>
      <dsp:spPr>
        <a:xfrm>
          <a:off x="2772023" y="871938"/>
          <a:ext cx="278662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278662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b="1" kern="1200"/>
        </a:p>
      </dsp:txBody>
      <dsp:txXfrm>
        <a:off x="2904388" y="874169"/>
        <a:ext cx="13933" cy="13933"/>
      </dsp:txXfrm>
    </dsp:sp>
    <dsp:sp modelId="{FFDCD40E-630B-43D1-9756-2D452AD6D913}">
      <dsp:nvSpPr>
        <dsp:cNvPr id="0" name=""/>
        <dsp:cNvSpPr/>
      </dsp:nvSpPr>
      <dsp:spPr>
        <a:xfrm>
          <a:off x="3050686" y="647969"/>
          <a:ext cx="7592159" cy="46633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学校での給食（</a:t>
          </a:r>
          <a:r>
            <a:rPr kumimoji="1" lang="en-US" altLang="en-US" sz="2000" b="1" kern="1200" dirty="0"/>
            <a:t>75.3%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16.6%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4.7%</a:t>
          </a:r>
          <a:r>
            <a:rPr kumimoji="1" lang="ja-JP" altLang="en-US" sz="2000" b="1" kern="1200" dirty="0"/>
            <a:t>）</a:t>
          </a:r>
        </a:p>
      </dsp:txBody>
      <dsp:txXfrm>
        <a:off x="3064344" y="661627"/>
        <a:ext cx="7564843" cy="439017"/>
      </dsp:txXfrm>
    </dsp:sp>
    <dsp:sp modelId="{4A05D60A-60AF-4A67-88ED-BFC458FE1BB3}">
      <dsp:nvSpPr>
        <dsp:cNvPr id="0" name=""/>
        <dsp:cNvSpPr/>
      </dsp:nvSpPr>
      <dsp:spPr>
        <a:xfrm rot="3752570">
          <a:off x="2609173" y="1140080"/>
          <a:ext cx="604361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604361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b="1" kern="1200"/>
        </a:p>
      </dsp:txBody>
      <dsp:txXfrm>
        <a:off x="2896245" y="1134169"/>
        <a:ext cx="30218" cy="30218"/>
      </dsp:txXfrm>
    </dsp:sp>
    <dsp:sp modelId="{01987F40-B48F-499C-90F0-65CD1D344D72}">
      <dsp:nvSpPr>
        <dsp:cNvPr id="0" name=""/>
        <dsp:cNvSpPr/>
      </dsp:nvSpPr>
      <dsp:spPr>
        <a:xfrm>
          <a:off x="3050686" y="1184253"/>
          <a:ext cx="7592159" cy="46633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手作りの夕食（</a:t>
          </a:r>
          <a:r>
            <a:rPr kumimoji="1" lang="en-US" altLang="en-US" sz="2000" b="1" kern="1200" dirty="0"/>
            <a:t>72.8%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25.3%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0.8%</a:t>
          </a:r>
          <a:r>
            <a:rPr kumimoji="1" lang="ja-JP" altLang="en-US" sz="2000" b="1" kern="1200" dirty="0"/>
            <a:t>）</a:t>
          </a:r>
        </a:p>
      </dsp:txBody>
      <dsp:txXfrm>
        <a:off x="3064344" y="1197911"/>
        <a:ext cx="7564843" cy="439017"/>
      </dsp:txXfrm>
    </dsp:sp>
    <dsp:sp modelId="{135BEAB1-414C-4899-8398-2AA4A480C1A1}">
      <dsp:nvSpPr>
        <dsp:cNvPr id="0" name=""/>
        <dsp:cNvSpPr/>
      </dsp:nvSpPr>
      <dsp:spPr>
        <a:xfrm rot="29970">
          <a:off x="1341808" y="2271075"/>
          <a:ext cx="301692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301692" y="9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485112" y="2272731"/>
        <a:ext cx="15084" cy="15084"/>
      </dsp:txXfrm>
    </dsp:sp>
    <dsp:sp modelId="{F52FBDA2-AD0A-405E-9EB4-2A1A00C1DAC8}">
      <dsp:nvSpPr>
        <dsp:cNvPr id="0" name=""/>
        <dsp:cNvSpPr/>
      </dsp:nvSpPr>
      <dsp:spPr>
        <a:xfrm>
          <a:off x="1643495" y="1616337"/>
          <a:ext cx="1128528" cy="133050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３．すべての子どもに健康と福祉を</a:t>
          </a:r>
        </a:p>
      </dsp:txBody>
      <dsp:txXfrm>
        <a:off x="1676548" y="1649390"/>
        <a:ext cx="1062422" cy="1264396"/>
      </dsp:txXfrm>
    </dsp:sp>
    <dsp:sp modelId="{7339D6F9-FDB9-4BE1-ABC4-034A8A490398}">
      <dsp:nvSpPr>
        <dsp:cNvPr id="0" name=""/>
        <dsp:cNvSpPr/>
      </dsp:nvSpPr>
      <dsp:spPr>
        <a:xfrm rot="18966134">
          <a:off x="2717994" y="2138319"/>
          <a:ext cx="386720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386720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b="1" kern="1200"/>
        </a:p>
      </dsp:txBody>
      <dsp:txXfrm>
        <a:off x="2901686" y="2137849"/>
        <a:ext cx="19336" cy="19336"/>
      </dsp:txXfrm>
    </dsp:sp>
    <dsp:sp modelId="{1CA0C527-5C85-4529-9B8F-B7EAF7F9F0C7}">
      <dsp:nvSpPr>
        <dsp:cNvPr id="0" name=""/>
        <dsp:cNvSpPr/>
      </dsp:nvSpPr>
      <dsp:spPr>
        <a:xfrm>
          <a:off x="3050686" y="1780279"/>
          <a:ext cx="7592159" cy="46633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医者に行く（健診を含む）（</a:t>
          </a:r>
          <a:r>
            <a:rPr kumimoji="1" lang="en-US" altLang="en-US" sz="2000" b="1" kern="1200" dirty="0"/>
            <a:t>86.8%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11.2%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0.6%</a:t>
          </a:r>
          <a:r>
            <a:rPr kumimoji="1" lang="ja-JP" altLang="en-US" sz="2000" b="1" kern="1200" dirty="0"/>
            <a:t>）</a:t>
          </a:r>
        </a:p>
      </dsp:txBody>
      <dsp:txXfrm>
        <a:off x="3064344" y="1793937"/>
        <a:ext cx="7564843" cy="439017"/>
      </dsp:txXfrm>
    </dsp:sp>
    <dsp:sp modelId="{154B6886-AE95-4829-B285-34B3AD3582C2}">
      <dsp:nvSpPr>
        <dsp:cNvPr id="0" name=""/>
        <dsp:cNvSpPr/>
      </dsp:nvSpPr>
      <dsp:spPr>
        <a:xfrm rot="2633866">
          <a:off x="2717994" y="2406461"/>
          <a:ext cx="386720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386720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b="1" kern="1200"/>
        </a:p>
      </dsp:txBody>
      <dsp:txXfrm>
        <a:off x="2901686" y="2405991"/>
        <a:ext cx="19336" cy="19336"/>
      </dsp:txXfrm>
    </dsp:sp>
    <dsp:sp modelId="{C13EC525-0F71-46EC-AB2F-02AAA91BE535}">
      <dsp:nvSpPr>
        <dsp:cNvPr id="0" name=""/>
        <dsp:cNvSpPr/>
      </dsp:nvSpPr>
      <dsp:spPr>
        <a:xfrm>
          <a:off x="3050686" y="2316563"/>
          <a:ext cx="7592159" cy="46633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歯医者に行く（歯科検診を含む）（</a:t>
          </a:r>
          <a:r>
            <a:rPr kumimoji="1" lang="en-US" altLang="en-US" sz="2000" b="1" kern="1200" dirty="0"/>
            <a:t>86.1%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11.9%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0.6%</a:t>
          </a:r>
          <a:r>
            <a:rPr kumimoji="1" lang="ja-JP" altLang="en-US" sz="2000" b="1" kern="1200" dirty="0"/>
            <a:t>）</a:t>
          </a:r>
        </a:p>
      </dsp:txBody>
      <dsp:txXfrm>
        <a:off x="3064344" y="2330221"/>
        <a:ext cx="7564843" cy="439017"/>
      </dsp:txXfrm>
    </dsp:sp>
    <dsp:sp modelId="{A27AF2E3-460A-434D-8FFB-EF48E3652966}">
      <dsp:nvSpPr>
        <dsp:cNvPr id="0" name=""/>
        <dsp:cNvSpPr/>
      </dsp:nvSpPr>
      <dsp:spPr>
        <a:xfrm rot="4671925">
          <a:off x="775080" y="2971302"/>
          <a:ext cx="1435148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1435148" y="9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1456776" y="2944620"/>
        <a:ext cx="71757" cy="71757"/>
      </dsp:txXfrm>
    </dsp:sp>
    <dsp:sp modelId="{A4479EE8-14FD-4793-A288-381133E24202}">
      <dsp:nvSpPr>
        <dsp:cNvPr id="0" name=""/>
        <dsp:cNvSpPr/>
      </dsp:nvSpPr>
      <dsp:spPr>
        <a:xfrm>
          <a:off x="1643495" y="3016789"/>
          <a:ext cx="1128528" cy="13305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４．質の高い</a:t>
          </a:r>
          <a:r>
            <a:rPr kumimoji="1" lang="ja-JP" altLang="en-US" sz="2000" b="1" kern="1200"/>
            <a:t>教育を子どもに</a:t>
          </a:r>
          <a:endParaRPr kumimoji="1" lang="ja-JP" altLang="en-US" sz="2000" b="1" kern="1200" dirty="0"/>
        </a:p>
      </dsp:txBody>
      <dsp:txXfrm>
        <a:off x="1676548" y="3049842"/>
        <a:ext cx="1062422" cy="1264396"/>
      </dsp:txXfrm>
    </dsp:sp>
    <dsp:sp modelId="{E209FE50-48C5-4FB9-AB66-7EAD4763768B}">
      <dsp:nvSpPr>
        <dsp:cNvPr id="0" name=""/>
        <dsp:cNvSpPr/>
      </dsp:nvSpPr>
      <dsp:spPr>
        <a:xfrm rot="17847430">
          <a:off x="2609173" y="3404701"/>
          <a:ext cx="604361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604361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2896245" y="3398789"/>
        <a:ext cx="30218" cy="30218"/>
      </dsp:txXfrm>
    </dsp:sp>
    <dsp:sp modelId="{5A02BA55-234F-4FDD-BEE2-08FF0D242CF7}">
      <dsp:nvSpPr>
        <dsp:cNvPr id="0" name=""/>
        <dsp:cNvSpPr/>
      </dsp:nvSpPr>
      <dsp:spPr>
        <a:xfrm>
          <a:off x="3050686" y="2912589"/>
          <a:ext cx="7592159" cy="4663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遠足や修学旅行などの学校行事への参加（</a:t>
          </a:r>
          <a:r>
            <a:rPr kumimoji="1" lang="en-US" altLang="en-US" sz="2000" b="1" kern="1200" dirty="0"/>
            <a:t>81.1%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16.8%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0.7%</a:t>
          </a:r>
          <a:r>
            <a:rPr kumimoji="1" lang="ja-JP" altLang="en-US" sz="2000" b="1" kern="1200" dirty="0"/>
            <a:t>）</a:t>
          </a:r>
        </a:p>
      </dsp:txBody>
      <dsp:txXfrm>
        <a:off x="3064344" y="2926247"/>
        <a:ext cx="7564843" cy="439017"/>
      </dsp:txXfrm>
    </dsp:sp>
    <dsp:sp modelId="{6F1C9D1D-E5C0-4D43-AC2F-E7DF70F0B820}">
      <dsp:nvSpPr>
        <dsp:cNvPr id="0" name=""/>
        <dsp:cNvSpPr/>
      </dsp:nvSpPr>
      <dsp:spPr>
        <a:xfrm>
          <a:off x="2772023" y="3672843"/>
          <a:ext cx="278662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278662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b="1" kern="1200"/>
        </a:p>
      </dsp:txBody>
      <dsp:txXfrm>
        <a:off x="2904388" y="3675074"/>
        <a:ext cx="13933" cy="13933"/>
      </dsp:txXfrm>
    </dsp:sp>
    <dsp:sp modelId="{AC2C473E-30DF-42CC-89FC-E563A133EF34}">
      <dsp:nvSpPr>
        <dsp:cNvPr id="0" name=""/>
        <dsp:cNvSpPr/>
      </dsp:nvSpPr>
      <dsp:spPr>
        <a:xfrm>
          <a:off x="3050686" y="3448873"/>
          <a:ext cx="7592159" cy="4663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高校・専門学校までの教育（希望すれば）（</a:t>
          </a:r>
          <a:r>
            <a:rPr kumimoji="1" lang="en-US" altLang="en-US" sz="2000" b="1" kern="1200" dirty="0"/>
            <a:t>61.5%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35.2%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1.6%</a:t>
          </a:r>
          <a:r>
            <a:rPr kumimoji="1" lang="ja-JP" altLang="en-US" sz="2000" b="1" kern="1200" dirty="0"/>
            <a:t>）</a:t>
          </a:r>
        </a:p>
      </dsp:txBody>
      <dsp:txXfrm>
        <a:off x="3064344" y="3462531"/>
        <a:ext cx="7564843" cy="439017"/>
      </dsp:txXfrm>
    </dsp:sp>
    <dsp:sp modelId="{8128BBFE-F4DF-477E-95E0-48A606AAAA34}">
      <dsp:nvSpPr>
        <dsp:cNvPr id="0" name=""/>
        <dsp:cNvSpPr/>
      </dsp:nvSpPr>
      <dsp:spPr>
        <a:xfrm rot="3752570">
          <a:off x="2609173" y="3940985"/>
          <a:ext cx="604361" cy="18395"/>
        </a:xfrm>
        <a:custGeom>
          <a:avLst/>
          <a:gdLst/>
          <a:ahLst/>
          <a:cxnLst/>
          <a:rect l="0" t="0" r="0" b="0"/>
          <a:pathLst>
            <a:path>
              <a:moveTo>
                <a:pt x="0" y="9197"/>
              </a:moveTo>
              <a:lnTo>
                <a:pt x="604361" y="9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b="1" kern="1200"/>
        </a:p>
      </dsp:txBody>
      <dsp:txXfrm>
        <a:off x="2896245" y="3935073"/>
        <a:ext cx="30218" cy="30218"/>
      </dsp:txXfrm>
    </dsp:sp>
    <dsp:sp modelId="{ED15FB91-81EF-46A2-9E4E-D51DC5EB89F0}">
      <dsp:nvSpPr>
        <dsp:cNvPr id="0" name=""/>
        <dsp:cNvSpPr/>
      </dsp:nvSpPr>
      <dsp:spPr>
        <a:xfrm>
          <a:off x="3050686" y="3985157"/>
          <a:ext cx="7592159" cy="4663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　絵本や子ども用の本（</a:t>
          </a:r>
          <a:r>
            <a:rPr kumimoji="1" lang="en-US" altLang="en-US" sz="2000" b="1" kern="1200" dirty="0"/>
            <a:t>51.2%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43.8%</a:t>
          </a:r>
          <a:r>
            <a:rPr kumimoji="1" lang="ja-JP" altLang="en-US" sz="2000" b="1" kern="1200" dirty="0"/>
            <a:t>，</a:t>
          </a:r>
          <a:r>
            <a:rPr kumimoji="1" lang="en-US" altLang="en-US" sz="2000" b="1" kern="1200" dirty="0"/>
            <a:t>2.9%</a:t>
          </a:r>
          <a:r>
            <a:rPr kumimoji="1" lang="ja-JP" altLang="en-US" sz="2000" b="1" kern="1200" dirty="0"/>
            <a:t>）</a:t>
          </a:r>
        </a:p>
      </dsp:txBody>
      <dsp:txXfrm>
        <a:off x="3064344" y="3998815"/>
        <a:ext cx="7564843" cy="439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A4EAA-324E-4039-9F58-B439E7B91A74}">
      <dsp:nvSpPr>
        <dsp:cNvPr id="0" name=""/>
        <dsp:cNvSpPr/>
      </dsp:nvSpPr>
      <dsp:spPr>
        <a:xfrm>
          <a:off x="25055" y="1388795"/>
          <a:ext cx="1660747" cy="1618157"/>
        </a:xfrm>
        <a:prstGeom prst="roundRect">
          <a:avLst>
            <a:gd name="adj" fmla="val 10000"/>
          </a:avLst>
        </a:prstGeom>
        <a:solidFill>
          <a:srgbClr val="E1E1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子ども食堂</a:t>
          </a:r>
          <a:br>
            <a:rPr kumimoji="1" lang="en-US" altLang="ja-JP" sz="2400" b="1" kern="1200" dirty="0"/>
          </a:br>
          <a:r>
            <a:rPr kumimoji="1" lang="ja-JP" altLang="en-US" sz="2400" b="1" kern="1200" dirty="0"/>
            <a:t>の</a:t>
          </a:r>
          <a:br>
            <a:rPr kumimoji="1" lang="en-US" altLang="ja-JP" sz="2400" b="1" kern="1200" dirty="0"/>
          </a:br>
          <a:r>
            <a:rPr kumimoji="1" lang="ja-JP" altLang="en-US" sz="2400" b="1" kern="1200" dirty="0"/>
            <a:t>条件整備</a:t>
          </a:r>
        </a:p>
      </dsp:txBody>
      <dsp:txXfrm>
        <a:off x="72449" y="1436189"/>
        <a:ext cx="1565959" cy="1523369"/>
      </dsp:txXfrm>
    </dsp:sp>
    <dsp:sp modelId="{59B19B15-31C1-4CE3-8CBA-847486AE1CE9}">
      <dsp:nvSpPr>
        <dsp:cNvPr id="0" name=""/>
        <dsp:cNvSpPr/>
      </dsp:nvSpPr>
      <dsp:spPr>
        <a:xfrm rot="17280619">
          <a:off x="1151863" y="1454016"/>
          <a:ext cx="154583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545831" y="8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1886133" y="1424184"/>
        <a:ext cx="77291" cy="77291"/>
      </dsp:txXfrm>
    </dsp:sp>
    <dsp:sp modelId="{A1A82D3F-D346-48DB-83DB-9025B1607CA4}">
      <dsp:nvSpPr>
        <dsp:cNvPr id="0" name=""/>
        <dsp:cNvSpPr/>
      </dsp:nvSpPr>
      <dsp:spPr>
        <a:xfrm>
          <a:off x="2163755" y="415850"/>
          <a:ext cx="1372516" cy="62387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資源</a:t>
          </a:r>
        </a:p>
      </dsp:txBody>
      <dsp:txXfrm>
        <a:off x="2182028" y="434123"/>
        <a:ext cx="1335970" cy="587325"/>
      </dsp:txXfrm>
    </dsp:sp>
    <dsp:sp modelId="{BA7B33E9-4226-4B44-B7BA-AC089079A8B5}">
      <dsp:nvSpPr>
        <dsp:cNvPr id="0" name=""/>
        <dsp:cNvSpPr/>
      </dsp:nvSpPr>
      <dsp:spPr>
        <a:xfrm rot="19456935">
          <a:off x="3453751" y="462855"/>
          <a:ext cx="87742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77424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0528" y="449733"/>
        <a:ext cx="43871" cy="43871"/>
      </dsp:txXfrm>
    </dsp:sp>
    <dsp:sp modelId="{CA4D02F0-49CC-427B-853F-CB8A5BEED51A}">
      <dsp:nvSpPr>
        <dsp:cNvPr id="0" name=""/>
        <dsp:cNvSpPr/>
      </dsp:nvSpPr>
      <dsp:spPr>
        <a:xfrm>
          <a:off x="4248655" y="2496"/>
          <a:ext cx="5733332" cy="4261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ヒト：</a:t>
          </a:r>
          <a:r>
            <a:rPr kumimoji="1" lang="en-US" altLang="ja-JP" sz="2000" b="1" kern="1200" dirty="0"/>
            <a:t>NPO</a:t>
          </a:r>
          <a:r>
            <a:rPr kumimoji="1" lang="ja-JP" altLang="en-US" sz="2000" b="1" kern="1200" dirty="0"/>
            <a:t>・日出キッチンカー，帆足万里記念塾</a:t>
          </a:r>
        </a:p>
      </dsp:txBody>
      <dsp:txXfrm>
        <a:off x="4261135" y="14976"/>
        <a:ext cx="5708372" cy="401152"/>
      </dsp:txXfrm>
    </dsp:sp>
    <dsp:sp modelId="{55F372C1-B1F0-4C82-A3AB-0DD42B973AAF}">
      <dsp:nvSpPr>
        <dsp:cNvPr id="0" name=""/>
        <dsp:cNvSpPr/>
      </dsp:nvSpPr>
      <dsp:spPr>
        <a:xfrm rot="21492881">
          <a:off x="3536099" y="707870"/>
          <a:ext cx="71272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2729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4645" y="698865"/>
        <a:ext cx="35636" cy="35636"/>
      </dsp:txXfrm>
    </dsp:sp>
    <dsp:sp modelId="{E45E328D-9F27-4DC3-9A87-A3775A22860F}">
      <dsp:nvSpPr>
        <dsp:cNvPr id="0" name=""/>
        <dsp:cNvSpPr/>
      </dsp:nvSpPr>
      <dsp:spPr>
        <a:xfrm>
          <a:off x="4248655" y="492525"/>
          <a:ext cx="5733332" cy="4261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モノ：南端小・中学校，</a:t>
          </a:r>
          <a:r>
            <a:rPr kumimoji="1" lang="en-US" altLang="ja-JP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HiCaLi</a:t>
          </a:r>
          <a:r>
            <a:rPr kumimoji="1" lang="ja-JP" alt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1" lang="en-US" altLang="ja-JP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2F</a:t>
          </a:r>
          <a:r>
            <a:rPr kumimoji="1" lang="ja-JP" altLang="en-US" sz="2000" b="1" kern="1200" dirty="0"/>
            <a:t>，駅舎の利用</a:t>
          </a:r>
        </a:p>
      </dsp:txBody>
      <dsp:txXfrm>
        <a:off x="4261135" y="505005"/>
        <a:ext cx="5708372" cy="401152"/>
      </dsp:txXfrm>
    </dsp:sp>
    <dsp:sp modelId="{082A57D6-8A63-475E-9D07-14358BF80C1A}">
      <dsp:nvSpPr>
        <dsp:cNvPr id="0" name=""/>
        <dsp:cNvSpPr/>
      </dsp:nvSpPr>
      <dsp:spPr>
        <a:xfrm rot="1997583">
          <a:off x="3466332" y="952885"/>
          <a:ext cx="85226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52261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1157" y="940391"/>
        <a:ext cx="42613" cy="42613"/>
      </dsp:txXfrm>
    </dsp:sp>
    <dsp:sp modelId="{9FF7070F-20B6-4654-82F6-457C10F3A01A}">
      <dsp:nvSpPr>
        <dsp:cNvPr id="0" name=""/>
        <dsp:cNvSpPr/>
      </dsp:nvSpPr>
      <dsp:spPr>
        <a:xfrm>
          <a:off x="4248655" y="982554"/>
          <a:ext cx="5733332" cy="4261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カネ：日出</a:t>
          </a:r>
          <a:r>
            <a:rPr kumimoji="1" lang="en-US" altLang="ja-JP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RC</a:t>
          </a:r>
          <a:r>
            <a:rPr kumimoji="1" lang="ja-JP" altLang="en-US" sz="2000" b="1" kern="1200" dirty="0"/>
            <a:t>自己資金，ロータリー地区補助金</a:t>
          </a:r>
        </a:p>
      </dsp:txBody>
      <dsp:txXfrm>
        <a:off x="4261135" y="995034"/>
        <a:ext cx="5708372" cy="401152"/>
      </dsp:txXfrm>
    </dsp:sp>
    <dsp:sp modelId="{CCE6C809-9DDB-41FA-8874-63EDABF51F1A}">
      <dsp:nvSpPr>
        <dsp:cNvPr id="0" name=""/>
        <dsp:cNvSpPr/>
      </dsp:nvSpPr>
      <dsp:spPr>
        <a:xfrm>
          <a:off x="1685802" y="2189060"/>
          <a:ext cx="47795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77953" y="8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1912830" y="2185924"/>
        <a:ext cx="23897" cy="23897"/>
      </dsp:txXfrm>
    </dsp:sp>
    <dsp:sp modelId="{288AD989-9142-4533-B51A-877E354BBD11}">
      <dsp:nvSpPr>
        <dsp:cNvPr id="0" name=""/>
        <dsp:cNvSpPr/>
      </dsp:nvSpPr>
      <dsp:spPr>
        <a:xfrm>
          <a:off x="2163755" y="1885938"/>
          <a:ext cx="1372516" cy="62387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活動</a:t>
          </a:r>
        </a:p>
      </dsp:txBody>
      <dsp:txXfrm>
        <a:off x="2182028" y="1904211"/>
        <a:ext cx="1335970" cy="587325"/>
      </dsp:txXfrm>
    </dsp:sp>
    <dsp:sp modelId="{0340F547-3632-49CF-B6C4-AD00BA02B9D3}">
      <dsp:nvSpPr>
        <dsp:cNvPr id="0" name=""/>
        <dsp:cNvSpPr/>
      </dsp:nvSpPr>
      <dsp:spPr>
        <a:xfrm rot="19456935">
          <a:off x="3453751" y="1932943"/>
          <a:ext cx="87742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77424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0528" y="1919821"/>
        <a:ext cx="43871" cy="43871"/>
      </dsp:txXfrm>
    </dsp:sp>
    <dsp:sp modelId="{46C76A4A-784D-4225-A797-08DAF14D9BE2}">
      <dsp:nvSpPr>
        <dsp:cNvPr id="0" name=""/>
        <dsp:cNvSpPr/>
      </dsp:nvSpPr>
      <dsp:spPr>
        <a:xfrm>
          <a:off x="4248655" y="1472583"/>
          <a:ext cx="5733332" cy="4261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子ども食堂の開設（南端校舎，</a:t>
          </a:r>
          <a:r>
            <a:rPr kumimoji="1" lang="en-US" altLang="ja-JP" sz="2000" b="1" kern="1200" dirty="0" err="1"/>
            <a:t>HiCaLi</a:t>
          </a:r>
          <a:r>
            <a:rPr kumimoji="1" lang="ja-JP" altLang="en-US" sz="2000" b="1" kern="1200" dirty="0"/>
            <a:t>の</a:t>
          </a:r>
          <a:r>
            <a:rPr kumimoji="1" lang="en-US" altLang="ja-JP" sz="2000" b="1" kern="1200" dirty="0"/>
            <a:t>2</a:t>
          </a:r>
          <a:r>
            <a:rPr kumimoji="1" lang="ja-JP" altLang="en-US" sz="2000" b="1" kern="1200" dirty="0"/>
            <a:t>か所）</a:t>
          </a:r>
        </a:p>
      </dsp:txBody>
      <dsp:txXfrm>
        <a:off x="4261135" y="1485063"/>
        <a:ext cx="5708372" cy="401152"/>
      </dsp:txXfrm>
    </dsp:sp>
    <dsp:sp modelId="{3809A027-6264-448D-A33E-1F868EC69A97}">
      <dsp:nvSpPr>
        <dsp:cNvPr id="0" name=""/>
        <dsp:cNvSpPr/>
      </dsp:nvSpPr>
      <dsp:spPr>
        <a:xfrm rot="21492881">
          <a:off x="3536099" y="2177957"/>
          <a:ext cx="71272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2729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4645" y="2168953"/>
        <a:ext cx="35636" cy="35636"/>
      </dsp:txXfrm>
    </dsp:sp>
    <dsp:sp modelId="{C002F753-9968-4A93-B262-27E1B14AB937}">
      <dsp:nvSpPr>
        <dsp:cNvPr id="0" name=""/>
        <dsp:cNvSpPr/>
      </dsp:nvSpPr>
      <dsp:spPr>
        <a:xfrm>
          <a:off x="4248655" y="1962612"/>
          <a:ext cx="5733332" cy="4261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キッチンカーの購入（中古車改造，運転手，料理人）</a:t>
          </a:r>
        </a:p>
      </dsp:txBody>
      <dsp:txXfrm>
        <a:off x="4261135" y="1975092"/>
        <a:ext cx="5708372" cy="401152"/>
      </dsp:txXfrm>
    </dsp:sp>
    <dsp:sp modelId="{E2DBF0A0-08B4-4BE7-8C00-8CCFEF070B0C}">
      <dsp:nvSpPr>
        <dsp:cNvPr id="0" name=""/>
        <dsp:cNvSpPr/>
      </dsp:nvSpPr>
      <dsp:spPr>
        <a:xfrm rot="1997583">
          <a:off x="3466332" y="2422972"/>
          <a:ext cx="85226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52261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1157" y="2410479"/>
        <a:ext cx="42613" cy="42613"/>
      </dsp:txXfrm>
    </dsp:sp>
    <dsp:sp modelId="{D9F8FA1A-6CAE-4AB9-882C-BD3DDC238182}">
      <dsp:nvSpPr>
        <dsp:cNvPr id="0" name=""/>
        <dsp:cNvSpPr/>
      </dsp:nvSpPr>
      <dsp:spPr>
        <a:xfrm>
          <a:off x="4248655" y="2452642"/>
          <a:ext cx="5733332" cy="4261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子ども食堂の運営（</a:t>
          </a:r>
          <a:r>
            <a:rPr kumimoji="1" lang="en-US" altLang="ja-JP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NPO</a:t>
          </a:r>
          <a:r>
            <a:rPr kumimoji="1" lang="ja-JP" altLang="en-US" sz="2000" b="1" kern="1200" dirty="0"/>
            <a:t>法人・日出キッチンカー）</a:t>
          </a:r>
          <a:endParaRPr kumimoji="1" lang="en-US" altLang="ja-JP" sz="2000" b="1" kern="1200" dirty="0"/>
        </a:p>
      </dsp:txBody>
      <dsp:txXfrm>
        <a:off x="4261135" y="2465122"/>
        <a:ext cx="5708372" cy="401152"/>
      </dsp:txXfrm>
    </dsp:sp>
    <dsp:sp modelId="{E588E12D-A72F-4792-B6EF-A6316802A2AB}">
      <dsp:nvSpPr>
        <dsp:cNvPr id="0" name=""/>
        <dsp:cNvSpPr/>
      </dsp:nvSpPr>
      <dsp:spPr>
        <a:xfrm rot="4319381">
          <a:off x="1151863" y="2924104"/>
          <a:ext cx="154583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545831" y="8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1886133" y="2894271"/>
        <a:ext cx="77291" cy="77291"/>
      </dsp:txXfrm>
    </dsp:sp>
    <dsp:sp modelId="{37E55CAA-3D53-4BFB-B02E-B014769832B5}">
      <dsp:nvSpPr>
        <dsp:cNvPr id="0" name=""/>
        <dsp:cNvSpPr/>
      </dsp:nvSpPr>
      <dsp:spPr>
        <a:xfrm>
          <a:off x="2163755" y="3356025"/>
          <a:ext cx="1372516" cy="62387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結果</a:t>
          </a:r>
        </a:p>
      </dsp:txBody>
      <dsp:txXfrm>
        <a:off x="2182028" y="3374298"/>
        <a:ext cx="1335970" cy="587325"/>
      </dsp:txXfrm>
    </dsp:sp>
    <dsp:sp modelId="{8CF8D123-6CFA-4F14-82F2-F325100D5BF1}">
      <dsp:nvSpPr>
        <dsp:cNvPr id="0" name=""/>
        <dsp:cNvSpPr/>
      </dsp:nvSpPr>
      <dsp:spPr>
        <a:xfrm rot="19456935">
          <a:off x="3453751" y="3403030"/>
          <a:ext cx="87742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77424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0528" y="3389908"/>
        <a:ext cx="43871" cy="43871"/>
      </dsp:txXfrm>
    </dsp:sp>
    <dsp:sp modelId="{C364FF47-751B-4B74-B0C3-807874D902C3}">
      <dsp:nvSpPr>
        <dsp:cNvPr id="0" name=""/>
        <dsp:cNvSpPr/>
      </dsp:nvSpPr>
      <dsp:spPr>
        <a:xfrm>
          <a:off x="4248655" y="2942671"/>
          <a:ext cx="5733332" cy="4261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貧困世帯の子どもへの給食，無料塾サービス</a:t>
          </a:r>
          <a:endParaRPr kumimoji="1" lang="en-US" altLang="ja-JP" sz="2000" b="1" kern="1200" dirty="0"/>
        </a:p>
      </dsp:txBody>
      <dsp:txXfrm>
        <a:off x="4261135" y="2955151"/>
        <a:ext cx="5708372" cy="401152"/>
      </dsp:txXfrm>
    </dsp:sp>
    <dsp:sp modelId="{F0009F7F-96B9-4129-85EC-5BAF8FE6E9FB}">
      <dsp:nvSpPr>
        <dsp:cNvPr id="0" name=""/>
        <dsp:cNvSpPr/>
      </dsp:nvSpPr>
      <dsp:spPr>
        <a:xfrm rot="21492881">
          <a:off x="3536099" y="3648045"/>
          <a:ext cx="71272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2729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4645" y="3639040"/>
        <a:ext cx="35636" cy="35636"/>
      </dsp:txXfrm>
    </dsp:sp>
    <dsp:sp modelId="{444FBEF2-BA23-46EA-A175-EB13F0A3C16D}">
      <dsp:nvSpPr>
        <dsp:cNvPr id="0" name=""/>
        <dsp:cNvSpPr/>
      </dsp:nvSpPr>
      <dsp:spPr>
        <a:xfrm>
          <a:off x="4248655" y="3432700"/>
          <a:ext cx="5733332" cy="4261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食材（玄米おにぎり，味噌汁，番茶）の地産・地消</a:t>
          </a:r>
        </a:p>
      </dsp:txBody>
      <dsp:txXfrm>
        <a:off x="4261135" y="3445180"/>
        <a:ext cx="5708372" cy="401152"/>
      </dsp:txXfrm>
    </dsp:sp>
    <dsp:sp modelId="{391922EB-072E-4718-BC5C-AFAA55CB69DD}">
      <dsp:nvSpPr>
        <dsp:cNvPr id="0" name=""/>
        <dsp:cNvSpPr/>
      </dsp:nvSpPr>
      <dsp:spPr>
        <a:xfrm rot="1997583">
          <a:off x="3466332" y="3893060"/>
          <a:ext cx="85226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52261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3871157" y="3880566"/>
        <a:ext cx="42613" cy="42613"/>
      </dsp:txXfrm>
    </dsp:sp>
    <dsp:sp modelId="{872FAA03-2290-4ABB-AA99-8F13CCD347D6}">
      <dsp:nvSpPr>
        <dsp:cNvPr id="0" name=""/>
        <dsp:cNvSpPr/>
      </dsp:nvSpPr>
      <dsp:spPr>
        <a:xfrm>
          <a:off x="4248655" y="3922729"/>
          <a:ext cx="5733332" cy="4261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減塩・砂糖不使用の献立で，食品ロスをゼロに</a:t>
          </a:r>
        </a:p>
      </dsp:txBody>
      <dsp:txXfrm>
        <a:off x="4261135" y="3935209"/>
        <a:ext cx="5708372" cy="4011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CC95C-FD8A-432E-B454-298F2E2D7BCA}">
      <dsp:nvSpPr>
        <dsp:cNvPr id="0" name=""/>
        <dsp:cNvSpPr/>
      </dsp:nvSpPr>
      <dsp:spPr>
        <a:xfrm>
          <a:off x="56042" y="1248314"/>
          <a:ext cx="1588360" cy="1702390"/>
        </a:xfrm>
        <a:prstGeom prst="roundRect">
          <a:avLst>
            <a:gd name="adj" fmla="val 10000"/>
          </a:avLst>
        </a:prstGeom>
        <a:solidFill>
          <a:srgbClr val="E1E1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子ども食堂の社会的</a:t>
          </a:r>
          <a:br>
            <a:rPr kumimoji="1" lang="en-US" altLang="ja-JP" sz="2400" b="1" kern="1200" dirty="0"/>
          </a:br>
          <a:r>
            <a:rPr kumimoji="1" lang="ja-JP" altLang="en-US" sz="2400" b="1" kern="1200" dirty="0"/>
            <a:t>インパクト</a:t>
          </a:r>
        </a:p>
      </dsp:txBody>
      <dsp:txXfrm>
        <a:off x="102563" y="1294835"/>
        <a:ext cx="1495318" cy="1609348"/>
      </dsp:txXfrm>
    </dsp:sp>
    <dsp:sp modelId="{D44FAEA8-8611-49B1-8547-0D9AA3525CE9}">
      <dsp:nvSpPr>
        <dsp:cNvPr id="0" name=""/>
        <dsp:cNvSpPr/>
      </dsp:nvSpPr>
      <dsp:spPr>
        <a:xfrm rot="17841090">
          <a:off x="1217421" y="1389488"/>
          <a:ext cx="1579799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1579799" y="8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967826" y="1358422"/>
        <a:ext cx="78989" cy="78989"/>
      </dsp:txXfrm>
    </dsp:sp>
    <dsp:sp modelId="{A657499E-AAAD-4FD6-BE49-362AAEE252DA}">
      <dsp:nvSpPr>
        <dsp:cNvPr id="0" name=""/>
        <dsp:cNvSpPr/>
      </dsp:nvSpPr>
      <dsp:spPr>
        <a:xfrm>
          <a:off x="2370239" y="335334"/>
          <a:ext cx="1588360" cy="72198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初期成果</a:t>
          </a:r>
        </a:p>
      </dsp:txBody>
      <dsp:txXfrm>
        <a:off x="2391385" y="356480"/>
        <a:ext cx="1546068" cy="679688"/>
      </dsp:txXfrm>
    </dsp:sp>
    <dsp:sp modelId="{1C9EE4B6-6EB6-414B-8848-61BEC1C87295}">
      <dsp:nvSpPr>
        <dsp:cNvPr id="0" name=""/>
        <dsp:cNvSpPr/>
      </dsp:nvSpPr>
      <dsp:spPr>
        <a:xfrm rot="19798529">
          <a:off x="3892909" y="442941"/>
          <a:ext cx="979089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979089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57976" y="426893"/>
        <a:ext cx="48954" cy="48954"/>
      </dsp:txXfrm>
    </dsp:sp>
    <dsp:sp modelId="{86A343A7-0C56-4D30-929C-DC9DFF43DD60}">
      <dsp:nvSpPr>
        <dsp:cNvPr id="0" name=""/>
        <dsp:cNvSpPr/>
      </dsp:nvSpPr>
      <dsp:spPr>
        <a:xfrm>
          <a:off x="4806307" y="2647"/>
          <a:ext cx="5483436" cy="4075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子どもの飢餓をゼロにする。</a:t>
          </a:r>
          <a:endParaRPr kumimoji="1" lang="en-US" altLang="ja-JP" sz="2000" b="1" kern="1200" dirty="0"/>
        </a:p>
      </dsp:txBody>
      <dsp:txXfrm>
        <a:off x="4818243" y="14583"/>
        <a:ext cx="5459564" cy="383667"/>
      </dsp:txXfrm>
    </dsp:sp>
    <dsp:sp modelId="{AB94B601-1D0C-4C60-A3C7-9F9735800764}">
      <dsp:nvSpPr>
        <dsp:cNvPr id="0" name=""/>
        <dsp:cNvSpPr/>
      </dsp:nvSpPr>
      <dsp:spPr>
        <a:xfrm rot="21513895">
          <a:off x="3958467" y="677277"/>
          <a:ext cx="847972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847972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61254" y="664507"/>
        <a:ext cx="42398" cy="42398"/>
      </dsp:txXfrm>
    </dsp:sp>
    <dsp:sp modelId="{B5645599-D5D6-4C4F-96A9-F8CF86776261}">
      <dsp:nvSpPr>
        <dsp:cNvPr id="0" name=""/>
        <dsp:cNvSpPr/>
      </dsp:nvSpPr>
      <dsp:spPr>
        <a:xfrm>
          <a:off x="4806307" y="471318"/>
          <a:ext cx="5483436" cy="4075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子どもの相対的貧困を減少させる。</a:t>
          </a:r>
        </a:p>
      </dsp:txBody>
      <dsp:txXfrm>
        <a:off x="4818243" y="483254"/>
        <a:ext cx="5459564" cy="383667"/>
      </dsp:txXfrm>
    </dsp:sp>
    <dsp:sp modelId="{738A7247-2709-4D5E-BC50-AA6E487EFBDC}">
      <dsp:nvSpPr>
        <dsp:cNvPr id="0" name=""/>
        <dsp:cNvSpPr/>
      </dsp:nvSpPr>
      <dsp:spPr>
        <a:xfrm rot="1669550">
          <a:off x="3903182" y="911612"/>
          <a:ext cx="958542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958542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58490" y="896078"/>
        <a:ext cx="47927" cy="47927"/>
      </dsp:txXfrm>
    </dsp:sp>
    <dsp:sp modelId="{7C1A11B2-FA4B-4DF2-A3CD-87C65ABC02A4}">
      <dsp:nvSpPr>
        <dsp:cNvPr id="0" name=""/>
        <dsp:cNvSpPr/>
      </dsp:nvSpPr>
      <dsp:spPr>
        <a:xfrm>
          <a:off x="4806307" y="939988"/>
          <a:ext cx="5483436" cy="4075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子供世帯の経済生活と精神生活を安定させる。</a:t>
          </a:r>
        </a:p>
      </dsp:txBody>
      <dsp:txXfrm>
        <a:off x="4818243" y="951924"/>
        <a:ext cx="5459564" cy="383667"/>
      </dsp:txXfrm>
    </dsp:sp>
    <dsp:sp modelId="{6ED508D0-FA76-44EF-AA0F-6B046F835472}">
      <dsp:nvSpPr>
        <dsp:cNvPr id="0" name=""/>
        <dsp:cNvSpPr/>
      </dsp:nvSpPr>
      <dsp:spPr>
        <a:xfrm rot="13386">
          <a:off x="1644400" y="2092493"/>
          <a:ext cx="725841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725841" y="8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989175" y="2082777"/>
        <a:ext cx="36292" cy="36292"/>
      </dsp:txXfrm>
    </dsp:sp>
    <dsp:sp modelId="{44289483-79A0-490A-AA43-8CB98A768E52}">
      <dsp:nvSpPr>
        <dsp:cNvPr id="0" name=""/>
        <dsp:cNvSpPr/>
      </dsp:nvSpPr>
      <dsp:spPr>
        <a:xfrm>
          <a:off x="2370239" y="1741345"/>
          <a:ext cx="1588360" cy="72198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中期成果</a:t>
          </a:r>
        </a:p>
      </dsp:txBody>
      <dsp:txXfrm>
        <a:off x="2391385" y="1762491"/>
        <a:ext cx="1546068" cy="679688"/>
      </dsp:txXfrm>
    </dsp:sp>
    <dsp:sp modelId="{8673A599-8980-4B37-ADD0-D99CD38A74C9}">
      <dsp:nvSpPr>
        <dsp:cNvPr id="0" name=""/>
        <dsp:cNvSpPr/>
      </dsp:nvSpPr>
      <dsp:spPr>
        <a:xfrm rot="19798529">
          <a:off x="3892909" y="1848953"/>
          <a:ext cx="979089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979089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57976" y="1832905"/>
        <a:ext cx="48954" cy="48954"/>
      </dsp:txXfrm>
    </dsp:sp>
    <dsp:sp modelId="{6211DB5E-016D-4DC6-A18E-B6E76A207727}">
      <dsp:nvSpPr>
        <dsp:cNvPr id="0" name=""/>
        <dsp:cNvSpPr/>
      </dsp:nvSpPr>
      <dsp:spPr>
        <a:xfrm>
          <a:off x="4806307" y="1408659"/>
          <a:ext cx="5483436" cy="40753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子どもの身体的・精神的健康を増進させる。</a:t>
          </a:r>
        </a:p>
      </dsp:txBody>
      <dsp:txXfrm>
        <a:off x="4818243" y="1420595"/>
        <a:ext cx="5459564" cy="383667"/>
      </dsp:txXfrm>
    </dsp:sp>
    <dsp:sp modelId="{194A3FDA-7B48-47ED-9685-74BFD256822C}">
      <dsp:nvSpPr>
        <dsp:cNvPr id="0" name=""/>
        <dsp:cNvSpPr/>
      </dsp:nvSpPr>
      <dsp:spPr>
        <a:xfrm rot="21513895">
          <a:off x="3958467" y="2083288"/>
          <a:ext cx="847972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847972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61254" y="2070518"/>
        <a:ext cx="42398" cy="42398"/>
      </dsp:txXfrm>
    </dsp:sp>
    <dsp:sp modelId="{C5E0E522-23D1-47FA-A398-D870714F1A5D}">
      <dsp:nvSpPr>
        <dsp:cNvPr id="0" name=""/>
        <dsp:cNvSpPr/>
      </dsp:nvSpPr>
      <dsp:spPr>
        <a:xfrm>
          <a:off x="4806307" y="1877329"/>
          <a:ext cx="5483436" cy="40753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子どもの自己肯定感，学力の向上を実現する。</a:t>
          </a:r>
        </a:p>
      </dsp:txBody>
      <dsp:txXfrm>
        <a:off x="4818243" y="1889265"/>
        <a:ext cx="5459564" cy="383667"/>
      </dsp:txXfrm>
    </dsp:sp>
    <dsp:sp modelId="{D198A43B-C1A0-486A-BEE4-F8915FF559D3}">
      <dsp:nvSpPr>
        <dsp:cNvPr id="0" name=""/>
        <dsp:cNvSpPr/>
      </dsp:nvSpPr>
      <dsp:spPr>
        <a:xfrm rot="1669550">
          <a:off x="3903182" y="2317623"/>
          <a:ext cx="958542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958542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58490" y="2302089"/>
        <a:ext cx="47927" cy="47927"/>
      </dsp:txXfrm>
    </dsp:sp>
    <dsp:sp modelId="{6D608B5E-0C4E-4285-8178-C34441A3B454}">
      <dsp:nvSpPr>
        <dsp:cNvPr id="0" name=""/>
        <dsp:cNvSpPr/>
      </dsp:nvSpPr>
      <dsp:spPr>
        <a:xfrm>
          <a:off x="4806307" y="2346000"/>
          <a:ext cx="5483436" cy="40753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子ども孤立化の解消，非行の防止を図る。</a:t>
          </a:r>
        </a:p>
      </dsp:txBody>
      <dsp:txXfrm>
        <a:off x="4818243" y="2357936"/>
        <a:ext cx="5459564" cy="383667"/>
      </dsp:txXfrm>
    </dsp:sp>
    <dsp:sp modelId="{032AF102-65AA-4983-AD9F-DDAED7EC7B77}">
      <dsp:nvSpPr>
        <dsp:cNvPr id="0" name=""/>
        <dsp:cNvSpPr/>
      </dsp:nvSpPr>
      <dsp:spPr>
        <a:xfrm rot="3907984">
          <a:off x="1144283" y="2874103"/>
          <a:ext cx="1726076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1726076" y="8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00" kern="1200"/>
        </a:p>
      </dsp:txBody>
      <dsp:txXfrm>
        <a:off x="1964169" y="2839381"/>
        <a:ext cx="86303" cy="86303"/>
      </dsp:txXfrm>
    </dsp:sp>
    <dsp:sp modelId="{2B8FD3F5-755D-40D4-82D8-BB494BD3107A}">
      <dsp:nvSpPr>
        <dsp:cNvPr id="0" name=""/>
        <dsp:cNvSpPr/>
      </dsp:nvSpPr>
      <dsp:spPr>
        <a:xfrm>
          <a:off x="2370239" y="3304565"/>
          <a:ext cx="1588360" cy="7219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長期成果</a:t>
          </a:r>
        </a:p>
      </dsp:txBody>
      <dsp:txXfrm>
        <a:off x="2391385" y="3325711"/>
        <a:ext cx="1546068" cy="679688"/>
      </dsp:txXfrm>
    </dsp:sp>
    <dsp:sp modelId="{CE1E5B54-16AB-48E8-996C-F40EBC1FE8CB}">
      <dsp:nvSpPr>
        <dsp:cNvPr id="0" name=""/>
        <dsp:cNvSpPr/>
      </dsp:nvSpPr>
      <dsp:spPr>
        <a:xfrm rot="19614190">
          <a:off x="3876510" y="3380853"/>
          <a:ext cx="1011886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1011886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57156" y="3363985"/>
        <a:ext cx="50594" cy="50594"/>
      </dsp:txXfrm>
    </dsp:sp>
    <dsp:sp modelId="{D767FC2A-765E-4419-BCF5-388C3690EAA4}">
      <dsp:nvSpPr>
        <dsp:cNvPr id="0" name=""/>
        <dsp:cNvSpPr/>
      </dsp:nvSpPr>
      <dsp:spPr>
        <a:xfrm>
          <a:off x="4806307" y="2814670"/>
          <a:ext cx="5483436" cy="5966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子どもたちが，①他人を大切に，②自分を育て，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 ③困難な課題にチャレンジするようになる。</a:t>
          </a:r>
        </a:p>
      </dsp:txBody>
      <dsp:txXfrm>
        <a:off x="4823783" y="2832146"/>
        <a:ext cx="5448484" cy="561726"/>
      </dsp:txXfrm>
    </dsp:sp>
    <dsp:sp modelId="{CAD3DEC7-EDCC-4299-95C3-64E42D83DBF9}">
      <dsp:nvSpPr>
        <dsp:cNvPr id="0" name=""/>
        <dsp:cNvSpPr/>
      </dsp:nvSpPr>
      <dsp:spPr>
        <a:xfrm rot="43365">
          <a:off x="3958566" y="3662473"/>
          <a:ext cx="847774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847774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61259" y="3649708"/>
        <a:ext cx="42388" cy="42388"/>
      </dsp:txXfrm>
    </dsp:sp>
    <dsp:sp modelId="{3E33433B-CFE4-421E-B3BD-7B430066B5E9}">
      <dsp:nvSpPr>
        <dsp:cNvPr id="0" name=""/>
        <dsp:cNvSpPr/>
      </dsp:nvSpPr>
      <dsp:spPr>
        <a:xfrm>
          <a:off x="4806307" y="3472480"/>
          <a:ext cx="5483436" cy="4075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現世代と次世代との断絶が解消される。</a:t>
          </a:r>
          <a:endParaRPr kumimoji="1" lang="en-US" altLang="ja-JP" sz="2000" b="1" kern="1200" dirty="0"/>
        </a:p>
      </dsp:txBody>
      <dsp:txXfrm>
        <a:off x="4818243" y="3484416"/>
        <a:ext cx="5459564" cy="383667"/>
      </dsp:txXfrm>
    </dsp:sp>
    <dsp:sp modelId="{A524B06A-056A-474F-BA5D-7D96C753063E}">
      <dsp:nvSpPr>
        <dsp:cNvPr id="0" name=""/>
        <dsp:cNvSpPr/>
      </dsp:nvSpPr>
      <dsp:spPr>
        <a:xfrm rot="1769247">
          <a:off x="3895525" y="3896809"/>
          <a:ext cx="973856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973856" y="8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358107" y="3880891"/>
        <a:ext cx="48692" cy="48692"/>
      </dsp:txXfrm>
    </dsp:sp>
    <dsp:sp modelId="{071D2B26-6AD7-47A4-8E06-677643DDE641}">
      <dsp:nvSpPr>
        <dsp:cNvPr id="0" name=""/>
        <dsp:cNvSpPr/>
      </dsp:nvSpPr>
      <dsp:spPr>
        <a:xfrm>
          <a:off x="4806307" y="3941150"/>
          <a:ext cx="5483436" cy="4075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</a:t>
          </a:r>
          <a:r>
            <a:rPr kumimoji="1" lang="en-US" altLang="ja-JP" sz="2000" b="1" kern="1200" dirty="0"/>
            <a:t>SDGs</a:t>
          </a:r>
          <a:r>
            <a:rPr kumimoji="1" lang="ja-JP" altLang="en-US" sz="2000" b="1" kern="1200" dirty="0"/>
            <a:t>の目標の達成に大きく貢献できる。</a:t>
          </a:r>
          <a:endParaRPr kumimoji="1" lang="en-US" altLang="ja-JP" sz="2000" b="1" kern="1200" dirty="0"/>
        </a:p>
      </dsp:txBody>
      <dsp:txXfrm>
        <a:off x="4818243" y="3953086"/>
        <a:ext cx="5459564" cy="3836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60CF4-0A5A-4DB9-833E-DC05F70FEB3D}">
      <dsp:nvSpPr>
        <dsp:cNvPr id="0" name=""/>
        <dsp:cNvSpPr/>
      </dsp:nvSpPr>
      <dsp:spPr>
        <a:xfrm>
          <a:off x="0" y="442624"/>
          <a:ext cx="4251793" cy="313684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kern="1200" dirty="0"/>
            <a:t>子ども食堂の献立</a:t>
          </a:r>
          <a:endParaRPr kumimoji="1" lang="en-US" altLang="ja-JP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kern="1200" dirty="0"/>
            <a:t>食品ロスなし</a:t>
          </a:r>
          <a:br>
            <a:rPr kumimoji="1" lang="en-US" altLang="ja-JP" sz="3600" kern="1200" dirty="0"/>
          </a:br>
          <a:r>
            <a:rPr kumimoji="1" lang="ja-JP" altLang="en-US" sz="3600" kern="1200" dirty="0"/>
            <a:t>砂糖不使用</a:t>
          </a:r>
          <a:br>
            <a:rPr kumimoji="1" lang="en-US" altLang="ja-JP" sz="3600" kern="1200" dirty="0"/>
          </a:br>
          <a:r>
            <a:rPr kumimoji="1" lang="ja-JP" altLang="en-US" sz="3600" kern="1200" dirty="0"/>
            <a:t>衛生的で安全</a:t>
          </a:r>
          <a:endParaRPr kumimoji="1" lang="en-US" altLang="ja-JP" sz="3600" kern="1200" dirty="0"/>
        </a:p>
      </dsp:txBody>
      <dsp:txXfrm>
        <a:off x="91875" y="534499"/>
        <a:ext cx="4068043" cy="2953096"/>
      </dsp:txXfrm>
    </dsp:sp>
    <dsp:sp modelId="{57A88AE0-06F0-42EA-8A2F-B151058D91B4}">
      <dsp:nvSpPr>
        <dsp:cNvPr id="0" name=""/>
        <dsp:cNvSpPr/>
      </dsp:nvSpPr>
      <dsp:spPr>
        <a:xfrm rot="18227857">
          <a:off x="3888038" y="1306254"/>
          <a:ext cx="1639497" cy="47151"/>
        </a:xfrm>
        <a:custGeom>
          <a:avLst/>
          <a:gdLst/>
          <a:ahLst/>
          <a:cxnLst/>
          <a:rect l="0" t="0" r="0" b="0"/>
          <a:pathLst>
            <a:path>
              <a:moveTo>
                <a:pt x="0" y="23575"/>
              </a:moveTo>
              <a:lnTo>
                <a:pt x="1639497" y="23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600" kern="1200"/>
        </a:p>
      </dsp:txBody>
      <dsp:txXfrm>
        <a:off x="4666800" y="1288842"/>
        <a:ext cx="81974" cy="81974"/>
      </dsp:txXfrm>
    </dsp:sp>
    <dsp:sp modelId="{DCEE9B6B-34F8-4F69-A7A0-A1D1A05815FA}">
      <dsp:nvSpPr>
        <dsp:cNvPr id="0" name=""/>
        <dsp:cNvSpPr/>
      </dsp:nvSpPr>
      <dsp:spPr>
        <a:xfrm>
          <a:off x="5163782" y="43915"/>
          <a:ext cx="6129651" cy="120939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kern="1200" dirty="0"/>
            <a:t>具沢山のお味噌汁</a:t>
          </a:r>
        </a:p>
      </dsp:txBody>
      <dsp:txXfrm>
        <a:off x="5199204" y="79337"/>
        <a:ext cx="6058807" cy="1138550"/>
      </dsp:txXfrm>
    </dsp:sp>
    <dsp:sp modelId="{BC1BBE81-0A23-4C9F-8796-8B9884089794}">
      <dsp:nvSpPr>
        <dsp:cNvPr id="0" name=""/>
        <dsp:cNvSpPr/>
      </dsp:nvSpPr>
      <dsp:spPr>
        <a:xfrm rot="9380">
          <a:off x="4251791" y="1988716"/>
          <a:ext cx="911992" cy="47151"/>
        </a:xfrm>
        <a:custGeom>
          <a:avLst/>
          <a:gdLst/>
          <a:ahLst/>
          <a:cxnLst/>
          <a:rect l="0" t="0" r="0" b="0"/>
          <a:pathLst>
            <a:path>
              <a:moveTo>
                <a:pt x="0" y="23575"/>
              </a:moveTo>
              <a:lnTo>
                <a:pt x="911992" y="23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600" kern="1200"/>
        </a:p>
      </dsp:txBody>
      <dsp:txXfrm>
        <a:off x="4684987" y="1989492"/>
        <a:ext cx="45599" cy="45599"/>
      </dsp:txXfrm>
    </dsp:sp>
    <dsp:sp modelId="{84CD4D20-749B-4C3C-B452-72214FB6638B}">
      <dsp:nvSpPr>
        <dsp:cNvPr id="0" name=""/>
        <dsp:cNvSpPr/>
      </dsp:nvSpPr>
      <dsp:spPr>
        <a:xfrm>
          <a:off x="5163782" y="1408839"/>
          <a:ext cx="6129651" cy="120939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kern="1200" dirty="0"/>
            <a:t> 玄米，</a:t>
          </a:r>
          <a:r>
            <a:rPr kumimoji="1" lang="en-US" altLang="ja-JP" sz="3600" kern="1200" dirty="0"/>
            <a:t>5</a:t>
          </a:r>
          <a:r>
            <a:rPr kumimoji="1" lang="ja-JP" altLang="en-US" sz="3600" kern="1200" dirty="0"/>
            <a:t>分づき米のおにぎり</a:t>
          </a:r>
        </a:p>
      </dsp:txBody>
      <dsp:txXfrm>
        <a:off x="5199204" y="1444261"/>
        <a:ext cx="6058807" cy="1138550"/>
      </dsp:txXfrm>
    </dsp:sp>
    <dsp:sp modelId="{2B8AC381-1A05-480C-B1E9-9CDDC6C214E1}">
      <dsp:nvSpPr>
        <dsp:cNvPr id="0" name=""/>
        <dsp:cNvSpPr/>
      </dsp:nvSpPr>
      <dsp:spPr>
        <a:xfrm rot="3460017">
          <a:off x="3884874" y="2653971"/>
          <a:ext cx="1577600" cy="47151"/>
        </a:xfrm>
        <a:custGeom>
          <a:avLst/>
          <a:gdLst/>
          <a:ahLst/>
          <a:cxnLst/>
          <a:rect l="0" t="0" r="0" b="0"/>
          <a:pathLst>
            <a:path>
              <a:moveTo>
                <a:pt x="0" y="23575"/>
              </a:moveTo>
              <a:lnTo>
                <a:pt x="1577600" y="23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600" kern="1200"/>
        </a:p>
      </dsp:txBody>
      <dsp:txXfrm>
        <a:off x="4634234" y="2638107"/>
        <a:ext cx="78880" cy="78880"/>
      </dsp:txXfrm>
    </dsp:sp>
    <dsp:sp modelId="{B4C0A2D5-393B-4941-ACD4-33DFEAD47493}">
      <dsp:nvSpPr>
        <dsp:cNvPr id="0" name=""/>
        <dsp:cNvSpPr/>
      </dsp:nvSpPr>
      <dsp:spPr>
        <a:xfrm>
          <a:off x="5095556" y="2773773"/>
          <a:ext cx="6197877" cy="11405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kern="1200" dirty="0"/>
            <a:t>水，麦茶，ばん茶</a:t>
          </a:r>
        </a:p>
      </dsp:txBody>
      <dsp:txXfrm>
        <a:off x="5128961" y="2807178"/>
        <a:ext cx="6131067" cy="1073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511F-3357-4391-BA5B-BE6DEAE01C4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43713-413B-4837-8C06-D23AC63C9F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68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n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2AB5-351B-4EBD-A202-F6D8ECBA312F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16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0A3-BD99-41FE-8AB9-80E85035D35C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68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6B1-A52B-4DF4-8A6C-02C4CC91D002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28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862A-1AFE-4646-BF99-05DCDEC78D8A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84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803E-A0F3-4D64-8895-AC431294B27C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C494-C4D6-4E37-8409-BD2E41CB5EAD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98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1539-CB5D-4798-8A23-4B5BCCFBC217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88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B300-9971-4584-94B6-1E2A5BEFA45D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32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8F4E-3F9C-404A-A511-940199DDC265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75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4FDB-F9B9-41FC-AB2E-A47A2E8F3F39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47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2E01-EDD4-4845-A5DF-F4DE77B92D6B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EE06-D1EA-4E21-853E-41363D56C41C}" type="datetime1">
              <a:rPr kumimoji="1" lang="ja-JP" altLang="en-US" smtClean="0"/>
              <a:t>2021/6/9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動作設定ボタン: ホーム 6">
            <a:hlinkClick r:id="" action="ppaction://hlinkshowjump?jump=firstslide" highlightClick="1"/>
          </p:cNvPr>
          <p:cNvSpPr/>
          <p:nvPr userDrawn="1"/>
        </p:nvSpPr>
        <p:spPr>
          <a:xfrm>
            <a:off x="2547254" y="6334297"/>
            <a:ext cx="360000" cy="3600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最初 7">
            <a:hlinkClick r:id="" action="ppaction://hlinkshowjump?jump=firstslide" highlightClick="1"/>
          </p:cNvPr>
          <p:cNvSpPr/>
          <p:nvPr userDrawn="1"/>
        </p:nvSpPr>
        <p:spPr>
          <a:xfrm>
            <a:off x="3235670" y="6334297"/>
            <a:ext cx="360000" cy="360000"/>
          </a:xfrm>
          <a:prstGeom prst="actionButtonBeginning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戻る 8">
            <a:hlinkClick r:id="" action="ppaction://hlinkshowjump?jump=lastslideviewed" highlightClick="1"/>
          </p:cNvPr>
          <p:cNvSpPr/>
          <p:nvPr userDrawn="1"/>
        </p:nvSpPr>
        <p:spPr>
          <a:xfrm>
            <a:off x="9308475" y="6334297"/>
            <a:ext cx="360000" cy="360000"/>
          </a:xfrm>
          <a:prstGeom prst="actionButtonRetur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最後 9">
            <a:hlinkClick r:id="" action="ppaction://hlinkshowjump?jump=lastslide" highlightClick="1"/>
          </p:cNvPr>
          <p:cNvSpPr/>
          <p:nvPr userDrawn="1"/>
        </p:nvSpPr>
        <p:spPr>
          <a:xfrm>
            <a:off x="9991061" y="6334297"/>
            <a:ext cx="360000" cy="360000"/>
          </a:xfrm>
          <a:prstGeom prst="actionButtonE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動作設定ボタン: 情報 10">
            <a:hlinkClick r:id="rId13" action="ppaction://hlinksldjump" highlightClick="1"/>
          </p:cNvPr>
          <p:cNvSpPr/>
          <p:nvPr userDrawn="1"/>
        </p:nvSpPr>
        <p:spPr>
          <a:xfrm>
            <a:off x="4059715" y="6334297"/>
            <a:ext cx="360000" cy="360000"/>
          </a:xfrm>
          <a:prstGeom prst="actionButtonInform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動作設定ボタン: 情報 10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8FBFF789-A6CE-4C96-A950-1A196431E4FD}"/>
              </a:ext>
            </a:extLst>
          </p:cNvPr>
          <p:cNvSpPr/>
          <p:nvPr userDrawn="1"/>
        </p:nvSpPr>
        <p:spPr>
          <a:xfrm>
            <a:off x="4642696" y="6334297"/>
            <a:ext cx="360000" cy="360000"/>
          </a:xfrm>
          <a:prstGeom prst="actionButtonInform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動作設定ボタン: 情報 10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C323ABAC-0C89-41A2-9223-0B3DF86B104B}"/>
              </a:ext>
            </a:extLst>
          </p:cNvPr>
          <p:cNvSpPr/>
          <p:nvPr userDrawn="1"/>
        </p:nvSpPr>
        <p:spPr>
          <a:xfrm>
            <a:off x="7247042" y="6334297"/>
            <a:ext cx="360000" cy="360000"/>
          </a:xfrm>
          <a:prstGeom prst="actionButtonInform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21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1075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950" indent="-269875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38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826719"/>
            <a:ext cx="9144000" cy="196658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子ども食堂の実現に向けて</a:t>
            </a:r>
            <a:br>
              <a:rPr kumimoji="1" lang="en-US" altLang="ja-JP" sz="1200" dirty="0"/>
            </a:br>
            <a:br>
              <a:rPr kumimoji="1" lang="en-US" altLang="ja-JP" sz="1200" dirty="0"/>
            </a:br>
            <a:r>
              <a:rPr kumimoji="1" lang="ja-JP" altLang="en-US" sz="3200" dirty="0"/>
              <a:t>ロータリーは無限の可能性</a:t>
            </a:r>
            <a:br>
              <a:rPr kumimoji="1" lang="en-US" altLang="ja-JP" sz="3200" dirty="0"/>
            </a:br>
            <a:r>
              <a:rPr kumimoji="1" lang="ja-JP" altLang="en-US" sz="3200" dirty="0"/>
              <a:t>情熱で夢を未来に届けよう（硯川昭一 ガバナー）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922728" y="3262745"/>
            <a:ext cx="5745271" cy="2306781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kumimoji="1" lang="ja-JP" altLang="en-US" sz="3600" dirty="0"/>
              <a:t>日出ロータリークラブ</a:t>
            </a:r>
            <a:endParaRPr kumimoji="1" lang="en-US" altLang="ja-JP" sz="3600" dirty="0"/>
          </a:p>
          <a:p>
            <a:pPr marL="0" indent="0" algn="r">
              <a:buNone/>
            </a:pPr>
            <a:r>
              <a:rPr kumimoji="1" lang="en-US" altLang="ja-JP" sz="3600" dirty="0"/>
              <a:t>2020-21</a:t>
            </a:r>
            <a:r>
              <a:rPr kumimoji="1" lang="ja-JP" altLang="en-US" sz="3600" dirty="0"/>
              <a:t>年度会長 加賀山 茂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D552-212B-4F19-8B7E-DFF1409163F8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A012C1B-EC78-405B-97EB-77C0C7C5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6" y="2952460"/>
            <a:ext cx="3638550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25A0E5BD-074A-4678-AC0E-4E7D2DA4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786"/>
            <a:ext cx="10515600" cy="1073171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日本人の過半数が認める</a:t>
            </a:r>
            <a:br>
              <a:rPr lang="en-US" altLang="ja-JP" dirty="0"/>
            </a:br>
            <a:r>
              <a:rPr lang="ja-JP" altLang="en-US" dirty="0"/>
              <a:t>子どもにとって「絶対に必要なもの」</a:t>
            </a:r>
            <a:r>
              <a:rPr lang="en-US" altLang="ja-JP" dirty="0"/>
              <a:t>=</a:t>
            </a:r>
            <a:r>
              <a:rPr lang="ja-JP" altLang="en-US" dirty="0"/>
              <a:t>「公共」</a:t>
            </a:r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C89789B1-1E26-439C-BE97-967091C1A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888882"/>
              </p:ext>
            </p:extLst>
          </p:nvPr>
        </p:nvGraphicFramePr>
        <p:xfrm>
          <a:off x="838200" y="1793173"/>
          <a:ext cx="10728366" cy="456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4C5962-1BB0-4023-BE37-BF73638C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D3FC-C932-45ED-897A-F5FABA51D421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28D769-ED60-443D-8381-44B244D8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5FB04D-CA1B-48AF-AB05-90DDB4DB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1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A3523B-0902-4A6D-8139-98DA19877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21A3523B-0902-4A6D-8139-98DA19877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89DCAA-635A-429C-A3B1-B60827E82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2E89DCAA-635A-429C-A3B1-B60827E82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2AA0DE-EEE4-4DF4-A715-D3DBF7A65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C82AA0DE-EEE4-4DF4-A715-D3DBF7A65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35BEAB1-414C-4899-8398-2AA4A480C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135BEAB1-414C-4899-8398-2AA4A480C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2FBDA2-AD0A-405E-9EB4-2A1A00C1D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F52FBDA2-AD0A-405E-9EB4-2A1A00C1D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7AF2E3-460A-434D-8FFB-EF48E3652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A27AF2E3-460A-434D-8FFB-EF48E36529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479EE8-14FD-4793-A288-381133E24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A4479EE8-14FD-4793-A288-381133E24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9FE99F-4F63-4598-9373-61157808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E99FE99F-4F63-4598-9373-611578084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9B6B5F-BD80-49D4-936C-5FFCF27F8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A29B6B5F-BD80-49D4-936C-5FFCF27F8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79D70CC-C37E-4CD9-A71D-CB4AAA599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779D70CC-C37E-4CD9-A71D-CB4AAA599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DCD40E-630B-43D1-9756-2D452AD6D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FFDCD40E-630B-43D1-9756-2D452AD6D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05D60A-60AF-4A67-88ED-BFC458FE1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graphicEl>
                                              <a:dgm id="{4A05D60A-60AF-4A67-88ED-BFC458FE1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987F40-B48F-499C-90F0-65CD1D344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graphicEl>
                                              <a:dgm id="{01987F40-B48F-499C-90F0-65CD1D344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39D6F9-FDB9-4BE1-ABC4-034A8A490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>
                                            <p:graphicEl>
                                              <a:dgm id="{7339D6F9-FDB9-4BE1-ABC4-034A8A490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A0C527-5C85-4529-9B8F-B7EAF7F9F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>
                                            <p:graphicEl>
                                              <a:dgm id="{1CA0C527-5C85-4529-9B8F-B7EAF7F9F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4B6886-AE95-4829-B285-34B3AD358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>
                                            <p:graphicEl>
                                              <a:dgm id="{154B6886-AE95-4829-B285-34B3AD358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3EC525-0F71-46EC-AB2F-02AAA91BE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C13EC525-0F71-46EC-AB2F-02AAA91BE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209FE50-48C5-4FB9-AB66-7EAD47637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">
                                            <p:graphicEl>
                                              <a:dgm id="{E209FE50-48C5-4FB9-AB66-7EAD47637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02BA55-234F-4FDD-BEE2-08FF0D24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">
                                            <p:graphicEl>
                                              <a:dgm id="{5A02BA55-234F-4FDD-BEE2-08FF0D242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1C9D1D-E5C0-4D43-AC2F-E7DF70F0B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>
                                            <p:graphicEl>
                                              <a:dgm id="{6F1C9D1D-E5C0-4D43-AC2F-E7DF70F0B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C2C473E-30DF-42CC-89FC-E563A133E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AC2C473E-30DF-42CC-89FC-E563A133E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28BBFE-F4DF-477E-95E0-48A606AAA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>
                                            <p:graphicEl>
                                              <a:dgm id="{8128BBFE-F4DF-477E-95E0-48A606AAA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15FB91-81EF-46A2-9E4E-D51DC5EB8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">
                                            <p:graphicEl>
                                              <a:dgm id="{ED15FB91-81EF-46A2-9E4E-D51DC5EB8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17B85CA-C6C9-4081-B673-3BF25508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27551"/>
            <a:ext cx="5040140" cy="2201450"/>
          </a:xfrm>
        </p:spPr>
        <p:txBody>
          <a:bodyPr/>
          <a:lstStyle/>
          <a:p>
            <a:r>
              <a:rPr lang="ja-JP" altLang="en-US" dirty="0"/>
              <a:t>子ども食堂の</a:t>
            </a:r>
            <a:br>
              <a:rPr lang="en-US" altLang="ja-JP" dirty="0"/>
            </a:br>
            <a:r>
              <a:rPr lang="ja-JP" altLang="en-US" dirty="0"/>
              <a:t>設置・運営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DBB2A44-88C9-4D0B-B575-DB21D9ECD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8503" y="3761201"/>
            <a:ext cx="7182295" cy="220145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子ども食堂の設置・運営の条件整備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子ども食堂の設置・運営の社会的インパクトの評価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子ども食堂の献立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子ども食堂の設置・運営のロードマップ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64434E-4706-4173-906A-7FB6DD0F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935-E864-4250-8E9F-F9F95BF65184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36050F-7AF6-42B8-B982-DC7181DE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27C4CA-1BCF-4404-909A-6B41C958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D950D79-E4C0-46D3-BCC0-DA0D34BAA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722313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2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3DC022-5D12-4209-9752-E2A6E93B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子ども食堂設置・運営の条件整備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B840A507-DB85-470A-B11A-54383B4CB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9423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49B3E3-E69E-492B-A559-9DCD718A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9677-6334-40D0-8133-A37C30CCF0CD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54F41D-A624-4C63-A143-EC788BD7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E61EF3-74D7-447C-8EA7-A3AD538D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7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FA4EAA-324E-4039-9F58-B439E7B91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6FA4EAA-324E-4039-9F58-B439E7B91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B19B15-31C1-4CE3-8CBA-847486AE1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9B19B15-31C1-4CE3-8CBA-847486AE1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A82D3F-D346-48DB-83DB-9025B1607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A1A82D3F-D346-48DB-83DB-9025B1607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E6C809-9DDB-41FA-8874-63EDABF51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CCE6C809-9DDB-41FA-8874-63EDABF51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8AD989-9142-4533-B51A-877E354BB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288AD989-9142-4533-B51A-877E354BB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88E12D-A72F-4792-B6EF-A6316802A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E588E12D-A72F-4792-B6EF-A6316802A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E55CAA-3D53-4BFB-B02E-B01476983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37E55CAA-3D53-4BFB-B02E-B01476983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7B33E9-4226-4B44-B7BA-AC089079A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BA7B33E9-4226-4B44-B7BA-AC089079A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4D02F0-49CC-427B-853F-CB8A5BEE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CA4D02F0-49CC-427B-853F-CB8A5BEED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372C1-B1F0-4C82-A3AB-0DD42B973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55F372C1-B1F0-4C82-A3AB-0DD42B973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E328D-9F27-4DC3-9A87-A3775A228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E45E328D-9F27-4DC3-9A87-A3775A228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2A57D6-8A63-475E-9D07-14358BF80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082A57D6-8A63-475E-9D07-14358BF80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F7070F-20B6-4654-82F6-457C10F3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9FF7070F-20B6-4654-82F6-457C10F3A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0F547-3632-49CF-B6C4-AD00BA02B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0340F547-3632-49CF-B6C4-AD00BA02B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C76A4A-784D-4225-A797-08DAF14D9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6C76A4A-784D-4225-A797-08DAF14D9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09A027-6264-448D-A33E-1F868EC69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3809A027-6264-448D-A33E-1F868EC69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2F753-9968-4A93-B262-27E1B14AB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C002F753-9968-4A93-B262-27E1B14AB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DBF0A0-08B4-4BE7-8C00-8CCFEF070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E2DBF0A0-08B4-4BE7-8C00-8CCFEF070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F8FA1A-6CAE-4AB9-882C-BD3DDC238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9F8FA1A-6CAE-4AB9-882C-BD3DDC238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F8D123-6CFA-4F14-82F2-F325100D5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8CF8D123-6CFA-4F14-82F2-F325100D5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64FF47-751B-4B74-B0C3-807874D90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C364FF47-751B-4B74-B0C3-807874D90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009F7F-96B9-4129-85EC-5BAF8FE6E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F0009F7F-96B9-4129-85EC-5BAF8FE6E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4FBEF2-BA23-46EA-A175-EB13F0A3C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444FBEF2-BA23-46EA-A175-EB13F0A3C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922EB-072E-4718-BC5C-AFAA55CB6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391922EB-072E-4718-BC5C-AFAA55CB6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2FAA03-2290-4ABB-AA99-8F13CCD34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>
                                            <p:graphicEl>
                                              <a:dgm id="{872FAA03-2290-4ABB-AA99-8F13CCD34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860B8215-A506-420C-AA33-E9120D7B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日出町たんぽぽ食堂（子ども食堂）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31F4F4-AB8A-4571-8E64-76F4354A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862A-1AFE-4646-BF99-05DCDEC78D8A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18F1D9-1E8E-48C3-817F-7184123C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42BA31-95FF-40D3-96E5-ECF978E7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808143C-CB86-4E29-BD4A-61A0DE82D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12" y="1831555"/>
            <a:ext cx="5688375" cy="42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7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3CD92-127E-422E-ADB1-152AB56F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子ども食堂運営の社会的インパクト評価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44536106-E35C-4FAE-8324-F146DE621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3564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8515CA-64B9-40F2-9FAD-1B43D2AC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E115-B77A-4DC6-93BA-6B13AC055A30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9D02F9-02CA-4296-893D-31ED756C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048656-8CE1-4076-BDD2-66CAA681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ACC95C-FD8A-432E-B454-298F2E2D7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CACC95C-FD8A-432E-B454-298F2E2D7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4FAEA8-8611-49B1-8547-0D9AA352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44FAEA8-8611-49B1-8547-0D9AA3525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57499E-AAAD-4FD6-BE49-362AAEE25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A657499E-AAAD-4FD6-BE49-362AAEE25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D508D0-FA76-44EF-AA0F-6B046F835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6ED508D0-FA76-44EF-AA0F-6B046F835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289483-79A0-490A-AA43-8CB98A768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44289483-79A0-490A-AA43-8CB98A768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2AF102-65AA-4983-AD9F-DDAED7EC7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032AF102-65AA-4983-AD9F-DDAED7EC7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8FD3F5-755D-40D4-82D8-BB494BD31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2B8FD3F5-755D-40D4-82D8-BB494BD31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9EE4B6-6EB6-414B-8848-61BEC1C87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1C9EE4B6-6EB6-414B-8848-61BEC1C87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A343A7-0C56-4D30-929C-DC9DFF43D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86A343A7-0C56-4D30-929C-DC9DFF43D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94B601-1D0C-4C60-A3C7-9F9735800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AB94B601-1D0C-4C60-A3C7-9F9735800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645599-D5D6-4C4F-96A9-F8CF86776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B5645599-D5D6-4C4F-96A9-F8CF86776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8A7247-2709-4D5E-BC50-AA6E487EF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738A7247-2709-4D5E-BC50-AA6E487EF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A11B2-FA4B-4DF2-A3CD-87C65ABC0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7C1A11B2-FA4B-4DF2-A3CD-87C65ABC0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73A599-8980-4B37-ADD0-D99CD38A7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8673A599-8980-4B37-ADD0-D99CD38A7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11DB5E-016D-4DC6-A18E-B6E76A207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6211DB5E-016D-4DC6-A18E-B6E76A207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4A3FDA-7B48-47ED-9685-74BFD2568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194A3FDA-7B48-47ED-9685-74BFD2568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E0E522-23D1-47FA-A398-D870714F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C5E0E522-23D1-47FA-A398-D870714F1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8A43B-C1A0-486A-BEE4-F8915FF55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D198A43B-C1A0-486A-BEE4-F8915FF55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608B5E-0C4E-4285-8178-C34441A3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6D608B5E-0C4E-4285-8178-C34441A3B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1E5B54-16AB-48E8-996C-F40EBC1F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CE1E5B54-16AB-48E8-996C-F40EBC1F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7FC2A-765E-4419-BCF5-388C3690E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D767FC2A-765E-4419-BCF5-388C3690E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D3DEC7-EDCC-4299-95C3-64E42D83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CAD3DEC7-EDCC-4299-95C3-64E42D83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33433B-CFE4-421E-B3BD-7B430066B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3E33433B-CFE4-421E-B3BD-7B430066B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24B06A-056A-474F-BA5D-7D96C7530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A524B06A-056A-474F-BA5D-7D96C7530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1D2B26-6AD7-47A4-8E06-677643DD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>
                                            <p:graphicEl>
                                              <a:dgm id="{071D2B26-6AD7-47A4-8E06-677643DD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F8F060E-01CF-4881-8BF4-4D864DA7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日出町たんぽぽ食堂（子ども食堂）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A786B6-D0A0-4876-9414-980B0939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862A-1AFE-4646-BF99-05DCDEC78D8A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28C78A-2BB3-439D-A45A-765447F8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EB582C-7676-4087-B7C3-707E0B99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A79B100-51F9-42C9-94CD-7868869E1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29" y="1870065"/>
            <a:ext cx="5742542" cy="43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C3C778B9-CC5F-419D-A295-917C93FF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5300" dirty="0"/>
              <a:t>子ども食堂の献立</a:t>
            </a:r>
            <a:br>
              <a:rPr lang="en-US" altLang="ja-JP" sz="1300" dirty="0"/>
            </a:br>
            <a:br>
              <a:rPr lang="en-US" altLang="ja-JP" sz="1600" dirty="0"/>
            </a:br>
            <a:r>
              <a:rPr lang="ja-JP" altLang="en-US" sz="2200" dirty="0"/>
              <a:t>幕内秀夫</a:t>
            </a:r>
            <a:r>
              <a:rPr lang="en-US" altLang="ja-JP" sz="2200" dirty="0"/>
              <a:t>『</a:t>
            </a:r>
            <a:r>
              <a:rPr lang="ja-JP" altLang="en-US" sz="2200" dirty="0"/>
              <a:t>子どもをじょうぶにする食事は時間も手間もかからない</a:t>
            </a:r>
            <a:r>
              <a:rPr lang="en-US" altLang="ja-JP" sz="2200" dirty="0"/>
              <a:t>』</a:t>
            </a:r>
            <a:r>
              <a:rPr lang="ja-JP" altLang="en-US" sz="2200" dirty="0"/>
              <a:t>ブックマン社（</a:t>
            </a:r>
            <a:r>
              <a:rPr lang="en-US" altLang="ja-JP" sz="2200" dirty="0"/>
              <a:t>2019</a:t>
            </a:r>
            <a:r>
              <a:rPr lang="ja-JP" altLang="en-US" sz="2200" dirty="0"/>
              <a:t>）参照</a:t>
            </a:r>
            <a:endParaRPr lang="ja-JP" altLang="en-US" sz="60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11550A-AD39-4404-ADF4-F0EA5BA7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6F6D-89E7-4721-8C47-BD791BC714A8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07E4AC-99B4-4154-8AD7-87064770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F5A537-54F3-410E-AFA9-D34B9A98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16</a:t>
            </a:fld>
            <a:endParaRPr kumimoji="1" lang="ja-JP" altLang="en-US"/>
          </a:p>
        </p:txBody>
      </p:sp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id="{14148D3C-0003-499F-90AA-75BE91D3C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402777"/>
              </p:ext>
            </p:extLst>
          </p:nvPr>
        </p:nvGraphicFramePr>
        <p:xfrm>
          <a:off x="449283" y="2029216"/>
          <a:ext cx="11293434" cy="395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9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8AC381-1A05-480C-B1E9-9CDDC6C2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2B8AC381-1A05-480C-B1E9-9CDDC6C21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C0A2D5-393B-4941-ACD4-33DFEAD47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B4C0A2D5-393B-4941-ACD4-33DFEAD47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DC7A4-8E21-4E07-BF29-2CF94EFE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日出町たんぽぽ食堂（子ども食堂）の献立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0AF9F86-337E-430A-8CE8-892FA63F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B300-9971-4584-94B6-1E2A5BEFA45D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8BF141-F1E6-4361-8E45-9FE36088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F6122F-4555-4D08-95AA-87B556E0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0BA00D7-F21D-4168-B692-5407A516B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20" y="1580920"/>
            <a:ext cx="5875663" cy="44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7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722B69-6CBE-41AA-BCB2-06E8F6A3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熊本・人吉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kumimoji="1" lang="ja-JP" altLang="en-US" dirty="0"/>
              <a:t>のキッチンカー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F72A07-C24C-4CE5-8004-18194840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CBDF-430C-4989-AE97-D3A5CBF6CF8C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BC8D58-22DA-45B4-8F0A-86ED87DE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16B869-D07B-4154-8517-16C53AC4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22F0DD6-CFFF-43DD-A621-B63A19D59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73" y="1536164"/>
            <a:ext cx="8201141" cy="46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1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18137-3F87-404B-B0DC-659C9807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食事の後のお勉強</a:t>
            </a:r>
            <a:br>
              <a:rPr kumimoji="1" lang="en-US" altLang="ja-JP" dirty="0"/>
            </a:br>
            <a:r>
              <a:rPr kumimoji="1" lang="ja-JP" altLang="en-US" sz="3600" dirty="0"/>
              <a:t>子ども食堂併設の無料塾（</a:t>
            </a:r>
            <a:r>
              <a:rPr kumimoji="1" lang="ja-JP" altLang="en-US" sz="3200" dirty="0"/>
              <a:t>講義方式から寺子屋方式へ）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50ADA3-6FA8-4720-96B4-5D42B556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B34C-71AF-4DE8-977F-D6D16DDDE8F6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402A380-BDE3-4CE2-BB71-7AD5FD8D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D173E1-7129-414A-BA6D-D8D744F0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2462E0-E22C-4953-A039-17D97D898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76" y="1728655"/>
            <a:ext cx="4928354" cy="36469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1B24F35-8851-4079-888A-82DD4EE5E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1" y="1728655"/>
            <a:ext cx="4862643" cy="3646982"/>
          </a:xfrm>
          <a:prstGeom prst="rect">
            <a:avLst/>
          </a:prstGeom>
        </p:spPr>
      </p:pic>
      <p:sp>
        <p:nvSpPr>
          <p:cNvPr id="8" name="右矢印 8">
            <a:extLst>
              <a:ext uri="{FF2B5EF4-FFF2-40B4-BE49-F238E27FC236}">
                <a16:creationId xmlns:a16="http://schemas.microsoft.com/office/drawing/2014/main" id="{FDAEC12C-7E6A-4CC3-B5B1-ECEC8C471EA1}"/>
              </a:ext>
            </a:extLst>
          </p:cNvPr>
          <p:cNvSpPr/>
          <p:nvPr/>
        </p:nvSpPr>
        <p:spPr>
          <a:xfrm>
            <a:off x="5623906" y="2351521"/>
            <a:ext cx="978408" cy="780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BBB8D9-E9F9-46FB-811B-1FA7B82C16DD}"/>
              </a:ext>
            </a:extLst>
          </p:cNvPr>
          <p:cNvSpPr txBox="1"/>
          <p:nvPr/>
        </p:nvSpPr>
        <p:spPr>
          <a:xfrm>
            <a:off x="5783653" y="3302630"/>
            <a:ext cx="677108" cy="2233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dirty="0"/>
              <a:t>歴史を遡る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1FE673-8244-4F9C-83D1-1046CEEAD091}"/>
              </a:ext>
            </a:extLst>
          </p:cNvPr>
          <p:cNvSpPr txBox="1"/>
          <p:nvPr/>
        </p:nvSpPr>
        <p:spPr>
          <a:xfrm>
            <a:off x="6680276" y="5517428"/>
            <a:ext cx="4928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/>
              <a:t>渡辺崋山画「寺子屋図」田原市博物館蔵</a:t>
            </a:r>
            <a:endParaRPr lang="en-US" altLang="zh-TW" sz="2000" dirty="0"/>
          </a:p>
          <a:p>
            <a:pPr algn="ctr"/>
            <a:r>
              <a:rPr lang="zh-TW" altLang="en-US" sz="2000" dirty="0"/>
              <a:t>（文政元年</a:t>
            </a:r>
            <a:r>
              <a:rPr lang="ja-JP" altLang="en-US" sz="2000" dirty="0"/>
              <a:t>（</a:t>
            </a:r>
            <a:r>
              <a:rPr lang="en-US" altLang="ja-JP" sz="2000" dirty="0"/>
              <a:t>1818</a:t>
            </a:r>
            <a:r>
              <a:rPr lang="ja-JP" altLang="en-US" sz="2000" dirty="0"/>
              <a:t>年）</a:t>
            </a:r>
            <a:r>
              <a:rPr lang="zh-TW" altLang="en-US" sz="2000" dirty="0"/>
              <a:t>）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94BC14-0432-400D-BF4F-707E24D1CC0C}"/>
              </a:ext>
            </a:extLst>
          </p:cNvPr>
          <p:cNvSpPr txBox="1"/>
          <p:nvPr/>
        </p:nvSpPr>
        <p:spPr>
          <a:xfrm>
            <a:off x="618914" y="5598777"/>
            <a:ext cx="4940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ICT</a:t>
            </a:r>
            <a:r>
              <a:rPr kumimoji="1" lang="ja-JP" altLang="en-US" sz="2000" dirty="0"/>
              <a:t>を駆使した講義（</a:t>
            </a:r>
            <a:r>
              <a:rPr kumimoji="1" lang="en-US" altLang="ja-JP" sz="2000" dirty="0"/>
              <a:t>2013</a:t>
            </a:r>
            <a:r>
              <a:rPr kumimoji="1" lang="ja-JP" altLang="en-US" sz="2000" dirty="0"/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39573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53CA01CD-B9AD-4658-85F9-F6FAF876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/>
              <a:t>ロータリーの目的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759D5B-0133-426D-8FA1-C4EA7963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93AA-C677-48E1-8057-CEB87F48A731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F0D3E9-DBA8-476A-BA9E-6677EA85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FAC768-6E90-4ACA-8949-FA71F9FD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id="{881E52F0-C3DB-46EC-977A-1273A2E63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858812"/>
              </p:ext>
            </p:extLst>
          </p:nvPr>
        </p:nvGraphicFramePr>
        <p:xfrm>
          <a:off x="558140" y="1690688"/>
          <a:ext cx="11293434" cy="454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4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D3BE2-B8AB-4727-A1BB-A127E03F7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716D3BE2-B8AB-4727-A1BB-A127E03F7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814EF7-E8C6-406E-B84B-1BE9B7B85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3C814EF7-E8C6-406E-B84B-1BE9B7B85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66EC48-019D-4551-9DF7-C08DD4DA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3A66EC48-019D-4551-9DF7-C08DD4DAA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1C551B-C7F7-463C-B520-14A898D0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501C551B-C7F7-463C-B520-14A898D0E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2A8F27-4D3C-4B34-9EBE-969A02F79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252A8F27-4D3C-4B34-9EBE-969A02F79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5B39BE-3687-4688-865A-971359C8F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295B39BE-3687-4688-865A-971359C8F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C951-AFB7-40C8-AD1F-D240EBE434C0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20442" y="1628801"/>
            <a:ext cx="5223158" cy="418653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1600" dirty="0"/>
              <a:t>ヒトの本質に迫る</a:t>
            </a:r>
            <a:endParaRPr lang="en-US" altLang="ja-JP" sz="1600" dirty="0"/>
          </a:p>
          <a:p>
            <a:pPr marL="450850" lvl="1" indent="-265113">
              <a:lnSpc>
                <a:spcPct val="120000"/>
              </a:lnSpc>
            </a:pPr>
            <a:r>
              <a:rPr lang="ja-JP" altLang="en-US" sz="1400" dirty="0"/>
              <a:t>福岡伸一</a:t>
            </a:r>
            <a:r>
              <a:rPr lang="en-US" altLang="ja-JP" sz="1400" dirty="0"/>
              <a:t>『</a:t>
            </a:r>
            <a:r>
              <a:rPr lang="ja-JP" altLang="en-US" sz="1400" dirty="0"/>
              <a:t>生命と食</a:t>
            </a:r>
            <a:r>
              <a:rPr lang="en-US" altLang="ja-JP" sz="1400" dirty="0"/>
              <a:t>』</a:t>
            </a:r>
            <a:r>
              <a:rPr lang="ja-JP" altLang="en-US" sz="1400" dirty="0"/>
              <a:t>岩波ブックレット（</a:t>
            </a:r>
            <a:r>
              <a:rPr lang="en-US" altLang="ja-JP" sz="1400" dirty="0"/>
              <a:t>2008/8/6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450850" lvl="1" indent="-265113">
              <a:lnSpc>
                <a:spcPct val="120000"/>
              </a:lnSpc>
            </a:pPr>
            <a:r>
              <a:rPr lang="ja-JP" altLang="en-US" sz="1400" dirty="0"/>
              <a:t>福岡伸一</a:t>
            </a:r>
            <a:r>
              <a:rPr lang="en-US" altLang="ja-JP" sz="1400" dirty="0"/>
              <a:t>『</a:t>
            </a:r>
            <a:r>
              <a:rPr lang="ja-JP" altLang="en-US" sz="1400" dirty="0"/>
              <a:t>新版 動的平衡</a:t>
            </a:r>
            <a:r>
              <a:rPr lang="en-US" altLang="ja-JP" sz="1400" dirty="0"/>
              <a:t>1</a:t>
            </a:r>
            <a:r>
              <a:rPr lang="ja-JP" altLang="en-US" sz="1400" dirty="0"/>
              <a:t>－生命はなぜそこに宿るのか（生命とは何か）－</a:t>
            </a:r>
            <a:r>
              <a:rPr lang="en-US" altLang="ja-JP" sz="1400" dirty="0"/>
              <a:t>』</a:t>
            </a:r>
            <a:r>
              <a:rPr lang="ja-JP" altLang="en-US" sz="1400" dirty="0"/>
              <a:t>小学館新書（</a:t>
            </a:r>
            <a:r>
              <a:rPr lang="en-US" altLang="ja-JP" sz="1400" dirty="0"/>
              <a:t>2017/6/5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>
              <a:lnSpc>
                <a:spcPct val="120000"/>
              </a:lnSpc>
            </a:pPr>
            <a:r>
              <a:rPr lang="ja-JP" altLang="en-US" sz="1600" dirty="0"/>
              <a:t>法律家の思考方法</a:t>
            </a:r>
            <a:endParaRPr lang="en-US" altLang="ja-JP" sz="1600" dirty="0"/>
          </a:p>
          <a:p>
            <a:pPr marL="450850" lvl="1" indent="-265113">
              <a:lnSpc>
                <a:spcPct val="120000"/>
              </a:lnSpc>
            </a:pPr>
            <a:r>
              <a:rPr lang="ja-JP" altLang="en-US" sz="1400" dirty="0"/>
              <a:t>カイム・ペレルマン（江口三角 訳</a:t>
            </a:r>
            <a:r>
              <a:rPr lang="en-US" altLang="ja-JP" sz="1400" dirty="0"/>
              <a:t>) 『</a:t>
            </a:r>
            <a:r>
              <a:rPr lang="ja-JP" altLang="en-US" sz="1400" dirty="0"/>
              <a:t>法律家の論理</a:t>
            </a:r>
            <a:r>
              <a:rPr lang="en-US" altLang="ja-JP" sz="1400" dirty="0"/>
              <a:t>―</a:t>
            </a:r>
            <a:r>
              <a:rPr lang="ja-JP" altLang="en-US" sz="1400" dirty="0"/>
              <a:t>新しいレトリック</a:t>
            </a:r>
            <a:r>
              <a:rPr lang="en-US" altLang="ja-JP" sz="1400" dirty="0"/>
              <a:t>』</a:t>
            </a:r>
            <a:r>
              <a:rPr lang="ja-JP" altLang="en-US" sz="1400" dirty="0"/>
              <a:t>木鐸社（</a:t>
            </a:r>
            <a:r>
              <a:rPr lang="en-US" altLang="ja-JP" sz="1400" dirty="0"/>
              <a:t>1986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450850" lvl="1" indent="-265113">
              <a:lnSpc>
                <a:spcPct val="120000"/>
              </a:lnSpc>
            </a:pPr>
            <a:r>
              <a:rPr lang="zh-TW" altLang="en-US" sz="1400" dirty="0">
                <a:latin typeface="ＭＳ Ｐゴシック" pitchFamily="50" charset="-128"/>
                <a:ea typeface="ＭＳ Ｐゴシック" pitchFamily="50" charset="-128"/>
              </a:rPr>
              <a:t>加賀山茂</a:t>
            </a:r>
            <a:r>
              <a:rPr lang="en-US" altLang="zh-TW" sz="1400" dirty="0">
                <a:latin typeface="ＭＳ Ｐゴシック" pitchFamily="50" charset="-128"/>
                <a:ea typeface="ＭＳ Ｐゴシック" pitchFamily="50" charset="-128"/>
              </a:rPr>
              <a:t>『</a:t>
            </a:r>
            <a:r>
              <a:rPr lang="zh-TW" altLang="en-US" sz="1400" dirty="0">
                <a:latin typeface="ＭＳ Ｐゴシック" pitchFamily="50" charset="-128"/>
                <a:ea typeface="ＭＳ Ｐゴシック" pitchFamily="50" charset="-128"/>
              </a:rPr>
              <a:t>現代民法　学習法入門</a:t>
            </a:r>
            <a:r>
              <a:rPr lang="en-US" altLang="zh-TW" sz="1400" dirty="0">
                <a:latin typeface="ＭＳ Ｐゴシック" pitchFamily="50" charset="-128"/>
                <a:ea typeface="ＭＳ Ｐゴシック" pitchFamily="50" charset="-128"/>
              </a:rPr>
              <a:t>』</a:t>
            </a:r>
            <a:r>
              <a:rPr lang="zh-TW" altLang="en-US" sz="1400" dirty="0">
                <a:latin typeface="ＭＳ Ｐゴシック" pitchFamily="50" charset="-128"/>
                <a:ea typeface="ＭＳ Ｐゴシック" pitchFamily="50" charset="-128"/>
              </a:rPr>
              <a:t>信山社（</a:t>
            </a:r>
            <a:r>
              <a:rPr lang="en-US" altLang="zh-TW" sz="1400" dirty="0">
                <a:latin typeface="ＭＳ Ｐゴシック" pitchFamily="50" charset="-128"/>
                <a:ea typeface="ＭＳ Ｐゴシック" pitchFamily="50" charset="-128"/>
              </a:rPr>
              <a:t>2007</a:t>
            </a:r>
            <a:r>
              <a:rPr lang="zh-TW" altLang="en-US" sz="1400" dirty="0">
                <a:latin typeface="ＭＳ Ｐゴシック" pitchFamily="50" charset="-128"/>
                <a:ea typeface="ＭＳ Ｐゴシック" pitchFamily="50" charset="-128"/>
              </a:rPr>
              <a:t>）</a:t>
            </a:r>
            <a:endParaRPr lang="en-US" altLang="ja-JP" sz="1400" dirty="0"/>
          </a:p>
          <a:p>
            <a:pPr marL="50800" indent="-265113">
              <a:lnSpc>
                <a:spcPct val="120000"/>
              </a:lnSpc>
            </a:pPr>
            <a:r>
              <a:rPr lang="ja-JP" altLang="en-US" sz="1700" dirty="0"/>
              <a:t>人間</a:t>
            </a:r>
            <a:r>
              <a:rPr lang="ja-JP" altLang="en-US" sz="1700"/>
              <a:t>の尊厳・子どもの福祉</a:t>
            </a:r>
            <a:endParaRPr lang="en-US" altLang="ja-JP" sz="1700" dirty="0"/>
          </a:p>
          <a:p>
            <a:pPr marL="450850" lvl="1" indent="-265113">
              <a:lnSpc>
                <a:spcPct val="120000"/>
              </a:lnSpc>
            </a:pPr>
            <a:r>
              <a:rPr lang="ja-JP" altLang="en-US" sz="1400" dirty="0"/>
              <a:t>ドナ・ヒックス（ノ・ジェス </a:t>
            </a:r>
            <a:r>
              <a:rPr lang="en-US" altLang="ja-JP" sz="1400" dirty="0"/>
              <a:t>(</a:t>
            </a:r>
            <a:r>
              <a:rPr lang="ja-JP" altLang="en-US" sz="1400" dirty="0"/>
              <a:t>監修</a:t>
            </a:r>
            <a:r>
              <a:rPr lang="en-US" altLang="ja-JP" sz="1400" dirty="0"/>
              <a:t>), </a:t>
            </a:r>
            <a:r>
              <a:rPr lang="ja-JP" altLang="en-US" sz="1400" dirty="0"/>
              <a:t>ワークス叔悦 </a:t>
            </a:r>
            <a:r>
              <a:rPr lang="en-US" altLang="ja-JP" sz="1400" dirty="0"/>
              <a:t>(</a:t>
            </a:r>
            <a:r>
              <a:rPr lang="ja-JP" altLang="en-US" sz="1400" dirty="0"/>
              <a:t>訳</a:t>
            </a:r>
            <a:r>
              <a:rPr lang="en-US" altLang="ja-JP" sz="1400" dirty="0"/>
              <a:t>)</a:t>
            </a:r>
            <a:r>
              <a:rPr lang="ja-JP" altLang="en-US" sz="1400" dirty="0"/>
              <a:t>）</a:t>
            </a:r>
            <a:r>
              <a:rPr lang="en-US" altLang="ja-JP" sz="1400" dirty="0"/>
              <a:t>『Dignity</a:t>
            </a:r>
            <a:r>
              <a:rPr lang="ja-JP" altLang="en-US" sz="1400" dirty="0"/>
              <a:t>ディグニティ </a:t>
            </a:r>
            <a:r>
              <a:rPr lang="en-US" altLang="ja-JP" sz="1400" dirty="0"/>
              <a:t>』</a:t>
            </a:r>
            <a:r>
              <a:rPr lang="ja-JP" altLang="en-US" sz="1400" dirty="0"/>
              <a:t>幻冬舎（</a:t>
            </a:r>
            <a:r>
              <a:rPr lang="en-US" altLang="ja-JP" sz="1400" dirty="0"/>
              <a:t>2020/3/2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450850" lvl="1" indent="-265113">
              <a:lnSpc>
                <a:spcPct val="120000"/>
              </a:lnSpc>
            </a:pP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阿部彩</a:t>
            </a:r>
            <a:r>
              <a:rPr lang="en-US" altLang="ja-JP" sz="1400" dirty="0">
                <a:solidFill>
                  <a:schemeClr val="accent1">
                    <a:lumMod val="50000"/>
                  </a:schemeClr>
                </a:solidFill>
              </a:rPr>
              <a:t>『</a:t>
            </a: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子どもの貧困－日本の不公平を考える</a:t>
            </a:r>
            <a:r>
              <a:rPr lang="en-US" altLang="ja-JP" sz="1400" dirty="0">
                <a:solidFill>
                  <a:schemeClr val="accent1">
                    <a:lumMod val="50000"/>
                  </a:schemeClr>
                </a:solidFill>
              </a:rPr>
              <a:t>』</a:t>
            </a: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岩波新書（</a:t>
            </a:r>
            <a:r>
              <a:rPr lang="en-US" altLang="ja-JP" sz="1400" dirty="0">
                <a:solidFill>
                  <a:schemeClr val="accent1">
                    <a:lumMod val="50000"/>
                  </a:schemeClr>
                </a:solidFill>
              </a:rPr>
              <a:t>2008/1/22</a:t>
            </a: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），阿部彩</a:t>
            </a:r>
            <a:r>
              <a:rPr lang="en-US" altLang="ja-JP" sz="1400" dirty="0">
                <a:solidFill>
                  <a:schemeClr val="accent1">
                    <a:lumMod val="50000"/>
                  </a:schemeClr>
                </a:solidFill>
              </a:rPr>
              <a:t>『</a:t>
            </a: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子どもの貧困</a:t>
            </a:r>
            <a:r>
              <a:rPr lang="en-US" altLang="ja-JP" sz="1400" dirty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－解決策を考える</a:t>
            </a:r>
            <a:r>
              <a:rPr lang="en-US" altLang="ja-JP" sz="1400" dirty="0">
                <a:solidFill>
                  <a:schemeClr val="accent1">
                    <a:lumMod val="50000"/>
                  </a:schemeClr>
                </a:solidFill>
              </a:rPr>
              <a:t>』</a:t>
            </a: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岩波新書（</a:t>
            </a:r>
            <a:r>
              <a:rPr lang="en-US" altLang="ja-JP" sz="1400" dirty="0">
                <a:solidFill>
                  <a:schemeClr val="accent1">
                    <a:lumMod val="50000"/>
                  </a:schemeClr>
                </a:solidFill>
              </a:rPr>
              <a:t>2014/1/22</a:t>
            </a: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）</a:t>
            </a:r>
            <a:endParaRPr lang="en-US" altLang="ja-JP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450850" lvl="1" indent="-265113">
              <a:lnSpc>
                <a:spcPct val="120000"/>
              </a:lnSpc>
            </a:pPr>
            <a:r>
              <a:rPr lang="ja-JP" altLang="en-US" sz="1400" dirty="0"/>
              <a:t>大川繁子</a:t>
            </a:r>
            <a:r>
              <a:rPr lang="en-US" altLang="ja-JP" sz="1400" dirty="0"/>
              <a:t>『92</a:t>
            </a:r>
            <a:r>
              <a:rPr lang="ja-JP" altLang="en-US" sz="1400" dirty="0"/>
              <a:t>歳の現役保育士が伝えたい親子で幸せになる子育て</a:t>
            </a:r>
            <a:r>
              <a:rPr lang="en-US" altLang="ja-JP" sz="1400" dirty="0"/>
              <a:t>』</a:t>
            </a:r>
            <a:r>
              <a:rPr lang="ja-JP" altLang="en-US" sz="1400" dirty="0"/>
              <a:t>実務教育出版 （</a:t>
            </a:r>
            <a:r>
              <a:rPr lang="en-US" altLang="ja-JP" sz="1400" dirty="0"/>
              <a:t>2019/9/11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450850" lvl="1" indent="-265113">
              <a:lnSpc>
                <a:spcPct val="120000"/>
              </a:lnSpc>
            </a:pPr>
            <a:r>
              <a:rPr lang="ja-JP" altLang="en-US" sz="1400" dirty="0"/>
              <a:t>木村泰子</a:t>
            </a:r>
            <a:r>
              <a:rPr lang="en-US" altLang="ja-JP" sz="1400" dirty="0"/>
              <a:t>『10</a:t>
            </a:r>
            <a:r>
              <a:rPr lang="ja-JP" altLang="en-US" sz="1400" dirty="0"/>
              <a:t>年後の子どもに必要な「見えない学力」の育て方」</a:t>
            </a:r>
            <a:r>
              <a:rPr lang="en-US" altLang="ja-JP" sz="1400" dirty="0"/>
              <a:t>』</a:t>
            </a:r>
            <a:r>
              <a:rPr lang="ja-JP" altLang="en-US" sz="1400" dirty="0"/>
              <a:t>青春出版（</a:t>
            </a:r>
            <a:r>
              <a:rPr lang="en-US" altLang="ja-JP" sz="1400" dirty="0"/>
              <a:t>2020/11/20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450850" lvl="1" indent="-265113">
              <a:lnSpc>
                <a:spcPct val="120000"/>
              </a:lnSpc>
            </a:pPr>
            <a:r>
              <a:rPr lang="ja-JP" altLang="en-US" sz="1400" dirty="0"/>
              <a:t>幕内秀夫</a:t>
            </a:r>
            <a:r>
              <a:rPr lang="en-US" altLang="ja-JP" sz="1400" dirty="0"/>
              <a:t>『</a:t>
            </a:r>
            <a:r>
              <a:rPr lang="ja-JP" altLang="en-US" sz="1400" dirty="0"/>
              <a:t>子どもをじょうぶにする食事は，時間も手間もかからない</a:t>
            </a:r>
            <a:r>
              <a:rPr lang="en-US" altLang="ja-JP" sz="1400" dirty="0"/>
              <a:t>』</a:t>
            </a:r>
            <a:r>
              <a:rPr lang="ja-JP" altLang="en-US" sz="1400" dirty="0"/>
              <a:t>ブックマン社（</a:t>
            </a:r>
            <a:r>
              <a:rPr lang="en-US" altLang="ja-JP" sz="1400" dirty="0"/>
              <a:t>2019/10/10</a:t>
            </a:r>
            <a:r>
              <a:rPr lang="ja-JP" altLang="en-US" sz="1400" dirty="0"/>
              <a:t>）</a:t>
            </a: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6260123" y="1628800"/>
            <a:ext cx="5265862" cy="411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イエナプラン・モンテッソーリ教育</a:t>
            </a:r>
            <a:endParaRPr lang="en-US" altLang="ja-JP" sz="1600" dirty="0"/>
          </a:p>
          <a:p>
            <a:pPr marL="357188" lvl="1" indent="-171450"/>
            <a:r>
              <a:rPr lang="ja-JP" altLang="en-US" sz="1400" dirty="0"/>
              <a:t>リヒテルズ直子</a:t>
            </a:r>
            <a:r>
              <a:rPr lang="en-US" altLang="ja-JP" sz="1400" dirty="0"/>
              <a:t>『</a:t>
            </a:r>
            <a:r>
              <a:rPr lang="ja-JP" altLang="en-US" sz="1400" dirty="0"/>
              <a:t>今こそ日本の学校に！イエナプラン実践ガイドブック</a:t>
            </a:r>
            <a:r>
              <a:rPr lang="en-US" altLang="ja-JP" sz="1400" dirty="0"/>
              <a:t>』</a:t>
            </a:r>
            <a:r>
              <a:rPr lang="ja-JP" altLang="en-US" sz="1400" dirty="0"/>
              <a:t>教育開発研究所（</a:t>
            </a:r>
            <a:r>
              <a:rPr lang="en-US" altLang="ja-JP" sz="1400" dirty="0"/>
              <a:t>2019/9/1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357188" lvl="1" indent="-171450"/>
            <a:r>
              <a:rPr lang="ja-JP" altLang="en-US" sz="1400" dirty="0"/>
              <a:t>伊藤美佳</a:t>
            </a:r>
            <a:r>
              <a:rPr lang="en-US" altLang="ja-JP" sz="1400" dirty="0"/>
              <a:t>=</a:t>
            </a:r>
            <a:r>
              <a:rPr lang="ja-JP" altLang="en-US" sz="1400" dirty="0"/>
              <a:t>齋藤恵（マンガ）</a:t>
            </a:r>
            <a:r>
              <a:rPr lang="en-US" altLang="ja-JP" sz="1400" dirty="0"/>
              <a:t>『</a:t>
            </a:r>
            <a:r>
              <a:rPr lang="ja-JP" altLang="en-US" sz="1400" dirty="0"/>
              <a:t>マンガでよくわかるモンテッソーリ教育</a:t>
            </a:r>
            <a:r>
              <a:rPr lang="en-US" altLang="ja-JP" sz="1400" dirty="0"/>
              <a:t>×</a:t>
            </a:r>
            <a:r>
              <a:rPr lang="ja-JP" altLang="en-US" sz="1400" dirty="0"/>
              <a:t>ハーバード式 子どもの才能の伸ばし方</a:t>
            </a:r>
            <a:r>
              <a:rPr lang="en-US" altLang="ja-JP" sz="1400" dirty="0"/>
              <a:t>』</a:t>
            </a:r>
            <a:r>
              <a:rPr lang="ja-JP" altLang="en-US" sz="1400" dirty="0"/>
              <a:t>かんき出版（</a:t>
            </a:r>
            <a:r>
              <a:rPr lang="en-US" altLang="ja-JP" sz="1400" dirty="0"/>
              <a:t>2020/2/17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0" indent="-214312"/>
            <a:r>
              <a:rPr lang="ja-JP" altLang="en-US" sz="1600" dirty="0"/>
              <a:t>　コロナ時代を生き抜く</a:t>
            </a:r>
            <a:endParaRPr lang="en-US" altLang="ja-JP" sz="1600" dirty="0"/>
          </a:p>
          <a:p>
            <a:pPr marL="358775" lvl="1" indent="-173038"/>
            <a:r>
              <a:rPr lang="ja-JP" altLang="en-US" sz="1400" dirty="0"/>
              <a:t>蟹江憲史</a:t>
            </a:r>
            <a:r>
              <a:rPr lang="en-US" altLang="ja-JP" sz="1400" dirty="0"/>
              <a:t>『SDG</a:t>
            </a:r>
            <a:r>
              <a:rPr lang="ja-JP" altLang="en-US" sz="1400" dirty="0"/>
              <a:t>ｓ（持続可能な開発目標）</a:t>
            </a:r>
            <a:r>
              <a:rPr lang="en-US" altLang="ja-JP" sz="1400" dirty="0"/>
              <a:t>』</a:t>
            </a:r>
            <a:r>
              <a:rPr lang="ja-JP" altLang="en-US" sz="1400" dirty="0"/>
              <a:t>中公新書 </a:t>
            </a:r>
            <a:r>
              <a:rPr lang="en-US" altLang="ja-JP" sz="1400" dirty="0"/>
              <a:t>(2020/8/20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358775" lvl="1" indent="-173038"/>
            <a:r>
              <a:rPr lang="ja-JP" altLang="en-US" sz="1400" dirty="0"/>
              <a:t>南博</a:t>
            </a:r>
            <a:r>
              <a:rPr lang="en-US" altLang="ja-JP" sz="1400" dirty="0"/>
              <a:t>=</a:t>
            </a:r>
            <a:r>
              <a:rPr lang="ja-JP" altLang="en-US" sz="1400" dirty="0"/>
              <a:t>稲場雅紀</a:t>
            </a:r>
            <a:r>
              <a:rPr lang="en-US" altLang="ja-JP" sz="1400" dirty="0"/>
              <a:t>『SDGs</a:t>
            </a:r>
            <a:r>
              <a:rPr lang="ja-JP" altLang="en-US" sz="1400" dirty="0"/>
              <a:t>－危機の時代の羅針盤</a:t>
            </a:r>
            <a:r>
              <a:rPr lang="en-US" altLang="ja-JP" sz="1400" dirty="0"/>
              <a:t>』</a:t>
            </a:r>
            <a:r>
              <a:rPr lang="ja-JP" altLang="en-US" sz="1400" dirty="0"/>
              <a:t>岩波新書（</a:t>
            </a:r>
            <a:r>
              <a:rPr lang="en-US" altLang="ja-JP" sz="1400" dirty="0"/>
              <a:t>2020/11/20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marL="358775" lvl="1" indent="-173038"/>
            <a:r>
              <a:rPr lang="ja-JP" altLang="en-US" sz="1400" dirty="0"/>
              <a:t>加賀山茂「コロナ時代の教育と国民の義務に対する支援の必要性」</a:t>
            </a:r>
            <a:r>
              <a:rPr lang="en-US" altLang="ja-JP" sz="1400" dirty="0"/>
              <a:t>『</a:t>
            </a:r>
            <a:r>
              <a:rPr lang="ja-JP" altLang="en-US" sz="1400" dirty="0"/>
              <a:t>法と経営研究第</a:t>
            </a:r>
            <a:r>
              <a:rPr lang="en-US" altLang="ja-JP" sz="1400" dirty="0"/>
              <a:t>4</a:t>
            </a:r>
            <a:r>
              <a:rPr lang="ja-JP" altLang="en-US" sz="1400" dirty="0"/>
              <a:t>号</a:t>
            </a:r>
            <a:r>
              <a:rPr lang="en-US" altLang="ja-JP" sz="1400" dirty="0"/>
              <a:t>』</a:t>
            </a:r>
            <a:r>
              <a:rPr lang="ja-JP" altLang="en-US" sz="1400" dirty="0"/>
              <a:t>信山社（</a:t>
            </a:r>
            <a:r>
              <a:rPr lang="en-US" altLang="ja-JP" sz="1400" dirty="0"/>
              <a:t>2021</a:t>
            </a:r>
            <a:r>
              <a:rPr lang="ja-JP" altLang="en-US" sz="1400" dirty="0"/>
              <a:t>年</a:t>
            </a:r>
            <a:r>
              <a:rPr lang="en-US" altLang="ja-JP" sz="1400" dirty="0"/>
              <a:t>1</a:t>
            </a:r>
            <a:r>
              <a:rPr lang="ja-JP" altLang="en-US" sz="1400" dirty="0"/>
              <a:t>月）</a:t>
            </a:r>
            <a:endParaRPr lang="en-US" altLang="ja-JP" sz="1400" dirty="0"/>
          </a:p>
          <a:p>
            <a:pPr marL="358775" lvl="1" indent="-173038"/>
            <a:r>
              <a:rPr lang="ja-JP" altLang="en-US" sz="1400" dirty="0"/>
              <a:t>ジェレミー・リフキン（柴田裕之訳）</a:t>
            </a:r>
            <a:r>
              <a:rPr lang="en-US" altLang="ja-JP" sz="1400" dirty="0"/>
              <a:t>『</a:t>
            </a:r>
            <a:r>
              <a:rPr lang="ja-JP" altLang="en-US" sz="1400" dirty="0"/>
              <a:t>限界費用ゼロ社会－＜モノのインターネット＞と共有型経済の台頭－</a:t>
            </a:r>
            <a:r>
              <a:rPr lang="en-US" altLang="ja-JP" sz="1400" dirty="0"/>
              <a:t>』NHK</a:t>
            </a:r>
            <a:r>
              <a:rPr lang="ja-JP" altLang="en-US" sz="1400" dirty="0"/>
              <a:t>出版 </a:t>
            </a:r>
            <a:r>
              <a:rPr lang="en-US" altLang="ja-JP" sz="1400" dirty="0"/>
              <a:t>(2015/10/27)</a:t>
            </a:r>
          </a:p>
          <a:p>
            <a:pPr marL="358775" lvl="1" indent="-173038"/>
            <a:r>
              <a:rPr lang="en-US" altLang="ja-JP" sz="1400" dirty="0"/>
              <a:t>L</a:t>
            </a:r>
            <a:r>
              <a:rPr lang="ja-JP" altLang="en-US" sz="1400" dirty="0"/>
              <a:t>・ランダル・レイ（中野 剛志</a:t>
            </a:r>
            <a:r>
              <a:rPr lang="en-US" altLang="ja-JP" sz="1400" dirty="0"/>
              <a:t>=</a:t>
            </a:r>
            <a:r>
              <a:rPr lang="ja-JP" altLang="en-US" sz="1400" dirty="0"/>
              <a:t>松尾 匡・解説</a:t>
            </a:r>
            <a:r>
              <a:rPr lang="en-US" altLang="ja-JP" sz="1400" dirty="0"/>
              <a:t>, </a:t>
            </a:r>
            <a:r>
              <a:rPr lang="ja-JP" altLang="en-US" sz="1400" dirty="0"/>
              <a:t>島倉 原</a:t>
            </a:r>
            <a:r>
              <a:rPr lang="en-US" altLang="ja-JP" sz="1400" dirty="0"/>
              <a:t>=</a:t>
            </a:r>
            <a:r>
              <a:rPr lang="ja-JP" altLang="en-US" sz="1400" dirty="0"/>
              <a:t>鈴木 正徳・訳</a:t>
            </a:r>
            <a:r>
              <a:rPr lang="en-US" altLang="ja-JP" sz="1400" dirty="0"/>
              <a:t>)『MMT</a:t>
            </a:r>
            <a:r>
              <a:rPr lang="ja-JP" altLang="en-US" sz="1400" dirty="0"/>
              <a:t>現代貨幣理論入門</a:t>
            </a:r>
            <a:r>
              <a:rPr lang="en-US" altLang="ja-JP" sz="1400" dirty="0"/>
              <a:t>』</a:t>
            </a:r>
            <a:r>
              <a:rPr lang="ja-JP" altLang="en-US" sz="1400" dirty="0"/>
              <a:t>東洋経済新報社 </a:t>
            </a:r>
            <a:r>
              <a:rPr lang="en-US" altLang="ja-JP" sz="1400" dirty="0"/>
              <a:t>(2019/8/30)</a:t>
            </a:r>
          </a:p>
        </p:txBody>
      </p:sp>
      <p:sp>
        <p:nvSpPr>
          <p:cNvPr id="8" name="タイトル 2"/>
          <p:cNvSpPr txBox="1">
            <a:spLocks/>
          </p:cNvSpPr>
          <p:nvPr/>
        </p:nvSpPr>
        <p:spPr bwMode="auto">
          <a:xfrm>
            <a:off x="2215129" y="7334225"/>
            <a:ext cx="77724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ja-JP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子ども食堂の実現に向けて</a:t>
            </a:r>
            <a:br>
              <a:rPr lang="en-US" altLang="ja-JP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ja-JP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ja-JP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ja-JP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ja-JP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ja-JP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ja-JP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br>
              <a:rPr lang="en-US" altLang="ja-JP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ja-JP" sz="3200" dirty="0">
                <a:solidFill>
                  <a:schemeClr val="tx2"/>
                </a:solidFill>
              </a:rPr>
            </a:br>
            <a:r>
              <a:rPr lang="ja-JP" altLang="en-US" sz="3200" dirty="0">
                <a:solidFill>
                  <a:schemeClr val="tx2"/>
                </a:solidFill>
              </a:rPr>
              <a:t>日出ロータリークラブ会長</a:t>
            </a:r>
            <a:br>
              <a:rPr lang="en-US" altLang="ja-JP" sz="3200" dirty="0">
                <a:solidFill>
                  <a:schemeClr val="tx2"/>
                </a:solidFill>
              </a:rPr>
            </a:br>
            <a:br>
              <a:rPr lang="en-US" altLang="ja-JP" sz="3200" dirty="0">
                <a:solidFill>
                  <a:schemeClr val="tx2"/>
                </a:solidFill>
              </a:rPr>
            </a:br>
            <a:r>
              <a:rPr lang="ja-JP" altLang="en-US" sz="3200" dirty="0">
                <a:solidFill>
                  <a:schemeClr val="tx2"/>
                </a:solidFill>
              </a:rPr>
              <a:t>加賀山　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4000" dirty="0">
                <a:solidFill>
                  <a:schemeClr val="tx2"/>
                </a:solidFill>
              </a:rPr>
              <a:t>ご清聴ありがとうございました。</a:t>
            </a:r>
            <a:br>
              <a:rPr lang="en-US" altLang="ja-JP" sz="4000" dirty="0">
                <a:solidFill>
                  <a:schemeClr val="tx2"/>
                </a:solidFill>
              </a:rPr>
            </a:br>
            <a:br>
              <a:rPr lang="en-US" altLang="ja-JP" sz="4400" dirty="0">
                <a:solidFill>
                  <a:schemeClr val="tx2"/>
                </a:solidFill>
              </a:rPr>
            </a:br>
            <a:endParaRPr lang="ja-JP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7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2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75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7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8E2AA4-E044-46F3-81D7-B5DB21A0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9143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日出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2020-21</a:t>
            </a:r>
            <a:r>
              <a: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年度会長のテーマ</a:t>
            </a:r>
            <a:br>
              <a:rPr kumimoji="1"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1"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3200" dirty="0"/>
              <a:t>和らぎ睦びて事を論じ，次世代への奉仕活動を実践しよう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0268E03-BEDA-42DD-9ABD-33699E3B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25D1-56E5-4983-B950-28E87655A09A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158AF8-232C-438B-BEEF-1F063CE2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2DB4FC5-64AC-4974-BACE-29D947C6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F1F16D3A-C4E9-46DE-A1FF-6058D1FE1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495187"/>
              </p:ext>
            </p:extLst>
          </p:nvPr>
        </p:nvGraphicFramePr>
        <p:xfrm>
          <a:off x="447304" y="2141951"/>
          <a:ext cx="11293434" cy="397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9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9E60CF4-0A5A-4DB9-833E-DC05F70FE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57A88AE0-06F0-42EA-8A2F-B151058D9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CEE9B6B-34F8-4F69-A7A0-A1D1A0581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BC1BBE81-0A23-4C9F-8796-8B9884089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84CD4D20-749B-4C3C-B452-72214FB66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6D3BE2-B8AB-4727-A1BB-A127E03F7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716D3BE2-B8AB-4727-A1BB-A127E03F7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814EF7-E8C6-406E-B84B-1BE9B7B85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C814EF7-E8C6-406E-B84B-1BE9B7B85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6EC48-019D-4551-9DF7-C08DD4DAA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3A66EC48-019D-4551-9DF7-C08DD4DAA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1C551B-C7F7-463C-B520-14A898D0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501C551B-C7F7-463C-B520-14A898D0E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2A8F27-4D3C-4B34-9EBE-969A02F79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252A8F27-4D3C-4B34-9EBE-969A02F79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5B39BE-3687-4688-865A-971359C8F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295B39BE-3687-4688-865A-971359C8F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F46E2DF-E6C0-4ED5-9F84-22AD8947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21"/>
            <a:ext cx="10515600" cy="1249374"/>
          </a:xfrm>
        </p:spPr>
        <p:txBody>
          <a:bodyPr>
            <a:normAutofit/>
          </a:bodyPr>
          <a:lstStyle/>
          <a:p>
            <a:r>
              <a:rPr lang="ja-JP" altLang="en-US" dirty="0"/>
              <a:t>ロータリアンとしての中核的価値観</a:t>
            </a:r>
            <a:r>
              <a:rPr lang="ja-JP" altLang="en-US" sz="2800" dirty="0">
                <a:hlinkClick r:id="rId2" action="ppaction://hlinksldjump"/>
              </a:rPr>
              <a:t>→子ども</a:t>
            </a:r>
            <a:br>
              <a:rPr lang="en-US" altLang="ja-JP" dirty="0"/>
            </a:br>
            <a:r>
              <a:rPr lang="ja-JP" altLang="en-US" sz="2400" dirty="0"/>
              <a:t>親睦，高潔性，多様性，奉仕，リーダーシップ</a:t>
            </a:r>
            <a:endParaRPr lang="ja-JP" altLang="en-US" dirty="0"/>
          </a:p>
        </p:txBody>
      </p:sp>
      <p:graphicFrame>
        <p:nvGraphicFramePr>
          <p:cNvPr id="9" name="コンテンツ プレースホルダー 8">
            <a:extLst>
              <a:ext uri="{FF2B5EF4-FFF2-40B4-BE49-F238E27FC236}">
                <a16:creationId xmlns:a16="http://schemas.microsoft.com/office/drawing/2014/main" id="{7EB4D19F-73BF-4C2A-BDE9-FAACEB019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723303"/>
              </p:ext>
            </p:extLst>
          </p:nvPr>
        </p:nvGraphicFramePr>
        <p:xfrm>
          <a:off x="838200" y="1839817"/>
          <a:ext cx="10515600" cy="433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99C5BA-715C-4354-9EE2-11B542CB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074-FF13-4D0D-BDCB-D0B73F45F790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A8603C-FB38-4B29-BF43-68FEAAF8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A30517-22E4-408A-BFC0-68DB9F10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9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3939DC-A15D-433B-95C4-B945189CA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53939DC-A15D-433B-95C4-B945189CA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9679A6-1016-4815-AA99-D802FCA84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B89679A6-1016-4815-AA99-D802FCA84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E89C4F-B06F-41CA-9349-00F55BF98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37E89C4F-B06F-41CA-9349-00F55BF98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02F580-CF25-4D65-8965-A19189C0B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9202F580-CF25-4D65-8965-A19189C0B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282C1C-2658-4B8D-A54A-574CC9B6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22282C1C-2658-4B8D-A54A-574CC9B6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288259-C23B-4E53-9D8F-882FF7808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25288259-C23B-4E53-9D8F-882FF7808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A27ABD-5BA8-4360-BCFC-EE7D511F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EBA27ABD-5BA8-4360-BCFC-EE7D511FC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325348-1AAC-4AB6-9C8D-FD8FAA9C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F7325348-1AAC-4AB6-9C8D-FD8FAA9C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7F45CE-721A-47F6-8FFB-EB5A5FE92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4E7F45CE-721A-47F6-8FFB-EB5A5FE92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30EACF-02B0-4743-A0AE-B865F7F4F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8630EACF-02B0-4743-A0AE-B865F7F4F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11403C-CE48-4621-BA6E-6183AD350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D511403C-CE48-4621-BA6E-6183AD350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42950E-62DF-4403-8F58-39D473B73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2C42950E-62DF-4403-8F58-39D473B73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5FBE60-31DB-456C-B28F-23E92C47C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1F5FBE60-31DB-456C-B28F-23E92C47C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E5E31A-F9BF-424D-AF00-9E077328A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E2E5E31A-F9BF-424D-AF00-9E077328A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898B29-ADD1-4696-97E4-683673A21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11898B29-ADD1-4696-97E4-683673A21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2C20C9-C498-4E2D-8CD5-AEB91ACA4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>
                                            <p:graphicEl>
                                              <a:dgm id="{8F2C20C9-C498-4E2D-8CD5-AEB91ACA4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9259B4-5460-406F-9B0E-EF1327A0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D9259B4-5460-406F-9B0E-EF1327A0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918B2E-6996-4D24-B017-777056589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10918B2E-6996-4D24-B017-777056589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AC824-FC22-4128-83F9-C29C0D0CF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>
                                            <p:graphicEl>
                                              <a:dgm id="{4F9AC824-FC22-4128-83F9-C29C0D0CF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F46E2DF-E6C0-4ED5-9F84-22AD8947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10</a:t>
            </a:r>
            <a:r>
              <a:rPr lang="ja-JP" altLang="en-US" dirty="0"/>
              <a:t>年後の子どもに必要な能力</a:t>
            </a:r>
            <a:r>
              <a:rPr lang="en-US" altLang="ja-JP" dirty="0"/>
              <a:t>=</a:t>
            </a:r>
            <a:r>
              <a:rPr lang="ja-JP" altLang="en-US" dirty="0">
                <a:hlinkClick r:id="rId2" action="ppaction://hlinksldjump"/>
              </a:rPr>
              <a:t>大人</a:t>
            </a:r>
            <a:r>
              <a:rPr lang="ja-JP" altLang="en-US" dirty="0"/>
              <a:t>も同じ</a:t>
            </a:r>
            <a:br>
              <a:rPr lang="en-US" altLang="ja-JP" dirty="0"/>
            </a:br>
            <a:r>
              <a:rPr lang="ja-JP" altLang="en-US" sz="2000" dirty="0"/>
              <a:t>（木村泰子</a:t>
            </a:r>
            <a:r>
              <a:rPr lang="en-US" altLang="ja-JP" sz="2000" dirty="0"/>
              <a:t>『10</a:t>
            </a:r>
            <a:r>
              <a:rPr lang="ja-JP" altLang="en-US" sz="2000" dirty="0"/>
              <a:t>年後の子どもに必要な「見えない学力」の育て方」</a:t>
            </a:r>
            <a:r>
              <a:rPr lang="en-US" altLang="ja-JP" sz="2000" dirty="0"/>
              <a:t>』</a:t>
            </a:r>
            <a:r>
              <a:rPr lang="ja-JP" altLang="en-US" sz="2000" dirty="0"/>
              <a:t>青春出版（</a:t>
            </a:r>
            <a:r>
              <a:rPr lang="en-US" altLang="ja-JP" sz="2000" dirty="0"/>
              <a:t>2020/11/20</a:t>
            </a:r>
            <a:r>
              <a:rPr lang="ja-JP" altLang="en-US" sz="2000" dirty="0"/>
              <a:t>）参照）</a:t>
            </a:r>
            <a:endParaRPr lang="ja-JP" altLang="en-US" dirty="0"/>
          </a:p>
        </p:txBody>
      </p:sp>
      <p:graphicFrame>
        <p:nvGraphicFramePr>
          <p:cNvPr id="9" name="コンテンツ プレースホルダー 8">
            <a:extLst>
              <a:ext uri="{FF2B5EF4-FFF2-40B4-BE49-F238E27FC236}">
                <a16:creationId xmlns:a16="http://schemas.microsoft.com/office/drawing/2014/main" id="{7EB4D19F-73BF-4C2A-BDE9-FAACEB019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7626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99C5BA-715C-4354-9EE2-11B542CB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69-9D80-4785-8239-2C9CD08BD617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A8603C-FB38-4B29-BF43-68FEAAF8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A30517-22E4-408A-BFC0-68DB9F10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6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3939DC-A15D-433B-95C4-B945189CA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53939DC-A15D-433B-95C4-B945189CA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9679A6-1016-4815-AA99-D802FCA84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B89679A6-1016-4815-AA99-D802FCA84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E89C4F-B06F-41CA-9349-00F55BF98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37E89C4F-B06F-41CA-9349-00F55BF98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02F580-CF25-4D65-8965-A19189C0B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9202F580-CF25-4D65-8965-A19189C0B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282C1C-2658-4B8D-A54A-574CC9B6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22282C1C-2658-4B8D-A54A-574CC9B6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288259-C23B-4E53-9D8F-882FF7808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25288259-C23B-4E53-9D8F-882FF7808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A27ABD-5BA8-4360-BCFC-EE7D511F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EBA27ABD-5BA8-4360-BCFC-EE7D511FC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325348-1AAC-4AB6-9C8D-FD8FAA9C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F7325348-1AAC-4AB6-9C8D-FD8FAA9C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7F45CE-721A-47F6-8FFB-EB5A5FE92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4E7F45CE-721A-47F6-8FFB-EB5A5FE92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30EACF-02B0-4743-A0AE-B865F7F4F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8630EACF-02B0-4743-A0AE-B865F7F4F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11403C-CE48-4621-BA6E-6183AD350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D511403C-CE48-4621-BA6E-6183AD350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42950E-62DF-4403-8F58-39D473B73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2C42950E-62DF-4403-8F58-39D473B73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5FBE60-31DB-456C-B28F-23E92C47C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1F5FBE60-31DB-456C-B28F-23E92C47C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E5E31A-F9BF-424D-AF00-9E077328A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E2E5E31A-F9BF-424D-AF00-9E077328A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898B29-ADD1-4696-97E4-683673A21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11898B29-ADD1-4696-97E4-683673A21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2C20C9-C498-4E2D-8CD5-AEB91ACA4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>
                                            <p:graphicEl>
                                              <a:dgm id="{8F2C20C9-C498-4E2D-8CD5-AEB91ACA4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9259B4-5460-406F-9B0E-EF1327A0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D9259B4-5460-406F-9B0E-EF1327A0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918B2E-6996-4D24-B017-777056589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10918B2E-6996-4D24-B017-777056589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AC824-FC22-4128-83F9-C29C0D0CF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>
                                            <p:graphicEl>
                                              <a:dgm id="{4F9AC824-FC22-4128-83F9-C29C0D0CF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F46E2DF-E6C0-4ED5-9F84-22AD8947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日出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ja-JP" altLang="en-US" dirty="0"/>
              <a:t>の善行褒賞の再構成</a:t>
            </a:r>
          </a:p>
        </p:txBody>
      </p:sp>
      <p:graphicFrame>
        <p:nvGraphicFramePr>
          <p:cNvPr id="9" name="コンテンツ プレースホルダー 8">
            <a:extLst>
              <a:ext uri="{FF2B5EF4-FFF2-40B4-BE49-F238E27FC236}">
                <a16:creationId xmlns:a16="http://schemas.microsoft.com/office/drawing/2014/main" id="{7EB4D19F-73BF-4C2A-BDE9-FAACEB019F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16892" y="1837078"/>
          <a:ext cx="7558216" cy="407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99C5BA-715C-4354-9EE2-11B542CB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4DE8-D0C4-4BF5-A30D-E73EBB2E6613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A8603C-FB38-4B29-BF43-68FEAAF8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A30517-22E4-408A-BFC0-68DB9F10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9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3939DC-A15D-433B-95C4-B945189CA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53939DC-A15D-433B-95C4-B945189CA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9679A6-1016-4815-AA99-D802FCA84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B89679A6-1016-4815-AA99-D802FCA84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E89C4F-B06F-41CA-9349-00F55BF98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37E89C4F-B06F-41CA-9349-00F55BF98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02F580-CF25-4D65-8965-A19189C0B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9202F580-CF25-4D65-8965-A19189C0B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282C1C-2658-4B8D-A54A-574CC9B6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22282C1C-2658-4B8D-A54A-574CC9B6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288259-C23B-4E53-9D8F-882FF7808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25288259-C23B-4E53-9D8F-882FF7808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A27ABD-5BA8-4360-BCFC-EE7D511FC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EBA27ABD-5BA8-4360-BCFC-EE7D511FC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30EACF-02B0-4743-A0AE-B865F7F4F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8630EACF-02B0-4743-A0AE-B865F7F4F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11403C-CE48-4621-BA6E-6183AD350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D511403C-CE48-4621-BA6E-6183AD350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42950E-62DF-4403-8F58-39D473B73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C42950E-62DF-4403-8F58-39D473B73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5FBE60-31DB-456C-B28F-23E92C47C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1F5FBE60-31DB-456C-B28F-23E92C47C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2C20C9-C498-4E2D-8CD5-AEB91ACA4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F2C20C9-C498-4E2D-8CD5-AEB91ACA4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9259B4-5460-406F-9B0E-EF1327A0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DD9259B4-5460-406F-9B0E-EF1327A0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98AFFD6-1743-4A04-ADDF-F4A1EF3D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4900"/>
            <a:ext cx="10515600" cy="2324101"/>
          </a:xfrm>
        </p:spPr>
        <p:txBody>
          <a:bodyPr>
            <a:normAutofit/>
          </a:bodyPr>
          <a:lstStyle/>
          <a:p>
            <a:r>
              <a:rPr lang="ja-JP" altLang="en-US" dirty="0"/>
              <a:t>子どもの貧困に対する</a:t>
            </a:r>
            <a:br>
              <a:rPr lang="en-US" altLang="ja-JP" dirty="0"/>
            </a:br>
            <a:r>
              <a:rPr lang="ja-JP" altLang="en-US" dirty="0"/>
              <a:t>日本人の無理解・無頓着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593C50-C958-4060-BAC3-B1F497E8C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9832" y="3924301"/>
            <a:ext cx="9559636" cy="1663699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「子どもの相対的貧困」という考え方への無理解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「子どもの剥奪状態（あるべきものがない）」という考え方への無理解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未来世代に対する現世代の責任としての「子どもの貧困をなくそう」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17D23A-1269-4049-8959-5E70F5C8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7C84-5E17-42F8-A781-2EAD2FF08ED2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D2CB47-48D6-4407-A589-B5C6045E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90F0DE9-287A-4FB0-A474-3BDDFE6F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10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B36DE22A-B81B-449C-84F2-8A700F52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子どもの貧困に対する日本人の意識</a:t>
            </a:r>
            <a:br>
              <a:rPr lang="en-US" altLang="ja-JP" dirty="0"/>
            </a:br>
            <a:r>
              <a:rPr lang="ja-JP" altLang="en-US" sz="2700" dirty="0"/>
              <a:t>阿部彩</a:t>
            </a:r>
            <a:r>
              <a:rPr lang="en-US" altLang="ja-JP" sz="2700" dirty="0"/>
              <a:t>『</a:t>
            </a:r>
            <a:r>
              <a:rPr lang="ja-JP" altLang="en-US" sz="2700" dirty="0"/>
              <a:t>子どもの貧困－日本の不公平を考える</a:t>
            </a:r>
            <a:r>
              <a:rPr lang="en-US" altLang="ja-JP" sz="2700" dirty="0"/>
              <a:t>』</a:t>
            </a:r>
            <a:r>
              <a:rPr lang="ja-JP" altLang="en-US" sz="2700" dirty="0"/>
              <a:t>岩波新書（</a:t>
            </a:r>
            <a:r>
              <a:rPr lang="en-US" altLang="ja-JP" sz="2700" dirty="0"/>
              <a:t>2016/12/15</a:t>
            </a:r>
            <a:r>
              <a:rPr lang="ja-JP" altLang="en-US" sz="2700" dirty="0"/>
              <a:t>）</a:t>
            </a:r>
            <a:br>
              <a:rPr lang="en-US" altLang="ja-JP" sz="2700" dirty="0"/>
            </a:br>
            <a:r>
              <a:rPr lang="ja-JP" altLang="en-US" sz="2700" dirty="0"/>
              <a:t>こどもにとっての「必需品」を考える（</a:t>
            </a:r>
            <a:r>
              <a:rPr lang="en-US" altLang="ja-JP" sz="2700" dirty="0"/>
              <a:t>186-187</a:t>
            </a:r>
            <a:r>
              <a:rPr lang="ja-JP" altLang="en-US" sz="2700" dirty="0"/>
              <a:t>頁）</a:t>
            </a:r>
            <a:endParaRPr lang="ja-JP" altLang="en-US" dirty="0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3FDBAD3F-327A-4C3D-AC72-5096ECF61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81353" cy="43513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en-US" b="1" dirty="0"/>
              <a:t>子どもに絶対に必要なもの</a:t>
            </a:r>
            <a:endParaRPr lang="en-US" altLang="ja-JP" b="1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朝ご飯（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91.8%</a:t>
            </a:r>
            <a:r>
              <a:rPr lang="ja-JP" altLang="en-US" dirty="0"/>
              <a:t>，</a:t>
            </a:r>
            <a:r>
              <a:rPr lang="en-US" altLang="ja-JP" dirty="0"/>
              <a:t>6.8%</a:t>
            </a:r>
            <a:r>
              <a:rPr lang="ja-JP" altLang="en-US" dirty="0"/>
              <a:t>，</a:t>
            </a:r>
            <a:r>
              <a:rPr lang="en-US" altLang="ja-JP" dirty="0"/>
              <a:t>0.3%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医者に行く（健診を含む）（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86.8%</a:t>
            </a:r>
            <a:r>
              <a:rPr lang="ja-JP" altLang="en-US" dirty="0"/>
              <a:t>，</a:t>
            </a:r>
            <a:r>
              <a:rPr lang="en-US" altLang="ja-JP" dirty="0"/>
              <a:t>11.2%</a:t>
            </a:r>
            <a:r>
              <a:rPr lang="ja-JP" altLang="en-US" dirty="0"/>
              <a:t>，</a:t>
            </a:r>
            <a:r>
              <a:rPr lang="en-US" altLang="ja-JP" dirty="0"/>
              <a:t>0.6%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歯医者に行く（歯科検診も含む）（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86.1%</a:t>
            </a:r>
            <a:r>
              <a:rPr lang="ja-JP" altLang="en-US" dirty="0"/>
              <a:t>，</a:t>
            </a:r>
            <a:r>
              <a:rPr lang="en-US" altLang="ja-JP" dirty="0"/>
              <a:t>11.9%</a:t>
            </a:r>
            <a:r>
              <a:rPr lang="ja-JP" altLang="en-US" dirty="0"/>
              <a:t>，</a:t>
            </a:r>
            <a:r>
              <a:rPr lang="en-US" altLang="ja-JP" dirty="0"/>
              <a:t>0.6%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遠足や修学旅行などの学校行事への参加（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81.1%</a:t>
            </a:r>
            <a:r>
              <a:rPr lang="ja-JP" altLang="en-US" dirty="0"/>
              <a:t>，</a:t>
            </a:r>
            <a:r>
              <a:rPr lang="en-US" altLang="ja-JP" dirty="0"/>
              <a:t>16.8%</a:t>
            </a:r>
            <a:r>
              <a:rPr lang="ja-JP" altLang="en-US" dirty="0"/>
              <a:t>，</a:t>
            </a:r>
            <a:r>
              <a:rPr lang="en-US" altLang="ja-JP" dirty="0"/>
              <a:t>0.7%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学校での給食（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75.3%</a:t>
            </a:r>
            <a:r>
              <a:rPr lang="ja-JP" altLang="en-US" dirty="0"/>
              <a:t>，</a:t>
            </a:r>
            <a:r>
              <a:rPr lang="en-US" altLang="ja-JP" dirty="0"/>
              <a:t>16.6%</a:t>
            </a:r>
            <a:r>
              <a:rPr lang="ja-JP" altLang="en-US" dirty="0"/>
              <a:t>，</a:t>
            </a:r>
            <a:r>
              <a:rPr lang="en-US" altLang="ja-JP" dirty="0"/>
              <a:t>4.7%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手作りの夕食（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72.8%</a:t>
            </a:r>
            <a:r>
              <a:rPr lang="ja-JP" altLang="en-US" dirty="0"/>
              <a:t>，</a:t>
            </a:r>
            <a:r>
              <a:rPr lang="en-US" altLang="ja-JP" dirty="0"/>
              <a:t>25.3%</a:t>
            </a:r>
            <a:r>
              <a:rPr lang="ja-JP" altLang="en-US" dirty="0"/>
              <a:t>，</a:t>
            </a:r>
            <a:r>
              <a:rPr lang="en-US" altLang="ja-JP" dirty="0"/>
              <a:t>0.8%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高校・専門学校までの教育（希望すれば）（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61.5%</a:t>
            </a:r>
            <a:r>
              <a:rPr lang="ja-JP" altLang="en-US" dirty="0"/>
              <a:t>，</a:t>
            </a:r>
            <a:r>
              <a:rPr lang="en-US" altLang="ja-JP" dirty="0"/>
              <a:t>35.2%</a:t>
            </a:r>
            <a:r>
              <a:rPr lang="ja-JP" altLang="en-US" dirty="0"/>
              <a:t>，</a:t>
            </a:r>
            <a:r>
              <a:rPr lang="en-US" altLang="ja-JP" dirty="0"/>
              <a:t>1.6%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/>
            </a:pPr>
            <a:r>
              <a:rPr lang="ja-JP" altLang="en-US" dirty="0"/>
              <a:t>絵本や子ども用の本（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51.2%</a:t>
            </a:r>
            <a:r>
              <a:rPr lang="ja-JP" altLang="en-US" dirty="0"/>
              <a:t>，</a:t>
            </a:r>
            <a:r>
              <a:rPr lang="en-US" altLang="ja-JP" dirty="0"/>
              <a:t>43.8%</a:t>
            </a:r>
            <a:r>
              <a:rPr lang="ja-JP" altLang="en-US" dirty="0"/>
              <a:t>，</a:t>
            </a:r>
            <a:r>
              <a:rPr lang="en-US" altLang="ja-JP" dirty="0"/>
              <a:t>2.9%</a:t>
            </a:r>
            <a:r>
              <a:rPr lang="ja-JP" altLang="en-US" dirty="0"/>
              <a:t>）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b="1" dirty="0"/>
              <a:t>こどもに絶対に必要ではないもの</a:t>
            </a:r>
            <a:endParaRPr lang="en-US" altLang="ja-JP" b="1" dirty="0"/>
          </a:p>
          <a:p>
            <a:pPr lvl="1">
              <a:lnSpc>
                <a:spcPct val="120000"/>
              </a:lnSpc>
            </a:pPr>
            <a:r>
              <a:rPr lang="ja-JP" altLang="en-US" b="1" dirty="0"/>
              <a:t>絶対ではないが，比較的に必要なもの</a:t>
            </a:r>
            <a:endParaRPr lang="en-US" altLang="ja-JP" b="1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ja-JP" altLang="en-US" dirty="0"/>
              <a:t>子どもの学校行事や授業参観に親が参加（</a:t>
            </a:r>
            <a:r>
              <a:rPr lang="en-US" altLang="ja-JP" dirty="0"/>
              <a:t>47.8%</a:t>
            </a:r>
            <a:r>
              <a:rPr lang="ja-JP" altLang="en-US" dirty="0"/>
              <a:t>，</a:t>
            </a:r>
            <a:r>
              <a:rPr lang="en-US" altLang="ja-JP" dirty="0"/>
              <a:t>43.8%</a:t>
            </a:r>
            <a:r>
              <a:rPr lang="ja-JP" altLang="en-US" dirty="0"/>
              <a:t>，</a:t>
            </a:r>
            <a:r>
              <a:rPr lang="en-US" altLang="ja-JP" dirty="0"/>
              <a:t>5.9%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ja-JP" altLang="en-US" dirty="0"/>
              <a:t>短大・大学までの教育（希望すれば）（</a:t>
            </a:r>
            <a:r>
              <a:rPr lang="en-US" altLang="ja-JP" dirty="0"/>
              <a:t>42.8%</a:t>
            </a:r>
            <a:r>
              <a:rPr lang="ja-JP" altLang="en-US" dirty="0"/>
              <a:t>，</a:t>
            </a:r>
            <a:r>
              <a:rPr lang="en-US" altLang="ja-JP" dirty="0"/>
              <a:t>51.1%</a:t>
            </a:r>
            <a:r>
              <a:rPr lang="ja-JP" altLang="en-US" dirty="0"/>
              <a:t>，</a:t>
            </a:r>
            <a:r>
              <a:rPr lang="en-US" altLang="ja-JP" dirty="0"/>
              <a:t>4.2%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ja-JP" altLang="en-US" dirty="0"/>
              <a:t>お古でない，文房具（鉛筆，下敷き，ノートなど）（</a:t>
            </a:r>
            <a:r>
              <a:rPr lang="en-US" altLang="ja-JP" dirty="0"/>
              <a:t>42.0%</a:t>
            </a:r>
            <a:r>
              <a:rPr lang="ja-JP" altLang="en-US" dirty="0"/>
              <a:t>，</a:t>
            </a:r>
            <a:r>
              <a:rPr lang="en-US" altLang="ja-JP" dirty="0"/>
              <a:t>48.7%</a:t>
            </a:r>
            <a:r>
              <a:rPr lang="ja-JP" altLang="en-US" dirty="0"/>
              <a:t>，</a:t>
            </a:r>
            <a:r>
              <a:rPr lang="en-US" altLang="ja-JP" dirty="0"/>
              <a:t>7.1%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ja-JP" altLang="en-US" dirty="0"/>
              <a:t>少なくとも一足のお古でない靴（</a:t>
            </a:r>
            <a:r>
              <a:rPr lang="en-US" altLang="ja-JP" dirty="0"/>
              <a:t>40.2%</a:t>
            </a:r>
            <a:r>
              <a:rPr lang="ja-JP" altLang="en-US" dirty="0"/>
              <a:t>，</a:t>
            </a:r>
            <a:r>
              <a:rPr lang="en-US" altLang="ja-JP" dirty="0"/>
              <a:t>51.2%</a:t>
            </a:r>
            <a:r>
              <a:rPr lang="ja-JP" altLang="en-US" dirty="0"/>
              <a:t>，</a:t>
            </a:r>
            <a:r>
              <a:rPr lang="en-US" altLang="ja-JP" dirty="0"/>
              <a:t>6.4%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ja-JP" altLang="en-US" b="1" dirty="0">
                <a:solidFill>
                  <a:srgbClr val="FF0000"/>
                </a:solidFill>
              </a:rPr>
              <a:t>誕生日のお祝い（特別の夕食，パーティ，プレゼントなど）</a:t>
            </a:r>
            <a:r>
              <a:rPr lang="ja-JP" altLang="en-US" dirty="0"/>
              <a:t>（</a:t>
            </a:r>
            <a:r>
              <a:rPr lang="en-US" altLang="ja-JP" dirty="0">
                <a:solidFill>
                  <a:srgbClr val="FF0000"/>
                </a:solidFill>
              </a:rPr>
              <a:t>35.8%</a:t>
            </a:r>
            <a:r>
              <a:rPr lang="ja-JP" altLang="en-US" dirty="0"/>
              <a:t>，</a:t>
            </a:r>
            <a:r>
              <a:rPr lang="en-US" altLang="ja-JP" dirty="0"/>
              <a:t>52.4%</a:t>
            </a:r>
            <a:r>
              <a:rPr lang="ja-JP" altLang="en-US" dirty="0"/>
              <a:t>，</a:t>
            </a:r>
            <a:r>
              <a:rPr lang="en-US" altLang="ja-JP" dirty="0"/>
              <a:t>9.7%</a:t>
            </a:r>
            <a:r>
              <a:rPr lang="ja-JP" altLang="en-US" dirty="0"/>
              <a:t>）</a:t>
            </a:r>
            <a:endParaRPr lang="en-US" altLang="ja-JP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AC952021-41C6-4C2E-B1D0-AF6EF2E68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2046" y="1825625"/>
            <a:ext cx="5071753" cy="4351338"/>
          </a:xfrm>
        </p:spPr>
        <p:txBody>
          <a:bodyPr>
            <a:normAutofit fontScale="47500" lnSpcReduction="20000"/>
          </a:bodyPr>
          <a:lstStyle/>
          <a:p>
            <a:pPr marL="820738" lvl="1" indent="-45720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dirty="0"/>
              <a:t>一年に一回くらい遊園地や動物園に行く（</a:t>
            </a:r>
            <a:r>
              <a:rPr lang="en-US" altLang="ja-JP" dirty="0">
                <a:solidFill>
                  <a:srgbClr val="FF0000"/>
                </a:solidFill>
              </a:rPr>
              <a:t>35.6%</a:t>
            </a:r>
            <a:r>
              <a:rPr lang="ja-JP" altLang="en-US" dirty="0"/>
              <a:t>，</a:t>
            </a:r>
            <a:r>
              <a:rPr lang="en-US" altLang="ja-JP" dirty="0"/>
              <a:t>53.6%</a:t>
            </a:r>
            <a:r>
              <a:rPr lang="ja-JP" altLang="en-US" dirty="0"/>
              <a:t>，</a:t>
            </a:r>
            <a:r>
              <a:rPr lang="en-US" altLang="ja-JP" dirty="0"/>
              <a:t>8.3%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dirty="0"/>
              <a:t>少なくとも一組の新しい洋服（お古でない）（</a:t>
            </a:r>
            <a:r>
              <a:rPr lang="en-US" altLang="ja-JP" dirty="0">
                <a:solidFill>
                  <a:srgbClr val="FF0000"/>
                </a:solidFill>
              </a:rPr>
              <a:t>33.7%</a:t>
            </a:r>
            <a:r>
              <a:rPr lang="ja-JP" altLang="en-US" dirty="0"/>
              <a:t>，</a:t>
            </a:r>
            <a:r>
              <a:rPr lang="en-US" altLang="ja-JP" dirty="0"/>
              <a:t>55.8%</a:t>
            </a:r>
            <a:r>
              <a:rPr lang="ja-JP" altLang="en-US" dirty="0"/>
              <a:t>，</a:t>
            </a:r>
            <a:r>
              <a:rPr lang="en-US" altLang="ja-JP" dirty="0"/>
              <a:t>8.7%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4"/>
            </a:pPr>
            <a:r>
              <a:rPr lang="ja-JP" altLang="en-US" dirty="0"/>
              <a:t>友だちを家に呼ぶこと（小学生以上）（</a:t>
            </a:r>
            <a:r>
              <a:rPr lang="en-US" altLang="ja-JP" dirty="0">
                <a:solidFill>
                  <a:srgbClr val="FF0000"/>
                </a:solidFill>
              </a:rPr>
              <a:t>30.6%</a:t>
            </a:r>
            <a:r>
              <a:rPr lang="ja-JP" altLang="en-US" dirty="0"/>
              <a:t>，</a:t>
            </a:r>
            <a:r>
              <a:rPr lang="en-US" altLang="ja-JP" dirty="0"/>
              <a:t>56.3%</a:t>
            </a:r>
            <a:r>
              <a:rPr lang="ja-JP" altLang="en-US" dirty="0"/>
              <a:t>，</a:t>
            </a:r>
            <a:r>
              <a:rPr lang="en-US" altLang="ja-JP" dirty="0"/>
              <a:t>9.9%</a:t>
            </a:r>
            <a:r>
              <a:rPr lang="ja-JP" altLang="en-US" dirty="0"/>
              <a:t>）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b="1" dirty="0"/>
              <a:t>必要ではないと思う人が</a:t>
            </a:r>
            <a:r>
              <a:rPr lang="en-US" altLang="ja-JP" b="1" dirty="0"/>
              <a:t>1</a:t>
            </a:r>
            <a:r>
              <a:rPr lang="ja-JP" altLang="en-US" b="1" dirty="0"/>
              <a:t>割を超えるもの</a:t>
            </a:r>
            <a:endParaRPr lang="en-US" altLang="ja-JP" b="1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適当なお年玉（</a:t>
            </a:r>
            <a:r>
              <a:rPr lang="en-US" altLang="ja-JP" dirty="0"/>
              <a:t>30.6%</a:t>
            </a:r>
            <a:r>
              <a:rPr lang="ja-JP" altLang="en-US" dirty="0"/>
              <a:t>，</a:t>
            </a:r>
            <a:r>
              <a:rPr lang="en-US" altLang="ja-JP" dirty="0"/>
              <a:t>56.3%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10.5%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クリスマスのプレゼント（</a:t>
            </a:r>
            <a:r>
              <a:rPr lang="en-US" altLang="ja-JP" dirty="0"/>
              <a:t>26.5%</a:t>
            </a:r>
            <a:r>
              <a:rPr lang="ja-JP" altLang="en-US" dirty="0"/>
              <a:t>，</a:t>
            </a:r>
            <a:r>
              <a:rPr lang="en-US" altLang="ja-JP" dirty="0"/>
              <a:t>52.7%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18.5%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適当なお小遣い（小学生以上）（</a:t>
            </a:r>
            <a:r>
              <a:rPr lang="en-US" altLang="ja-JP" dirty="0"/>
              <a:t>23.1%</a:t>
            </a:r>
            <a:r>
              <a:rPr lang="ja-JP" altLang="en-US" dirty="0"/>
              <a:t>，</a:t>
            </a:r>
            <a:r>
              <a:rPr lang="en-US" altLang="ja-JP" dirty="0"/>
              <a:t>61.5%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12.9%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子ども用の勉強机（</a:t>
            </a:r>
            <a:r>
              <a:rPr lang="en-US" altLang="ja-JP" dirty="0"/>
              <a:t>21.4%</a:t>
            </a:r>
            <a:r>
              <a:rPr lang="ja-JP" altLang="en-US" dirty="0"/>
              <a:t>，</a:t>
            </a:r>
            <a:r>
              <a:rPr lang="en-US" altLang="ja-JP" dirty="0"/>
              <a:t>57.0%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19.3%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自転車（小学生以上）（</a:t>
            </a:r>
            <a:r>
              <a:rPr lang="en-US" altLang="ja-JP" dirty="0"/>
              <a:t>20.9%</a:t>
            </a:r>
            <a:r>
              <a:rPr lang="ja-JP" altLang="en-US" dirty="0"/>
              <a:t>，</a:t>
            </a:r>
            <a:r>
              <a:rPr lang="en-US" altLang="ja-JP" dirty="0"/>
              <a:t>60.4%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15.7%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数年に一回は一泊以上の家族旅行に行く（海・山など）（</a:t>
            </a:r>
            <a:r>
              <a:rPr lang="en-US" altLang="ja-JP" dirty="0"/>
              <a:t>20.7%</a:t>
            </a:r>
            <a:r>
              <a:rPr lang="ja-JP" altLang="en-US" dirty="0"/>
              <a:t>，</a:t>
            </a:r>
            <a:r>
              <a:rPr lang="en-US" altLang="ja-JP" dirty="0"/>
              <a:t>58.6%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17.7%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子ども部屋（中学生以上，兄弟同室を含む）（</a:t>
            </a:r>
            <a:r>
              <a:rPr lang="en-US" altLang="ja-JP" dirty="0">
                <a:solidFill>
                  <a:srgbClr val="FF0000"/>
                </a:solidFill>
              </a:rPr>
              <a:t>17.0%</a:t>
            </a:r>
            <a:r>
              <a:rPr lang="ja-JP" altLang="en-US" dirty="0"/>
              <a:t>，</a:t>
            </a:r>
            <a:r>
              <a:rPr lang="en-US" altLang="ja-JP" dirty="0"/>
              <a:t>64.9%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16.1%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親が必要と思った場合，塾に行く（中学生以上）（</a:t>
            </a:r>
            <a:r>
              <a:rPr lang="en-US" altLang="ja-JP" dirty="0">
                <a:solidFill>
                  <a:srgbClr val="FF0000"/>
                </a:solidFill>
              </a:rPr>
              <a:t>13.7%</a:t>
            </a:r>
            <a:r>
              <a:rPr lang="ja-JP" altLang="en-US" dirty="0"/>
              <a:t>，</a:t>
            </a:r>
            <a:r>
              <a:rPr lang="en-US" altLang="ja-JP" dirty="0"/>
              <a:t>54.6%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27.4%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少なくとも一つくらいのお稽古ごとに通う（</a:t>
            </a:r>
            <a:r>
              <a:rPr lang="en-US" altLang="ja-JP" dirty="0">
                <a:solidFill>
                  <a:srgbClr val="FF0000"/>
                </a:solidFill>
              </a:rPr>
              <a:t>13.4%</a:t>
            </a:r>
            <a:r>
              <a:rPr lang="ja-JP" altLang="en-US" dirty="0"/>
              <a:t>，</a:t>
            </a:r>
            <a:r>
              <a:rPr lang="en-US" altLang="ja-JP" dirty="0"/>
              <a:t>53.3%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30.6%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7"/>
            </a:pPr>
            <a:r>
              <a:rPr lang="ja-JP" altLang="en-US" dirty="0"/>
              <a:t>周囲のほとんどの子が持つスポーツ用品（サッカーボール，グローブなど）やおもちゃ（人形，ブロック，パズルなど）（</a:t>
            </a:r>
            <a:r>
              <a:rPr lang="en-US" altLang="ja-JP" dirty="0">
                <a:solidFill>
                  <a:srgbClr val="FF0000"/>
                </a:solidFill>
              </a:rPr>
              <a:t>12.4%</a:t>
            </a:r>
            <a:r>
              <a:rPr lang="ja-JP" altLang="en-US" dirty="0"/>
              <a:t>，</a:t>
            </a:r>
            <a:r>
              <a:rPr lang="en-US" altLang="ja-JP" dirty="0"/>
              <a:t>65.9%</a:t>
            </a:r>
            <a:r>
              <a:rPr lang="ja-JP" altLang="en-US" dirty="0"/>
              <a:t>，</a:t>
            </a:r>
            <a:r>
              <a:rPr lang="en-US" altLang="ja-JP" dirty="0">
                <a:solidFill>
                  <a:srgbClr val="FF0000"/>
                </a:solidFill>
              </a:rPr>
              <a:t>18.7%</a:t>
            </a:r>
            <a:r>
              <a:rPr lang="ja-JP" altLang="en-US" dirty="0"/>
              <a:t>）</a:t>
            </a:r>
            <a:endParaRPr lang="en-US" altLang="ja-JP" dirty="0"/>
          </a:p>
          <a:p>
            <a:pPr marL="363538" lvl="1" indent="0">
              <a:lnSpc>
                <a:spcPct val="120000"/>
              </a:lnSpc>
              <a:buNone/>
            </a:pPr>
            <a:endParaRPr lang="en-US" altLang="ja-JP" dirty="0"/>
          </a:p>
          <a:p>
            <a:pPr marL="820738" lvl="1" indent="-457200">
              <a:lnSpc>
                <a:spcPct val="120000"/>
              </a:lnSpc>
              <a:buFont typeface="+mj-lt"/>
              <a:buAutoNum type="arabicPeriod" startAt="14"/>
            </a:pPr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6F87DB-DDA1-4A2C-B40B-C178DDFE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08CE-80C3-49F2-980C-6D218FAFEACD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B7FBC7-053C-45E2-A0A3-3F701BAB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BD988B-5223-484A-820B-059B15B3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4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DAC5F1AC-A677-41F5-8A6A-1CBE5F3C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3975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子どもの相対的剥奪を解消する計画（案）</a:t>
            </a:r>
            <a:br>
              <a:rPr lang="en-US" altLang="ja-JP" sz="4000" dirty="0"/>
            </a:br>
            <a:r>
              <a:rPr lang="ja-JP" altLang="en-US" sz="2000" dirty="0"/>
              <a:t>日出町の子ども人口</a:t>
            </a:r>
            <a:r>
              <a:rPr lang="en-US" altLang="ja-JP" sz="2000" dirty="0"/>
              <a:t>5,000</a:t>
            </a:r>
            <a:r>
              <a:rPr lang="ja-JP" altLang="en-US" sz="2000" dirty="0"/>
              <a:t>人（全人口</a:t>
            </a:r>
            <a:r>
              <a:rPr lang="en-US" altLang="ja-JP" sz="2000" dirty="0"/>
              <a:t>2</a:t>
            </a:r>
            <a:r>
              <a:rPr lang="ja-JP" altLang="en-US" sz="2000" dirty="0"/>
              <a:t>万</a:t>
            </a:r>
            <a:r>
              <a:rPr lang="en-US" altLang="ja-JP" sz="2000" dirty="0"/>
              <a:t>9,000</a:t>
            </a:r>
            <a:r>
              <a:rPr lang="ja-JP" altLang="en-US" sz="2000" dirty="0"/>
              <a:t>人の</a:t>
            </a:r>
            <a:r>
              <a:rPr lang="en-US" altLang="ja-JP" sz="2000" dirty="0"/>
              <a:t>17%</a:t>
            </a:r>
            <a:r>
              <a:rPr lang="ja-JP" altLang="en-US" sz="2000" dirty="0"/>
              <a:t>），一般会計予算額：約</a:t>
            </a:r>
            <a:r>
              <a:rPr lang="en-US" altLang="ja-JP" sz="2000" dirty="0"/>
              <a:t>108</a:t>
            </a:r>
            <a:r>
              <a:rPr lang="ja-JP" altLang="en-US" sz="2000" dirty="0"/>
              <a:t>億円</a:t>
            </a:r>
            <a:endParaRPr lang="ja-JP" altLang="en-US" sz="4000" dirty="0"/>
          </a:p>
        </p:txBody>
      </p:sp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570A322F-28D6-4F44-97C2-4824A3A0A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326786"/>
              </p:ext>
            </p:extLst>
          </p:nvPr>
        </p:nvGraphicFramePr>
        <p:xfrm>
          <a:off x="1309514" y="1785619"/>
          <a:ext cx="9556040" cy="4066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654">
                  <a:extLst>
                    <a:ext uri="{9D8B030D-6E8A-4147-A177-3AD203B41FA5}">
                      <a16:colId xmlns:a16="http://schemas.microsoft.com/office/drawing/2014/main" val="2611327027"/>
                    </a:ext>
                  </a:extLst>
                </a:gridCol>
                <a:gridCol w="1605681">
                  <a:extLst>
                    <a:ext uri="{9D8B030D-6E8A-4147-A177-3AD203B41FA5}">
                      <a16:colId xmlns:a16="http://schemas.microsoft.com/office/drawing/2014/main" val="3516217945"/>
                    </a:ext>
                  </a:extLst>
                </a:gridCol>
                <a:gridCol w="1967562">
                  <a:extLst>
                    <a:ext uri="{9D8B030D-6E8A-4147-A177-3AD203B41FA5}">
                      <a16:colId xmlns:a16="http://schemas.microsoft.com/office/drawing/2014/main" val="4269266811"/>
                    </a:ext>
                  </a:extLst>
                </a:gridCol>
                <a:gridCol w="774256">
                  <a:extLst>
                    <a:ext uri="{9D8B030D-6E8A-4147-A177-3AD203B41FA5}">
                      <a16:colId xmlns:a16="http://schemas.microsoft.com/office/drawing/2014/main" val="397631076"/>
                    </a:ext>
                  </a:extLst>
                </a:gridCol>
                <a:gridCol w="774256">
                  <a:extLst>
                    <a:ext uri="{9D8B030D-6E8A-4147-A177-3AD203B41FA5}">
                      <a16:colId xmlns:a16="http://schemas.microsoft.com/office/drawing/2014/main" val="883470610"/>
                    </a:ext>
                  </a:extLst>
                </a:gridCol>
                <a:gridCol w="2301431">
                  <a:extLst>
                    <a:ext uri="{9D8B030D-6E8A-4147-A177-3AD203B41FA5}">
                      <a16:colId xmlns:a16="http://schemas.microsoft.com/office/drawing/2014/main" val="281889794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74606494"/>
                    </a:ext>
                  </a:extLst>
                </a:gridCol>
              </a:tblGrid>
              <a:tr h="2348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種別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行事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支援アイテム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単価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ja-JP" altLang="en-US" sz="1400" b="1" dirty="0"/>
                        <a:t>（千円）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価額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ja-JP" altLang="en-US" sz="1400" b="1" dirty="0"/>
                        <a:t>（千円）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想定される協賛企業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ja-JP" altLang="en-US" sz="1400" b="1" dirty="0"/>
                        <a:t>（例えば，負担額</a:t>
                      </a:r>
                      <a:r>
                        <a:rPr kumimoji="1" lang="en-US" altLang="ja-JP" sz="1400" b="1" dirty="0"/>
                        <a:t>5</a:t>
                      </a:r>
                      <a:r>
                        <a:rPr kumimoji="1" lang="ja-JP" altLang="en-US" sz="1400" b="1" dirty="0"/>
                        <a:t>割）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合計額（千円）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168"/>
                  </a:ext>
                </a:extLst>
              </a:tr>
              <a:tr h="234803">
                <a:tc rowSpan="8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毎年の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ja-JP" altLang="en-US" sz="1400" b="1" dirty="0"/>
                        <a:t>行事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/>
                      <a:r>
                        <a:rPr kumimoji="1" lang="ja-JP" altLang="en-US" sz="1400" b="1" dirty="0"/>
                        <a:t>子どもの誕生日</a:t>
                      </a:r>
                      <a:endParaRPr kumimoji="1" lang="en-US" altLang="ja-JP" sz="1400" b="1" dirty="0"/>
                    </a:p>
                    <a:p>
                      <a:pPr algn="l"/>
                      <a:r>
                        <a:rPr kumimoji="1" lang="ja-JP" altLang="en-US" sz="1400" b="1" dirty="0"/>
                        <a:t>のプレゼント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図書券</a:t>
                      </a:r>
                      <a:endParaRPr kumimoji="1" lang="en-US" altLang="ja-JP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5,000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本屋，文具店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75,000</a:t>
                      </a:r>
                      <a:endParaRPr kumimoji="1" lang="ja-JP" altLang="en-US" sz="1400" b="1" dirty="0"/>
                    </a:p>
                  </a:txBody>
                  <a:tcPr marL="100584" marR="10058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349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文房具購入券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2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10,000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文具店，スーパー，コンビニ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56280"/>
                  </a:ext>
                </a:extLst>
              </a:tr>
              <a:tr h="234803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靴購入券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3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15,000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靴店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122367"/>
                  </a:ext>
                </a:extLst>
              </a:tr>
              <a:tr h="139701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洋服お仕立て券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4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20,000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洋服店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06689"/>
                  </a:ext>
                </a:extLst>
              </a:tr>
              <a:tr h="404807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遊園地招待券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2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10,000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遊園地，動物園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738406"/>
                  </a:ext>
                </a:extLst>
              </a:tr>
              <a:tr h="404807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パーティ会場利用券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3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15,000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ホテル，観光協会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609495"/>
                  </a:ext>
                </a:extLst>
              </a:tr>
              <a:tr h="404807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クリスマス・</a:t>
                      </a:r>
                      <a:endParaRPr kumimoji="1" lang="en-US" altLang="ja-JP" sz="1400" b="1" dirty="0"/>
                    </a:p>
                    <a:p>
                      <a:r>
                        <a:rPr kumimoji="1" lang="ja-JP" altLang="en-US" sz="1400" b="1" dirty="0"/>
                        <a:t>新年行事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おもちゃ購入券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2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10,000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おもちゃ店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15,000</a:t>
                      </a:r>
                      <a:endParaRPr kumimoji="1" lang="ja-JP" altLang="en-US" sz="1400" b="1" dirty="0"/>
                    </a:p>
                  </a:txBody>
                  <a:tcPr marL="100584" marR="10058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830831"/>
                  </a:ext>
                </a:extLst>
              </a:tr>
              <a:tr h="404807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お年玉（地域通貨）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5,000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信用金庫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859626"/>
                  </a:ext>
                </a:extLst>
              </a:tr>
              <a:tr h="404807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一回だけ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ja-JP" altLang="en-US" sz="1400" b="1" dirty="0"/>
                        <a:t>の行事</a:t>
                      </a: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保育園入学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勉強机購入券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5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25,000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家具店，ホームセンター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75,000</a:t>
                      </a:r>
                      <a:endParaRPr kumimoji="1" lang="ja-JP" altLang="en-US" sz="1400" b="1" dirty="0"/>
                    </a:p>
                  </a:txBody>
                  <a:tcPr marL="100584" marR="10058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226680"/>
                  </a:ext>
                </a:extLst>
              </a:tr>
              <a:tr h="256886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小学校入学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自転車購入券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10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/>
                        <a:t>50,000</a:t>
                      </a:r>
                      <a:endParaRPr kumimoji="1" lang="ja-JP" altLang="en-US" sz="1400" b="1" dirty="0"/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自転車産業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486156"/>
                  </a:ext>
                </a:extLst>
              </a:tr>
            </a:tbl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D566EC-BB5F-4190-B206-457523AE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F0A5-22E4-430B-A690-9C4372C41873}" type="datetime1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AFD1A1-A3E3-4895-ADA9-CE70CA49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Idearl Ability of Children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9525AB-B74B-4CA4-8E5F-2630CDA6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978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2671</Words>
  <Application>Microsoft Office PowerPoint</Application>
  <PresentationFormat>ワイド画面</PresentationFormat>
  <Paragraphs>295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Tahoma</vt:lpstr>
      <vt:lpstr>Times New Roman</vt:lpstr>
      <vt:lpstr>Wingdings</vt:lpstr>
      <vt:lpstr>Office テーマ</vt:lpstr>
      <vt:lpstr>子ども食堂の実現に向けて  ロータリーは無限の可能性 情熱で夢を未来に届けよう（硯川昭一 ガバナー）</vt:lpstr>
      <vt:lpstr>ロータリーの目的</vt:lpstr>
      <vt:lpstr>日出RC 2020-21年度会長のテーマ  和らぎ睦びて事を論じ，次世代への奉仕活動を実践しよう</vt:lpstr>
      <vt:lpstr>ロータリアンとしての中核的価値観→子ども 親睦，高潔性，多様性，奉仕，リーダーシップ</vt:lpstr>
      <vt:lpstr>10年後の子どもに必要な能力=大人も同じ （木村泰子『10年後の子どもに必要な「見えない学力」の育て方」』青春出版（2020/11/20）参照）</vt:lpstr>
      <vt:lpstr>日出RCの善行褒賞の再構成</vt:lpstr>
      <vt:lpstr>子どもの貧困に対する 日本人の無理解・無頓着</vt:lpstr>
      <vt:lpstr>子どもの貧困に対する日本人の意識 阿部彩『子どもの貧困－日本の不公平を考える』岩波新書（2016/12/15） こどもにとっての「必需品」を考える（186-187頁）</vt:lpstr>
      <vt:lpstr>子どもの相対的剥奪を解消する計画（案） 日出町の子ども人口5,000人（全人口2万9,000人の17%），一般会計予算額：約108億円</vt:lpstr>
      <vt:lpstr>日本人の過半数が認める 子どもにとって「絶対に必要なもの」=「公共」</vt:lpstr>
      <vt:lpstr>子ども食堂の 設置・運営</vt:lpstr>
      <vt:lpstr>子ども食堂設置・運営の条件整備</vt:lpstr>
      <vt:lpstr>日出町たんぽぽ食堂（子ども食堂）</vt:lpstr>
      <vt:lpstr>子ども食堂運営の社会的インパクト評価</vt:lpstr>
      <vt:lpstr>日出町たんぽぽ食堂（子ども食堂）</vt:lpstr>
      <vt:lpstr>子ども食堂の献立  幕内秀夫『子どもをじょうぶにする食事は時間も手間もかからない』ブックマン社（2019）参照</vt:lpstr>
      <vt:lpstr>日出町たんぽぽ食堂（子ども食堂）の献立</vt:lpstr>
      <vt:lpstr>熊本・人吉RCのキッチンカー</vt:lpstr>
      <vt:lpstr>食事の後のお勉強 子ども食堂併設の無料塾（講義方式から寺子屋方式へ）</vt:lpstr>
      <vt:lpstr>参考文献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KAGAYAMA Shigeru</dc:creator>
  <cp:lastModifiedBy>加賀山 茂</cp:lastModifiedBy>
  <cp:revision>46</cp:revision>
  <dcterms:created xsi:type="dcterms:W3CDTF">2015-10-20T01:37:12Z</dcterms:created>
  <dcterms:modified xsi:type="dcterms:W3CDTF">2021-06-08T22:31:57Z</dcterms:modified>
</cp:coreProperties>
</file>