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handoutMasterIdLst>
    <p:handoutMasterId r:id="rId117"/>
  </p:handoutMasterIdLst>
  <p:sldIdLst>
    <p:sldId id="256" r:id="rId2"/>
    <p:sldId id="328" r:id="rId3"/>
    <p:sldId id="377" r:id="rId4"/>
    <p:sldId id="359" r:id="rId5"/>
    <p:sldId id="360" r:id="rId6"/>
    <p:sldId id="378" r:id="rId7"/>
    <p:sldId id="379" r:id="rId8"/>
    <p:sldId id="380" r:id="rId9"/>
    <p:sldId id="381" r:id="rId10"/>
    <p:sldId id="382" r:id="rId11"/>
    <p:sldId id="383" r:id="rId12"/>
    <p:sldId id="384" r:id="rId13"/>
    <p:sldId id="385" r:id="rId14"/>
    <p:sldId id="386" r:id="rId15"/>
    <p:sldId id="309" r:id="rId16"/>
    <p:sldId id="307" r:id="rId17"/>
    <p:sldId id="322" r:id="rId18"/>
    <p:sldId id="323" r:id="rId19"/>
    <p:sldId id="326" r:id="rId20"/>
    <p:sldId id="327" r:id="rId21"/>
    <p:sldId id="324" r:id="rId22"/>
    <p:sldId id="316" r:id="rId23"/>
    <p:sldId id="321" r:id="rId24"/>
    <p:sldId id="366" r:id="rId25"/>
    <p:sldId id="318" r:id="rId26"/>
    <p:sldId id="320" r:id="rId27"/>
    <p:sldId id="325" r:id="rId28"/>
    <p:sldId id="308" r:id="rId29"/>
    <p:sldId id="310" r:id="rId30"/>
    <p:sldId id="312" r:id="rId31"/>
    <p:sldId id="311" r:id="rId32"/>
    <p:sldId id="313" r:id="rId33"/>
    <p:sldId id="329" r:id="rId34"/>
    <p:sldId id="295" r:id="rId35"/>
    <p:sldId id="301" r:id="rId36"/>
    <p:sldId id="304" r:id="rId37"/>
    <p:sldId id="332" r:id="rId38"/>
    <p:sldId id="291" r:id="rId39"/>
    <p:sldId id="299" r:id="rId40"/>
    <p:sldId id="292" r:id="rId41"/>
    <p:sldId id="300" r:id="rId42"/>
    <p:sldId id="333" r:id="rId43"/>
    <p:sldId id="294" r:id="rId44"/>
    <p:sldId id="293" r:id="rId45"/>
    <p:sldId id="303" r:id="rId46"/>
    <p:sldId id="334" r:id="rId47"/>
    <p:sldId id="302" r:id="rId48"/>
    <p:sldId id="296" r:id="rId49"/>
    <p:sldId id="305" r:id="rId50"/>
    <p:sldId id="335" r:id="rId51"/>
    <p:sldId id="336" r:id="rId52"/>
    <p:sldId id="283" r:id="rId53"/>
    <p:sldId id="284" r:id="rId54"/>
    <p:sldId id="285" r:id="rId55"/>
    <p:sldId id="273" r:id="rId56"/>
    <p:sldId id="290" r:id="rId57"/>
    <p:sldId id="274" r:id="rId58"/>
    <p:sldId id="275" r:id="rId59"/>
    <p:sldId id="286" r:id="rId60"/>
    <p:sldId id="287" r:id="rId61"/>
    <p:sldId id="374" r:id="rId62"/>
    <p:sldId id="365" r:id="rId63"/>
    <p:sldId id="289" r:id="rId64"/>
    <p:sldId id="364" r:id="rId65"/>
    <p:sldId id="314" r:id="rId66"/>
    <p:sldId id="315" r:id="rId67"/>
    <p:sldId id="371" r:id="rId68"/>
    <p:sldId id="372" r:id="rId69"/>
    <p:sldId id="354" r:id="rId70"/>
    <p:sldId id="356" r:id="rId71"/>
    <p:sldId id="355" r:id="rId72"/>
    <p:sldId id="376" r:id="rId73"/>
    <p:sldId id="375" r:id="rId74"/>
    <p:sldId id="353" r:id="rId75"/>
    <p:sldId id="297" r:id="rId76"/>
    <p:sldId id="330" r:id="rId77"/>
    <p:sldId id="306" r:id="rId78"/>
    <p:sldId id="331" r:id="rId79"/>
    <p:sldId id="337" r:id="rId80"/>
    <p:sldId id="367" r:id="rId81"/>
    <p:sldId id="282" r:id="rId82"/>
    <p:sldId id="368" r:id="rId83"/>
    <p:sldId id="388" r:id="rId84"/>
    <p:sldId id="389" r:id="rId85"/>
    <p:sldId id="370" r:id="rId86"/>
    <p:sldId id="369" r:id="rId87"/>
    <p:sldId id="298" r:id="rId88"/>
    <p:sldId id="338" r:id="rId89"/>
    <p:sldId id="339" r:id="rId90"/>
    <p:sldId id="340" r:id="rId91"/>
    <p:sldId id="341" r:id="rId92"/>
    <p:sldId id="276" r:id="rId93"/>
    <p:sldId id="277" r:id="rId94"/>
    <p:sldId id="278" r:id="rId95"/>
    <p:sldId id="280" r:id="rId96"/>
    <p:sldId id="279" r:id="rId97"/>
    <p:sldId id="281" r:id="rId98"/>
    <p:sldId id="342" r:id="rId99"/>
    <p:sldId id="343" r:id="rId100"/>
    <p:sldId id="344" r:id="rId101"/>
    <p:sldId id="345" r:id="rId102"/>
    <p:sldId id="358" r:id="rId103"/>
    <p:sldId id="357" r:id="rId104"/>
    <p:sldId id="346" r:id="rId105"/>
    <p:sldId id="347" r:id="rId106"/>
    <p:sldId id="348" r:id="rId107"/>
    <p:sldId id="349" r:id="rId108"/>
    <p:sldId id="350" r:id="rId109"/>
    <p:sldId id="351" r:id="rId110"/>
    <p:sldId id="352" r:id="rId111"/>
    <p:sldId id="373" r:id="rId112"/>
    <p:sldId id="362" r:id="rId113"/>
    <p:sldId id="363" r:id="rId114"/>
    <p:sldId id="272" r:id="rId1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C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539" autoAdjust="0"/>
    <p:restoredTop sz="94660"/>
  </p:normalViewPr>
  <p:slideViewPr>
    <p:cSldViewPr snapToGrid="0" showGuides="1">
      <p:cViewPr varScale="1">
        <p:scale>
          <a:sx n="52" d="100"/>
          <a:sy n="52" d="100"/>
        </p:scale>
        <p:origin x="68" y="12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oleObject" Target="file:///C:\kagayama\WWW\lawschool_jp\MBL\Publication\Video\CivilLawFrequency2014.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kagayama\ScanBooks\Law\Law_Economics\Hand_sFormul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2"/>
              </a:solidFill>
            </a:ln>
          </c:spPr>
          <c:dPt>
            <c:idx val="0"/>
            <c:bubble3D val="0"/>
            <c:spPr>
              <a:solidFill>
                <a:schemeClr val="accent1">
                  <a:lumMod val="40000"/>
                  <a:lumOff val="60000"/>
                </a:schemeClr>
              </a:solidFill>
              <a:ln>
                <a:solidFill>
                  <a:schemeClr val="tx2"/>
                </a:solidFill>
              </a:ln>
            </c:spPr>
            <c:extLst>
              <c:ext xmlns:c16="http://schemas.microsoft.com/office/drawing/2014/chart" uri="{C3380CC4-5D6E-409C-BE32-E72D297353CC}">
                <c16:uniqueId val="{00000001-AFA5-4F4F-A6A5-424A8E4CF209}"/>
              </c:ext>
            </c:extLst>
          </c:dPt>
          <c:dPt>
            <c:idx val="1"/>
            <c:bubble3D val="0"/>
            <c:spPr>
              <a:solidFill>
                <a:schemeClr val="accent2">
                  <a:lumMod val="40000"/>
                  <a:lumOff val="60000"/>
                </a:schemeClr>
              </a:solidFill>
              <a:ln>
                <a:solidFill>
                  <a:schemeClr val="tx2"/>
                </a:solidFill>
              </a:ln>
            </c:spPr>
            <c:extLst>
              <c:ext xmlns:c16="http://schemas.microsoft.com/office/drawing/2014/chart" uri="{C3380CC4-5D6E-409C-BE32-E72D297353CC}">
                <c16:uniqueId val="{00000003-AFA5-4F4F-A6A5-424A8E4CF209}"/>
              </c:ext>
            </c:extLst>
          </c:dPt>
          <c:dPt>
            <c:idx val="2"/>
            <c:bubble3D val="0"/>
            <c:spPr>
              <a:solidFill>
                <a:schemeClr val="accent3">
                  <a:lumMod val="60000"/>
                  <a:lumOff val="40000"/>
                </a:schemeClr>
              </a:solidFill>
              <a:ln>
                <a:solidFill>
                  <a:schemeClr val="tx2"/>
                </a:solidFill>
              </a:ln>
            </c:spPr>
            <c:extLst>
              <c:ext xmlns:c16="http://schemas.microsoft.com/office/drawing/2014/chart" uri="{C3380CC4-5D6E-409C-BE32-E72D297353CC}">
                <c16:uniqueId val="{00000005-AFA5-4F4F-A6A5-424A8E4CF209}"/>
              </c:ext>
            </c:extLst>
          </c:dPt>
          <c:dPt>
            <c:idx val="3"/>
            <c:bubble3D val="0"/>
            <c:spPr>
              <a:solidFill>
                <a:schemeClr val="accent4">
                  <a:lumMod val="40000"/>
                  <a:lumOff val="60000"/>
                </a:schemeClr>
              </a:solidFill>
              <a:ln>
                <a:solidFill>
                  <a:schemeClr val="tx2"/>
                </a:solidFill>
              </a:ln>
            </c:spPr>
            <c:extLst>
              <c:ext xmlns:c16="http://schemas.microsoft.com/office/drawing/2014/chart" uri="{C3380CC4-5D6E-409C-BE32-E72D297353CC}">
                <c16:uniqueId val="{00000007-AFA5-4F4F-A6A5-424A8E4CF209}"/>
              </c:ext>
            </c:extLst>
          </c:dPt>
          <c:dPt>
            <c:idx val="4"/>
            <c:bubble3D val="0"/>
            <c:spPr>
              <a:solidFill>
                <a:schemeClr val="tx2">
                  <a:lumMod val="40000"/>
                  <a:lumOff val="60000"/>
                </a:schemeClr>
              </a:solidFill>
              <a:ln>
                <a:solidFill>
                  <a:schemeClr val="tx2"/>
                </a:solidFill>
              </a:ln>
            </c:spPr>
            <c:extLst>
              <c:ext xmlns:c16="http://schemas.microsoft.com/office/drawing/2014/chart" uri="{C3380CC4-5D6E-409C-BE32-E72D297353CC}">
                <c16:uniqueId val="{00000009-AFA5-4F4F-A6A5-424A8E4CF209}"/>
              </c:ext>
            </c:extLst>
          </c:dPt>
          <c:dPt>
            <c:idx val="5"/>
            <c:bubble3D val="0"/>
            <c:spPr>
              <a:solidFill>
                <a:schemeClr val="accent6">
                  <a:lumMod val="40000"/>
                  <a:lumOff val="60000"/>
                </a:schemeClr>
              </a:solidFill>
              <a:ln>
                <a:solidFill>
                  <a:schemeClr val="tx2"/>
                </a:solidFill>
              </a:ln>
            </c:spPr>
            <c:extLst>
              <c:ext xmlns:c16="http://schemas.microsoft.com/office/drawing/2014/chart" uri="{C3380CC4-5D6E-409C-BE32-E72D297353CC}">
                <c16:uniqueId val="{0000000B-AFA5-4F4F-A6A5-424A8E4CF209}"/>
              </c:ext>
            </c:extLst>
          </c:dPt>
          <c:dLbls>
            <c:dLbl>
              <c:idx val="0"/>
              <c:spPr/>
              <c:txPr>
                <a:bodyPr/>
                <a:lstStyle/>
                <a:p>
                  <a:pPr>
                    <a:defRPr sz="1800"/>
                  </a:pPr>
                  <a:endParaRPr lang="ja-JP"/>
                </a:p>
              </c:txPr>
              <c:showLegendKey val="0"/>
              <c:showVal val="0"/>
              <c:showCatName val="1"/>
              <c:showSerName val="0"/>
              <c:showPercent val="1"/>
              <c:showBubbleSize val="0"/>
              <c:extLst>
                <c:ext xmlns:c16="http://schemas.microsoft.com/office/drawing/2014/chart" uri="{C3380CC4-5D6E-409C-BE32-E72D297353CC}">
                  <c16:uniqueId val="{00000001-AFA5-4F4F-A6A5-424A8E4CF209}"/>
                </c:ext>
              </c:extLst>
            </c:dLbl>
            <c:dLbl>
              <c:idx val="1"/>
              <c:spPr/>
              <c:txPr>
                <a:bodyPr/>
                <a:lstStyle/>
                <a:p>
                  <a:pPr>
                    <a:defRPr sz="1800"/>
                  </a:pPr>
                  <a:endParaRPr lang="ja-JP"/>
                </a:p>
              </c:txPr>
              <c:showLegendKey val="0"/>
              <c:showVal val="0"/>
              <c:showCatName val="1"/>
              <c:showSerName val="0"/>
              <c:showPercent val="1"/>
              <c:showBubbleSize val="0"/>
              <c:extLst>
                <c:ext xmlns:c16="http://schemas.microsoft.com/office/drawing/2014/chart" uri="{C3380CC4-5D6E-409C-BE32-E72D297353CC}">
                  <c16:uniqueId val="{00000003-AFA5-4F4F-A6A5-424A8E4CF209}"/>
                </c:ext>
              </c:extLst>
            </c:dLbl>
            <c:dLbl>
              <c:idx val="2"/>
              <c:spPr/>
              <c:txPr>
                <a:bodyPr/>
                <a:lstStyle/>
                <a:p>
                  <a:pPr>
                    <a:defRPr sz="1800"/>
                  </a:pPr>
                  <a:endParaRPr lang="ja-JP"/>
                </a:p>
              </c:txPr>
              <c:showLegendKey val="0"/>
              <c:showVal val="0"/>
              <c:showCatName val="1"/>
              <c:showSerName val="0"/>
              <c:showPercent val="1"/>
              <c:showBubbleSize val="0"/>
              <c:extLst>
                <c:ext xmlns:c16="http://schemas.microsoft.com/office/drawing/2014/chart" uri="{C3380CC4-5D6E-409C-BE32-E72D297353CC}">
                  <c16:uniqueId val="{00000005-AFA5-4F4F-A6A5-424A8E4CF209}"/>
                </c:ext>
              </c:extLst>
            </c:dLbl>
            <c:dLbl>
              <c:idx val="3"/>
              <c:spPr/>
              <c:txPr>
                <a:bodyPr/>
                <a:lstStyle/>
                <a:p>
                  <a:pPr>
                    <a:defRPr sz="1800"/>
                  </a:pPr>
                  <a:endParaRPr lang="ja-JP"/>
                </a:p>
              </c:txPr>
              <c:showLegendKey val="0"/>
              <c:showVal val="0"/>
              <c:showCatName val="1"/>
              <c:showSerName val="0"/>
              <c:showPercent val="1"/>
              <c:showBubbleSize val="0"/>
              <c:extLst>
                <c:ext xmlns:c16="http://schemas.microsoft.com/office/drawing/2014/chart" uri="{C3380CC4-5D6E-409C-BE32-E72D297353CC}">
                  <c16:uniqueId val="{00000007-AFA5-4F4F-A6A5-424A8E4CF209}"/>
                </c:ext>
              </c:extLst>
            </c:dLbl>
            <c:dLbl>
              <c:idx val="4"/>
              <c:spPr/>
              <c:txPr>
                <a:bodyPr/>
                <a:lstStyle/>
                <a:p>
                  <a:pPr>
                    <a:defRPr sz="1600"/>
                  </a:pPr>
                  <a:endParaRPr lang="ja-JP"/>
                </a:p>
              </c:txPr>
              <c:showLegendKey val="0"/>
              <c:showVal val="0"/>
              <c:showCatName val="1"/>
              <c:showSerName val="0"/>
              <c:showPercent val="1"/>
              <c:showBubbleSize val="0"/>
              <c:extLst>
                <c:ext xmlns:c16="http://schemas.microsoft.com/office/drawing/2014/chart" uri="{C3380CC4-5D6E-409C-BE32-E72D297353CC}">
                  <c16:uniqueId val="{00000009-AFA5-4F4F-A6A5-424A8E4CF209}"/>
                </c:ext>
              </c:extLst>
            </c:dLbl>
            <c:dLbl>
              <c:idx val="5"/>
              <c:spPr/>
              <c:txPr>
                <a:bodyPr/>
                <a:lstStyle/>
                <a:p>
                  <a:pPr>
                    <a:defRPr sz="1600"/>
                  </a:pPr>
                  <a:endParaRPr lang="ja-JP"/>
                </a:p>
              </c:txPr>
              <c:showLegendKey val="0"/>
              <c:showVal val="0"/>
              <c:showCatName val="1"/>
              <c:showSerName val="0"/>
              <c:showPercent val="1"/>
              <c:showBubbleSize val="0"/>
              <c:extLst>
                <c:ext xmlns:c16="http://schemas.microsoft.com/office/drawing/2014/chart" uri="{C3380CC4-5D6E-409C-BE32-E72D297353CC}">
                  <c16:uniqueId val="{0000000B-AFA5-4F4F-A6A5-424A8E4CF209}"/>
                </c:ext>
              </c:extLst>
            </c:dLbl>
            <c:dLbl>
              <c:idx val="6"/>
              <c:layout>
                <c:manualLayout>
                  <c:x val="-8.9217421966740845E-2"/>
                  <c:y val="0.27301243424451954"/>
                </c:manualLayout>
              </c:layout>
              <c:spPr/>
              <c:txPr>
                <a:bodyPr/>
                <a:lstStyle/>
                <a:p>
                  <a:pPr>
                    <a:defRPr sz="1600"/>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AFA5-4F4F-A6A5-424A8E4CF209}"/>
                </c:ext>
              </c:extLst>
            </c:dLbl>
            <c:dLbl>
              <c:idx val="7"/>
              <c:layout>
                <c:manualLayout>
                  <c:x val="-0.10747768696213354"/>
                  <c:y val="0.24437584536462439"/>
                </c:manualLayout>
              </c:layout>
              <c:spPr/>
              <c:txPr>
                <a:bodyPr/>
                <a:lstStyle/>
                <a:p>
                  <a:pPr>
                    <a:defRPr sz="1600"/>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FA5-4F4F-A6A5-424A8E4CF209}"/>
                </c:ext>
              </c:extLst>
            </c:dLbl>
            <c:dLbl>
              <c:idx val="8"/>
              <c:layout>
                <c:manualLayout>
                  <c:x val="-0.12273072329837097"/>
                  <c:y val="0.17829809033564173"/>
                </c:manualLayout>
              </c:layout>
              <c:spPr/>
              <c:txPr>
                <a:bodyPr/>
                <a:lstStyle/>
                <a:p>
                  <a:pPr>
                    <a:defRPr sz="1600"/>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AFA5-4F4F-A6A5-424A8E4CF209}"/>
                </c:ext>
              </c:extLst>
            </c:dLbl>
            <c:dLbl>
              <c:idx val="9"/>
              <c:layout>
                <c:manualLayout>
                  <c:x val="-0.14020205649198794"/>
                  <c:y val="0.10989607856622632"/>
                </c:manualLayout>
              </c:layout>
              <c:spPr/>
              <c:txPr>
                <a:bodyPr/>
                <a:lstStyle/>
                <a:p>
                  <a:pPr>
                    <a:defRPr sz="1600"/>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FA5-4F4F-A6A5-424A8E4CF209}"/>
                </c:ext>
              </c:extLst>
            </c:dLbl>
            <c:dLbl>
              <c:idx val="10"/>
              <c:layout>
                <c:manualLayout>
                  <c:x val="-0.1535746434737483"/>
                  <c:y val="1.544934160754625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AFA5-4F4F-A6A5-424A8E4CF209}"/>
                </c:ext>
              </c:extLst>
            </c:dLbl>
            <c:dLbl>
              <c:idx val="12"/>
              <c:layout>
                <c:manualLayout>
                  <c:x val="-9.1728790555172995E-2"/>
                  <c:y val="-1.893233183116736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FA5-4F4F-A6A5-424A8E4CF209}"/>
                </c:ext>
              </c:extLst>
            </c:dLbl>
            <c:dLbl>
              <c:idx val="16"/>
              <c:layout>
                <c:manualLayout>
                  <c:x val="2.8790488641391308E-2"/>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2-AFA5-4F4F-A6A5-424A8E4CF209}"/>
                </c:ext>
              </c:extLst>
            </c:dLbl>
            <c:dLbl>
              <c:idx val="17"/>
              <c:layout>
                <c:manualLayout>
                  <c:x val="5.7317778243499033E-2"/>
                  <c:y val="1.202908671523269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FA5-4F4F-A6A5-424A8E4CF209}"/>
                </c:ext>
              </c:extLst>
            </c:dLbl>
            <c:dLbl>
              <c:idx val="18"/>
              <c:layout>
                <c:manualLayout>
                  <c:x val="0.12303969608361692"/>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4-AFA5-4F4F-A6A5-424A8E4CF209}"/>
                </c:ext>
              </c:extLst>
            </c:dLbl>
            <c:dLbl>
              <c:idx val="19"/>
              <c:layout>
                <c:manualLayout>
                  <c:x val="0.20779963341084265"/>
                  <c:y val="3.265377920971743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AFA5-4F4F-A6A5-424A8E4CF209}"/>
                </c:ext>
              </c:extLst>
            </c:dLbl>
            <c:spPr>
              <a:noFill/>
              <a:ln>
                <a:noFill/>
              </a:ln>
              <a:effectLst/>
            </c:spPr>
            <c:txPr>
              <a:bodyPr/>
              <a:lstStyle/>
              <a:p>
                <a:pPr>
                  <a:defRPr sz="1400"/>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条文全体の頻度!$D$3:$D$22</c:f>
              <c:strCache>
                <c:ptCount val="20"/>
                <c:pt idx="0">
                  <c:v>709</c:v>
                </c:pt>
                <c:pt idx="1">
                  <c:v>710</c:v>
                </c:pt>
                <c:pt idx="2">
                  <c:v>722</c:v>
                </c:pt>
                <c:pt idx="3">
                  <c:v>715</c:v>
                </c:pt>
                <c:pt idx="4">
                  <c:v>415</c:v>
                </c:pt>
                <c:pt idx="5">
                  <c:v>1</c:v>
                </c:pt>
                <c:pt idx="6">
                  <c:v>719</c:v>
                </c:pt>
                <c:pt idx="7">
                  <c:v>90</c:v>
                </c:pt>
                <c:pt idx="8">
                  <c:v>177</c:v>
                </c:pt>
                <c:pt idx="9">
                  <c:v>612</c:v>
                </c:pt>
                <c:pt idx="10">
                  <c:v>703</c:v>
                </c:pt>
                <c:pt idx="11">
                  <c:v>541</c:v>
                </c:pt>
                <c:pt idx="12">
                  <c:v>95</c:v>
                </c:pt>
                <c:pt idx="13">
                  <c:v>601</c:v>
                </c:pt>
                <c:pt idx="14">
                  <c:v>110</c:v>
                </c:pt>
                <c:pt idx="15">
                  <c:v>711</c:v>
                </c:pt>
                <c:pt idx="16">
                  <c:v>416</c:v>
                </c:pt>
                <c:pt idx="17">
                  <c:v>723</c:v>
                </c:pt>
                <c:pt idx="18">
                  <c:v>656</c:v>
                </c:pt>
                <c:pt idx="19">
                  <c:v>770</c:v>
                </c:pt>
              </c:strCache>
            </c:strRef>
          </c:cat>
          <c:val>
            <c:numRef>
              <c:f>条文全体の頻度!$E$3:$E$22</c:f>
              <c:numCache>
                <c:formatCode>#,##0_ </c:formatCode>
                <c:ptCount val="20"/>
                <c:pt idx="0">
                  <c:v>13803</c:v>
                </c:pt>
                <c:pt idx="1">
                  <c:v>7705</c:v>
                </c:pt>
                <c:pt idx="2">
                  <c:v>3725</c:v>
                </c:pt>
                <c:pt idx="3">
                  <c:v>3301</c:v>
                </c:pt>
                <c:pt idx="4">
                  <c:v>2618</c:v>
                </c:pt>
                <c:pt idx="5">
                  <c:v>2256</c:v>
                </c:pt>
                <c:pt idx="6">
                  <c:v>1944</c:v>
                </c:pt>
                <c:pt idx="7">
                  <c:v>939</c:v>
                </c:pt>
                <c:pt idx="8">
                  <c:v>838</c:v>
                </c:pt>
                <c:pt idx="9">
                  <c:v>722</c:v>
                </c:pt>
                <c:pt idx="10">
                  <c:v>722</c:v>
                </c:pt>
                <c:pt idx="11">
                  <c:v>672</c:v>
                </c:pt>
                <c:pt idx="12">
                  <c:v>615</c:v>
                </c:pt>
                <c:pt idx="13">
                  <c:v>614</c:v>
                </c:pt>
                <c:pt idx="14">
                  <c:v>587</c:v>
                </c:pt>
                <c:pt idx="15">
                  <c:v>564</c:v>
                </c:pt>
                <c:pt idx="16">
                  <c:v>528</c:v>
                </c:pt>
                <c:pt idx="17">
                  <c:v>522</c:v>
                </c:pt>
                <c:pt idx="18">
                  <c:v>518</c:v>
                </c:pt>
                <c:pt idx="19">
                  <c:v>450</c:v>
                </c:pt>
              </c:numCache>
            </c:numRef>
          </c:val>
          <c:extLst>
            <c:ext xmlns:c16="http://schemas.microsoft.com/office/drawing/2014/chart" uri="{C3380CC4-5D6E-409C-BE32-E72D297353CC}">
              <c16:uniqueId val="{00000016-AFA5-4F4F-A6A5-424A8E4CF209}"/>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240096061677901E-2"/>
          <c:y val="3.8924841684257305E-2"/>
          <c:w val="0.69856903593746456"/>
          <c:h val="0.87204393956227089"/>
        </c:manualLayout>
      </c:layout>
      <c:lineChart>
        <c:grouping val="standard"/>
        <c:varyColors val="0"/>
        <c:ser>
          <c:idx val="0"/>
          <c:order val="0"/>
          <c:tx>
            <c:strRef>
              <c:f>Sheet3!$B$1</c:f>
              <c:strCache>
                <c:ptCount val="1"/>
                <c:pt idx="0">
                  <c:v>Care Cost</c:v>
                </c:pt>
              </c:strCache>
            </c:strRef>
          </c:tx>
          <c:spPr>
            <a:ln>
              <a:solidFill>
                <a:schemeClr val="tx2"/>
              </a:solidFill>
            </a:ln>
          </c:spPr>
          <c:cat>
            <c:numRef>
              <c:f>Sheet3!$A$2:$A$12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Sheet3!$B$2:$B$12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val>
          <c:smooth val="0"/>
          <c:extLst>
            <c:ext xmlns:c16="http://schemas.microsoft.com/office/drawing/2014/chart" uri="{C3380CC4-5D6E-409C-BE32-E72D297353CC}">
              <c16:uniqueId val="{00000000-18F2-402C-AA0C-EC504F823715}"/>
            </c:ext>
          </c:extLst>
        </c:ser>
        <c:ser>
          <c:idx val="1"/>
          <c:order val="1"/>
          <c:tx>
            <c:strRef>
              <c:f>Sheet3!$C$1</c:f>
              <c:strCache>
                <c:ptCount val="1"/>
                <c:pt idx="0">
                  <c:v>Expected Damage</c:v>
                </c:pt>
              </c:strCache>
            </c:strRef>
          </c:tx>
          <c:spPr>
            <a:ln>
              <a:solidFill>
                <a:srgbClr val="FF0000"/>
              </a:solidFill>
            </a:ln>
          </c:spPr>
          <c:marker>
            <c:spPr>
              <a:ln>
                <a:solidFill>
                  <a:srgbClr val="FF0000"/>
                </a:solidFill>
              </a:ln>
            </c:spPr>
          </c:marker>
          <c:cat>
            <c:numRef>
              <c:f>Sheet3!$A$2:$A$12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Sheet3!$C$2:$C$12</c:f>
              <c:numCache>
                <c:formatCode>0_ </c:formatCode>
                <c:ptCount val="11"/>
                <c:pt idx="0">
                  <c:v>100</c:v>
                </c:pt>
                <c:pt idx="1">
                  <c:v>85.133992252078457</c:v>
                </c:pt>
                <c:pt idx="2">
                  <c:v>72.477966367769554</c:v>
                </c:pt>
                <c:pt idx="3">
                  <c:v>61.703386272000969</c:v>
                </c:pt>
                <c:pt idx="4">
                  <c:v>52.530556088075343</c:v>
                </c:pt>
                <c:pt idx="5">
                  <c:v>44.721359549995796</c:v>
                </c:pt>
                <c:pt idx="6">
                  <c:v>38.073078774317572</c:v>
                </c:pt>
                <c:pt idx="7">
                  <c:v>32.413131933855247</c:v>
                </c:pt>
                <c:pt idx="8">
                  <c:v>27.594593229224294</c:v>
                </c:pt>
                <c:pt idx="9">
                  <c:v>23.492378861760379</c:v>
                </c:pt>
                <c:pt idx="10">
                  <c:v>20</c:v>
                </c:pt>
              </c:numCache>
            </c:numRef>
          </c:val>
          <c:smooth val="0"/>
          <c:extLst>
            <c:ext xmlns:c16="http://schemas.microsoft.com/office/drawing/2014/chart" uri="{C3380CC4-5D6E-409C-BE32-E72D297353CC}">
              <c16:uniqueId val="{00000001-18F2-402C-AA0C-EC504F823715}"/>
            </c:ext>
          </c:extLst>
        </c:ser>
        <c:ser>
          <c:idx val="2"/>
          <c:order val="2"/>
          <c:tx>
            <c:strRef>
              <c:f>Sheet3!$D$1</c:f>
              <c:strCache>
                <c:ptCount val="1"/>
                <c:pt idx="0">
                  <c:v>Social Cost</c:v>
                </c:pt>
              </c:strCache>
            </c:strRef>
          </c:tx>
          <c:spPr>
            <a:ln>
              <a:solidFill>
                <a:schemeClr val="accent1">
                  <a:lumMod val="50000"/>
                </a:schemeClr>
              </a:solidFill>
            </a:ln>
          </c:spPr>
          <c:marker>
            <c:spPr>
              <a:ln>
                <a:solidFill>
                  <a:schemeClr val="accent1">
                    <a:lumMod val="50000"/>
                  </a:schemeClr>
                </a:solidFill>
              </a:ln>
            </c:spPr>
          </c:marker>
          <c:cat>
            <c:numRef>
              <c:f>Sheet3!$A$2:$A$12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Sheet3!$D$2:$D$12</c:f>
              <c:numCache>
                <c:formatCode>0.0_ </c:formatCode>
                <c:ptCount val="11"/>
                <c:pt idx="0">
                  <c:v>100</c:v>
                </c:pt>
                <c:pt idx="1">
                  <c:v>95.133992252078457</c:v>
                </c:pt>
                <c:pt idx="2">
                  <c:v>92.477966367769554</c:v>
                </c:pt>
                <c:pt idx="3">
                  <c:v>91.703386272000969</c:v>
                </c:pt>
                <c:pt idx="4">
                  <c:v>92.530556088075343</c:v>
                </c:pt>
                <c:pt idx="5">
                  <c:v>94.721359549995796</c:v>
                </c:pt>
                <c:pt idx="6">
                  <c:v>98.073078774317565</c:v>
                </c:pt>
                <c:pt idx="7">
                  <c:v>102.41313193385525</c:v>
                </c:pt>
                <c:pt idx="8">
                  <c:v>107.5945932292243</c:v>
                </c:pt>
                <c:pt idx="9">
                  <c:v>113.49237886176039</c:v>
                </c:pt>
                <c:pt idx="10">
                  <c:v>120</c:v>
                </c:pt>
              </c:numCache>
            </c:numRef>
          </c:val>
          <c:smooth val="0"/>
          <c:extLst>
            <c:ext xmlns:c16="http://schemas.microsoft.com/office/drawing/2014/chart" uri="{C3380CC4-5D6E-409C-BE32-E72D297353CC}">
              <c16:uniqueId val="{00000002-18F2-402C-AA0C-EC504F823715}"/>
            </c:ext>
          </c:extLst>
        </c:ser>
        <c:dLbls>
          <c:showLegendKey val="0"/>
          <c:showVal val="0"/>
          <c:showCatName val="0"/>
          <c:showSerName val="0"/>
          <c:showPercent val="0"/>
          <c:showBubbleSize val="0"/>
        </c:dLbls>
        <c:marker val="1"/>
        <c:smooth val="0"/>
        <c:axId val="354314632"/>
        <c:axId val="354315416"/>
      </c:lineChart>
      <c:catAx>
        <c:axId val="354314632"/>
        <c:scaling>
          <c:orientation val="minMax"/>
        </c:scaling>
        <c:delete val="0"/>
        <c:axPos val="b"/>
        <c:numFmt formatCode="General" sourceLinked="1"/>
        <c:majorTickMark val="out"/>
        <c:minorTickMark val="none"/>
        <c:tickLblPos val="nextTo"/>
        <c:crossAx val="354315416"/>
        <c:crosses val="autoZero"/>
        <c:auto val="1"/>
        <c:lblAlgn val="ctr"/>
        <c:lblOffset val="100"/>
        <c:noMultiLvlLbl val="0"/>
      </c:catAx>
      <c:valAx>
        <c:axId val="354315416"/>
        <c:scaling>
          <c:orientation val="minMax"/>
        </c:scaling>
        <c:delete val="0"/>
        <c:axPos val="l"/>
        <c:majorGridlines/>
        <c:numFmt formatCode="General" sourceLinked="1"/>
        <c:majorTickMark val="out"/>
        <c:minorTickMark val="none"/>
        <c:tickLblPos val="nextTo"/>
        <c:crossAx val="354314632"/>
        <c:crosses val="autoZero"/>
        <c:crossBetween val="between"/>
      </c:valAx>
    </c:plotArea>
    <c:legend>
      <c:legendPos val="r"/>
      <c:layout>
        <c:manualLayout>
          <c:xMode val="edge"/>
          <c:yMode val="edge"/>
          <c:x val="0.77327658037995783"/>
          <c:y val="0.20043995111654264"/>
          <c:w val="0.21496546679998518"/>
          <c:h val="0.50035301633151874"/>
        </c:manualLayout>
      </c:layout>
      <c:overlay val="0"/>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6429B-A320-4EA8-927A-102DC5A331E8}"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AC8F963C-B1AD-48C1-A9BB-E528743423FF}">
      <dgm:prSet phldrT="[テキスト]" custT="1"/>
      <dgm:spPr>
        <a:solidFill>
          <a:srgbClr val="ECDFF5"/>
        </a:solidFill>
        <a:ln w="38100">
          <a:solidFill>
            <a:srgbClr val="7030A0"/>
          </a:solidFill>
        </a:ln>
      </dgm:spPr>
      <dgm:t>
        <a:bodyPr/>
        <a:lstStyle/>
        <a:p>
          <a:r>
            <a:rPr kumimoji="1" lang="en-US" altLang="ja-JP" sz="2800" b="1" dirty="0">
              <a:latin typeface="Times New Roman" panose="02020603050405020304" pitchFamily="18" charset="0"/>
              <a:cs typeface="Times New Roman" panose="02020603050405020304" pitchFamily="18" charset="0"/>
            </a:rPr>
            <a:t>Law</a:t>
          </a:r>
        </a:p>
      </dgm:t>
    </dgm:pt>
    <dgm:pt modelId="{60F1B2E4-0988-4D97-90F9-F4662685234A}" type="parTrans" cxnId="{E9484894-D2AE-4D19-9E1C-758AAEE7361F}">
      <dgm:prSet/>
      <dgm:spPr/>
      <dgm:t>
        <a:bodyPr/>
        <a:lstStyle/>
        <a:p>
          <a:endParaRPr kumimoji="1" lang="ja-JP" altLang="en-US"/>
        </a:p>
      </dgm:t>
    </dgm:pt>
    <dgm:pt modelId="{365A4C69-F050-41AB-BDB4-C72F1B91F422}" type="sibTrans" cxnId="{E9484894-D2AE-4D19-9E1C-758AAEE7361F}">
      <dgm:prSet/>
      <dgm:spPr/>
      <dgm:t>
        <a:bodyPr/>
        <a:lstStyle/>
        <a:p>
          <a:endParaRPr kumimoji="1" lang="ja-JP" altLang="en-US"/>
        </a:p>
      </dgm:t>
    </dgm:pt>
    <dgm:pt modelId="{C3642A64-BD11-4CC6-A45C-7A831B43FAC9}">
      <dgm:prSet phldrT="[テキスト]" custT="1"/>
      <dgm:spPr>
        <a:solidFill>
          <a:schemeClr val="accent1">
            <a:lumMod val="20000"/>
            <a:lumOff val="80000"/>
          </a:schemeClr>
        </a:solidFill>
        <a:ln w="38100">
          <a:solidFill>
            <a:schemeClr val="accent1">
              <a:lumMod val="75000"/>
            </a:schemeClr>
          </a:solidFill>
        </a:ln>
      </dgm:spPr>
      <dgm:t>
        <a:bodyPr/>
        <a:lstStyle/>
        <a:p>
          <a:r>
            <a:rPr kumimoji="1" lang="en-US" altLang="ja-JP" sz="2800" b="1" dirty="0">
              <a:latin typeface="Times New Roman" panose="02020603050405020304" pitchFamily="18" charset="0"/>
              <a:cs typeface="Times New Roman" panose="02020603050405020304" pitchFamily="18" charset="0"/>
            </a:rPr>
            <a:t>Written</a:t>
          </a:r>
          <a:br>
            <a:rPr kumimoji="1" lang="en-US" altLang="ja-JP" sz="2800" b="1" dirty="0">
              <a:latin typeface="Times New Roman" panose="02020603050405020304" pitchFamily="18" charset="0"/>
              <a:cs typeface="Times New Roman" panose="02020603050405020304" pitchFamily="18" charset="0"/>
            </a:rPr>
          </a:br>
          <a:r>
            <a:rPr kumimoji="1" lang="en-US" altLang="ja-JP" sz="2800" b="1" dirty="0">
              <a:latin typeface="Times New Roman" panose="02020603050405020304" pitchFamily="18" charset="0"/>
              <a:cs typeface="Times New Roman" panose="02020603050405020304" pitchFamily="18" charset="0"/>
            </a:rPr>
            <a:t>Law</a:t>
          </a:r>
          <a:endParaRPr kumimoji="1" lang="ja-JP" altLang="en-US" sz="2800" b="1" dirty="0">
            <a:latin typeface="Times New Roman" panose="02020603050405020304" pitchFamily="18" charset="0"/>
            <a:cs typeface="Times New Roman" panose="02020603050405020304" pitchFamily="18" charset="0"/>
          </a:endParaRPr>
        </a:p>
      </dgm:t>
    </dgm:pt>
    <dgm:pt modelId="{AC9EA552-69E6-4005-A02C-3896A0F5748B}" type="parTrans" cxnId="{AE816863-9743-49B5-BA8F-CC32E8969C92}">
      <dgm:prSet/>
      <dgm:spPr>
        <a:ln w="19050"/>
      </dgm:spPr>
      <dgm:t>
        <a:bodyPr/>
        <a:lstStyle/>
        <a:p>
          <a:endParaRPr kumimoji="1" lang="ja-JP" altLang="en-US"/>
        </a:p>
      </dgm:t>
    </dgm:pt>
    <dgm:pt modelId="{91A55218-7E39-4524-8328-57B3CDD9BF37}" type="sibTrans" cxnId="{AE816863-9743-49B5-BA8F-CC32E8969C92}">
      <dgm:prSet/>
      <dgm:spPr/>
      <dgm:t>
        <a:bodyPr/>
        <a:lstStyle/>
        <a:p>
          <a:endParaRPr kumimoji="1" lang="ja-JP" altLang="en-US"/>
        </a:p>
      </dgm:t>
    </dgm:pt>
    <dgm:pt modelId="{C8BC54E7-5EF9-4B87-A7CC-E3CC1D815E95}">
      <dgm:prSet phldrT="[テキスト]" custT="1"/>
      <dgm:spPr>
        <a:solidFill>
          <a:schemeClr val="accent1">
            <a:lumMod val="20000"/>
            <a:lumOff val="80000"/>
          </a:schemeClr>
        </a:solidFill>
        <a:ln w="38100">
          <a:solidFill>
            <a:schemeClr val="accent1">
              <a:lumMod val="75000"/>
            </a:schemeClr>
          </a:solidFill>
        </a:ln>
      </dgm:spPr>
      <dgm:t>
        <a:bodyPr/>
        <a:lstStyle/>
        <a:p>
          <a:r>
            <a:rPr kumimoji="1" lang="en-US" altLang="ja-JP" sz="2400" b="1" dirty="0">
              <a:latin typeface="Century" panose="02040604050505020304" pitchFamily="18" charset="0"/>
              <a:cs typeface="Times New Roman" panose="02020603050405020304" pitchFamily="18" charset="0"/>
            </a:rPr>
            <a:t>Cabinet Order</a:t>
          </a:r>
          <a:endParaRPr kumimoji="1" lang="ja-JP" altLang="en-US" sz="2400" b="1" dirty="0">
            <a:latin typeface="+mn-lt"/>
          </a:endParaRPr>
        </a:p>
      </dgm:t>
    </dgm:pt>
    <dgm:pt modelId="{66931C28-005D-4ED7-9B3C-05EF20E60EC9}" type="parTrans" cxnId="{D02E11B9-85CF-4147-A33D-499F2D4D4151}">
      <dgm:prSet/>
      <dgm:spPr>
        <a:ln w="19050"/>
      </dgm:spPr>
      <dgm:t>
        <a:bodyPr/>
        <a:lstStyle/>
        <a:p>
          <a:endParaRPr kumimoji="1" lang="ja-JP" altLang="en-US"/>
        </a:p>
      </dgm:t>
    </dgm:pt>
    <dgm:pt modelId="{5A49D587-C627-4381-8E9F-92D4211E8840}" type="sibTrans" cxnId="{D02E11B9-85CF-4147-A33D-499F2D4D4151}">
      <dgm:prSet/>
      <dgm:spPr/>
      <dgm:t>
        <a:bodyPr/>
        <a:lstStyle/>
        <a:p>
          <a:endParaRPr kumimoji="1" lang="ja-JP" altLang="en-US"/>
        </a:p>
      </dgm:t>
    </dgm:pt>
    <dgm:pt modelId="{79A00105-CB4C-410C-B69F-BC65DAF57FF5}">
      <dgm:prSet phldrT="[テキスト]" custT="1"/>
      <dgm:spPr>
        <a:solidFill>
          <a:schemeClr val="accent1">
            <a:lumMod val="20000"/>
            <a:lumOff val="80000"/>
          </a:schemeClr>
        </a:solidFill>
        <a:ln w="38100">
          <a:solidFill>
            <a:schemeClr val="accent1">
              <a:lumMod val="75000"/>
            </a:schemeClr>
          </a:solidFill>
        </a:ln>
      </dgm:spPr>
      <dgm:t>
        <a:bodyPr/>
        <a:lstStyle/>
        <a:p>
          <a:r>
            <a:rPr kumimoji="1" lang="en-US" altLang="ja-JP" sz="2400" b="1" dirty="0">
              <a:latin typeface="Century" panose="02040604050505020304" pitchFamily="18" charset="0"/>
              <a:cs typeface="Times New Roman" panose="02020603050405020304" pitchFamily="18" charset="0"/>
            </a:rPr>
            <a:t>Prefectural Ordinance</a:t>
          </a:r>
          <a:endParaRPr kumimoji="1" lang="ja-JP" altLang="en-US" sz="2400" b="1" dirty="0">
            <a:latin typeface="+mn-lt"/>
          </a:endParaRPr>
        </a:p>
      </dgm:t>
    </dgm:pt>
    <dgm:pt modelId="{2B40E0BE-E5E2-4D3E-B929-5A469321F2F2}" type="parTrans" cxnId="{1396214D-5942-4BEC-B406-0E5D9027357A}">
      <dgm:prSet/>
      <dgm:spPr>
        <a:ln w="19050"/>
      </dgm:spPr>
      <dgm:t>
        <a:bodyPr/>
        <a:lstStyle/>
        <a:p>
          <a:endParaRPr kumimoji="1" lang="ja-JP" altLang="en-US"/>
        </a:p>
      </dgm:t>
    </dgm:pt>
    <dgm:pt modelId="{3A474385-F587-444A-A762-8216AD503AAA}" type="sibTrans" cxnId="{1396214D-5942-4BEC-B406-0E5D9027357A}">
      <dgm:prSet/>
      <dgm:spPr/>
      <dgm:t>
        <a:bodyPr/>
        <a:lstStyle/>
        <a:p>
          <a:endParaRPr kumimoji="1" lang="ja-JP" altLang="en-US"/>
        </a:p>
      </dgm:t>
    </dgm:pt>
    <dgm:pt modelId="{4AC68723-D1E6-4A48-9F16-88560DEFD269}">
      <dgm:prSet phldrT="[テキスト]" custT="1"/>
      <dgm:spPr>
        <a:solidFill>
          <a:schemeClr val="accent1">
            <a:lumMod val="20000"/>
            <a:lumOff val="80000"/>
          </a:schemeClr>
        </a:solidFill>
        <a:ln w="38100">
          <a:solidFill>
            <a:schemeClr val="accent1">
              <a:lumMod val="75000"/>
            </a:schemeClr>
          </a:solidFill>
        </a:ln>
      </dgm:spPr>
      <dgm:t>
        <a:bodyPr/>
        <a:lstStyle/>
        <a:p>
          <a:r>
            <a:rPr kumimoji="1" lang="en-US" altLang="ja-JP" sz="2400" b="1" dirty="0">
              <a:latin typeface="Century" panose="02040604050505020304" pitchFamily="18" charset="0"/>
              <a:cs typeface="Times New Roman" panose="02020603050405020304" pitchFamily="18" charset="0"/>
            </a:rPr>
            <a:t>Ordinance of Ministry</a:t>
          </a:r>
          <a:endParaRPr kumimoji="1" lang="ja-JP" altLang="en-US" sz="2400" b="1" dirty="0">
            <a:latin typeface="+mn-lt"/>
          </a:endParaRPr>
        </a:p>
      </dgm:t>
    </dgm:pt>
    <dgm:pt modelId="{647E82B6-B894-4AFE-B3C3-9FA8DB1EE099}" type="parTrans" cxnId="{02A7CF10-132F-430E-9804-D655A5159933}">
      <dgm:prSet/>
      <dgm:spPr>
        <a:ln w="19050"/>
      </dgm:spPr>
      <dgm:t>
        <a:bodyPr/>
        <a:lstStyle/>
        <a:p>
          <a:endParaRPr kumimoji="1" lang="ja-JP" altLang="en-US"/>
        </a:p>
      </dgm:t>
    </dgm:pt>
    <dgm:pt modelId="{0C29C2F9-F8CD-44B2-BB0A-7FA81860D2F9}" type="sibTrans" cxnId="{02A7CF10-132F-430E-9804-D655A5159933}">
      <dgm:prSet/>
      <dgm:spPr/>
      <dgm:t>
        <a:bodyPr/>
        <a:lstStyle/>
        <a:p>
          <a:endParaRPr kumimoji="1" lang="ja-JP" altLang="en-US"/>
        </a:p>
      </dgm:t>
    </dgm:pt>
    <dgm:pt modelId="{834E0625-211C-4AC7-8E74-14294F4F94F9}">
      <dgm:prSet phldrT="[テキスト]" custT="1"/>
      <dgm:spPr>
        <a:solidFill>
          <a:schemeClr val="accent1">
            <a:lumMod val="20000"/>
            <a:lumOff val="80000"/>
          </a:schemeClr>
        </a:solidFill>
        <a:ln w="38100">
          <a:solidFill>
            <a:schemeClr val="accent1">
              <a:lumMod val="75000"/>
            </a:schemeClr>
          </a:solidFill>
        </a:ln>
      </dgm:spPr>
      <dgm:t>
        <a:bodyPr/>
        <a:lstStyle/>
        <a:p>
          <a:r>
            <a:rPr kumimoji="1" lang="en-US" altLang="ja-JP" sz="2800" b="1" dirty="0">
              <a:latin typeface="Times New Roman" panose="02020603050405020304" pitchFamily="18" charset="0"/>
              <a:cs typeface="Times New Roman" panose="02020603050405020304" pitchFamily="18" charset="0"/>
            </a:rPr>
            <a:t>Act or</a:t>
          </a:r>
          <a:br>
            <a:rPr kumimoji="1" lang="en-US" altLang="ja-JP" sz="2800" b="1" dirty="0">
              <a:latin typeface="Times New Roman" panose="02020603050405020304" pitchFamily="18" charset="0"/>
              <a:cs typeface="Times New Roman" panose="02020603050405020304" pitchFamily="18" charset="0"/>
            </a:rPr>
          </a:br>
          <a:r>
            <a:rPr kumimoji="1" lang="en-US" altLang="ja-JP" sz="2800" b="1" dirty="0">
              <a:latin typeface="Times New Roman" panose="02020603050405020304" pitchFamily="18" charset="0"/>
              <a:cs typeface="Times New Roman" panose="02020603050405020304" pitchFamily="18" charset="0"/>
            </a:rPr>
            <a:t> Code</a:t>
          </a:r>
          <a:endParaRPr kumimoji="1" lang="ja-JP" altLang="en-US" sz="2800" b="1" dirty="0">
            <a:latin typeface="Times New Roman" panose="02020603050405020304" pitchFamily="18" charset="0"/>
            <a:cs typeface="Times New Roman" panose="02020603050405020304" pitchFamily="18" charset="0"/>
          </a:endParaRPr>
        </a:p>
      </dgm:t>
    </dgm:pt>
    <dgm:pt modelId="{30B39856-74AD-41EF-A525-A206AB975381}" type="parTrans" cxnId="{A2F68C57-8A19-4A6B-9A8F-D5D061816B7C}">
      <dgm:prSet/>
      <dgm:spPr>
        <a:ln w="19050"/>
      </dgm:spPr>
      <dgm:t>
        <a:bodyPr/>
        <a:lstStyle/>
        <a:p>
          <a:endParaRPr kumimoji="1" lang="ja-JP" altLang="en-US"/>
        </a:p>
      </dgm:t>
    </dgm:pt>
    <dgm:pt modelId="{A5D12464-8C29-401F-B32D-4AA935518D00}" type="sibTrans" cxnId="{A2F68C57-8A19-4A6B-9A8F-D5D061816B7C}">
      <dgm:prSet/>
      <dgm:spPr/>
      <dgm:t>
        <a:bodyPr/>
        <a:lstStyle/>
        <a:p>
          <a:endParaRPr kumimoji="1" lang="ja-JP" altLang="en-US"/>
        </a:p>
      </dgm:t>
    </dgm:pt>
    <dgm:pt modelId="{F8622C78-75FC-4944-9714-FE0091876AEB}">
      <dgm:prSet phldrT="[テキスト]" custT="1"/>
      <dgm:spPr>
        <a:solidFill>
          <a:schemeClr val="accent6">
            <a:lumMod val="20000"/>
            <a:lumOff val="80000"/>
          </a:schemeClr>
        </a:solidFill>
        <a:ln w="38100">
          <a:solidFill>
            <a:schemeClr val="accent6">
              <a:lumMod val="75000"/>
            </a:schemeClr>
          </a:solidFill>
        </a:ln>
      </dgm:spPr>
      <dgm:t>
        <a:bodyPr/>
        <a:lstStyle/>
        <a:p>
          <a:r>
            <a:rPr kumimoji="1" lang="en-US" altLang="ja-JP" sz="2800" b="1" dirty="0">
              <a:latin typeface="Times New Roman" panose="02020603050405020304" pitchFamily="18" charset="0"/>
              <a:cs typeface="Times New Roman" panose="02020603050405020304" pitchFamily="18" charset="0"/>
            </a:rPr>
            <a:t>Unwritten</a:t>
          </a:r>
          <a:br>
            <a:rPr kumimoji="1" lang="en-US" altLang="ja-JP" sz="2800" b="1" dirty="0">
              <a:latin typeface="Times New Roman" panose="02020603050405020304" pitchFamily="18" charset="0"/>
              <a:cs typeface="Times New Roman" panose="02020603050405020304" pitchFamily="18" charset="0"/>
            </a:rPr>
          </a:br>
          <a:r>
            <a:rPr kumimoji="1" lang="en-US" altLang="ja-JP" sz="2800" b="1" dirty="0">
              <a:latin typeface="Times New Roman" panose="02020603050405020304" pitchFamily="18" charset="0"/>
              <a:cs typeface="Times New Roman" panose="02020603050405020304" pitchFamily="18" charset="0"/>
            </a:rPr>
            <a:t>Law</a:t>
          </a:r>
          <a:endParaRPr kumimoji="1" lang="ja-JP" altLang="en-US" sz="2800" b="1" dirty="0">
            <a:latin typeface="Times New Roman" panose="02020603050405020304" pitchFamily="18" charset="0"/>
            <a:cs typeface="Times New Roman" panose="02020603050405020304" pitchFamily="18" charset="0"/>
          </a:endParaRPr>
        </a:p>
      </dgm:t>
    </dgm:pt>
    <dgm:pt modelId="{01FE4F13-04C6-4E89-AFE0-ECC13C356528}" type="parTrans" cxnId="{751F17F9-4876-4828-907A-73C8378A96FD}">
      <dgm:prSet/>
      <dgm:spPr>
        <a:ln w="19050"/>
      </dgm:spPr>
      <dgm:t>
        <a:bodyPr/>
        <a:lstStyle/>
        <a:p>
          <a:endParaRPr kumimoji="1" lang="ja-JP" altLang="en-US"/>
        </a:p>
      </dgm:t>
    </dgm:pt>
    <dgm:pt modelId="{065A6A9B-A92B-46E6-AACD-9C6C4A3E2D62}" type="sibTrans" cxnId="{751F17F9-4876-4828-907A-73C8378A96FD}">
      <dgm:prSet/>
      <dgm:spPr/>
      <dgm:t>
        <a:bodyPr/>
        <a:lstStyle/>
        <a:p>
          <a:endParaRPr kumimoji="1" lang="ja-JP" altLang="en-US"/>
        </a:p>
      </dgm:t>
    </dgm:pt>
    <dgm:pt modelId="{C3FD2F01-7BBC-4A86-B7CA-109502DD793E}">
      <dgm:prSet phldrT="[テキスト]" custT="1"/>
      <dgm:spPr>
        <a:solidFill>
          <a:schemeClr val="accent6">
            <a:lumMod val="40000"/>
            <a:lumOff val="60000"/>
          </a:schemeClr>
        </a:solidFill>
        <a:ln w="38100">
          <a:solidFill>
            <a:schemeClr val="accent6">
              <a:lumMod val="75000"/>
            </a:schemeClr>
          </a:solidFill>
        </a:ln>
      </dgm:spPr>
      <dgm:t>
        <a:bodyPr/>
        <a:lstStyle/>
        <a:p>
          <a:r>
            <a:rPr kumimoji="1" lang="en-US" altLang="ja-JP" sz="2800" b="1" dirty="0">
              <a:latin typeface="Times New Roman" panose="02020603050405020304" pitchFamily="18" charset="0"/>
              <a:cs typeface="Times New Roman" panose="02020603050405020304" pitchFamily="18" charset="0"/>
            </a:rPr>
            <a:t>Custom</a:t>
          </a:r>
          <a:endParaRPr kumimoji="1" lang="ja-JP" altLang="en-US" sz="2800" b="1" dirty="0">
            <a:latin typeface="Times New Roman" panose="02020603050405020304" pitchFamily="18" charset="0"/>
            <a:cs typeface="Times New Roman" panose="02020603050405020304" pitchFamily="18" charset="0"/>
          </a:endParaRPr>
        </a:p>
      </dgm:t>
    </dgm:pt>
    <dgm:pt modelId="{F635019F-055F-4C65-B59F-92407F9405B6}" type="parTrans" cxnId="{387FDD2F-B742-45CE-BAF4-A90DAB4EBD4E}">
      <dgm:prSet/>
      <dgm:spPr>
        <a:ln w="19050"/>
      </dgm:spPr>
      <dgm:t>
        <a:bodyPr/>
        <a:lstStyle/>
        <a:p>
          <a:endParaRPr kumimoji="1" lang="ja-JP" altLang="en-US"/>
        </a:p>
      </dgm:t>
    </dgm:pt>
    <dgm:pt modelId="{2032E6B3-64B2-4E1D-B4F8-B840C0EB2035}" type="sibTrans" cxnId="{387FDD2F-B742-45CE-BAF4-A90DAB4EBD4E}">
      <dgm:prSet/>
      <dgm:spPr/>
      <dgm:t>
        <a:bodyPr/>
        <a:lstStyle/>
        <a:p>
          <a:endParaRPr kumimoji="1" lang="ja-JP" altLang="en-US"/>
        </a:p>
      </dgm:t>
    </dgm:pt>
    <dgm:pt modelId="{6BC3CA51-990E-4335-9E0A-60BE031C51F1}">
      <dgm:prSet phldrT="[テキスト]" custT="1"/>
      <dgm:spPr>
        <a:solidFill>
          <a:schemeClr val="accent6">
            <a:lumMod val="40000"/>
            <a:lumOff val="60000"/>
          </a:schemeClr>
        </a:solidFill>
        <a:ln w="38100">
          <a:solidFill>
            <a:schemeClr val="accent6">
              <a:lumMod val="75000"/>
            </a:schemeClr>
          </a:solidFill>
          <a:prstDash val="sysDot"/>
        </a:ln>
      </dgm:spPr>
      <dgm:t>
        <a:bodyPr/>
        <a:lstStyle/>
        <a:p>
          <a:r>
            <a:rPr kumimoji="1" lang="en-US" altLang="ja-JP" sz="2800" b="1" dirty="0">
              <a:latin typeface="Times New Roman" panose="02020603050405020304" pitchFamily="18" charset="0"/>
              <a:cs typeface="Times New Roman" panose="02020603050405020304" pitchFamily="18" charset="0"/>
            </a:rPr>
            <a:t>Case Law</a:t>
          </a:r>
          <a:endParaRPr kumimoji="1" lang="ja-JP" altLang="en-US" sz="2800" b="1" dirty="0">
            <a:latin typeface="Times New Roman" panose="02020603050405020304" pitchFamily="18" charset="0"/>
            <a:cs typeface="Times New Roman" panose="02020603050405020304" pitchFamily="18" charset="0"/>
          </a:endParaRPr>
        </a:p>
      </dgm:t>
    </dgm:pt>
    <dgm:pt modelId="{CE159F32-4D02-43AD-BBD1-28A106DF39FB}" type="parTrans" cxnId="{42D1D128-513C-4305-A22A-07F140FC33F5}">
      <dgm:prSet/>
      <dgm:spPr>
        <a:ln w="28575">
          <a:prstDash val="sysDot"/>
        </a:ln>
      </dgm:spPr>
      <dgm:t>
        <a:bodyPr/>
        <a:lstStyle/>
        <a:p>
          <a:endParaRPr kumimoji="1" lang="ja-JP" altLang="en-US"/>
        </a:p>
      </dgm:t>
    </dgm:pt>
    <dgm:pt modelId="{2A6EED45-17B7-476D-8A35-4915621F4577}" type="sibTrans" cxnId="{42D1D128-513C-4305-A22A-07F140FC33F5}">
      <dgm:prSet/>
      <dgm:spPr/>
      <dgm:t>
        <a:bodyPr/>
        <a:lstStyle/>
        <a:p>
          <a:endParaRPr kumimoji="1" lang="ja-JP" altLang="en-US"/>
        </a:p>
      </dgm:t>
    </dgm:pt>
    <dgm:pt modelId="{27AE7B90-B6DD-4424-A8C2-F19336A24DC6}">
      <dgm:prSet phldrT="[テキスト]" custT="1"/>
      <dgm:spPr>
        <a:solidFill>
          <a:schemeClr val="accent6">
            <a:lumMod val="20000"/>
            <a:lumOff val="80000"/>
          </a:schemeClr>
        </a:solidFill>
        <a:ln w="38100">
          <a:solidFill>
            <a:schemeClr val="accent6">
              <a:lumMod val="75000"/>
            </a:schemeClr>
          </a:solidFill>
          <a:prstDash val="sysDot"/>
        </a:ln>
      </dgm:spPr>
      <dgm:t>
        <a:bodyPr/>
        <a:lstStyle/>
        <a:p>
          <a:r>
            <a:rPr kumimoji="1" lang="en-US" altLang="ja-JP" sz="2800" b="1" dirty="0">
              <a:latin typeface="Times New Roman" panose="02020603050405020304" pitchFamily="18" charset="0"/>
              <a:cs typeface="Times New Roman" panose="02020603050405020304" pitchFamily="18" charset="0"/>
            </a:rPr>
            <a:t>Legal</a:t>
          </a:r>
          <a:br>
            <a:rPr kumimoji="1" lang="en-US" altLang="ja-JP" sz="2800" b="1" dirty="0">
              <a:latin typeface="Times New Roman" panose="02020603050405020304" pitchFamily="18" charset="0"/>
              <a:cs typeface="Times New Roman" panose="02020603050405020304" pitchFamily="18" charset="0"/>
            </a:rPr>
          </a:br>
          <a:r>
            <a:rPr kumimoji="1" lang="en-US" altLang="ja-JP" sz="2800" b="1" dirty="0">
              <a:latin typeface="Times New Roman" panose="02020603050405020304" pitchFamily="18" charset="0"/>
              <a:cs typeface="Times New Roman" panose="02020603050405020304" pitchFamily="18" charset="0"/>
            </a:rPr>
            <a:t>Principle</a:t>
          </a:r>
          <a:endParaRPr kumimoji="1" lang="ja-JP" altLang="en-US" sz="2800" b="1" dirty="0">
            <a:latin typeface="Times New Roman" panose="02020603050405020304" pitchFamily="18" charset="0"/>
            <a:cs typeface="Times New Roman" panose="02020603050405020304" pitchFamily="18" charset="0"/>
          </a:endParaRPr>
        </a:p>
      </dgm:t>
    </dgm:pt>
    <dgm:pt modelId="{3D327356-A2F9-4F94-B797-5C1E306574BB}" type="parTrans" cxnId="{8758BB27-9B05-4E2D-AC67-B2BC39141F20}">
      <dgm:prSet/>
      <dgm:spPr>
        <a:ln w="19050"/>
      </dgm:spPr>
      <dgm:t>
        <a:bodyPr/>
        <a:lstStyle/>
        <a:p>
          <a:endParaRPr kumimoji="1" lang="ja-JP" altLang="en-US"/>
        </a:p>
      </dgm:t>
    </dgm:pt>
    <dgm:pt modelId="{5B730204-6FD5-4088-8BEE-3BC1700DDC2A}" type="sibTrans" cxnId="{8758BB27-9B05-4E2D-AC67-B2BC39141F20}">
      <dgm:prSet/>
      <dgm:spPr/>
      <dgm:t>
        <a:bodyPr/>
        <a:lstStyle/>
        <a:p>
          <a:endParaRPr kumimoji="1" lang="ja-JP" altLang="en-US"/>
        </a:p>
      </dgm:t>
    </dgm:pt>
    <dgm:pt modelId="{12B68721-C377-41CD-AFE4-BE26F724DDB1}">
      <dgm:prSet phldrT="[テキスト]" custT="1"/>
      <dgm:spPr>
        <a:solidFill>
          <a:schemeClr val="accent1">
            <a:lumMod val="40000"/>
            <a:lumOff val="60000"/>
          </a:schemeClr>
        </a:solidFill>
        <a:ln w="38100">
          <a:solidFill>
            <a:schemeClr val="accent1">
              <a:lumMod val="75000"/>
            </a:schemeClr>
          </a:solidFill>
        </a:ln>
      </dgm:spPr>
      <dgm:t>
        <a:bodyPr/>
        <a:lstStyle/>
        <a:p>
          <a:r>
            <a:rPr kumimoji="1" lang="en-US" altLang="ja-JP" sz="2800" b="1" dirty="0">
              <a:latin typeface="Times New Roman" panose="02020603050405020304" pitchFamily="18" charset="0"/>
              <a:cs typeface="Times New Roman" panose="02020603050405020304" pitchFamily="18" charset="0"/>
            </a:rPr>
            <a:t>Constitution</a:t>
          </a:r>
          <a:endParaRPr kumimoji="1" lang="ja-JP" altLang="en-US" sz="2800" b="1" dirty="0">
            <a:latin typeface="Times New Roman" panose="02020603050405020304" pitchFamily="18" charset="0"/>
            <a:cs typeface="Times New Roman" panose="02020603050405020304" pitchFamily="18" charset="0"/>
          </a:endParaRPr>
        </a:p>
      </dgm:t>
    </dgm:pt>
    <dgm:pt modelId="{EC0699A4-36A2-4BD0-812F-CA3539E8E129}" type="parTrans" cxnId="{C682DBFC-B5D1-4179-9C75-C94316AAB183}">
      <dgm:prSet/>
      <dgm:spPr>
        <a:ln>
          <a:solidFill>
            <a:schemeClr val="tx1"/>
          </a:solidFill>
        </a:ln>
      </dgm:spPr>
      <dgm:t>
        <a:bodyPr/>
        <a:lstStyle/>
        <a:p>
          <a:endParaRPr kumimoji="1" lang="ja-JP" altLang="en-US"/>
        </a:p>
      </dgm:t>
    </dgm:pt>
    <dgm:pt modelId="{F4BCEDDF-6651-485D-AAEA-0A7435027008}" type="sibTrans" cxnId="{C682DBFC-B5D1-4179-9C75-C94316AAB183}">
      <dgm:prSet/>
      <dgm:spPr/>
      <dgm:t>
        <a:bodyPr/>
        <a:lstStyle/>
        <a:p>
          <a:endParaRPr kumimoji="1" lang="ja-JP" altLang="en-US"/>
        </a:p>
      </dgm:t>
    </dgm:pt>
    <dgm:pt modelId="{17A6099F-DD22-4FF0-B71C-3345B4E16979}">
      <dgm:prSet phldrT="[テキスト]" custT="1"/>
      <dgm:spPr>
        <a:solidFill>
          <a:schemeClr val="accent1">
            <a:lumMod val="20000"/>
            <a:lumOff val="80000"/>
          </a:schemeClr>
        </a:solidFill>
        <a:ln w="38100">
          <a:solidFill>
            <a:schemeClr val="accent1">
              <a:lumMod val="75000"/>
            </a:schemeClr>
          </a:solidFill>
        </a:ln>
      </dgm:spPr>
      <dgm:t>
        <a:bodyPr/>
        <a:lstStyle/>
        <a:p>
          <a:r>
            <a:rPr kumimoji="1" lang="en-US" altLang="ja-JP" sz="2800" b="1" dirty="0">
              <a:latin typeface="Times New Roman" panose="02020603050405020304" pitchFamily="18" charset="0"/>
              <a:cs typeface="Times New Roman" panose="02020603050405020304" pitchFamily="18" charset="0"/>
            </a:rPr>
            <a:t>Treaty</a:t>
          </a:r>
          <a:endParaRPr kumimoji="1" lang="ja-JP" altLang="en-US" sz="2800" b="1" dirty="0">
            <a:latin typeface="Times New Roman" panose="02020603050405020304" pitchFamily="18" charset="0"/>
            <a:cs typeface="Times New Roman" panose="02020603050405020304" pitchFamily="18" charset="0"/>
          </a:endParaRPr>
        </a:p>
      </dgm:t>
    </dgm:pt>
    <dgm:pt modelId="{F868F147-D30B-42A3-A731-A90E151B7B8A}" type="parTrans" cxnId="{0B3BA3C9-C52B-449E-B42D-6E963D7AC9CB}">
      <dgm:prSet/>
      <dgm:spPr>
        <a:ln>
          <a:solidFill>
            <a:schemeClr val="tx1"/>
          </a:solidFill>
        </a:ln>
      </dgm:spPr>
      <dgm:t>
        <a:bodyPr/>
        <a:lstStyle/>
        <a:p>
          <a:endParaRPr kumimoji="1" lang="ja-JP" altLang="en-US"/>
        </a:p>
      </dgm:t>
    </dgm:pt>
    <dgm:pt modelId="{F0DE8FD3-7C45-43B9-A677-FADA53EE7934}" type="sibTrans" cxnId="{0B3BA3C9-C52B-449E-B42D-6E963D7AC9CB}">
      <dgm:prSet/>
      <dgm:spPr/>
      <dgm:t>
        <a:bodyPr/>
        <a:lstStyle/>
        <a:p>
          <a:endParaRPr kumimoji="1" lang="ja-JP" altLang="en-US"/>
        </a:p>
      </dgm:t>
    </dgm:pt>
    <dgm:pt modelId="{33384169-B856-48B1-BCEA-FBC78A134A8A}" type="pres">
      <dgm:prSet presAssocID="{7946429B-A320-4EA8-927A-102DC5A331E8}" presName="diagram" presStyleCnt="0">
        <dgm:presLayoutVars>
          <dgm:chPref val="1"/>
          <dgm:dir/>
          <dgm:animOne val="branch"/>
          <dgm:animLvl val="lvl"/>
          <dgm:resizeHandles val="exact"/>
        </dgm:presLayoutVars>
      </dgm:prSet>
      <dgm:spPr/>
    </dgm:pt>
    <dgm:pt modelId="{4A411C1A-144A-4193-90B0-39A845CA1B21}" type="pres">
      <dgm:prSet presAssocID="{AC8F963C-B1AD-48C1-A9BB-E528743423FF}" presName="root1" presStyleCnt="0"/>
      <dgm:spPr/>
    </dgm:pt>
    <dgm:pt modelId="{DE0AF883-2749-4C7D-B80D-9365665EFA7B}" type="pres">
      <dgm:prSet presAssocID="{AC8F963C-B1AD-48C1-A9BB-E528743423FF}" presName="LevelOneTextNode" presStyleLbl="node0" presStyleIdx="0" presStyleCnt="1" custScaleX="100400" custScaleY="268485" custLinFactNeighborX="14390" custLinFactNeighborY="-4139">
        <dgm:presLayoutVars>
          <dgm:chPref val="3"/>
        </dgm:presLayoutVars>
      </dgm:prSet>
      <dgm:spPr/>
    </dgm:pt>
    <dgm:pt modelId="{FFCBCA7E-42B3-4161-8E76-4436709FB818}" type="pres">
      <dgm:prSet presAssocID="{AC8F963C-B1AD-48C1-A9BB-E528743423FF}" presName="level2hierChild" presStyleCnt="0"/>
      <dgm:spPr/>
    </dgm:pt>
    <dgm:pt modelId="{570E63B2-0FB9-4F60-8D34-F34F04E483F6}" type="pres">
      <dgm:prSet presAssocID="{AC9EA552-69E6-4005-A02C-3896A0F5748B}" presName="conn2-1" presStyleLbl="parChTrans1D2" presStyleIdx="0" presStyleCnt="2"/>
      <dgm:spPr/>
    </dgm:pt>
    <dgm:pt modelId="{E28CB674-E9FD-4FB1-921A-354C30154807}" type="pres">
      <dgm:prSet presAssocID="{AC9EA552-69E6-4005-A02C-3896A0F5748B}" presName="connTx" presStyleLbl="parChTrans1D2" presStyleIdx="0" presStyleCnt="2"/>
      <dgm:spPr/>
    </dgm:pt>
    <dgm:pt modelId="{0B5E0534-0474-4010-B92F-48E9E443876C}" type="pres">
      <dgm:prSet presAssocID="{C3642A64-BD11-4CC6-A45C-7A831B43FAC9}" presName="root2" presStyleCnt="0"/>
      <dgm:spPr/>
    </dgm:pt>
    <dgm:pt modelId="{219C5626-161C-405B-8C37-85EDFE79BF04}" type="pres">
      <dgm:prSet presAssocID="{C3642A64-BD11-4CC6-A45C-7A831B43FAC9}" presName="LevelTwoTextNode" presStyleLbl="node2" presStyleIdx="0" presStyleCnt="2" custScaleX="172853" custScaleY="172093" custLinFactNeighborX="16431" custLinFactNeighborY="-77376">
        <dgm:presLayoutVars>
          <dgm:chPref val="3"/>
        </dgm:presLayoutVars>
      </dgm:prSet>
      <dgm:spPr/>
    </dgm:pt>
    <dgm:pt modelId="{F0C2F7A4-6410-43B1-B25D-4862849C3C00}" type="pres">
      <dgm:prSet presAssocID="{C3642A64-BD11-4CC6-A45C-7A831B43FAC9}" presName="level3hierChild" presStyleCnt="0"/>
      <dgm:spPr/>
    </dgm:pt>
    <dgm:pt modelId="{3F315057-A153-4CA2-9096-F6CDF2EF654E}" type="pres">
      <dgm:prSet presAssocID="{EC0699A4-36A2-4BD0-812F-CA3539E8E129}" presName="conn2-1" presStyleLbl="parChTrans1D3" presStyleIdx="0" presStyleCnt="4"/>
      <dgm:spPr/>
    </dgm:pt>
    <dgm:pt modelId="{2620CE2F-6B01-4C40-BEBC-799301D736FA}" type="pres">
      <dgm:prSet presAssocID="{EC0699A4-36A2-4BD0-812F-CA3539E8E129}" presName="connTx" presStyleLbl="parChTrans1D3" presStyleIdx="0" presStyleCnt="4"/>
      <dgm:spPr/>
    </dgm:pt>
    <dgm:pt modelId="{98FC927C-EFF6-46E3-89E0-14659A8FC68C}" type="pres">
      <dgm:prSet presAssocID="{12B68721-C377-41CD-AFE4-BE26F724DDB1}" presName="root2" presStyleCnt="0"/>
      <dgm:spPr/>
    </dgm:pt>
    <dgm:pt modelId="{841916F9-4E71-4C1A-933A-3F8E9D685541}" type="pres">
      <dgm:prSet presAssocID="{12B68721-C377-41CD-AFE4-BE26F724DDB1}" presName="LevelTwoTextNode" presStyleLbl="node3" presStyleIdx="0" presStyleCnt="4" custScaleX="212183" custScaleY="146410" custLinFactNeighborX="16620" custLinFactNeighborY="-77376">
        <dgm:presLayoutVars>
          <dgm:chPref val="3"/>
        </dgm:presLayoutVars>
      </dgm:prSet>
      <dgm:spPr/>
    </dgm:pt>
    <dgm:pt modelId="{0CC42C3D-7AEE-4BB7-9026-71B7A60876FB}" type="pres">
      <dgm:prSet presAssocID="{12B68721-C377-41CD-AFE4-BE26F724DDB1}" presName="level3hierChild" presStyleCnt="0"/>
      <dgm:spPr/>
    </dgm:pt>
    <dgm:pt modelId="{C92C4C86-0945-446A-A501-A6C304432719}" type="pres">
      <dgm:prSet presAssocID="{F868F147-D30B-42A3-A731-A90E151B7B8A}" presName="conn2-1" presStyleLbl="parChTrans1D4" presStyleIdx="0" presStyleCnt="5"/>
      <dgm:spPr/>
    </dgm:pt>
    <dgm:pt modelId="{F71F1353-DC33-4FB9-878D-47D26DF6F8D1}" type="pres">
      <dgm:prSet presAssocID="{F868F147-D30B-42A3-A731-A90E151B7B8A}" presName="connTx" presStyleLbl="parChTrans1D4" presStyleIdx="0" presStyleCnt="5"/>
      <dgm:spPr/>
    </dgm:pt>
    <dgm:pt modelId="{BDEB092F-21F1-45B4-B39D-737E865C8B49}" type="pres">
      <dgm:prSet presAssocID="{17A6099F-DD22-4FF0-B71C-3345B4E16979}" presName="root2" presStyleCnt="0"/>
      <dgm:spPr/>
    </dgm:pt>
    <dgm:pt modelId="{88C86921-1205-4B2C-8B20-631A1DB3CCB0}" type="pres">
      <dgm:prSet presAssocID="{17A6099F-DD22-4FF0-B71C-3345B4E16979}" presName="LevelTwoTextNode" presStyleLbl="node4" presStyleIdx="0" presStyleCnt="5" custScaleX="149817" custScaleY="121000" custLinFactNeighborX="8638" custLinFactNeighborY="-89718">
        <dgm:presLayoutVars>
          <dgm:chPref val="3"/>
        </dgm:presLayoutVars>
      </dgm:prSet>
      <dgm:spPr/>
    </dgm:pt>
    <dgm:pt modelId="{1B4A27BA-2083-4BFD-BEC9-465BA790B0B6}" type="pres">
      <dgm:prSet presAssocID="{17A6099F-DD22-4FF0-B71C-3345B4E16979}" presName="level3hierChild" presStyleCnt="0"/>
      <dgm:spPr/>
    </dgm:pt>
    <dgm:pt modelId="{77AC3F91-39DE-487B-8A8C-7370C4618696}" type="pres">
      <dgm:prSet presAssocID="{30B39856-74AD-41EF-A525-A206AB975381}" presName="conn2-1" presStyleLbl="parChTrans1D4" presStyleIdx="1" presStyleCnt="5"/>
      <dgm:spPr/>
    </dgm:pt>
    <dgm:pt modelId="{EF48DBC1-BA18-4315-BE51-3705CDDA5FC2}" type="pres">
      <dgm:prSet presAssocID="{30B39856-74AD-41EF-A525-A206AB975381}" presName="connTx" presStyleLbl="parChTrans1D4" presStyleIdx="1" presStyleCnt="5"/>
      <dgm:spPr/>
    </dgm:pt>
    <dgm:pt modelId="{37CB416D-8244-4B7F-AF61-B2D741447F70}" type="pres">
      <dgm:prSet presAssocID="{834E0625-211C-4AC7-8E74-14294F4F94F9}" presName="root2" presStyleCnt="0"/>
      <dgm:spPr/>
    </dgm:pt>
    <dgm:pt modelId="{160A36F0-DEED-49BD-91B1-D9491373F4EF}" type="pres">
      <dgm:prSet presAssocID="{834E0625-211C-4AC7-8E74-14294F4F94F9}" presName="LevelTwoTextNode" presStyleLbl="node4" presStyleIdx="1" presStyleCnt="5" custScaleX="154135" custScaleY="146411" custLinFactNeighborX="6796" custLinFactNeighborY="-65079">
        <dgm:presLayoutVars>
          <dgm:chPref val="3"/>
        </dgm:presLayoutVars>
      </dgm:prSet>
      <dgm:spPr/>
    </dgm:pt>
    <dgm:pt modelId="{7C4F305C-B353-44B4-ABAE-A9ACBAC57C5F}" type="pres">
      <dgm:prSet presAssocID="{834E0625-211C-4AC7-8E74-14294F4F94F9}" presName="level3hierChild" presStyleCnt="0"/>
      <dgm:spPr/>
    </dgm:pt>
    <dgm:pt modelId="{C6BA9548-E9B8-4BC9-90F8-D25F4DA6CC6D}" type="pres">
      <dgm:prSet presAssocID="{66931C28-005D-4ED7-9B3C-05EF20E60EC9}" presName="conn2-1" presStyleLbl="parChTrans1D4" presStyleIdx="2" presStyleCnt="5"/>
      <dgm:spPr/>
    </dgm:pt>
    <dgm:pt modelId="{21CF32E4-BEFA-4075-A659-759A2FFAE9D8}" type="pres">
      <dgm:prSet presAssocID="{66931C28-005D-4ED7-9B3C-05EF20E60EC9}" presName="connTx" presStyleLbl="parChTrans1D4" presStyleIdx="2" presStyleCnt="5"/>
      <dgm:spPr/>
    </dgm:pt>
    <dgm:pt modelId="{ABAE916C-C072-4F40-A45A-2D808997E574}" type="pres">
      <dgm:prSet presAssocID="{C8BC54E7-5EF9-4B87-A7CC-E3CC1D815E95}" presName="root2" presStyleCnt="0"/>
      <dgm:spPr/>
    </dgm:pt>
    <dgm:pt modelId="{E7CEAF17-17B9-44B8-972B-D1E7D21764A9}" type="pres">
      <dgm:prSet presAssocID="{C8BC54E7-5EF9-4B87-A7CC-E3CC1D815E95}" presName="LevelTwoTextNode" presStyleLbl="node4" presStyleIdx="2" presStyleCnt="5" custScaleX="130907" custScaleY="133101" custLinFactNeighborX="-10249" custLinFactNeighborY="-64552">
        <dgm:presLayoutVars>
          <dgm:chPref val="3"/>
        </dgm:presLayoutVars>
      </dgm:prSet>
      <dgm:spPr/>
    </dgm:pt>
    <dgm:pt modelId="{B8651FD8-BE96-4A8A-BE86-5DE2682A3D07}" type="pres">
      <dgm:prSet presAssocID="{C8BC54E7-5EF9-4B87-A7CC-E3CC1D815E95}" presName="level3hierChild" presStyleCnt="0"/>
      <dgm:spPr/>
    </dgm:pt>
    <dgm:pt modelId="{F04CF7CD-AFCD-4F05-8B26-FB6A338287FD}" type="pres">
      <dgm:prSet presAssocID="{647E82B6-B894-4AFE-B3C3-9FA8DB1EE099}" presName="conn2-1" presStyleLbl="parChTrans1D4" presStyleIdx="3" presStyleCnt="5"/>
      <dgm:spPr/>
    </dgm:pt>
    <dgm:pt modelId="{555C960D-1516-48AF-A49F-19284827F024}" type="pres">
      <dgm:prSet presAssocID="{647E82B6-B894-4AFE-B3C3-9FA8DB1EE099}" presName="connTx" presStyleLbl="parChTrans1D4" presStyleIdx="3" presStyleCnt="5"/>
      <dgm:spPr/>
    </dgm:pt>
    <dgm:pt modelId="{C7542CDD-6A43-487E-BE26-83ADDF54D3CA}" type="pres">
      <dgm:prSet presAssocID="{4AC68723-D1E6-4A48-9F16-88560DEFD269}" presName="root2" presStyleCnt="0"/>
      <dgm:spPr/>
    </dgm:pt>
    <dgm:pt modelId="{B0753A3B-BE02-4C4E-A38A-DE986D3C8375}" type="pres">
      <dgm:prSet presAssocID="{4AC68723-D1E6-4A48-9F16-88560DEFD269}" presName="LevelTwoTextNode" presStyleLbl="node4" presStyleIdx="3" presStyleCnt="5" custScaleX="168792" custScaleY="133101" custLinFactNeighborX="-29367" custLinFactNeighborY="-64426">
        <dgm:presLayoutVars>
          <dgm:chPref val="3"/>
        </dgm:presLayoutVars>
      </dgm:prSet>
      <dgm:spPr/>
    </dgm:pt>
    <dgm:pt modelId="{098B7A2A-6A1F-4B37-88CF-D546646921CC}" type="pres">
      <dgm:prSet presAssocID="{4AC68723-D1E6-4A48-9F16-88560DEFD269}" presName="level3hierChild" presStyleCnt="0"/>
      <dgm:spPr/>
    </dgm:pt>
    <dgm:pt modelId="{9721C158-13EA-4A07-AF07-F909797ED9D8}" type="pres">
      <dgm:prSet presAssocID="{2B40E0BE-E5E2-4D3E-B929-5A469321F2F2}" presName="conn2-1" presStyleLbl="parChTrans1D4" presStyleIdx="4" presStyleCnt="5"/>
      <dgm:spPr/>
    </dgm:pt>
    <dgm:pt modelId="{9BFB9985-1275-4E54-A546-468956EB60D9}" type="pres">
      <dgm:prSet presAssocID="{2B40E0BE-E5E2-4D3E-B929-5A469321F2F2}" presName="connTx" presStyleLbl="parChTrans1D4" presStyleIdx="4" presStyleCnt="5"/>
      <dgm:spPr/>
    </dgm:pt>
    <dgm:pt modelId="{E14338DF-DB57-4772-924F-A6E955053842}" type="pres">
      <dgm:prSet presAssocID="{79A00105-CB4C-410C-B69F-BC65DAF57FF5}" presName="root2" presStyleCnt="0"/>
      <dgm:spPr/>
    </dgm:pt>
    <dgm:pt modelId="{585C6ED7-4D22-48FD-AE6F-F41E0587C229}" type="pres">
      <dgm:prSet presAssocID="{79A00105-CB4C-410C-B69F-BC65DAF57FF5}" presName="LevelTwoTextNode" presStyleLbl="node4" presStyleIdx="4" presStyleCnt="5" custScaleX="168555" custScaleY="149067" custLinFactNeighborX="1769" custLinFactNeighborY="-30645">
        <dgm:presLayoutVars>
          <dgm:chPref val="3"/>
        </dgm:presLayoutVars>
      </dgm:prSet>
      <dgm:spPr/>
    </dgm:pt>
    <dgm:pt modelId="{BB674DD0-1293-4173-8261-EEE6663C7905}" type="pres">
      <dgm:prSet presAssocID="{79A00105-CB4C-410C-B69F-BC65DAF57FF5}" presName="level3hierChild" presStyleCnt="0"/>
      <dgm:spPr/>
    </dgm:pt>
    <dgm:pt modelId="{2947FF68-44CD-4AA5-906F-87103C10C476}" type="pres">
      <dgm:prSet presAssocID="{01FE4F13-04C6-4E89-AFE0-ECC13C356528}" presName="conn2-1" presStyleLbl="parChTrans1D2" presStyleIdx="1" presStyleCnt="2"/>
      <dgm:spPr/>
    </dgm:pt>
    <dgm:pt modelId="{51B2382E-F3A7-4738-AB68-47569AA25FD2}" type="pres">
      <dgm:prSet presAssocID="{01FE4F13-04C6-4E89-AFE0-ECC13C356528}" presName="connTx" presStyleLbl="parChTrans1D2" presStyleIdx="1" presStyleCnt="2"/>
      <dgm:spPr/>
    </dgm:pt>
    <dgm:pt modelId="{0324A572-42A6-4867-95F3-95E8DF2F043C}" type="pres">
      <dgm:prSet presAssocID="{F8622C78-75FC-4944-9714-FE0091876AEB}" presName="root2" presStyleCnt="0"/>
      <dgm:spPr/>
    </dgm:pt>
    <dgm:pt modelId="{44A92871-32D1-49AE-A9FE-1FDDDAE14454}" type="pres">
      <dgm:prSet presAssocID="{F8622C78-75FC-4944-9714-FE0091876AEB}" presName="LevelTwoTextNode" presStyleLbl="node2" presStyleIdx="1" presStyleCnt="2" custScaleX="168719" custScaleY="179716" custLinFactY="3699" custLinFactNeighborX="17192" custLinFactNeighborY="100000">
        <dgm:presLayoutVars>
          <dgm:chPref val="3"/>
        </dgm:presLayoutVars>
      </dgm:prSet>
      <dgm:spPr/>
    </dgm:pt>
    <dgm:pt modelId="{2946E922-8C60-4C7C-9B13-14B12BE4ECC9}" type="pres">
      <dgm:prSet presAssocID="{F8622C78-75FC-4944-9714-FE0091876AEB}" presName="level3hierChild" presStyleCnt="0"/>
      <dgm:spPr/>
    </dgm:pt>
    <dgm:pt modelId="{0BBE2D3D-EF42-4072-905E-2B6CE72D9A75}" type="pres">
      <dgm:prSet presAssocID="{F635019F-055F-4C65-B59F-92407F9405B6}" presName="conn2-1" presStyleLbl="parChTrans1D3" presStyleIdx="1" presStyleCnt="4"/>
      <dgm:spPr/>
    </dgm:pt>
    <dgm:pt modelId="{53F8F548-C696-45F3-8088-8DBFCB6DAA36}" type="pres">
      <dgm:prSet presAssocID="{F635019F-055F-4C65-B59F-92407F9405B6}" presName="connTx" presStyleLbl="parChTrans1D3" presStyleIdx="1" presStyleCnt="4"/>
      <dgm:spPr/>
    </dgm:pt>
    <dgm:pt modelId="{5617501C-512A-401B-B596-3488664B5BE7}" type="pres">
      <dgm:prSet presAssocID="{C3FD2F01-7BBC-4A86-B7CA-109502DD793E}" presName="root2" presStyleCnt="0"/>
      <dgm:spPr/>
    </dgm:pt>
    <dgm:pt modelId="{24435A4A-D924-4422-98DE-696A20986F3F}" type="pres">
      <dgm:prSet presAssocID="{C3FD2F01-7BBC-4A86-B7CA-109502DD793E}" presName="LevelTwoTextNode" presStyleLbl="node3" presStyleIdx="1" presStyleCnt="4" custScaleX="197775" custScaleY="133101" custLinFactY="4400" custLinFactNeighborX="17788" custLinFactNeighborY="100000">
        <dgm:presLayoutVars>
          <dgm:chPref val="3"/>
        </dgm:presLayoutVars>
      </dgm:prSet>
      <dgm:spPr/>
    </dgm:pt>
    <dgm:pt modelId="{53593A5C-7B7C-47B7-81CB-B0016F792DAC}" type="pres">
      <dgm:prSet presAssocID="{C3FD2F01-7BBC-4A86-B7CA-109502DD793E}" presName="level3hierChild" presStyleCnt="0"/>
      <dgm:spPr/>
    </dgm:pt>
    <dgm:pt modelId="{7B31F570-9AD9-4EAA-9E57-9593E67E1438}" type="pres">
      <dgm:prSet presAssocID="{CE159F32-4D02-43AD-BBD1-28A106DF39FB}" presName="conn2-1" presStyleLbl="parChTrans1D3" presStyleIdx="2" presStyleCnt="4"/>
      <dgm:spPr/>
    </dgm:pt>
    <dgm:pt modelId="{B8B5DC2B-C06A-4413-9814-20869DC59C25}" type="pres">
      <dgm:prSet presAssocID="{CE159F32-4D02-43AD-BBD1-28A106DF39FB}" presName="connTx" presStyleLbl="parChTrans1D3" presStyleIdx="2" presStyleCnt="4"/>
      <dgm:spPr/>
    </dgm:pt>
    <dgm:pt modelId="{F4C1D813-0A34-44BD-9373-C3A8325C2574}" type="pres">
      <dgm:prSet presAssocID="{6BC3CA51-990E-4335-9E0A-60BE031C51F1}" presName="root2" presStyleCnt="0"/>
      <dgm:spPr/>
    </dgm:pt>
    <dgm:pt modelId="{353CC790-6AEB-4E2D-BBFE-08C018BE4F95}" type="pres">
      <dgm:prSet presAssocID="{6BC3CA51-990E-4335-9E0A-60BE031C51F1}" presName="LevelTwoTextNode" presStyleLbl="node3" presStyleIdx="2" presStyleCnt="4" custScaleX="197775" custScaleY="146411" custLinFactY="11040" custLinFactNeighborX="17788" custLinFactNeighborY="100000">
        <dgm:presLayoutVars>
          <dgm:chPref val="3"/>
        </dgm:presLayoutVars>
      </dgm:prSet>
      <dgm:spPr/>
    </dgm:pt>
    <dgm:pt modelId="{92CC4DFE-E6E0-4C49-9DEA-394FEEEA46FF}" type="pres">
      <dgm:prSet presAssocID="{6BC3CA51-990E-4335-9E0A-60BE031C51F1}" presName="level3hierChild" presStyleCnt="0"/>
      <dgm:spPr/>
    </dgm:pt>
    <dgm:pt modelId="{F9EB04F6-A802-4DB0-90B6-1D3A40858039}" type="pres">
      <dgm:prSet presAssocID="{3D327356-A2F9-4F94-B797-5C1E306574BB}" presName="conn2-1" presStyleLbl="parChTrans1D3" presStyleIdx="3" presStyleCnt="4"/>
      <dgm:spPr/>
    </dgm:pt>
    <dgm:pt modelId="{84C05D06-E334-4A32-B03D-3BFDEB7423FF}" type="pres">
      <dgm:prSet presAssocID="{3D327356-A2F9-4F94-B797-5C1E306574BB}" presName="connTx" presStyleLbl="parChTrans1D3" presStyleIdx="3" presStyleCnt="4"/>
      <dgm:spPr/>
    </dgm:pt>
    <dgm:pt modelId="{8C17B421-7AF9-4A71-B13B-8A005AC6B336}" type="pres">
      <dgm:prSet presAssocID="{27AE7B90-B6DD-4424-A8C2-F19336A24DC6}" presName="root2" presStyleCnt="0"/>
      <dgm:spPr/>
    </dgm:pt>
    <dgm:pt modelId="{78DE2A1C-7A09-41B1-81D1-C252D38D24FB}" type="pres">
      <dgm:prSet presAssocID="{27AE7B90-B6DD-4424-A8C2-F19336A24DC6}" presName="LevelTwoTextNode" presStyleLbl="node3" presStyleIdx="3" presStyleCnt="4" custScaleX="194872" custScaleY="146410" custLinFactY="18064" custLinFactNeighborX="18328" custLinFactNeighborY="100000">
        <dgm:presLayoutVars>
          <dgm:chPref val="3"/>
        </dgm:presLayoutVars>
      </dgm:prSet>
      <dgm:spPr/>
    </dgm:pt>
    <dgm:pt modelId="{13A0D4E3-371E-4198-AAD7-94A0CB68D4A5}" type="pres">
      <dgm:prSet presAssocID="{27AE7B90-B6DD-4424-A8C2-F19336A24DC6}" presName="level3hierChild" presStyleCnt="0"/>
      <dgm:spPr/>
    </dgm:pt>
  </dgm:ptLst>
  <dgm:cxnLst>
    <dgm:cxn modelId="{68A05D03-EB65-4A67-A877-7FA0B7466CFC}" type="presOf" srcId="{CE159F32-4D02-43AD-BBD1-28A106DF39FB}" destId="{7B31F570-9AD9-4EAA-9E57-9593E67E1438}" srcOrd="0" destOrd="0" presId="urn:microsoft.com/office/officeart/2005/8/layout/hierarchy2"/>
    <dgm:cxn modelId="{997B7907-A412-4DBF-B27D-AED664AB3A81}" type="presOf" srcId="{01FE4F13-04C6-4E89-AFE0-ECC13C356528}" destId="{51B2382E-F3A7-4738-AB68-47569AA25FD2}" srcOrd="1" destOrd="0" presId="urn:microsoft.com/office/officeart/2005/8/layout/hierarchy2"/>
    <dgm:cxn modelId="{F2C03E0E-D334-423F-AF1A-B10684424E7A}" type="presOf" srcId="{647E82B6-B894-4AFE-B3C3-9FA8DB1EE099}" destId="{F04CF7CD-AFCD-4F05-8B26-FB6A338287FD}" srcOrd="0" destOrd="0" presId="urn:microsoft.com/office/officeart/2005/8/layout/hierarchy2"/>
    <dgm:cxn modelId="{02A7CF10-132F-430E-9804-D655A5159933}" srcId="{C8BC54E7-5EF9-4B87-A7CC-E3CC1D815E95}" destId="{4AC68723-D1E6-4A48-9F16-88560DEFD269}" srcOrd="0" destOrd="0" parTransId="{647E82B6-B894-4AFE-B3C3-9FA8DB1EE099}" sibTransId="{0C29C2F9-F8CD-44B2-BB0A-7FA81860D2F9}"/>
    <dgm:cxn modelId="{D10C3716-ABC0-4BE8-AB1D-0BD5503691D7}" type="presOf" srcId="{66931C28-005D-4ED7-9B3C-05EF20E60EC9}" destId="{21CF32E4-BEFA-4075-A659-759A2FFAE9D8}" srcOrd="1" destOrd="0" presId="urn:microsoft.com/office/officeart/2005/8/layout/hierarchy2"/>
    <dgm:cxn modelId="{562B8E25-0428-4F02-A3B7-BDBF639FA8D5}" type="presOf" srcId="{AC8F963C-B1AD-48C1-A9BB-E528743423FF}" destId="{DE0AF883-2749-4C7D-B80D-9365665EFA7B}" srcOrd="0" destOrd="0" presId="urn:microsoft.com/office/officeart/2005/8/layout/hierarchy2"/>
    <dgm:cxn modelId="{8758BB27-9B05-4E2D-AC67-B2BC39141F20}" srcId="{F8622C78-75FC-4944-9714-FE0091876AEB}" destId="{27AE7B90-B6DD-4424-A8C2-F19336A24DC6}" srcOrd="2" destOrd="0" parTransId="{3D327356-A2F9-4F94-B797-5C1E306574BB}" sibTransId="{5B730204-6FD5-4088-8BEE-3BC1700DDC2A}"/>
    <dgm:cxn modelId="{42D1D128-513C-4305-A22A-07F140FC33F5}" srcId="{F8622C78-75FC-4944-9714-FE0091876AEB}" destId="{6BC3CA51-990E-4335-9E0A-60BE031C51F1}" srcOrd="1" destOrd="0" parTransId="{CE159F32-4D02-43AD-BBD1-28A106DF39FB}" sibTransId="{2A6EED45-17B7-476D-8A35-4915621F4577}"/>
    <dgm:cxn modelId="{14EBE028-2F58-43D3-87A9-63AAB8C71377}" type="presOf" srcId="{C8BC54E7-5EF9-4B87-A7CC-E3CC1D815E95}" destId="{E7CEAF17-17B9-44B8-972B-D1E7D21764A9}" srcOrd="0" destOrd="0" presId="urn:microsoft.com/office/officeart/2005/8/layout/hierarchy2"/>
    <dgm:cxn modelId="{387FDD2F-B742-45CE-BAF4-A90DAB4EBD4E}" srcId="{F8622C78-75FC-4944-9714-FE0091876AEB}" destId="{C3FD2F01-7BBC-4A86-B7CA-109502DD793E}" srcOrd="0" destOrd="0" parTransId="{F635019F-055F-4C65-B59F-92407F9405B6}" sibTransId="{2032E6B3-64B2-4E1D-B4F8-B840C0EB2035}"/>
    <dgm:cxn modelId="{71EB2937-69AA-4AFD-A487-AD223F2E0705}" type="presOf" srcId="{F868F147-D30B-42A3-A731-A90E151B7B8A}" destId="{C92C4C86-0945-446A-A501-A6C304432719}" srcOrd="0" destOrd="0" presId="urn:microsoft.com/office/officeart/2005/8/layout/hierarchy2"/>
    <dgm:cxn modelId="{A51CB639-B090-4E69-90C4-269DC7E0F626}" type="presOf" srcId="{30B39856-74AD-41EF-A525-A206AB975381}" destId="{77AC3F91-39DE-487B-8A8C-7370C4618696}" srcOrd="0" destOrd="0" presId="urn:microsoft.com/office/officeart/2005/8/layout/hierarchy2"/>
    <dgm:cxn modelId="{7203AE3B-116F-4411-95E3-395F8D08E0C3}" type="presOf" srcId="{27AE7B90-B6DD-4424-A8C2-F19336A24DC6}" destId="{78DE2A1C-7A09-41B1-81D1-C252D38D24FB}" srcOrd="0" destOrd="0" presId="urn:microsoft.com/office/officeart/2005/8/layout/hierarchy2"/>
    <dgm:cxn modelId="{AE816863-9743-49B5-BA8F-CC32E8969C92}" srcId="{AC8F963C-B1AD-48C1-A9BB-E528743423FF}" destId="{C3642A64-BD11-4CC6-A45C-7A831B43FAC9}" srcOrd="0" destOrd="0" parTransId="{AC9EA552-69E6-4005-A02C-3896A0F5748B}" sibTransId="{91A55218-7E39-4524-8328-57B3CDD9BF37}"/>
    <dgm:cxn modelId="{0E91C748-D358-4FDB-A6EB-B35DF062C37F}" type="presOf" srcId="{647E82B6-B894-4AFE-B3C3-9FA8DB1EE099}" destId="{555C960D-1516-48AF-A49F-19284827F024}" srcOrd="1" destOrd="0" presId="urn:microsoft.com/office/officeart/2005/8/layout/hierarchy2"/>
    <dgm:cxn modelId="{0039FC69-910D-4CA3-B970-F4682CE8569C}" type="presOf" srcId="{2B40E0BE-E5E2-4D3E-B929-5A469321F2F2}" destId="{9BFB9985-1275-4E54-A546-468956EB60D9}" srcOrd="1" destOrd="0" presId="urn:microsoft.com/office/officeart/2005/8/layout/hierarchy2"/>
    <dgm:cxn modelId="{1396214D-5942-4BEC-B406-0E5D9027357A}" srcId="{12B68721-C377-41CD-AFE4-BE26F724DDB1}" destId="{79A00105-CB4C-410C-B69F-BC65DAF57FF5}" srcOrd="2" destOrd="0" parTransId="{2B40E0BE-E5E2-4D3E-B929-5A469321F2F2}" sibTransId="{3A474385-F587-444A-A762-8216AD503AAA}"/>
    <dgm:cxn modelId="{3B69E64D-91A7-4FC6-B0EB-72E64544DDBC}" type="presOf" srcId="{F868F147-D30B-42A3-A731-A90E151B7B8A}" destId="{F71F1353-DC33-4FB9-878D-47D26DF6F8D1}" srcOrd="1" destOrd="0" presId="urn:microsoft.com/office/officeart/2005/8/layout/hierarchy2"/>
    <dgm:cxn modelId="{0FD7A852-CEF7-4925-A87B-A0082A862EE7}" type="presOf" srcId="{CE159F32-4D02-43AD-BBD1-28A106DF39FB}" destId="{B8B5DC2B-C06A-4413-9814-20869DC59C25}" srcOrd="1" destOrd="0" presId="urn:microsoft.com/office/officeart/2005/8/layout/hierarchy2"/>
    <dgm:cxn modelId="{D2CB2173-57BB-45E9-9622-480E7BD1BE7B}" type="presOf" srcId="{7946429B-A320-4EA8-927A-102DC5A331E8}" destId="{33384169-B856-48B1-BCEA-FBC78A134A8A}" srcOrd="0" destOrd="0" presId="urn:microsoft.com/office/officeart/2005/8/layout/hierarchy2"/>
    <dgm:cxn modelId="{A2F68C57-8A19-4A6B-9A8F-D5D061816B7C}" srcId="{12B68721-C377-41CD-AFE4-BE26F724DDB1}" destId="{834E0625-211C-4AC7-8E74-14294F4F94F9}" srcOrd="1" destOrd="0" parTransId="{30B39856-74AD-41EF-A525-A206AB975381}" sibTransId="{A5D12464-8C29-401F-B32D-4AA935518D00}"/>
    <dgm:cxn modelId="{CCDA7979-3CB8-4B38-B357-E60696DBFE4E}" type="presOf" srcId="{12B68721-C377-41CD-AFE4-BE26F724DDB1}" destId="{841916F9-4E71-4C1A-933A-3F8E9D685541}" srcOrd="0" destOrd="0" presId="urn:microsoft.com/office/officeart/2005/8/layout/hierarchy2"/>
    <dgm:cxn modelId="{05877E7D-885B-49E9-9C49-A7E1EFD24747}" type="presOf" srcId="{17A6099F-DD22-4FF0-B71C-3345B4E16979}" destId="{88C86921-1205-4B2C-8B20-631A1DB3CCB0}" srcOrd="0" destOrd="0" presId="urn:microsoft.com/office/officeart/2005/8/layout/hierarchy2"/>
    <dgm:cxn modelId="{1A24EA81-6F37-48F2-A8B4-02EF1E929AAE}" type="presOf" srcId="{EC0699A4-36A2-4BD0-812F-CA3539E8E129}" destId="{3F315057-A153-4CA2-9096-F6CDF2EF654E}" srcOrd="0" destOrd="0" presId="urn:microsoft.com/office/officeart/2005/8/layout/hierarchy2"/>
    <dgm:cxn modelId="{2B51D38B-4344-44E2-9688-468619C1AA74}" type="presOf" srcId="{79A00105-CB4C-410C-B69F-BC65DAF57FF5}" destId="{585C6ED7-4D22-48FD-AE6F-F41E0587C229}" srcOrd="0" destOrd="0" presId="urn:microsoft.com/office/officeart/2005/8/layout/hierarchy2"/>
    <dgm:cxn modelId="{E9484894-D2AE-4D19-9E1C-758AAEE7361F}" srcId="{7946429B-A320-4EA8-927A-102DC5A331E8}" destId="{AC8F963C-B1AD-48C1-A9BB-E528743423FF}" srcOrd="0" destOrd="0" parTransId="{60F1B2E4-0988-4D97-90F9-F4662685234A}" sibTransId="{365A4C69-F050-41AB-BDB4-C72F1B91F422}"/>
    <dgm:cxn modelId="{A3D8FE9A-C7AA-4A9B-9591-4FF65DFCF0AE}" type="presOf" srcId="{30B39856-74AD-41EF-A525-A206AB975381}" destId="{EF48DBC1-BA18-4315-BE51-3705CDDA5FC2}" srcOrd="1" destOrd="0" presId="urn:microsoft.com/office/officeart/2005/8/layout/hierarchy2"/>
    <dgm:cxn modelId="{E10860A6-B7E1-409D-8A9C-0D5CEBA15C66}" type="presOf" srcId="{6BC3CA51-990E-4335-9E0A-60BE031C51F1}" destId="{353CC790-6AEB-4E2D-BBFE-08C018BE4F95}" srcOrd="0" destOrd="0" presId="urn:microsoft.com/office/officeart/2005/8/layout/hierarchy2"/>
    <dgm:cxn modelId="{2129CFAE-C589-4BEF-943F-BB69E259C76F}" type="presOf" srcId="{C3642A64-BD11-4CC6-A45C-7A831B43FAC9}" destId="{219C5626-161C-405B-8C37-85EDFE79BF04}" srcOrd="0" destOrd="0" presId="urn:microsoft.com/office/officeart/2005/8/layout/hierarchy2"/>
    <dgm:cxn modelId="{7E3551AF-9987-48D8-B09B-CA9629750040}" type="presOf" srcId="{EC0699A4-36A2-4BD0-812F-CA3539E8E129}" destId="{2620CE2F-6B01-4C40-BEBC-799301D736FA}" srcOrd="1" destOrd="0" presId="urn:microsoft.com/office/officeart/2005/8/layout/hierarchy2"/>
    <dgm:cxn modelId="{D02E11B9-85CF-4147-A33D-499F2D4D4151}" srcId="{834E0625-211C-4AC7-8E74-14294F4F94F9}" destId="{C8BC54E7-5EF9-4B87-A7CC-E3CC1D815E95}" srcOrd="0" destOrd="0" parTransId="{66931C28-005D-4ED7-9B3C-05EF20E60EC9}" sibTransId="{5A49D587-C627-4381-8E9F-92D4211E8840}"/>
    <dgm:cxn modelId="{65DC54BA-31C5-466B-8C61-97DB132FEBEF}" type="presOf" srcId="{C3FD2F01-7BBC-4A86-B7CA-109502DD793E}" destId="{24435A4A-D924-4422-98DE-696A20986F3F}" srcOrd="0" destOrd="0" presId="urn:microsoft.com/office/officeart/2005/8/layout/hierarchy2"/>
    <dgm:cxn modelId="{7351F2BC-81BB-4AD7-9242-3CF9A7E09986}" type="presOf" srcId="{F635019F-055F-4C65-B59F-92407F9405B6}" destId="{0BBE2D3D-EF42-4072-905E-2B6CE72D9A75}" srcOrd="0" destOrd="0" presId="urn:microsoft.com/office/officeart/2005/8/layout/hierarchy2"/>
    <dgm:cxn modelId="{CFD6F2BF-0467-411F-BCC9-47D03041E98C}" type="presOf" srcId="{AC9EA552-69E6-4005-A02C-3896A0F5748B}" destId="{570E63B2-0FB9-4F60-8D34-F34F04E483F6}" srcOrd="0" destOrd="0" presId="urn:microsoft.com/office/officeart/2005/8/layout/hierarchy2"/>
    <dgm:cxn modelId="{810C7CC7-C6DC-4802-8086-5E16DFE877FE}" type="presOf" srcId="{3D327356-A2F9-4F94-B797-5C1E306574BB}" destId="{84C05D06-E334-4A32-B03D-3BFDEB7423FF}" srcOrd="1" destOrd="0" presId="urn:microsoft.com/office/officeart/2005/8/layout/hierarchy2"/>
    <dgm:cxn modelId="{0B3BA3C9-C52B-449E-B42D-6E963D7AC9CB}" srcId="{12B68721-C377-41CD-AFE4-BE26F724DDB1}" destId="{17A6099F-DD22-4FF0-B71C-3345B4E16979}" srcOrd="0" destOrd="0" parTransId="{F868F147-D30B-42A3-A731-A90E151B7B8A}" sibTransId="{F0DE8FD3-7C45-43B9-A677-FADA53EE7934}"/>
    <dgm:cxn modelId="{23071CDE-7C35-4FBE-9691-803872BA7CA0}" type="presOf" srcId="{AC9EA552-69E6-4005-A02C-3896A0F5748B}" destId="{E28CB674-E9FD-4FB1-921A-354C30154807}" srcOrd="1" destOrd="0" presId="urn:microsoft.com/office/officeart/2005/8/layout/hierarchy2"/>
    <dgm:cxn modelId="{75DB08E4-EE61-4695-959B-6C0A9BCF5E85}" type="presOf" srcId="{F635019F-055F-4C65-B59F-92407F9405B6}" destId="{53F8F548-C696-45F3-8088-8DBFCB6DAA36}" srcOrd="1" destOrd="0" presId="urn:microsoft.com/office/officeart/2005/8/layout/hierarchy2"/>
    <dgm:cxn modelId="{A6CD7DE6-82E7-4ECC-A1B9-EF05EE13AD47}" type="presOf" srcId="{66931C28-005D-4ED7-9B3C-05EF20E60EC9}" destId="{C6BA9548-E9B8-4BC9-90F8-D25F4DA6CC6D}" srcOrd="0" destOrd="0" presId="urn:microsoft.com/office/officeart/2005/8/layout/hierarchy2"/>
    <dgm:cxn modelId="{C42FD6EE-571D-4FEF-BF15-CF4EEAB35DA9}" type="presOf" srcId="{01FE4F13-04C6-4E89-AFE0-ECC13C356528}" destId="{2947FF68-44CD-4AA5-906F-87103C10C476}" srcOrd="0" destOrd="0" presId="urn:microsoft.com/office/officeart/2005/8/layout/hierarchy2"/>
    <dgm:cxn modelId="{1A08A4F0-62EA-4E99-94FC-4E2AEEE99F55}" type="presOf" srcId="{F8622C78-75FC-4944-9714-FE0091876AEB}" destId="{44A92871-32D1-49AE-A9FE-1FDDDAE14454}" srcOrd="0" destOrd="0" presId="urn:microsoft.com/office/officeart/2005/8/layout/hierarchy2"/>
    <dgm:cxn modelId="{AC084FF5-E802-4703-AF1B-E031D7FA5DD5}" type="presOf" srcId="{4AC68723-D1E6-4A48-9F16-88560DEFD269}" destId="{B0753A3B-BE02-4C4E-A38A-DE986D3C8375}" srcOrd="0" destOrd="0" presId="urn:microsoft.com/office/officeart/2005/8/layout/hierarchy2"/>
    <dgm:cxn modelId="{69B324F6-570A-47E3-9550-3904B5B5B169}" type="presOf" srcId="{3D327356-A2F9-4F94-B797-5C1E306574BB}" destId="{F9EB04F6-A802-4DB0-90B6-1D3A40858039}" srcOrd="0" destOrd="0" presId="urn:microsoft.com/office/officeart/2005/8/layout/hierarchy2"/>
    <dgm:cxn modelId="{187900F8-96BD-4FD0-9B4F-6DEF4D52DF8F}" type="presOf" srcId="{834E0625-211C-4AC7-8E74-14294F4F94F9}" destId="{160A36F0-DEED-49BD-91B1-D9491373F4EF}" srcOrd="0" destOrd="0" presId="urn:microsoft.com/office/officeart/2005/8/layout/hierarchy2"/>
    <dgm:cxn modelId="{751F17F9-4876-4828-907A-73C8378A96FD}" srcId="{AC8F963C-B1AD-48C1-A9BB-E528743423FF}" destId="{F8622C78-75FC-4944-9714-FE0091876AEB}" srcOrd="1" destOrd="0" parTransId="{01FE4F13-04C6-4E89-AFE0-ECC13C356528}" sibTransId="{065A6A9B-A92B-46E6-AACD-9C6C4A3E2D62}"/>
    <dgm:cxn modelId="{FD4E3AFA-B29A-41DC-AFBF-43D5B0F56683}" type="presOf" srcId="{2B40E0BE-E5E2-4D3E-B929-5A469321F2F2}" destId="{9721C158-13EA-4A07-AF07-F909797ED9D8}" srcOrd="0" destOrd="0" presId="urn:microsoft.com/office/officeart/2005/8/layout/hierarchy2"/>
    <dgm:cxn modelId="{C682DBFC-B5D1-4179-9C75-C94316AAB183}" srcId="{C3642A64-BD11-4CC6-A45C-7A831B43FAC9}" destId="{12B68721-C377-41CD-AFE4-BE26F724DDB1}" srcOrd="0" destOrd="0" parTransId="{EC0699A4-36A2-4BD0-812F-CA3539E8E129}" sibTransId="{F4BCEDDF-6651-485D-AAEA-0A7435027008}"/>
    <dgm:cxn modelId="{A4D2C5D1-16F6-43DF-BFAA-AC80E7334C03}" type="presParOf" srcId="{33384169-B856-48B1-BCEA-FBC78A134A8A}" destId="{4A411C1A-144A-4193-90B0-39A845CA1B21}" srcOrd="0" destOrd="0" presId="urn:microsoft.com/office/officeart/2005/8/layout/hierarchy2"/>
    <dgm:cxn modelId="{FA78D044-74D5-4D86-9CFF-C597B938B7AB}" type="presParOf" srcId="{4A411C1A-144A-4193-90B0-39A845CA1B21}" destId="{DE0AF883-2749-4C7D-B80D-9365665EFA7B}" srcOrd="0" destOrd="0" presId="urn:microsoft.com/office/officeart/2005/8/layout/hierarchy2"/>
    <dgm:cxn modelId="{5FADE883-D77B-4A8F-9E40-48647BBC0733}" type="presParOf" srcId="{4A411C1A-144A-4193-90B0-39A845CA1B21}" destId="{FFCBCA7E-42B3-4161-8E76-4436709FB818}" srcOrd="1" destOrd="0" presId="urn:microsoft.com/office/officeart/2005/8/layout/hierarchy2"/>
    <dgm:cxn modelId="{2B161536-62E5-46CC-933C-136D739F2E1C}" type="presParOf" srcId="{FFCBCA7E-42B3-4161-8E76-4436709FB818}" destId="{570E63B2-0FB9-4F60-8D34-F34F04E483F6}" srcOrd="0" destOrd="0" presId="urn:microsoft.com/office/officeart/2005/8/layout/hierarchy2"/>
    <dgm:cxn modelId="{79E427FB-75F3-4C83-9150-F9167D740C82}" type="presParOf" srcId="{570E63B2-0FB9-4F60-8D34-F34F04E483F6}" destId="{E28CB674-E9FD-4FB1-921A-354C30154807}" srcOrd="0" destOrd="0" presId="urn:microsoft.com/office/officeart/2005/8/layout/hierarchy2"/>
    <dgm:cxn modelId="{26A66564-A600-43E6-8E46-AA1F5F20D376}" type="presParOf" srcId="{FFCBCA7E-42B3-4161-8E76-4436709FB818}" destId="{0B5E0534-0474-4010-B92F-48E9E443876C}" srcOrd="1" destOrd="0" presId="urn:microsoft.com/office/officeart/2005/8/layout/hierarchy2"/>
    <dgm:cxn modelId="{1D1C8A18-D72F-4D85-AF1D-04222B4B3544}" type="presParOf" srcId="{0B5E0534-0474-4010-B92F-48E9E443876C}" destId="{219C5626-161C-405B-8C37-85EDFE79BF04}" srcOrd="0" destOrd="0" presId="urn:microsoft.com/office/officeart/2005/8/layout/hierarchy2"/>
    <dgm:cxn modelId="{8B1BD773-630F-434A-9372-D0F793275C8E}" type="presParOf" srcId="{0B5E0534-0474-4010-B92F-48E9E443876C}" destId="{F0C2F7A4-6410-43B1-B25D-4862849C3C00}" srcOrd="1" destOrd="0" presId="urn:microsoft.com/office/officeart/2005/8/layout/hierarchy2"/>
    <dgm:cxn modelId="{A6277F27-416D-4242-9B47-62ECD21D3459}" type="presParOf" srcId="{F0C2F7A4-6410-43B1-B25D-4862849C3C00}" destId="{3F315057-A153-4CA2-9096-F6CDF2EF654E}" srcOrd="0" destOrd="0" presId="urn:microsoft.com/office/officeart/2005/8/layout/hierarchy2"/>
    <dgm:cxn modelId="{AE5E37F3-8E4E-4E1D-B98B-10E4DAE92912}" type="presParOf" srcId="{3F315057-A153-4CA2-9096-F6CDF2EF654E}" destId="{2620CE2F-6B01-4C40-BEBC-799301D736FA}" srcOrd="0" destOrd="0" presId="urn:microsoft.com/office/officeart/2005/8/layout/hierarchy2"/>
    <dgm:cxn modelId="{5D6BDCAC-C12C-43CC-A76E-4D8F0B6C43B6}" type="presParOf" srcId="{F0C2F7A4-6410-43B1-B25D-4862849C3C00}" destId="{98FC927C-EFF6-46E3-89E0-14659A8FC68C}" srcOrd="1" destOrd="0" presId="urn:microsoft.com/office/officeart/2005/8/layout/hierarchy2"/>
    <dgm:cxn modelId="{ECA79AE5-1824-4DD6-B2BB-6B583A5C9234}" type="presParOf" srcId="{98FC927C-EFF6-46E3-89E0-14659A8FC68C}" destId="{841916F9-4E71-4C1A-933A-3F8E9D685541}" srcOrd="0" destOrd="0" presId="urn:microsoft.com/office/officeart/2005/8/layout/hierarchy2"/>
    <dgm:cxn modelId="{84CEA4B8-5995-4A2A-84DC-BBB2603E7CF2}" type="presParOf" srcId="{98FC927C-EFF6-46E3-89E0-14659A8FC68C}" destId="{0CC42C3D-7AEE-4BB7-9026-71B7A60876FB}" srcOrd="1" destOrd="0" presId="urn:microsoft.com/office/officeart/2005/8/layout/hierarchy2"/>
    <dgm:cxn modelId="{53281016-1980-415C-A233-D791A5CFE052}" type="presParOf" srcId="{0CC42C3D-7AEE-4BB7-9026-71B7A60876FB}" destId="{C92C4C86-0945-446A-A501-A6C304432719}" srcOrd="0" destOrd="0" presId="urn:microsoft.com/office/officeart/2005/8/layout/hierarchy2"/>
    <dgm:cxn modelId="{78884729-5DAF-4415-A00D-A372AC52464F}" type="presParOf" srcId="{C92C4C86-0945-446A-A501-A6C304432719}" destId="{F71F1353-DC33-4FB9-878D-47D26DF6F8D1}" srcOrd="0" destOrd="0" presId="urn:microsoft.com/office/officeart/2005/8/layout/hierarchy2"/>
    <dgm:cxn modelId="{D6FC0837-7293-4582-9B43-FD3C52412CC8}" type="presParOf" srcId="{0CC42C3D-7AEE-4BB7-9026-71B7A60876FB}" destId="{BDEB092F-21F1-45B4-B39D-737E865C8B49}" srcOrd="1" destOrd="0" presId="urn:microsoft.com/office/officeart/2005/8/layout/hierarchy2"/>
    <dgm:cxn modelId="{7A955BA0-5EAC-451C-9B98-0F07B54827C7}" type="presParOf" srcId="{BDEB092F-21F1-45B4-B39D-737E865C8B49}" destId="{88C86921-1205-4B2C-8B20-631A1DB3CCB0}" srcOrd="0" destOrd="0" presId="urn:microsoft.com/office/officeart/2005/8/layout/hierarchy2"/>
    <dgm:cxn modelId="{8D87A6F3-A8C2-49E6-A7B7-464A29EEEE92}" type="presParOf" srcId="{BDEB092F-21F1-45B4-B39D-737E865C8B49}" destId="{1B4A27BA-2083-4BFD-BEC9-465BA790B0B6}" srcOrd="1" destOrd="0" presId="urn:microsoft.com/office/officeart/2005/8/layout/hierarchy2"/>
    <dgm:cxn modelId="{7C98B6E7-F9FB-433B-B067-ECE8980E5FF2}" type="presParOf" srcId="{0CC42C3D-7AEE-4BB7-9026-71B7A60876FB}" destId="{77AC3F91-39DE-487B-8A8C-7370C4618696}" srcOrd="2" destOrd="0" presId="urn:microsoft.com/office/officeart/2005/8/layout/hierarchy2"/>
    <dgm:cxn modelId="{7165C033-C307-4A40-966F-78674C2FB380}" type="presParOf" srcId="{77AC3F91-39DE-487B-8A8C-7370C4618696}" destId="{EF48DBC1-BA18-4315-BE51-3705CDDA5FC2}" srcOrd="0" destOrd="0" presId="urn:microsoft.com/office/officeart/2005/8/layout/hierarchy2"/>
    <dgm:cxn modelId="{0313D14F-6506-4B35-8B67-916998AD2E6C}" type="presParOf" srcId="{0CC42C3D-7AEE-4BB7-9026-71B7A60876FB}" destId="{37CB416D-8244-4B7F-AF61-B2D741447F70}" srcOrd="3" destOrd="0" presId="urn:microsoft.com/office/officeart/2005/8/layout/hierarchy2"/>
    <dgm:cxn modelId="{077B0D14-AF38-4EAA-A7B5-2FF13B2F60C1}" type="presParOf" srcId="{37CB416D-8244-4B7F-AF61-B2D741447F70}" destId="{160A36F0-DEED-49BD-91B1-D9491373F4EF}" srcOrd="0" destOrd="0" presId="urn:microsoft.com/office/officeart/2005/8/layout/hierarchy2"/>
    <dgm:cxn modelId="{25696BE4-CD82-4735-A50C-17843B4F956B}" type="presParOf" srcId="{37CB416D-8244-4B7F-AF61-B2D741447F70}" destId="{7C4F305C-B353-44B4-ABAE-A9ACBAC57C5F}" srcOrd="1" destOrd="0" presId="urn:microsoft.com/office/officeart/2005/8/layout/hierarchy2"/>
    <dgm:cxn modelId="{B7312985-58F0-4372-B826-8CF23BCF61BE}" type="presParOf" srcId="{7C4F305C-B353-44B4-ABAE-A9ACBAC57C5F}" destId="{C6BA9548-E9B8-4BC9-90F8-D25F4DA6CC6D}" srcOrd="0" destOrd="0" presId="urn:microsoft.com/office/officeart/2005/8/layout/hierarchy2"/>
    <dgm:cxn modelId="{D355B397-934B-44C1-B6C1-1237F4EAE599}" type="presParOf" srcId="{C6BA9548-E9B8-4BC9-90F8-D25F4DA6CC6D}" destId="{21CF32E4-BEFA-4075-A659-759A2FFAE9D8}" srcOrd="0" destOrd="0" presId="urn:microsoft.com/office/officeart/2005/8/layout/hierarchy2"/>
    <dgm:cxn modelId="{E77CA72E-272F-480D-8C7C-686E3919ED26}" type="presParOf" srcId="{7C4F305C-B353-44B4-ABAE-A9ACBAC57C5F}" destId="{ABAE916C-C072-4F40-A45A-2D808997E574}" srcOrd="1" destOrd="0" presId="urn:microsoft.com/office/officeart/2005/8/layout/hierarchy2"/>
    <dgm:cxn modelId="{FDEFC542-F499-44D1-AA57-C31D34D265CC}" type="presParOf" srcId="{ABAE916C-C072-4F40-A45A-2D808997E574}" destId="{E7CEAF17-17B9-44B8-972B-D1E7D21764A9}" srcOrd="0" destOrd="0" presId="urn:microsoft.com/office/officeart/2005/8/layout/hierarchy2"/>
    <dgm:cxn modelId="{11D3067B-28EA-468F-93BA-CC0F547422E3}" type="presParOf" srcId="{ABAE916C-C072-4F40-A45A-2D808997E574}" destId="{B8651FD8-BE96-4A8A-BE86-5DE2682A3D07}" srcOrd="1" destOrd="0" presId="urn:microsoft.com/office/officeart/2005/8/layout/hierarchy2"/>
    <dgm:cxn modelId="{A50BAE22-1B38-40E7-8D1A-28E01BB9FDE4}" type="presParOf" srcId="{B8651FD8-BE96-4A8A-BE86-5DE2682A3D07}" destId="{F04CF7CD-AFCD-4F05-8B26-FB6A338287FD}" srcOrd="0" destOrd="0" presId="urn:microsoft.com/office/officeart/2005/8/layout/hierarchy2"/>
    <dgm:cxn modelId="{12023089-52D4-4FCA-8F3B-36A94110A543}" type="presParOf" srcId="{F04CF7CD-AFCD-4F05-8B26-FB6A338287FD}" destId="{555C960D-1516-48AF-A49F-19284827F024}" srcOrd="0" destOrd="0" presId="urn:microsoft.com/office/officeart/2005/8/layout/hierarchy2"/>
    <dgm:cxn modelId="{F7E7FE20-7FD3-4F26-AE19-554409114585}" type="presParOf" srcId="{B8651FD8-BE96-4A8A-BE86-5DE2682A3D07}" destId="{C7542CDD-6A43-487E-BE26-83ADDF54D3CA}" srcOrd="1" destOrd="0" presId="urn:microsoft.com/office/officeart/2005/8/layout/hierarchy2"/>
    <dgm:cxn modelId="{6A72B3AE-9216-4A4E-BF94-1B6CDC35F8B5}" type="presParOf" srcId="{C7542CDD-6A43-487E-BE26-83ADDF54D3CA}" destId="{B0753A3B-BE02-4C4E-A38A-DE986D3C8375}" srcOrd="0" destOrd="0" presId="urn:microsoft.com/office/officeart/2005/8/layout/hierarchy2"/>
    <dgm:cxn modelId="{DAD3A686-A23E-46F8-A773-1EFEEF5C22AF}" type="presParOf" srcId="{C7542CDD-6A43-487E-BE26-83ADDF54D3CA}" destId="{098B7A2A-6A1F-4B37-88CF-D546646921CC}" srcOrd="1" destOrd="0" presId="urn:microsoft.com/office/officeart/2005/8/layout/hierarchy2"/>
    <dgm:cxn modelId="{473E6111-8306-4AD8-8F54-54E130A40077}" type="presParOf" srcId="{0CC42C3D-7AEE-4BB7-9026-71B7A60876FB}" destId="{9721C158-13EA-4A07-AF07-F909797ED9D8}" srcOrd="4" destOrd="0" presId="urn:microsoft.com/office/officeart/2005/8/layout/hierarchy2"/>
    <dgm:cxn modelId="{687BFC99-A9F4-4A63-A8A5-6DCA8FC724F5}" type="presParOf" srcId="{9721C158-13EA-4A07-AF07-F909797ED9D8}" destId="{9BFB9985-1275-4E54-A546-468956EB60D9}" srcOrd="0" destOrd="0" presId="urn:microsoft.com/office/officeart/2005/8/layout/hierarchy2"/>
    <dgm:cxn modelId="{0E288625-1B34-4CB9-8BA3-9A73C3DB176E}" type="presParOf" srcId="{0CC42C3D-7AEE-4BB7-9026-71B7A60876FB}" destId="{E14338DF-DB57-4772-924F-A6E955053842}" srcOrd="5" destOrd="0" presId="urn:microsoft.com/office/officeart/2005/8/layout/hierarchy2"/>
    <dgm:cxn modelId="{9240D444-F85D-4B23-8E77-C1BE54071071}" type="presParOf" srcId="{E14338DF-DB57-4772-924F-A6E955053842}" destId="{585C6ED7-4D22-48FD-AE6F-F41E0587C229}" srcOrd="0" destOrd="0" presId="urn:microsoft.com/office/officeart/2005/8/layout/hierarchy2"/>
    <dgm:cxn modelId="{C71F29B5-C653-474F-9E92-44F39B253600}" type="presParOf" srcId="{E14338DF-DB57-4772-924F-A6E955053842}" destId="{BB674DD0-1293-4173-8261-EEE6663C7905}" srcOrd="1" destOrd="0" presId="urn:microsoft.com/office/officeart/2005/8/layout/hierarchy2"/>
    <dgm:cxn modelId="{3283CE00-3A34-4D23-846A-BC08E04BE47D}" type="presParOf" srcId="{FFCBCA7E-42B3-4161-8E76-4436709FB818}" destId="{2947FF68-44CD-4AA5-906F-87103C10C476}" srcOrd="2" destOrd="0" presId="urn:microsoft.com/office/officeart/2005/8/layout/hierarchy2"/>
    <dgm:cxn modelId="{9F6FB63A-CC71-42F5-996F-197017674FD8}" type="presParOf" srcId="{2947FF68-44CD-4AA5-906F-87103C10C476}" destId="{51B2382E-F3A7-4738-AB68-47569AA25FD2}" srcOrd="0" destOrd="0" presId="urn:microsoft.com/office/officeart/2005/8/layout/hierarchy2"/>
    <dgm:cxn modelId="{F61C6744-7377-4EBC-8819-A3256D6E5B4E}" type="presParOf" srcId="{FFCBCA7E-42B3-4161-8E76-4436709FB818}" destId="{0324A572-42A6-4867-95F3-95E8DF2F043C}" srcOrd="3" destOrd="0" presId="urn:microsoft.com/office/officeart/2005/8/layout/hierarchy2"/>
    <dgm:cxn modelId="{09EF13D7-5A01-49AB-A9C0-7E9CA61821B6}" type="presParOf" srcId="{0324A572-42A6-4867-95F3-95E8DF2F043C}" destId="{44A92871-32D1-49AE-A9FE-1FDDDAE14454}" srcOrd="0" destOrd="0" presId="urn:microsoft.com/office/officeart/2005/8/layout/hierarchy2"/>
    <dgm:cxn modelId="{EEDABA04-7748-4FA4-991E-7C907FD08FDF}" type="presParOf" srcId="{0324A572-42A6-4867-95F3-95E8DF2F043C}" destId="{2946E922-8C60-4C7C-9B13-14B12BE4ECC9}" srcOrd="1" destOrd="0" presId="urn:microsoft.com/office/officeart/2005/8/layout/hierarchy2"/>
    <dgm:cxn modelId="{8849ECF6-6F96-41BD-B28C-B86ABC59AB59}" type="presParOf" srcId="{2946E922-8C60-4C7C-9B13-14B12BE4ECC9}" destId="{0BBE2D3D-EF42-4072-905E-2B6CE72D9A75}" srcOrd="0" destOrd="0" presId="urn:microsoft.com/office/officeart/2005/8/layout/hierarchy2"/>
    <dgm:cxn modelId="{14AB0338-91F4-4E62-9D71-80AE8E3E4FD8}" type="presParOf" srcId="{0BBE2D3D-EF42-4072-905E-2B6CE72D9A75}" destId="{53F8F548-C696-45F3-8088-8DBFCB6DAA36}" srcOrd="0" destOrd="0" presId="urn:microsoft.com/office/officeart/2005/8/layout/hierarchy2"/>
    <dgm:cxn modelId="{5B58C6C3-BB41-43EC-A1B8-D5FCE93A4D2C}" type="presParOf" srcId="{2946E922-8C60-4C7C-9B13-14B12BE4ECC9}" destId="{5617501C-512A-401B-B596-3488664B5BE7}" srcOrd="1" destOrd="0" presId="urn:microsoft.com/office/officeart/2005/8/layout/hierarchy2"/>
    <dgm:cxn modelId="{C6EEE30D-30DE-4FE8-A41B-6370949D96A7}" type="presParOf" srcId="{5617501C-512A-401B-B596-3488664B5BE7}" destId="{24435A4A-D924-4422-98DE-696A20986F3F}" srcOrd="0" destOrd="0" presId="urn:microsoft.com/office/officeart/2005/8/layout/hierarchy2"/>
    <dgm:cxn modelId="{3D79D077-A8BF-4585-8F97-5E8F1AADCB34}" type="presParOf" srcId="{5617501C-512A-401B-B596-3488664B5BE7}" destId="{53593A5C-7B7C-47B7-81CB-B0016F792DAC}" srcOrd="1" destOrd="0" presId="urn:microsoft.com/office/officeart/2005/8/layout/hierarchy2"/>
    <dgm:cxn modelId="{68BCF383-8026-42D7-A549-E0EDA47D31AB}" type="presParOf" srcId="{2946E922-8C60-4C7C-9B13-14B12BE4ECC9}" destId="{7B31F570-9AD9-4EAA-9E57-9593E67E1438}" srcOrd="2" destOrd="0" presId="urn:microsoft.com/office/officeart/2005/8/layout/hierarchy2"/>
    <dgm:cxn modelId="{1F2F61C0-F418-4DE9-8252-268E4BD4392F}" type="presParOf" srcId="{7B31F570-9AD9-4EAA-9E57-9593E67E1438}" destId="{B8B5DC2B-C06A-4413-9814-20869DC59C25}" srcOrd="0" destOrd="0" presId="urn:microsoft.com/office/officeart/2005/8/layout/hierarchy2"/>
    <dgm:cxn modelId="{7FD5CE91-8613-4A7F-AAA6-2C5826F014CB}" type="presParOf" srcId="{2946E922-8C60-4C7C-9B13-14B12BE4ECC9}" destId="{F4C1D813-0A34-44BD-9373-C3A8325C2574}" srcOrd="3" destOrd="0" presId="urn:microsoft.com/office/officeart/2005/8/layout/hierarchy2"/>
    <dgm:cxn modelId="{0CE5C8D6-978E-4367-B9F2-D5E551640DCD}" type="presParOf" srcId="{F4C1D813-0A34-44BD-9373-C3A8325C2574}" destId="{353CC790-6AEB-4E2D-BBFE-08C018BE4F95}" srcOrd="0" destOrd="0" presId="urn:microsoft.com/office/officeart/2005/8/layout/hierarchy2"/>
    <dgm:cxn modelId="{FE5EC82F-5F00-4A1A-BD89-0707DFF53058}" type="presParOf" srcId="{F4C1D813-0A34-44BD-9373-C3A8325C2574}" destId="{92CC4DFE-E6E0-4C49-9DEA-394FEEEA46FF}" srcOrd="1" destOrd="0" presId="urn:microsoft.com/office/officeart/2005/8/layout/hierarchy2"/>
    <dgm:cxn modelId="{03D964AB-77F9-4BF1-B0FF-F3F73C1FCDD8}" type="presParOf" srcId="{2946E922-8C60-4C7C-9B13-14B12BE4ECC9}" destId="{F9EB04F6-A802-4DB0-90B6-1D3A40858039}" srcOrd="4" destOrd="0" presId="urn:microsoft.com/office/officeart/2005/8/layout/hierarchy2"/>
    <dgm:cxn modelId="{CFDA7049-B36A-41BD-B09A-84EDF06BA517}" type="presParOf" srcId="{F9EB04F6-A802-4DB0-90B6-1D3A40858039}" destId="{84C05D06-E334-4A32-B03D-3BFDEB7423FF}" srcOrd="0" destOrd="0" presId="urn:microsoft.com/office/officeart/2005/8/layout/hierarchy2"/>
    <dgm:cxn modelId="{F85D9ABD-A2F4-4557-8148-B812FA6ED118}" type="presParOf" srcId="{2946E922-8C60-4C7C-9B13-14B12BE4ECC9}" destId="{8C17B421-7AF9-4A71-B13B-8A005AC6B336}" srcOrd="5" destOrd="0" presId="urn:microsoft.com/office/officeart/2005/8/layout/hierarchy2"/>
    <dgm:cxn modelId="{AEB17C52-0392-4A8B-AC8A-F967108AED11}" type="presParOf" srcId="{8C17B421-7AF9-4A71-B13B-8A005AC6B336}" destId="{78DE2A1C-7A09-41B1-81D1-C252D38D24FB}" srcOrd="0" destOrd="0" presId="urn:microsoft.com/office/officeart/2005/8/layout/hierarchy2"/>
    <dgm:cxn modelId="{71B6CEF9-E775-4E26-ACEB-DB83CB541988}" type="presParOf" srcId="{8C17B421-7AF9-4A71-B13B-8A005AC6B336}" destId="{13A0D4E3-371E-4198-AAD7-94A0CB68D4A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25CF18-65B2-40E2-B73E-D48EF61E1F24}"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7DF74BBD-2DD6-4326-8AB8-B9B1FB853861}">
      <dgm:prSet phldrT="[テキスト]" custT="1"/>
      <dgm:spPr>
        <a:solidFill>
          <a:srgbClr val="E3CBFF"/>
        </a:solidFill>
      </dgm:spPr>
      <dgm:t>
        <a:bodyPr/>
        <a:lstStyle/>
        <a:p>
          <a:r>
            <a:rPr kumimoji="1" lang="en-US" altLang="en-US" sz="2800" b="1" dirty="0">
              <a:latin typeface="Times New Roman" panose="02020603050405020304" pitchFamily="18" charset="0"/>
              <a:cs typeface="Times New Roman" panose="02020603050405020304" pitchFamily="18" charset="0"/>
            </a:rPr>
            <a:t>Basis for Trust</a:t>
          </a:r>
          <a:endParaRPr kumimoji="1" lang="ja-JP" altLang="en-US" sz="2800" b="1" dirty="0">
            <a:latin typeface="Times New Roman" panose="02020603050405020304" pitchFamily="18" charset="0"/>
            <a:cs typeface="Times New Roman" panose="02020603050405020304" pitchFamily="18" charset="0"/>
          </a:endParaRPr>
        </a:p>
      </dgm:t>
    </dgm:pt>
    <dgm:pt modelId="{8D1980A7-6F17-4D98-A933-7035ECF15947}" type="parTrans" cxnId="{E864880D-B8FF-4E09-A398-CD626B447E2C}">
      <dgm:prSet/>
      <dgm:spPr/>
      <dgm:t>
        <a:bodyPr/>
        <a:lstStyle/>
        <a:p>
          <a:endParaRPr kumimoji="1" lang="ja-JP" altLang="en-US"/>
        </a:p>
      </dgm:t>
    </dgm:pt>
    <dgm:pt modelId="{E2F6D6A8-61FB-45E3-800B-12D82BC0C4C4}" type="sibTrans" cxnId="{E864880D-B8FF-4E09-A398-CD626B447E2C}">
      <dgm:prSet/>
      <dgm:spPr/>
      <dgm:t>
        <a:bodyPr/>
        <a:lstStyle/>
        <a:p>
          <a:endParaRPr kumimoji="1" lang="ja-JP" altLang="en-US"/>
        </a:p>
      </dgm:t>
    </dgm:pt>
    <dgm:pt modelId="{A2DE32EE-202F-4931-AB1B-20A1B38622C1}">
      <dgm:prSet phldrT="[テキスト]" custT="1"/>
      <dgm:spPr>
        <a:solidFill>
          <a:schemeClr val="accent2">
            <a:lumMod val="20000"/>
            <a:lumOff val="80000"/>
          </a:schemeClr>
        </a:solidFill>
      </dgm:spPr>
      <dgm:t>
        <a:bodyPr/>
        <a:lstStyle/>
        <a:p>
          <a:r>
            <a:rPr kumimoji="1" lang="en-US" altLang="ja-JP" sz="2800" b="1" dirty="0">
              <a:latin typeface="Times New Roman" panose="02020603050405020304" pitchFamily="18" charset="0"/>
              <a:cs typeface="Times New Roman" panose="02020603050405020304" pitchFamily="18" charset="0"/>
            </a:rPr>
            <a:t>Morality</a:t>
          </a:r>
          <a:endParaRPr kumimoji="1" lang="ja-JP" altLang="en-US" sz="2800" b="1" dirty="0"/>
        </a:p>
      </dgm:t>
    </dgm:pt>
    <dgm:pt modelId="{27CEEC8D-87AE-46CB-AD79-797D9D437211}" type="parTrans" cxnId="{215EB228-50CD-49AD-A463-2C169B7A8A82}">
      <dgm:prSet/>
      <dgm:spPr/>
      <dgm:t>
        <a:bodyPr/>
        <a:lstStyle/>
        <a:p>
          <a:endParaRPr kumimoji="1" lang="ja-JP" altLang="en-US"/>
        </a:p>
      </dgm:t>
    </dgm:pt>
    <dgm:pt modelId="{A3E1C68A-7FA3-4577-B2E4-AA8350CD6CFB}" type="sibTrans" cxnId="{215EB228-50CD-49AD-A463-2C169B7A8A82}">
      <dgm:prSet/>
      <dgm:spPr/>
      <dgm:t>
        <a:bodyPr/>
        <a:lstStyle/>
        <a:p>
          <a:endParaRPr kumimoji="1" lang="ja-JP" altLang="en-US"/>
        </a:p>
      </dgm:t>
    </dgm:pt>
    <dgm:pt modelId="{66F01A54-4717-4F02-890E-1EE3F212C39C}">
      <dgm:prSet phldrT="[テキスト]" custT="1"/>
      <dgm:spPr>
        <a:solidFill>
          <a:schemeClr val="accent2">
            <a:lumMod val="20000"/>
            <a:lumOff val="80000"/>
          </a:schemeClr>
        </a:solidFill>
      </dgm:spPr>
      <dgm:t>
        <a:bodyPr/>
        <a:lstStyle/>
        <a:p>
          <a:r>
            <a:rPr kumimoji="1" lang="en-US" altLang="en-US" sz="2800" b="1" dirty="0">
              <a:latin typeface="Times New Roman" panose="02020603050405020304" pitchFamily="18" charset="0"/>
              <a:cs typeface="Times New Roman" panose="02020603050405020304" pitchFamily="18" charset="0"/>
            </a:rPr>
            <a:t>Teachings of respectable people</a:t>
          </a:r>
          <a:endParaRPr kumimoji="1" lang="ja-JP" altLang="en-US" sz="2800" b="1" dirty="0">
            <a:latin typeface="Times New Roman" panose="02020603050405020304" pitchFamily="18" charset="0"/>
            <a:cs typeface="Times New Roman" panose="02020603050405020304" pitchFamily="18" charset="0"/>
          </a:endParaRPr>
        </a:p>
      </dgm:t>
    </dgm:pt>
    <dgm:pt modelId="{3DFF0E37-9037-4336-9860-671366C5E455}" type="parTrans" cxnId="{F2EE5518-1983-49F8-9D39-EDECC737DA23}">
      <dgm:prSet/>
      <dgm:spPr/>
      <dgm:t>
        <a:bodyPr/>
        <a:lstStyle/>
        <a:p>
          <a:endParaRPr kumimoji="1" lang="ja-JP" altLang="en-US"/>
        </a:p>
      </dgm:t>
    </dgm:pt>
    <dgm:pt modelId="{6FD3D590-9272-428E-B0EA-5E303CFAB364}" type="sibTrans" cxnId="{F2EE5518-1983-49F8-9D39-EDECC737DA23}">
      <dgm:prSet/>
      <dgm:spPr/>
      <dgm:t>
        <a:bodyPr/>
        <a:lstStyle/>
        <a:p>
          <a:endParaRPr kumimoji="1" lang="ja-JP" altLang="en-US"/>
        </a:p>
      </dgm:t>
    </dgm:pt>
    <dgm:pt modelId="{79552281-B80D-47A4-AEB5-C5F606AD34CC}">
      <dgm:prSet phldrT="[テキスト]" custT="1"/>
      <dgm:spPr>
        <a:solidFill>
          <a:schemeClr val="accent4">
            <a:lumMod val="20000"/>
            <a:lumOff val="80000"/>
          </a:schemeClr>
        </a:solidFill>
      </dgm:spPr>
      <dgm:t>
        <a:bodyPr/>
        <a:lstStyle/>
        <a:p>
          <a:r>
            <a:rPr kumimoji="1" lang="en-US" altLang="ja-JP" sz="2800" b="1" dirty="0">
              <a:latin typeface="Times New Roman" panose="02020603050405020304" pitchFamily="18" charset="0"/>
              <a:cs typeface="Times New Roman" panose="02020603050405020304" pitchFamily="18" charset="0"/>
            </a:rPr>
            <a:t>Religion</a:t>
          </a:r>
          <a:endParaRPr kumimoji="1" lang="ja-JP" altLang="en-US" sz="2800" b="1" dirty="0"/>
        </a:p>
      </dgm:t>
    </dgm:pt>
    <dgm:pt modelId="{C56DC7E6-0B4C-4661-B0F8-59AB830D1347}" type="parTrans" cxnId="{F778A073-6D61-400A-9759-20FE36F62E90}">
      <dgm:prSet/>
      <dgm:spPr/>
      <dgm:t>
        <a:bodyPr/>
        <a:lstStyle/>
        <a:p>
          <a:endParaRPr kumimoji="1" lang="ja-JP" altLang="en-US"/>
        </a:p>
      </dgm:t>
    </dgm:pt>
    <dgm:pt modelId="{5618D193-37C4-440C-8378-AC420E89C0BC}" type="sibTrans" cxnId="{F778A073-6D61-400A-9759-20FE36F62E90}">
      <dgm:prSet/>
      <dgm:spPr/>
      <dgm:t>
        <a:bodyPr/>
        <a:lstStyle/>
        <a:p>
          <a:endParaRPr kumimoji="1" lang="ja-JP" altLang="en-US"/>
        </a:p>
      </dgm:t>
    </dgm:pt>
    <dgm:pt modelId="{FC531828-D43E-49CD-8B7A-CF9AD3CA6558}">
      <dgm:prSet phldrT="[テキスト]" custT="1"/>
      <dgm:spPr>
        <a:solidFill>
          <a:schemeClr val="accent4">
            <a:lumMod val="20000"/>
            <a:lumOff val="80000"/>
          </a:schemeClr>
        </a:solidFill>
      </dgm:spPr>
      <dgm:t>
        <a:bodyPr/>
        <a:lstStyle/>
        <a:p>
          <a:r>
            <a:rPr kumimoji="1" lang="en-US" altLang="en-US" sz="2800" b="1" dirty="0">
              <a:latin typeface="Times New Roman" panose="02020603050405020304" pitchFamily="18" charset="0"/>
              <a:cs typeface="Times New Roman" panose="02020603050405020304" pitchFamily="18" charset="0"/>
            </a:rPr>
            <a:t>Teachings of God, beyond human beings</a:t>
          </a:r>
          <a:endParaRPr kumimoji="1" lang="ja-JP" altLang="en-US" sz="2800" b="1" dirty="0">
            <a:latin typeface="Times New Roman" panose="02020603050405020304" pitchFamily="18" charset="0"/>
            <a:cs typeface="Times New Roman" panose="02020603050405020304" pitchFamily="18" charset="0"/>
          </a:endParaRPr>
        </a:p>
      </dgm:t>
    </dgm:pt>
    <dgm:pt modelId="{8BA67027-0A19-481C-AE10-FBAAAA9361AC}" type="parTrans" cxnId="{460CC2DC-F740-4F96-8745-31865B5C23CA}">
      <dgm:prSet/>
      <dgm:spPr/>
      <dgm:t>
        <a:bodyPr/>
        <a:lstStyle/>
        <a:p>
          <a:endParaRPr kumimoji="1" lang="ja-JP" altLang="en-US"/>
        </a:p>
      </dgm:t>
    </dgm:pt>
    <dgm:pt modelId="{F5922963-89F7-4AF1-8C46-26E68CB501D8}" type="sibTrans" cxnId="{460CC2DC-F740-4F96-8745-31865B5C23CA}">
      <dgm:prSet/>
      <dgm:spPr/>
      <dgm:t>
        <a:bodyPr/>
        <a:lstStyle/>
        <a:p>
          <a:endParaRPr kumimoji="1" lang="ja-JP" altLang="en-US"/>
        </a:p>
      </dgm:t>
    </dgm:pt>
    <dgm:pt modelId="{21DE9698-F6DD-4F31-BB92-A5FFC89DB09D}">
      <dgm:prSet phldrT="[テキスト]" custT="1"/>
      <dgm:spPr>
        <a:solidFill>
          <a:schemeClr val="accent1">
            <a:lumMod val="20000"/>
            <a:lumOff val="80000"/>
          </a:schemeClr>
        </a:solidFill>
      </dgm:spPr>
      <dgm:t>
        <a:bodyPr/>
        <a:lstStyle/>
        <a:p>
          <a:r>
            <a:rPr kumimoji="1" lang="en-US" altLang="ja-JP" sz="2800" b="1" dirty="0">
              <a:latin typeface="Times New Roman" panose="02020603050405020304" pitchFamily="18" charset="0"/>
              <a:cs typeface="Times New Roman" panose="02020603050405020304" pitchFamily="18" charset="0"/>
            </a:rPr>
            <a:t>Law</a:t>
          </a:r>
          <a:endParaRPr kumimoji="1" lang="ja-JP" altLang="en-US" sz="2800" b="1" dirty="0"/>
        </a:p>
      </dgm:t>
    </dgm:pt>
    <dgm:pt modelId="{2FC396FA-6D32-4CAF-AA9D-62B55E537C60}" type="parTrans" cxnId="{9DCFE0C7-0B50-431A-9AAD-4F5972C0A7B0}">
      <dgm:prSet/>
      <dgm:spPr/>
      <dgm:t>
        <a:bodyPr/>
        <a:lstStyle/>
        <a:p>
          <a:endParaRPr kumimoji="1" lang="ja-JP" altLang="en-US"/>
        </a:p>
      </dgm:t>
    </dgm:pt>
    <dgm:pt modelId="{6E7D6F3F-AA86-4DFF-940D-90B15DA56AC0}" type="sibTrans" cxnId="{9DCFE0C7-0B50-431A-9AAD-4F5972C0A7B0}">
      <dgm:prSet/>
      <dgm:spPr/>
      <dgm:t>
        <a:bodyPr/>
        <a:lstStyle/>
        <a:p>
          <a:endParaRPr kumimoji="1" lang="ja-JP" altLang="en-US"/>
        </a:p>
      </dgm:t>
    </dgm:pt>
    <dgm:pt modelId="{5F55527E-24D3-471A-A368-BDFD6C44F948}">
      <dgm:prSet phldrT="[テキスト]" custT="1"/>
      <dgm:spPr>
        <a:solidFill>
          <a:schemeClr val="accent1">
            <a:lumMod val="20000"/>
            <a:lumOff val="80000"/>
          </a:schemeClr>
        </a:solidFill>
      </dgm:spPr>
      <dgm:t>
        <a:bodyPr/>
        <a:lstStyle/>
        <a:p>
          <a:r>
            <a:rPr kumimoji="1" lang="en-US" altLang="en-US" sz="2800" b="1" dirty="0">
              <a:latin typeface="Times New Roman" panose="02020603050405020304" pitchFamily="18" charset="0"/>
              <a:cs typeface="Times New Roman" panose="02020603050405020304" pitchFamily="18" charset="0"/>
            </a:rPr>
            <a:t>Rules determined by people with due process</a:t>
          </a:r>
          <a:endParaRPr kumimoji="1" lang="ja-JP" altLang="en-US" sz="2800" b="1" dirty="0">
            <a:latin typeface="Times New Roman" panose="02020603050405020304" pitchFamily="18" charset="0"/>
            <a:cs typeface="Times New Roman" panose="02020603050405020304" pitchFamily="18" charset="0"/>
          </a:endParaRPr>
        </a:p>
      </dgm:t>
    </dgm:pt>
    <dgm:pt modelId="{97BA873E-B1CC-426D-BC4C-AB8B812646A1}" type="parTrans" cxnId="{ABA38F61-AA05-4420-A8BC-ABA71B5BDD92}">
      <dgm:prSet/>
      <dgm:spPr/>
      <dgm:t>
        <a:bodyPr/>
        <a:lstStyle/>
        <a:p>
          <a:endParaRPr kumimoji="1" lang="ja-JP" altLang="en-US"/>
        </a:p>
      </dgm:t>
    </dgm:pt>
    <dgm:pt modelId="{311BB5C9-DC67-4158-A81B-A6AAC3E43E4F}" type="sibTrans" cxnId="{ABA38F61-AA05-4420-A8BC-ABA71B5BDD92}">
      <dgm:prSet/>
      <dgm:spPr/>
      <dgm:t>
        <a:bodyPr/>
        <a:lstStyle/>
        <a:p>
          <a:endParaRPr kumimoji="1" lang="ja-JP" altLang="en-US"/>
        </a:p>
      </dgm:t>
    </dgm:pt>
    <dgm:pt modelId="{BBF9A55E-5448-4F62-AB37-EEF4C3C01632}" type="pres">
      <dgm:prSet presAssocID="{2D25CF18-65B2-40E2-B73E-D48EF61E1F24}" presName="diagram" presStyleCnt="0">
        <dgm:presLayoutVars>
          <dgm:chPref val="1"/>
          <dgm:dir/>
          <dgm:animOne val="branch"/>
          <dgm:animLvl val="lvl"/>
          <dgm:resizeHandles val="exact"/>
        </dgm:presLayoutVars>
      </dgm:prSet>
      <dgm:spPr/>
    </dgm:pt>
    <dgm:pt modelId="{80D9F03D-DF65-4FD9-AA91-858C291A16C1}" type="pres">
      <dgm:prSet presAssocID="{7DF74BBD-2DD6-4326-8AB8-B9B1FB853861}" presName="root1" presStyleCnt="0"/>
      <dgm:spPr/>
    </dgm:pt>
    <dgm:pt modelId="{20C940CD-FF11-4062-AE00-86B463040A58}" type="pres">
      <dgm:prSet presAssocID="{7DF74BBD-2DD6-4326-8AB8-B9B1FB853861}" presName="LevelOneTextNode" presStyleLbl="node0" presStyleIdx="0" presStyleCnt="1" custScaleX="121001" custLinFactNeighborX="7784">
        <dgm:presLayoutVars>
          <dgm:chPref val="3"/>
        </dgm:presLayoutVars>
      </dgm:prSet>
      <dgm:spPr/>
    </dgm:pt>
    <dgm:pt modelId="{E4E0DAEE-1324-4D06-81C7-CE66BC008151}" type="pres">
      <dgm:prSet presAssocID="{7DF74BBD-2DD6-4326-8AB8-B9B1FB853861}" presName="level2hierChild" presStyleCnt="0"/>
      <dgm:spPr/>
    </dgm:pt>
    <dgm:pt modelId="{F6648873-8282-4D67-9611-317D1AFF413D}" type="pres">
      <dgm:prSet presAssocID="{27CEEC8D-87AE-46CB-AD79-797D9D437211}" presName="conn2-1" presStyleLbl="parChTrans1D2" presStyleIdx="0" presStyleCnt="3"/>
      <dgm:spPr/>
    </dgm:pt>
    <dgm:pt modelId="{F9678FEC-C970-407F-9B91-A394A6CBD759}" type="pres">
      <dgm:prSet presAssocID="{27CEEC8D-87AE-46CB-AD79-797D9D437211}" presName="connTx" presStyleLbl="parChTrans1D2" presStyleIdx="0" presStyleCnt="3"/>
      <dgm:spPr/>
    </dgm:pt>
    <dgm:pt modelId="{AE6AD2E4-CEA3-4781-AE9B-FA01E4F8F879}" type="pres">
      <dgm:prSet presAssocID="{A2DE32EE-202F-4931-AB1B-20A1B38622C1}" presName="root2" presStyleCnt="0"/>
      <dgm:spPr/>
    </dgm:pt>
    <dgm:pt modelId="{97F42239-5622-4532-ADB2-622B9E59DFA2}" type="pres">
      <dgm:prSet presAssocID="{A2DE32EE-202F-4931-AB1B-20A1B38622C1}" presName="LevelTwoTextNode" presStyleLbl="node2" presStyleIdx="0" presStyleCnt="3" custLinFactNeighborX="-3722">
        <dgm:presLayoutVars>
          <dgm:chPref val="3"/>
        </dgm:presLayoutVars>
      </dgm:prSet>
      <dgm:spPr/>
    </dgm:pt>
    <dgm:pt modelId="{C4E98C9A-0BAD-4503-9377-CAF949A52FFF}" type="pres">
      <dgm:prSet presAssocID="{A2DE32EE-202F-4931-AB1B-20A1B38622C1}" presName="level3hierChild" presStyleCnt="0"/>
      <dgm:spPr/>
    </dgm:pt>
    <dgm:pt modelId="{45122101-101B-456E-A663-E86A559A9CAB}" type="pres">
      <dgm:prSet presAssocID="{3DFF0E37-9037-4336-9860-671366C5E455}" presName="conn2-1" presStyleLbl="parChTrans1D3" presStyleIdx="0" presStyleCnt="3"/>
      <dgm:spPr/>
    </dgm:pt>
    <dgm:pt modelId="{4CE58E88-D99C-4F39-8812-97F2DDF9AD17}" type="pres">
      <dgm:prSet presAssocID="{3DFF0E37-9037-4336-9860-671366C5E455}" presName="connTx" presStyleLbl="parChTrans1D3" presStyleIdx="0" presStyleCnt="3"/>
      <dgm:spPr/>
    </dgm:pt>
    <dgm:pt modelId="{F2CD2220-B849-4B82-BE31-3F9F9A034984}" type="pres">
      <dgm:prSet presAssocID="{66F01A54-4717-4F02-890E-1EE3F212C39C}" presName="root2" presStyleCnt="0"/>
      <dgm:spPr/>
    </dgm:pt>
    <dgm:pt modelId="{94A9A854-F0B6-45B6-BED0-1CE32C58FE04}" type="pres">
      <dgm:prSet presAssocID="{66F01A54-4717-4F02-890E-1EE3F212C39C}" presName="LevelTwoTextNode" presStyleLbl="node3" presStyleIdx="0" presStyleCnt="3" custScaleX="235795" custLinFactNeighborX="-20844">
        <dgm:presLayoutVars>
          <dgm:chPref val="3"/>
        </dgm:presLayoutVars>
      </dgm:prSet>
      <dgm:spPr/>
    </dgm:pt>
    <dgm:pt modelId="{3F788FDF-379A-4F84-A320-6A4A1FB104B8}" type="pres">
      <dgm:prSet presAssocID="{66F01A54-4717-4F02-890E-1EE3F212C39C}" presName="level3hierChild" presStyleCnt="0"/>
      <dgm:spPr/>
    </dgm:pt>
    <dgm:pt modelId="{4125A88D-F0DD-46A9-BEC4-3C694C19AF40}" type="pres">
      <dgm:prSet presAssocID="{C56DC7E6-0B4C-4661-B0F8-59AB830D1347}" presName="conn2-1" presStyleLbl="parChTrans1D2" presStyleIdx="1" presStyleCnt="3"/>
      <dgm:spPr/>
    </dgm:pt>
    <dgm:pt modelId="{EEC90E00-C276-45C2-A54E-C07A0942EFAD}" type="pres">
      <dgm:prSet presAssocID="{C56DC7E6-0B4C-4661-B0F8-59AB830D1347}" presName="connTx" presStyleLbl="parChTrans1D2" presStyleIdx="1" presStyleCnt="3"/>
      <dgm:spPr/>
    </dgm:pt>
    <dgm:pt modelId="{C9B83F0D-970A-4574-BC8E-8F6591945535}" type="pres">
      <dgm:prSet presAssocID="{79552281-B80D-47A4-AEB5-C5F606AD34CC}" presName="root2" presStyleCnt="0"/>
      <dgm:spPr/>
    </dgm:pt>
    <dgm:pt modelId="{386F3CCA-52A3-43EF-B96B-6A403009B2AD}" type="pres">
      <dgm:prSet presAssocID="{79552281-B80D-47A4-AEB5-C5F606AD34CC}" presName="LevelTwoTextNode" presStyleLbl="node2" presStyleIdx="1" presStyleCnt="3" custLinFactNeighborX="-3722">
        <dgm:presLayoutVars>
          <dgm:chPref val="3"/>
        </dgm:presLayoutVars>
      </dgm:prSet>
      <dgm:spPr/>
    </dgm:pt>
    <dgm:pt modelId="{5CBE4DD8-507F-4A9D-AA89-4E7B7A7E3CAF}" type="pres">
      <dgm:prSet presAssocID="{79552281-B80D-47A4-AEB5-C5F606AD34CC}" presName="level3hierChild" presStyleCnt="0"/>
      <dgm:spPr/>
    </dgm:pt>
    <dgm:pt modelId="{07EEAEE7-3925-4040-836D-3E4DF35085C3}" type="pres">
      <dgm:prSet presAssocID="{8BA67027-0A19-481C-AE10-FBAAAA9361AC}" presName="conn2-1" presStyleLbl="parChTrans1D3" presStyleIdx="1" presStyleCnt="3"/>
      <dgm:spPr/>
    </dgm:pt>
    <dgm:pt modelId="{EA2D815E-9F1D-4FAD-96FB-180CF62E14EA}" type="pres">
      <dgm:prSet presAssocID="{8BA67027-0A19-481C-AE10-FBAAAA9361AC}" presName="connTx" presStyleLbl="parChTrans1D3" presStyleIdx="1" presStyleCnt="3"/>
      <dgm:spPr/>
    </dgm:pt>
    <dgm:pt modelId="{AC647EF8-A39F-4031-A876-219EBAD594C5}" type="pres">
      <dgm:prSet presAssocID="{FC531828-D43E-49CD-8B7A-CF9AD3CA6558}" presName="root2" presStyleCnt="0"/>
      <dgm:spPr/>
    </dgm:pt>
    <dgm:pt modelId="{521099FA-2251-482E-866E-BF493BE6B194}" type="pres">
      <dgm:prSet presAssocID="{FC531828-D43E-49CD-8B7A-CF9AD3CA6558}" presName="LevelTwoTextNode" presStyleLbl="node3" presStyleIdx="1" presStyleCnt="3" custScaleX="235795" custLinFactNeighborX="-20844">
        <dgm:presLayoutVars>
          <dgm:chPref val="3"/>
        </dgm:presLayoutVars>
      </dgm:prSet>
      <dgm:spPr/>
    </dgm:pt>
    <dgm:pt modelId="{11F396CA-F36F-4EC9-8277-E1249DB2E9D0}" type="pres">
      <dgm:prSet presAssocID="{FC531828-D43E-49CD-8B7A-CF9AD3CA6558}" presName="level3hierChild" presStyleCnt="0"/>
      <dgm:spPr/>
    </dgm:pt>
    <dgm:pt modelId="{88B48789-B72B-4C6D-8A58-DB867507CD87}" type="pres">
      <dgm:prSet presAssocID="{2FC396FA-6D32-4CAF-AA9D-62B55E537C60}" presName="conn2-1" presStyleLbl="parChTrans1D2" presStyleIdx="2" presStyleCnt="3"/>
      <dgm:spPr/>
    </dgm:pt>
    <dgm:pt modelId="{5D713399-7FDE-4D3E-B711-4559F67F3036}" type="pres">
      <dgm:prSet presAssocID="{2FC396FA-6D32-4CAF-AA9D-62B55E537C60}" presName="connTx" presStyleLbl="parChTrans1D2" presStyleIdx="2" presStyleCnt="3"/>
      <dgm:spPr/>
    </dgm:pt>
    <dgm:pt modelId="{E9781D54-EC48-4174-B294-B4CECE63B800}" type="pres">
      <dgm:prSet presAssocID="{21DE9698-F6DD-4F31-BB92-A5FFC89DB09D}" presName="root2" presStyleCnt="0"/>
      <dgm:spPr/>
    </dgm:pt>
    <dgm:pt modelId="{5959CD9D-29AB-4A87-9801-E2055ECF0590}" type="pres">
      <dgm:prSet presAssocID="{21DE9698-F6DD-4F31-BB92-A5FFC89DB09D}" presName="LevelTwoTextNode" presStyleLbl="node2" presStyleIdx="2" presStyleCnt="3" custLinFactNeighborX="-3722">
        <dgm:presLayoutVars>
          <dgm:chPref val="3"/>
        </dgm:presLayoutVars>
      </dgm:prSet>
      <dgm:spPr/>
    </dgm:pt>
    <dgm:pt modelId="{D538841A-58A5-4C88-84CA-0CD920FC07ED}" type="pres">
      <dgm:prSet presAssocID="{21DE9698-F6DD-4F31-BB92-A5FFC89DB09D}" presName="level3hierChild" presStyleCnt="0"/>
      <dgm:spPr/>
    </dgm:pt>
    <dgm:pt modelId="{7F833DD3-3BD5-49CA-91FF-DF282D87E48B}" type="pres">
      <dgm:prSet presAssocID="{97BA873E-B1CC-426D-BC4C-AB8B812646A1}" presName="conn2-1" presStyleLbl="parChTrans1D3" presStyleIdx="2" presStyleCnt="3"/>
      <dgm:spPr/>
    </dgm:pt>
    <dgm:pt modelId="{3A02337E-4CFB-4CB1-8048-A87726118E31}" type="pres">
      <dgm:prSet presAssocID="{97BA873E-B1CC-426D-BC4C-AB8B812646A1}" presName="connTx" presStyleLbl="parChTrans1D3" presStyleIdx="2" presStyleCnt="3"/>
      <dgm:spPr/>
    </dgm:pt>
    <dgm:pt modelId="{02115059-F974-4812-9463-7EA5DD5A47F6}" type="pres">
      <dgm:prSet presAssocID="{5F55527E-24D3-471A-A368-BDFD6C44F948}" presName="root2" presStyleCnt="0"/>
      <dgm:spPr/>
    </dgm:pt>
    <dgm:pt modelId="{F49ED06B-F3E4-494F-9927-4DE6A5A6966C}" type="pres">
      <dgm:prSet presAssocID="{5F55527E-24D3-471A-A368-BDFD6C44F948}" presName="LevelTwoTextNode" presStyleLbl="node3" presStyleIdx="2" presStyleCnt="3" custScaleX="235795" custLinFactNeighborX="-20844">
        <dgm:presLayoutVars>
          <dgm:chPref val="3"/>
        </dgm:presLayoutVars>
      </dgm:prSet>
      <dgm:spPr/>
    </dgm:pt>
    <dgm:pt modelId="{86F8602E-E04C-4417-B5D0-971289D97E1E}" type="pres">
      <dgm:prSet presAssocID="{5F55527E-24D3-471A-A368-BDFD6C44F948}" presName="level3hierChild" presStyleCnt="0"/>
      <dgm:spPr/>
    </dgm:pt>
  </dgm:ptLst>
  <dgm:cxnLst>
    <dgm:cxn modelId="{74275D03-7A01-4488-818E-FEE8F95CD6D2}" type="presOf" srcId="{66F01A54-4717-4F02-890E-1EE3F212C39C}" destId="{94A9A854-F0B6-45B6-BED0-1CE32C58FE04}" srcOrd="0" destOrd="0" presId="urn:microsoft.com/office/officeart/2005/8/layout/hierarchy2"/>
    <dgm:cxn modelId="{E864880D-B8FF-4E09-A398-CD626B447E2C}" srcId="{2D25CF18-65B2-40E2-B73E-D48EF61E1F24}" destId="{7DF74BBD-2DD6-4326-8AB8-B9B1FB853861}" srcOrd="0" destOrd="0" parTransId="{8D1980A7-6F17-4D98-A933-7035ECF15947}" sibTransId="{E2F6D6A8-61FB-45E3-800B-12D82BC0C4C4}"/>
    <dgm:cxn modelId="{BA390114-C23F-4F7C-A706-F6DF7119D794}" type="presOf" srcId="{27CEEC8D-87AE-46CB-AD79-797D9D437211}" destId="{F9678FEC-C970-407F-9B91-A394A6CBD759}" srcOrd="1" destOrd="0" presId="urn:microsoft.com/office/officeart/2005/8/layout/hierarchy2"/>
    <dgm:cxn modelId="{F2EE5518-1983-49F8-9D39-EDECC737DA23}" srcId="{A2DE32EE-202F-4931-AB1B-20A1B38622C1}" destId="{66F01A54-4717-4F02-890E-1EE3F212C39C}" srcOrd="0" destOrd="0" parTransId="{3DFF0E37-9037-4336-9860-671366C5E455}" sibTransId="{6FD3D590-9272-428E-B0EA-5E303CFAB364}"/>
    <dgm:cxn modelId="{CA0A471B-C5EC-441E-8626-6C7AB12C7B4D}" type="presOf" srcId="{2FC396FA-6D32-4CAF-AA9D-62B55E537C60}" destId="{5D713399-7FDE-4D3E-B711-4559F67F3036}" srcOrd="1" destOrd="0" presId="urn:microsoft.com/office/officeart/2005/8/layout/hierarchy2"/>
    <dgm:cxn modelId="{E2930D28-A6F8-4DF7-98F9-EAA56D9B478B}" type="presOf" srcId="{2D25CF18-65B2-40E2-B73E-D48EF61E1F24}" destId="{BBF9A55E-5448-4F62-AB37-EEF4C3C01632}" srcOrd="0" destOrd="0" presId="urn:microsoft.com/office/officeart/2005/8/layout/hierarchy2"/>
    <dgm:cxn modelId="{215EB228-50CD-49AD-A463-2C169B7A8A82}" srcId="{7DF74BBD-2DD6-4326-8AB8-B9B1FB853861}" destId="{A2DE32EE-202F-4931-AB1B-20A1B38622C1}" srcOrd="0" destOrd="0" parTransId="{27CEEC8D-87AE-46CB-AD79-797D9D437211}" sibTransId="{A3E1C68A-7FA3-4577-B2E4-AA8350CD6CFB}"/>
    <dgm:cxn modelId="{45893B2A-40CC-425D-BEAF-7BC60D6CD57A}" type="presOf" srcId="{97BA873E-B1CC-426D-BC4C-AB8B812646A1}" destId="{7F833DD3-3BD5-49CA-91FF-DF282D87E48B}" srcOrd="0" destOrd="0" presId="urn:microsoft.com/office/officeart/2005/8/layout/hierarchy2"/>
    <dgm:cxn modelId="{BC902F35-F313-4289-B8F9-4B292A55EB21}" type="presOf" srcId="{3DFF0E37-9037-4336-9860-671366C5E455}" destId="{4CE58E88-D99C-4F39-8812-97F2DDF9AD17}" srcOrd="1" destOrd="0" presId="urn:microsoft.com/office/officeart/2005/8/layout/hierarchy2"/>
    <dgm:cxn modelId="{C8B6813F-C01A-426A-A25C-E94FCE345F55}" type="presOf" srcId="{C56DC7E6-0B4C-4661-B0F8-59AB830D1347}" destId="{EEC90E00-C276-45C2-A54E-C07A0942EFAD}" srcOrd="1" destOrd="0" presId="urn:microsoft.com/office/officeart/2005/8/layout/hierarchy2"/>
    <dgm:cxn modelId="{ABA38F61-AA05-4420-A8BC-ABA71B5BDD92}" srcId="{21DE9698-F6DD-4F31-BB92-A5FFC89DB09D}" destId="{5F55527E-24D3-471A-A368-BDFD6C44F948}" srcOrd="0" destOrd="0" parTransId="{97BA873E-B1CC-426D-BC4C-AB8B812646A1}" sibTransId="{311BB5C9-DC67-4158-A81B-A6AAC3E43E4F}"/>
    <dgm:cxn modelId="{60767F43-711E-4B78-807D-4E8E75460514}" type="presOf" srcId="{3DFF0E37-9037-4336-9860-671366C5E455}" destId="{45122101-101B-456E-A663-E86A559A9CAB}" srcOrd="0" destOrd="0" presId="urn:microsoft.com/office/officeart/2005/8/layout/hierarchy2"/>
    <dgm:cxn modelId="{B52DD143-7766-46F2-89FE-486F83BB9575}" type="presOf" srcId="{27CEEC8D-87AE-46CB-AD79-797D9D437211}" destId="{F6648873-8282-4D67-9611-317D1AFF413D}" srcOrd="0" destOrd="0" presId="urn:microsoft.com/office/officeart/2005/8/layout/hierarchy2"/>
    <dgm:cxn modelId="{A12D2744-1511-4F20-9DCF-7CE01D8A700D}" type="presOf" srcId="{7DF74BBD-2DD6-4326-8AB8-B9B1FB853861}" destId="{20C940CD-FF11-4062-AE00-86B463040A58}" srcOrd="0" destOrd="0" presId="urn:microsoft.com/office/officeart/2005/8/layout/hierarchy2"/>
    <dgm:cxn modelId="{18FD5C6C-D2E1-4A5F-868B-3DE85672AC2F}" type="presOf" srcId="{8BA67027-0A19-481C-AE10-FBAAAA9361AC}" destId="{EA2D815E-9F1D-4FAD-96FB-180CF62E14EA}" srcOrd="1" destOrd="0" presId="urn:microsoft.com/office/officeart/2005/8/layout/hierarchy2"/>
    <dgm:cxn modelId="{E4B1934E-4337-4974-948B-D113576B9CAA}" type="presOf" srcId="{5F55527E-24D3-471A-A368-BDFD6C44F948}" destId="{F49ED06B-F3E4-494F-9927-4DE6A5A6966C}" srcOrd="0" destOrd="0" presId="urn:microsoft.com/office/officeart/2005/8/layout/hierarchy2"/>
    <dgm:cxn modelId="{C077B76E-D0E6-4099-8734-392C236895B6}" type="presOf" srcId="{79552281-B80D-47A4-AEB5-C5F606AD34CC}" destId="{386F3CCA-52A3-43EF-B96B-6A403009B2AD}" srcOrd="0" destOrd="0" presId="urn:microsoft.com/office/officeart/2005/8/layout/hierarchy2"/>
    <dgm:cxn modelId="{7CC7FA71-8193-4963-A0F3-6BBF6B0E5CC3}" type="presOf" srcId="{A2DE32EE-202F-4931-AB1B-20A1B38622C1}" destId="{97F42239-5622-4532-ADB2-622B9E59DFA2}" srcOrd="0" destOrd="0" presId="urn:microsoft.com/office/officeart/2005/8/layout/hierarchy2"/>
    <dgm:cxn modelId="{F778A073-6D61-400A-9759-20FE36F62E90}" srcId="{7DF74BBD-2DD6-4326-8AB8-B9B1FB853861}" destId="{79552281-B80D-47A4-AEB5-C5F606AD34CC}" srcOrd="1" destOrd="0" parTransId="{C56DC7E6-0B4C-4661-B0F8-59AB830D1347}" sibTransId="{5618D193-37C4-440C-8378-AC420E89C0BC}"/>
    <dgm:cxn modelId="{1ED97E8A-8441-4135-8866-0954798E515C}" type="presOf" srcId="{8BA67027-0A19-481C-AE10-FBAAAA9361AC}" destId="{07EEAEE7-3925-4040-836D-3E4DF35085C3}" srcOrd="0" destOrd="0" presId="urn:microsoft.com/office/officeart/2005/8/layout/hierarchy2"/>
    <dgm:cxn modelId="{23984492-24B9-41C5-AD22-19BFDFB2DD54}" type="presOf" srcId="{2FC396FA-6D32-4CAF-AA9D-62B55E537C60}" destId="{88B48789-B72B-4C6D-8A58-DB867507CD87}" srcOrd="0" destOrd="0" presId="urn:microsoft.com/office/officeart/2005/8/layout/hierarchy2"/>
    <dgm:cxn modelId="{42034DA1-A3B9-4613-8DCC-893857A738FF}" type="presOf" srcId="{C56DC7E6-0B4C-4661-B0F8-59AB830D1347}" destId="{4125A88D-F0DD-46A9-BEC4-3C694C19AF40}" srcOrd="0" destOrd="0" presId="urn:microsoft.com/office/officeart/2005/8/layout/hierarchy2"/>
    <dgm:cxn modelId="{057A2DAE-DFE5-4F90-9EB0-1E16AFB011BF}" type="presOf" srcId="{97BA873E-B1CC-426D-BC4C-AB8B812646A1}" destId="{3A02337E-4CFB-4CB1-8048-A87726118E31}" srcOrd="1" destOrd="0" presId="urn:microsoft.com/office/officeart/2005/8/layout/hierarchy2"/>
    <dgm:cxn modelId="{950559BB-60DD-483E-A190-F3B031072B79}" type="presOf" srcId="{21DE9698-F6DD-4F31-BB92-A5FFC89DB09D}" destId="{5959CD9D-29AB-4A87-9801-E2055ECF0590}" srcOrd="0" destOrd="0" presId="urn:microsoft.com/office/officeart/2005/8/layout/hierarchy2"/>
    <dgm:cxn modelId="{9DCFE0C7-0B50-431A-9AAD-4F5972C0A7B0}" srcId="{7DF74BBD-2DD6-4326-8AB8-B9B1FB853861}" destId="{21DE9698-F6DD-4F31-BB92-A5FFC89DB09D}" srcOrd="2" destOrd="0" parTransId="{2FC396FA-6D32-4CAF-AA9D-62B55E537C60}" sibTransId="{6E7D6F3F-AA86-4DFF-940D-90B15DA56AC0}"/>
    <dgm:cxn modelId="{8BBE96D9-BB09-4940-9426-E5B5F4A0A337}" type="presOf" srcId="{FC531828-D43E-49CD-8B7A-CF9AD3CA6558}" destId="{521099FA-2251-482E-866E-BF493BE6B194}" srcOrd="0" destOrd="0" presId="urn:microsoft.com/office/officeart/2005/8/layout/hierarchy2"/>
    <dgm:cxn modelId="{460CC2DC-F740-4F96-8745-31865B5C23CA}" srcId="{79552281-B80D-47A4-AEB5-C5F606AD34CC}" destId="{FC531828-D43E-49CD-8B7A-CF9AD3CA6558}" srcOrd="0" destOrd="0" parTransId="{8BA67027-0A19-481C-AE10-FBAAAA9361AC}" sibTransId="{F5922963-89F7-4AF1-8C46-26E68CB501D8}"/>
    <dgm:cxn modelId="{3C6FAEE8-11C8-4C8E-9640-94464F6A734D}" type="presParOf" srcId="{BBF9A55E-5448-4F62-AB37-EEF4C3C01632}" destId="{80D9F03D-DF65-4FD9-AA91-858C291A16C1}" srcOrd="0" destOrd="0" presId="urn:microsoft.com/office/officeart/2005/8/layout/hierarchy2"/>
    <dgm:cxn modelId="{B4A849F7-06AA-42C3-AE45-FC867A7CEE0F}" type="presParOf" srcId="{80D9F03D-DF65-4FD9-AA91-858C291A16C1}" destId="{20C940CD-FF11-4062-AE00-86B463040A58}" srcOrd="0" destOrd="0" presId="urn:microsoft.com/office/officeart/2005/8/layout/hierarchy2"/>
    <dgm:cxn modelId="{17B5BB13-54D8-4438-B0A6-30AD2103CC87}" type="presParOf" srcId="{80D9F03D-DF65-4FD9-AA91-858C291A16C1}" destId="{E4E0DAEE-1324-4D06-81C7-CE66BC008151}" srcOrd="1" destOrd="0" presId="urn:microsoft.com/office/officeart/2005/8/layout/hierarchy2"/>
    <dgm:cxn modelId="{BDBB301E-F8C0-46DC-8618-ADA9B9CA9ECD}" type="presParOf" srcId="{E4E0DAEE-1324-4D06-81C7-CE66BC008151}" destId="{F6648873-8282-4D67-9611-317D1AFF413D}" srcOrd="0" destOrd="0" presId="urn:microsoft.com/office/officeart/2005/8/layout/hierarchy2"/>
    <dgm:cxn modelId="{A9E6A7BC-17CD-4A26-BE91-B3DFAE305208}" type="presParOf" srcId="{F6648873-8282-4D67-9611-317D1AFF413D}" destId="{F9678FEC-C970-407F-9B91-A394A6CBD759}" srcOrd="0" destOrd="0" presId="urn:microsoft.com/office/officeart/2005/8/layout/hierarchy2"/>
    <dgm:cxn modelId="{BB9CAD04-6A29-47DB-A501-8E6F62A2EA9F}" type="presParOf" srcId="{E4E0DAEE-1324-4D06-81C7-CE66BC008151}" destId="{AE6AD2E4-CEA3-4781-AE9B-FA01E4F8F879}" srcOrd="1" destOrd="0" presId="urn:microsoft.com/office/officeart/2005/8/layout/hierarchy2"/>
    <dgm:cxn modelId="{97CDD543-1748-4A8C-8096-E44EC9156438}" type="presParOf" srcId="{AE6AD2E4-CEA3-4781-AE9B-FA01E4F8F879}" destId="{97F42239-5622-4532-ADB2-622B9E59DFA2}" srcOrd="0" destOrd="0" presId="urn:microsoft.com/office/officeart/2005/8/layout/hierarchy2"/>
    <dgm:cxn modelId="{5504F161-6963-4B31-B8D6-B9A0C30F1386}" type="presParOf" srcId="{AE6AD2E4-CEA3-4781-AE9B-FA01E4F8F879}" destId="{C4E98C9A-0BAD-4503-9377-CAF949A52FFF}" srcOrd="1" destOrd="0" presId="urn:microsoft.com/office/officeart/2005/8/layout/hierarchy2"/>
    <dgm:cxn modelId="{CA71070B-8320-4DD0-BA74-1F761BA3920F}" type="presParOf" srcId="{C4E98C9A-0BAD-4503-9377-CAF949A52FFF}" destId="{45122101-101B-456E-A663-E86A559A9CAB}" srcOrd="0" destOrd="0" presId="urn:microsoft.com/office/officeart/2005/8/layout/hierarchy2"/>
    <dgm:cxn modelId="{1314671F-75AA-46DA-AB02-F6D6AF78E14C}" type="presParOf" srcId="{45122101-101B-456E-A663-E86A559A9CAB}" destId="{4CE58E88-D99C-4F39-8812-97F2DDF9AD17}" srcOrd="0" destOrd="0" presId="urn:microsoft.com/office/officeart/2005/8/layout/hierarchy2"/>
    <dgm:cxn modelId="{D65F028B-8C63-4CDE-9C78-4CBCCDCB076C}" type="presParOf" srcId="{C4E98C9A-0BAD-4503-9377-CAF949A52FFF}" destId="{F2CD2220-B849-4B82-BE31-3F9F9A034984}" srcOrd="1" destOrd="0" presId="urn:microsoft.com/office/officeart/2005/8/layout/hierarchy2"/>
    <dgm:cxn modelId="{F12ADE02-594F-4D23-A4A8-744522D22389}" type="presParOf" srcId="{F2CD2220-B849-4B82-BE31-3F9F9A034984}" destId="{94A9A854-F0B6-45B6-BED0-1CE32C58FE04}" srcOrd="0" destOrd="0" presId="urn:microsoft.com/office/officeart/2005/8/layout/hierarchy2"/>
    <dgm:cxn modelId="{0AD10714-67CF-46EA-A1BD-FA33D4075922}" type="presParOf" srcId="{F2CD2220-B849-4B82-BE31-3F9F9A034984}" destId="{3F788FDF-379A-4F84-A320-6A4A1FB104B8}" srcOrd="1" destOrd="0" presId="urn:microsoft.com/office/officeart/2005/8/layout/hierarchy2"/>
    <dgm:cxn modelId="{0E9E089B-0805-4DA4-9A54-2DEF2A2B692D}" type="presParOf" srcId="{E4E0DAEE-1324-4D06-81C7-CE66BC008151}" destId="{4125A88D-F0DD-46A9-BEC4-3C694C19AF40}" srcOrd="2" destOrd="0" presId="urn:microsoft.com/office/officeart/2005/8/layout/hierarchy2"/>
    <dgm:cxn modelId="{7281C5A8-8E03-4270-A048-E6FDFE43B150}" type="presParOf" srcId="{4125A88D-F0DD-46A9-BEC4-3C694C19AF40}" destId="{EEC90E00-C276-45C2-A54E-C07A0942EFAD}" srcOrd="0" destOrd="0" presId="urn:microsoft.com/office/officeart/2005/8/layout/hierarchy2"/>
    <dgm:cxn modelId="{7A2627A6-D9C5-409A-8466-E9A365A28333}" type="presParOf" srcId="{E4E0DAEE-1324-4D06-81C7-CE66BC008151}" destId="{C9B83F0D-970A-4574-BC8E-8F6591945535}" srcOrd="3" destOrd="0" presId="urn:microsoft.com/office/officeart/2005/8/layout/hierarchy2"/>
    <dgm:cxn modelId="{E331DF41-5773-4847-B2D2-6EC68C4D710B}" type="presParOf" srcId="{C9B83F0D-970A-4574-BC8E-8F6591945535}" destId="{386F3CCA-52A3-43EF-B96B-6A403009B2AD}" srcOrd="0" destOrd="0" presId="urn:microsoft.com/office/officeart/2005/8/layout/hierarchy2"/>
    <dgm:cxn modelId="{A13D231B-2498-4516-8A7B-6E627DE7DAD8}" type="presParOf" srcId="{C9B83F0D-970A-4574-BC8E-8F6591945535}" destId="{5CBE4DD8-507F-4A9D-AA89-4E7B7A7E3CAF}" srcOrd="1" destOrd="0" presId="urn:microsoft.com/office/officeart/2005/8/layout/hierarchy2"/>
    <dgm:cxn modelId="{8C95FE16-B904-4A9D-B783-F188AD30D922}" type="presParOf" srcId="{5CBE4DD8-507F-4A9D-AA89-4E7B7A7E3CAF}" destId="{07EEAEE7-3925-4040-836D-3E4DF35085C3}" srcOrd="0" destOrd="0" presId="urn:microsoft.com/office/officeart/2005/8/layout/hierarchy2"/>
    <dgm:cxn modelId="{E91C37CE-F54F-4124-AD56-BCA300D1F31D}" type="presParOf" srcId="{07EEAEE7-3925-4040-836D-3E4DF35085C3}" destId="{EA2D815E-9F1D-4FAD-96FB-180CF62E14EA}" srcOrd="0" destOrd="0" presId="urn:microsoft.com/office/officeart/2005/8/layout/hierarchy2"/>
    <dgm:cxn modelId="{9CD2A9D8-B9EC-43E5-A14E-32B05693E268}" type="presParOf" srcId="{5CBE4DD8-507F-4A9D-AA89-4E7B7A7E3CAF}" destId="{AC647EF8-A39F-4031-A876-219EBAD594C5}" srcOrd="1" destOrd="0" presId="urn:microsoft.com/office/officeart/2005/8/layout/hierarchy2"/>
    <dgm:cxn modelId="{B54FF8A9-EDC0-4FE1-8568-6A9F0760AD4F}" type="presParOf" srcId="{AC647EF8-A39F-4031-A876-219EBAD594C5}" destId="{521099FA-2251-482E-866E-BF493BE6B194}" srcOrd="0" destOrd="0" presId="urn:microsoft.com/office/officeart/2005/8/layout/hierarchy2"/>
    <dgm:cxn modelId="{F4043B11-EF5A-4400-833C-D1E5830FD13F}" type="presParOf" srcId="{AC647EF8-A39F-4031-A876-219EBAD594C5}" destId="{11F396CA-F36F-4EC9-8277-E1249DB2E9D0}" srcOrd="1" destOrd="0" presId="urn:microsoft.com/office/officeart/2005/8/layout/hierarchy2"/>
    <dgm:cxn modelId="{B3A93C1C-C600-4FAD-A701-79243E79CEBC}" type="presParOf" srcId="{E4E0DAEE-1324-4D06-81C7-CE66BC008151}" destId="{88B48789-B72B-4C6D-8A58-DB867507CD87}" srcOrd="4" destOrd="0" presId="urn:microsoft.com/office/officeart/2005/8/layout/hierarchy2"/>
    <dgm:cxn modelId="{75459CF4-A38A-4D3E-8A5F-E6359BC58E1B}" type="presParOf" srcId="{88B48789-B72B-4C6D-8A58-DB867507CD87}" destId="{5D713399-7FDE-4D3E-B711-4559F67F3036}" srcOrd="0" destOrd="0" presId="urn:microsoft.com/office/officeart/2005/8/layout/hierarchy2"/>
    <dgm:cxn modelId="{D6EF190B-9DF1-4D85-9A01-8864FCE4656A}" type="presParOf" srcId="{E4E0DAEE-1324-4D06-81C7-CE66BC008151}" destId="{E9781D54-EC48-4174-B294-B4CECE63B800}" srcOrd="5" destOrd="0" presId="urn:microsoft.com/office/officeart/2005/8/layout/hierarchy2"/>
    <dgm:cxn modelId="{24C12174-5883-4968-9F3B-BDD59459F49E}" type="presParOf" srcId="{E9781D54-EC48-4174-B294-B4CECE63B800}" destId="{5959CD9D-29AB-4A87-9801-E2055ECF0590}" srcOrd="0" destOrd="0" presId="urn:microsoft.com/office/officeart/2005/8/layout/hierarchy2"/>
    <dgm:cxn modelId="{FE3982B8-4B1B-457B-9660-A90A9AD42928}" type="presParOf" srcId="{E9781D54-EC48-4174-B294-B4CECE63B800}" destId="{D538841A-58A5-4C88-84CA-0CD920FC07ED}" srcOrd="1" destOrd="0" presId="urn:microsoft.com/office/officeart/2005/8/layout/hierarchy2"/>
    <dgm:cxn modelId="{EA0F6102-B49D-44F3-A59C-D06D10F30FAE}" type="presParOf" srcId="{D538841A-58A5-4C88-84CA-0CD920FC07ED}" destId="{7F833DD3-3BD5-49CA-91FF-DF282D87E48B}" srcOrd="0" destOrd="0" presId="urn:microsoft.com/office/officeart/2005/8/layout/hierarchy2"/>
    <dgm:cxn modelId="{9EFE3AC3-15A6-4B82-8243-5E5851AFA5F6}" type="presParOf" srcId="{7F833DD3-3BD5-49CA-91FF-DF282D87E48B}" destId="{3A02337E-4CFB-4CB1-8048-A87726118E31}" srcOrd="0" destOrd="0" presId="urn:microsoft.com/office/officeart/2005/8/layout/hierarchy2"/>
    <dgm:cxn modelId="{D31BA05D-7A5C-4FE2-991A-C45F15B6DF97}" type="presParOf" srcId="{D538841A-58A5-4C88-84CA-0CD920FC07ED}" destId="{02115059-F974-4812-9463-7EA5DD5A47F6}" srcOrd="1" destOrd="0" presId="urn:microsoft.com/office/officeart/2005/8/layout/hierarchy2"/>
    <dgm:cxn modelId="{620B1100-265E-4CE6-8395-9E8A81FB5268}" type="presParOf" srcId="{02115059-F974-4812-9463-7EA5DD5A47F6}" destId="{F49ED06B-F3E4-494F-9927-4DE6A5A6966C}" srcOrd="0" destOrd="0" presId="urn:microsoft.com/office/officeart/2005/8/layout/hierarchy2"/>
    <dgm:cxn modelId="{58017947-241F-4CF6-8DC1-848D43420D70}" type="presParOf" srcId="{02115059-F974-4812-9463-7EA5DD5A47F6}" destId="{86F8602E-E04C-4417-B5D0-971289D97E1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CC79C3-D46F-4BAC-9612-9BF006B10D82}"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F31C7FE6-72CA-4C76-A0C5-E0A223A18139}">
      <dgm:prSet phldrT="[テキスト]" custT="1"/>
      <dgm:spPr>
        <a:solidFill>
          <a:srgbClr val="E9CEFE"/>
        </a:solidFill>
      </dgm:spPr>
      <dgm:t>
        <a:bodyPr/>
        <a:lstStyle/>
        <a:p>
          <a:r>
            <a:rPr kumimoji="1" lang="en-US" altLang="ja-JP" sz="2800" b="1">
              <a:latin typeface="Times New Roman" panose="02020603050405020304" pitchFamily="18" charset="0"/>
              <a:cs typeface="Times New Roman" panose="02020603050405020304" pitchFamily="18" charset="0"/>
            </a:rPr>
            <a:t>Moral </a:t>
          </a:r>
          <a:r>
            <a:rPr kumimoji="1" lang="en-US" altLang="ja-JP" sz="2800" b="1" dirty="0">
              <a:latin typeface="Times New Roman" panose="02020603050405020304" pitchFamily="18" charset="0"/>
              <a:cs typeface="Times New Roman" panose="02020603050405020304" pitchFamily="18" charset="0"/>
            </a:rPr>
            <a:t>Codes</a:t>
          </a:r>
          <a:endParaRPr kumimoji="1" lang="ja-JP" altLang="en-US" sz="2800" b="1" dirty="0">
            <a:latin typeface="Times New Roman" panose="02020603050405020304" pitchFamily="18" charset="0"/>
            <a:cs typeface="Times New Roman" panose="02020603050405020304" pitchFamily="18" charset="0"/>
          </a:endParaRPr>
        </a:p>
      </dgm:t>
    </dgm:pt>
    <dgm:pt modelId="{081E894C-B121-48F4-94A4-25024426AC0F}" type="parTrans" cxnId="{E53AA5DD-DC57-4592-AC2C-DBB1FB652608}">
      <dgm:prSet/>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7DE813BD-9601-4A2C-AF09-2791DDBBC49A}" type="sibTrans" cxnId="{E53AA5DD-DC57-4592-AC2C-DBB1FB652608}">
      <dgm:prSet/>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7BE89502-C44A-4C4D-9DED-F078A6A3F25C}">
      <dgm:prSet phldrT="[テキスト]" custT="1"/>
      <dgm:spPr>
        <a:solidFill>
          <a:schemeClr val="accent4">
            <a:lumMod val="20000"/>
            <a:lumOff val="80000"/>
          </a:schemeClr>
        </a:solidFill>
      </dgm:spPr>
      <dgm:t>
        <a:bodyPr/>
        <a:lstStyle/>
        <a:p>
          <a:r>
            <a:rPr kumimoji="1" lang="en-US" altLang="ja-JP" sz="2800" b="1" dirty="0">
              <a:latin typeface="Times New Roman" panose="02020603050405020304" pitchFamily="18" charset="0"/>
              <a:cs typeface="Times New Roman" panose="02020603050405020304" pitchFamily="18" charset="0"/>
            </a:rPr>
            <a:t>Golden Rule</a:t>
          </a:r>
          <a:endParaRPr kumimoji="1" lang="ja-JP" altLang="en-US" sz="2800" b="1" dirty="0">
            <a:latin typeface="Times New Roman" panose="02020603050405020304" pitchFamily="18" charset="0"/>
            <a:cs typeface="Times New Roman" panose="02020603050405020304" pitchFamily="18" charset="0"/>
          </a:endParaRPr>
        </a:p>
      </dgm:t>
    </dgm:pt>
    <dgm:pt modelId="{97A59649-E5DD-4779-8233-0D8B67927E3B}" type="parTrans" cxnId="{877C88BD-3217-437E-919F-D33ED9241C5C}">
      <dgm:prSet custT="1"/>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9A367C3B-5D23-419A-BEC7-4906AC84B500}" type="sibTrans" cxnId="{877C88BD-3217-437E-919F-D33ED9241C5C}">
      <dgm:prSet/>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7A9A3052-C5B3-4C84-8CD5-E396710F648F}">
      <dgm:prSet phldrT="[テキスト]" custT="1"/>
      <dgm:spPr>
        <a:solidFill>
          <a:schemeClr val="accent4">
            <a:lumMod val="20000"/>
            <a:lumOff val="80000"/>
          </a:schemeClr>
        </a:solidFill>
      </dgm:spPr>
      <dgm:t>
        <a:bodyPr/>
        <a:lstStyle/>
        <a:p>
          <a:pPr algn="l"/>
          <a:r>
            <a:rPr kumimoji="1" lang="en-US" altLang="ja-JP" sz="2800" b="1" dirty="0">
              <a:latin typeface="Times New Roman" panose="02020603050405020304" pitchFamily="18" charset="0"/>
              <a:cs typeface="Times New Roman" panose="02020603050405020304" pitchFamily="18" charset="0"/>
            </a:rPr>
            <a:t>Do for others</a:t>
          </a:r>
          <a:r>
            <a:rPr kumimoji="1" lang="ja-JP" altLang="en-US" sz="2800" b="1" dirty="0">
              <a:latin typeface="Times New Roman" panose="02020603050405020304" pitchFamily="18" charset="0"/>
              <a:cs typeface="Times New Roman" panose="02020603050405020304" pitchFamily="18" charset="0"/>
            </a:rPr>
            <a:t>（</a:t>
          </a:r>
          <a:r>
            <a:rPr kumimoji="1" lang="en-US" altLang="ja-JP" sz="2800" b="1" dirty="0">
              <a:latin typeface="Times New Roman" panose="02020603050405020304" pitchFamily="18" charset="0"/>
              <a:cs typeface="Times New Roman" panose="02020603050405020304" pitchFamily="18" charset="0"/>
            </a:rPr>
            <a:t>Bible</a:t>
          </a:r>
          <a:r>
            <a:rPr kumimoji="1" lang="ja-JP" altLang="en-US" sz="2800" b="1" dirty="0">
              <a:latin typeface="Times New Roman" panose="02020603050405020304" pitchFamily="18" charset="0"/>
              <a:cs typeface="Times New Roman" panose="02020603050405020304" pitchFamily="18" charset="0"/>
            </a:rPr>
            <a:t>）</a:t>
          </a:r>
        </a:p>
      </dgm:t>
    </dgm:pt>
    <dgm:pt modelId="{37108558-90A7-4E11-BB2A-0226B9384FD2}" type="parTrans" cxnId="{18ACF092-FC0A-4C6E-BEF5-DFA10AA0BD88}">
      <dgm:prSet custT="1"/>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F35C7D60-1873-4631-8EEC-0B11A64946E6}" type="sibTrans" cxnId="{18ACF092-FC0A-4C6E-BEF5-DFA10AA0BD88}">
      <dgm:prSet/>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28EEF4D3-5519-48A5-A7EE-3272ECDD41FF}">
      <dgm:prSet phldrT="[テキスト]" custT="1"/>
      <dgm:spPr>
        <a:solidFill>
          <a:schemeClr val="accent4">
            <a:lumMod val="20000"/>
            <a:lumOff val="80000"/>
          </a:schemeClr>
        </a:solidFill>
      </dgm:spPr>
      <dgm:t>
        <a:bodyPr/>
        <a:lstStyle/>
        <a:p>
          <a:r>
            <a:rPr kumimoji="1" lang="en-US" altLang="ja-JP"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Management of business</a:t>
          </a:r>
          <a:endParaRPr kumimoji="1" lang="ja-JP" alt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BD38EDF1-1C64-4A2B-A8AF-E693010357D4}" type="parTrans" cxnId="{3890F172-F7EA-4308-B273-4D1C7549B40D}">
      <dgm:prSet custT="1"/>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33137652-5B74-4B43-B25C-684B5CBEF4F1}" type="sibTrans" cxnId="{3890F172-F7EA-4308-B273-4D1C7549B40D}">
      <dgm:prSet/>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C4543A55-C0AA-42A6-AF61-EDA7D3A3D495}">
      <dgm:prSet phldrT="[テキスト]" custT="1"/>
      <dgm:spPr>
        <a:solidFill>
          <a:schemeClr val="bg1">
            <a:lumMod val="95000"/>
          </a:schemeClr>
        </a:solidFill>
      </dgm:spPr>
      <dgm:t>
        <a:bodyPr/>
        <a:lstStyle/>
        <a:p>
          <a:r>
            <a:rPr kumimoji="1" lang="en-US" altLang="ja-JP" sz="2800" b="1" dirty="0">
              <a:latin typeface="Times New Roman" panose="02020603050405020304" pitchFamily="18" charset="0"/>
              <a:cs typeface="Times New Roman" panose="02020603050405020304" pitchFamily="18" charset="0"/>
            </a:rPr>
            <a:t>Silver Rule</a:t>
          </a:r>
          <a:endParaRPr kumimoji="1" lang="ja-JP" altLang="en-US" sz="2800" b="1" dirty="0">
            <a:latin typeface="Times New Roman" panose="02020603050405020304" pitchFamily="18" charset="0"/>
            <a:cs typeface="Times New Roman" panose="02020603050405020304" pitchFamily="18" charset="0"/>
          </a:endParaRPr>
        </a:p>
      </dgm:t>
    </dgm:pt>
    <dgm:pt modelId="{052E545C-AF50-448F-8965-31AD71F4B9BC}" type="parTrans" cxnId="{13A723F9-F142-49B3-B1C4-188920AF3B2F}">
      <dgm:prSet custT="1"/>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FC7B3F00-34BA-4F65-B118-827BEB5A1D5C}" type="sibTrans" cxnId="{13A723F9-F142-49B3-B1C4-188920AF3B2F}">
      <dgm:prSet/>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E1871237-AFC1-4FEF-9F24-23CEB4C8FB46}">
      <dgm:prSet phldrT="[テキスト]" custT="1"/>
      <dgm:spPr>
        <a:solidFill>
          <a:schemeClr val="accent2">
            <a:lumMod val="20000"/>
            <a:lumOff val="80000"/>
          </a:schemeClr>
        </a:solidFill>
      </dgm:spPr>
      <dgm:t>
        <a:bodyPr/>
        <a:lstStyle/>
        <a:p>
          <a:r>
            <a:rPr kumimoji="1" lang="en-US" altLang="ja-JP" sz="2800" b="1" dirty="0">
              <a:latin typeface="Times New Roman" panose="02020603050405020304" pitchFamily="18" charset="0"/>
              <a:cs typeface="Times New Roman" panose="02020603050405020304" pitchFamily="18" charset="0"/>
            </a:rPr>
            <a:t>Bronze Rule</a:t>
          </a:r>
          <a:endParaRPr kumimoji="1" lang="ja-JP" altLang="en-US" sz="2800" b="1" dirty="0">
            <a:latin typeface="Times New Roman" panose="02020603050405020304" pitchFamily="18" charset="0"/>
            <a:cs typeface="Times New Roman" panose="02020603050405020304" pitchFamily="18" charset="0"/>
          </a:endParaRPr>
        </a:p>
      </dgm:t>
    </dgm:pt>
    <dgm:pt modelId="{C73567B2-F582-41FB-84D3-7E96E0A9C853}" type="parTrans" cxnId="{5C56B210-6086-443B-813F-0E28E871F838}">
      <dgm:prSet custT="1"/>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A2C4A619-4282-4A55-B261-BE3916E62E93}" type="sibTrans" cxnId="{5C56B210-6086-443B-813F-0E28E871F838}">
      <dgm:prSet/>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F161AF01-DE43-4232-96C6-A094010CC943}">
      <dgm:prSet phldrT="[テキスト]" custT="1"/>
      <dgm:spPr>
        <a:solidFill>
          <a:schemeClr val="bg1">
            <a:lumMod val="95000"/>
          </a:schemeClr>
        </a:solidFill>
      </dgm:spPr>
      <dgm:t>
        <a:bodyPr/>
        <a:lstStyle/>
        <a:p>
          <a:pPr algn="l"/>
          <a:r>
            <a:rPr kumimoji="1" lang="ja-JP" altLang="en-US" sz="2800" b="1" dirty="0">
              <a:latin typeface="Times New Roman" panose="02020603050405020304" pitchFamily="18" charset="0"/>
              <a:cs typeface="Times New Roman" panose="02020603050405020304" pitchFamily="18" charset="0"/>
            </a:rPr>
            <a:t> </a:t>
          </a:r>
          <a:r>
            <a:rPr kumimoji="1" lang="en-US" altLang="ja-JP" sz="2800" b="1" dirty="0">
              <a:latin typeface="Times New Roman" panose="02020603050405020304" pitchFamily="18" charset="0"/>
              <a:cs typeface="Times New Roman" panose="02020603050405020304" pitchFamily="18" charset="0"/>
            </a:rPr>
            <a:t>Don’t harm others</a:t>
          </a:r>
          <a:r>
            <a:rPr kumimoji="1" lang="ja-JP" altLang="en-US" sz="2800" b="1" dirty="0">
              <a:latin typeface="Times New Roman" panose="02020603050405020304" pitchFamily="18" charset="0"/>
              <a:cs typeface="Times New Roman" panose="02020603050405020304" pitchFamily="18" charset="0"/>
            </a:rPr>
            <a:t>（</a:t>
          </a:r>
          <a:r>
            <a:rPr kumimoji="1" lang="en-US" altLang="en-US" sz="2800" b="1" dirty="0">
              <a:latin typeface="Times New Roman" panose="02020603050405020304" pitchFamily="18" charset="0"/>
              <a:cs typeface="Times New Roman" panose="02020603050405020304" pitchFamily="18" charset="0"/>
            </a:rPr>
            <a:t>Analects of Confucius</a:t>
          </a:r>
          <a:r>
            <a:rPr kumimoji="1" lang="ja-JP" altLang="en-US" sz="2800" b="1" dirty="0">
              <a:latin typeface="Times New Roman" panose="02020603050405020304" pitchFamily="18" charset="0"/>
              <a:cs typeface="Times New Roman" panose="02020603050405020304" pitchFamily="18" charset="0"/>
            </a:rPr>
            <a:t>）</a:t>
          </a:r>
        </a:p>
      </dgm:t>
    </dgm:pt>
    <dgm:pt modelId="{B147C304-09CE-4FB7-8DAB-0E84EC80C1E6}" type="parTrans" cxnId="{FD5FF8D2-C575-4BBC-BDBF-2A85015CCA83}">
      <dgm:prSet custT="1"/>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3AE6A005-2E90-4C65-A50B-9BA0EEC5FBD6}" type="sibTrans" cxnId="{FD5FF8D2-C575-4BBC-BDBF-2A85015CCA83}">
      <dgm:prSet/>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E8DF3F6B-83CD-4FA8-9E01-AE18287AEE21}">
      <dgm:prSet phldrT="[テキスト]" custT="1"/>
      <dgm:spPr>
        <a:solidFill>
          <a:schemeClr val="bg1">
            <a:lumMod val="95000"/>
          </a:schemeClr>
        </a:solidFill>
      </dgm:spPr>
      <dgm:t>
        <a:bodyPr/>
        <a:lstStyle/>
        <a:p>
          <a:r>
            <a:rPr kumimoji="1" lang="en-US" altLang="ja-JP" sz="2800" b="1" dirty="0">
              <a:latin typeface="Times New Roman" panose="02020603050405020304" pitchFamily="18" charset="0"/>
              <a:cs typeface="Times New Roman" panose="02020603050405020304" pitchFamily="18" charset="0"/>
            </a:rPr>
            <a:t>Tort Law</a:t>
          </a:r>
          <a:endParaRPr kumimoji="1" lang="ja-JP" altLang="en-US" sz="2800" b="1" dirty="0">
            <a:latin typeface="Times New Roman" panose="02020603050405020304" pitchFamily="18" charset="0"/>
            <a:cs typeface="Times New Roman" panose="02020603050405020304" pitchFamily="18" charset="0"/>
          </a:endParaRPr>
        </a:p>
      </dgm:t>
    </dgm:pt>
    <dgm:pt modelId="{A0667723-FC75-4220-A2CF-2D2BE7096403}" type="parTrans" cxnId="{D26265A9-C2FC-4B46-9FF4-16A39B4CE70D}">
      <dgm:prSet custT="1"/>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F5D535CA-3695-4094-A3D8-FA55BDD445D3}" type="sibTrans" cxnId="{D26265A9-C2FC-4B46-9FF4-16A39B4CE70D}">
      <dgm:prSet/>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B9D9E347-66E2-41BE-AFD0-5F55E01F037A}">
      <dgm:prSet phldrT="[テキスト]" custT="1"/>
      <dgm:spPr>
        <a:solidFill>
          <a:schemeClr val="accent2">
            <a:lumMod val="20000"/>
            <a:lumOff val="80000"/>
          </a:schemeClr>
        </a:solidFill>
      </dgm:spPr>
      <dgm:t>
        <a:bodyPr/>
        <a:lstStyle/>
        <a:p>
          <a:pPr algn="l"/>
          <a:r>
            <a:rPr kumimoji="1" lang="ja-JP" altLang="en-US" sz="2800" b="1" dirty="0">
              <a:latin typeface="Times New Roman" panose="02020603050405020304" pitchFamily="18" charset="0"/>
              <a:cs typeface="Times New Roman" panose="02020603050405020304" pitchFamily="18" charset="0"/>
            </a:rPr>
            <a:t> </a:t>
          </a:r>
          <a:r>
            <a:rPr kumimoji="1" lang="en-US" altLang="ja-JP" sz="2800" b="1" dirty="0">
              <a:latin typeface="Times New Roman" panose="02020603050405020304" pitchFamily="18" charset="0"/>
              <a:cs typeface="Times New Roman" panose="02020603050405020304" pitchFamily="18" charset="0"/>
            </a:rPr>
            <a:t>Don’t be enriched by others harm (Digesta)</a:t>
          </a:r>
          <a:endParaRPr kumimoji="1" lang="ja-JP" altLang="en-US" sz="2800" b="1" dirty="0">
            <a:latin typeface="Times New Roman" panose="02020603050405020304" pitchFamily="18" charset="0"/>
            <a:cs typeface="Times New Roman" panose="02020603050405020304" pitchFamily="18" charset="0"/>
          </a:endParaRPr>
        </a:p>
      </dgm:t>
    </dgm:pt>
    <dgm:pt modelId="{62139BE4-6FF2-443B-AE6B-3B04EE54D597}" type="parTrans" cxnId="{46DAA20C-FA5B-4546-92A7-63B83F550C8D}">
      <dgm:prSet custT="1"/>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283657EF-E3B3-4F26-A27F-C486C5D931B4}" type="sibTrans" cxnId="{46DAA20C-FA5B-4546-92A7-63B83F550C8D}">
      <dgm:prSet/>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BE8AE8BF-F8CD-44B9-9812-D0DF6D3FE925}">
      <dgm:prSet phldrT="[テキスト]" custT="1"/>
      <dgm:spPr>
        <a:solidFill>
          <a:schemeClr val="accent2">
            <a:lumMod val="20000"/>
            <a:lumOff val="80000"/>
          </a:schemeClr>
        </a:solidFill>
      </dgm:spPr>
      <dgm:t>
        <a:bodyPr/>
        <a:lstStyle/>
        <a:p>
          <a:r>
            <a:rPr kumimoji="1" lang="en-US" altLang="ja-JP" sz="2800" b="1" dirty="0">
              <a:latin typeface="Times New Roman" panose="02020603050405020304" pitchFamily="18" charset="0"/>
              <a:cs typeface="Times New Roman" panose="02020603050405020304" pitchFamily="18" charset="0"/>
            </a:rPr>
            <a:t>Unjust enrichment</a:t>
          </a:r>
          <a:endParaRPr kumimoji="1" lang="ja-JP" altLang="en-US" sz="2800" b="1" dirty="0">
            <a:latin typeface="Times New Roman" panose="02020603050405020304" pitchFamily="18" charset="0"/>
            <a:cs typeface="Times New Roman" panose="02020603050405020304" pitchFamily="18" charset="0"/>
          </a:endParaRPr>
        </a:p>
      </dgm:t>
    </dgm:pt>
    <dgm:pt modelId="{ADE079A5-6120-40AB-A7A2-9895623814EB}" type="parTrans" cxnId="{FCE185DC-1060-4D3F-B35A-409D4B845F3B}">
      <dgm:prSet custT="1"/>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2561D7B8-B47A-4E55-94D6-1EFA395432D1}" type="sibTrans" cxnId="{FCE185DC-1060-4D3F-B35A-409D4B845F3B}">
      <dgm:prSet/>
      <dgm:spPr/>
      <dgm:t>
        <a:bodyPr/>
        <a:lstStyle/>
        <a:p>
          <a:endParaRPr kumimoji="1" lang="ja-JP" altLang="en-US" sz="2800">
            <a:latin typeface="Times New Roman" panose="02020603050405020304" pitchFamily="18" charset="0"/>
            <a:cs typeface="Times New Roman" panose="02020603050405020304" pitchFamily="18" charset="0"/>
          </a:endParaRPr>
        </a:p>
      </dgm:t>
    </dgm:pt>
    <dgm:pt modelId="{4B00CC95-34B7-47CF-B349-E99DC7C7F22B}" type="pres">
      <dgm:prSet presAssocID="{D7CC79C3-D46F-4BAC-9612-9BF006B10D82}" presName="diagram" presStyleCnt="0">
        <dgm:presLayoutVars>
          <dgm:chPref val="1"/>
          <dgm:dir/>
          <dgm:animOne val="branch"/>
          <dgm:animLvl val="lvl"/>
          <dgm:resizeHandles val="exact"/>
        </dgm:presLayoutVars>
      </dgm:prSet>
      <dgm:spPr/>
    </dgm:pt>
    <dgm:pt modelId="{25F91ED6-D932-4E6B-932C-E741BFF79F33}" type="pres">
      <dgm:prSet presAssocID="{F31C7FE6-72CA-4C76-A0C5-E0A223A18139}" presName="root1" presStyleCnt="0"/>
      <dgm:spPr/>
    </dgm:pt>
    <dgm:pt modelId="{63C1F3C2-C966-44B5-97EF-7416A22F7B39}" type="pres">
      <dgm:prSet presAssocID="{F31C7FE6-72CA-4C76-A0C5-E0A223A18139}" presName="LevelOneTextNode" presStyleLbl="node0" presStyleIdx="0" presStyleCnt="1" custScaleX="99261" custScaleY="177156" custLinFactNeighborY="-2350">
        <dgm:presLayoutVars>
          <dgm:chPref val="3"/>
        </dgm:presLayoutVars>
      </dgm:prSet>
      <dgm:spPr/>
    </dgm:pt>
    <dgm:pt modelId="{6C8D826B-7466-4F90-85D6-CABD297F9484}" type="pres">
      <dgm:prSet presAssocID="{F31C7FE6-72CA-4C76-A0C5-E0A223A18139}" presName="level2hierChild" presStyleCnt="0"/>
      <dgm:spPr/>
    </dgm:pt>
    <dgm:pt modelId="{4DDABDCE-A954-4761-A733-EB1223B3F1E4}" type="pres">
      <dgm:prSet presAssocID="{97A59649-E5DD-4779-8233-0D8B67927E3B}" presName="conn2-1" presStyleLbl="parChTrans1D2" presStyleIdx="0" presStyleCnt="3"/>
      <dgm:spPr/>
    </dgm:pt>
    <dgm:pt modelId="{D758048E-45DD-4A43-845F-B7A1342DAC28}" type="pres">
      <dgm:prSet presAssocID="{97A59649-E5DD-4779-8233-0D8B67927E3B}" presName="connTx" presStyleLbl="parChTrans1D2" presStyleIdx="0" presStyleCnt="3"/>
      <dgm:spPr/>
    </dgm:pt>
    <dgm:pt modelId="{491EAE8B-CAD9-4350-B3F4-E16CB42E48D4}" type="pres">
      <dgm:prSet presAssocID="{7BE89502-C44A-4C4D-9DED-F078A6A3F25C}" presName="root2" presStyleCnt="0"/>
      <dgm:spPr/>
    </dgm:pt>
    <dgm:pt modelId="{F5B01DFB-A43D-42D4-AB33-F32954A1AD1B}" type="pres">
      <dgm:prSet presAssocID="{7BE89502-C44A-4C4D-9DED-F078A6A3F25C}" presName="LevelTwoTextNode" presStyleLbl="node2" presStyleIdx="0" presStyleCnt="3" custScaleX="82316" custScaleY="177156" custLinFactNeighborX="25" custLinFactNeighborY="-79917">
        <dgm:presLayoutVars>
          <dgm:chPref val="3"/>
        </dgm:presLayoutVars>
      </dgm:prSet>
      <dgm:spPr/>
    </dgm:pt>
    <dgm:pt modelId="{243452C4-E7DF-4CE5-B02E-B086A6280CD5}" type="pres">
      <dgm:prSet presAssocID="{7BE89502-C44A-4C4D-9DED-F078A6A3F25C}" presName="level3hierChild" presStyleCnt="0"/>
      <dgm:spPr/>
    </dgm:pt>
    <dgm:pt modelId="{BBDF30CA-7F65-49BE-AEAD-348AA0854D36}" type="pres">
      <dgm:prSet presAssocID="{37108558-90A7-4E11-BB2A-0226B9384FD2}" presName="conn2-1" presStyleLbl="parChTrans1D3" presStyleIdx="0" presStyleCnt="3"/>
      <dgm:spPr/>
    </dgm:pt>
    <dgm:pt modelId="{46D9D1D5-24A3-4928-9A68-5E4D432DEC45}" type="pres">
      <dgm:prSet presAssocID="{37108558-90A7-4E11-BB2A-0226B9384FD2}" presName="connTx" presStyleLbl="parChTrans1D3" presStyleIdx="0" presStyleCnt="3"/>
      <dgm:spPr/>
    </dgm:pt>
    <dgm:pt modelId="{A28BA926-8657-436C-BF51-A722B3C5D1F0}" type="pres">
      <dgm:prSet presAssocID="{7A9A3052-C5B3-4C84-8CD5-E396710F648F}" presName="root2" presStyleCnt="0"/>
      <dgm:spPr/>
    </dgm:pt>
    <dgm:pt modelId="{11907C38-9CD7-4BF7-90D8-87BC57FD50D9}" type="pres">
      <dgm:prSet presAssocID="{7A9A3052-C5B3-4C84-8CD5-E396710F648F}" presName="LevelTwoTextNode" presStyleLbl="node3" presStyleIdx="0" presStyleCnt="3" custScaleX="259374" custScaleY="177156" custLinFactNeighborX="-6557" custLinFactNeighborY="-79917">
        <dgm:presLayoutVars>
          <dgm:chPref val="3"/>
        </dgm:presLayoutVars>
      </dgm:prSet>
      <dgm:spPr/>
    </dgm:pt>
    <dgm:pt modelId="{F27FD07D-3990-4409-8024-1835CC1414E4}" type="pres">
      <dgm:prSet presAssocID="{7A9A3052-C5B3-4C84-8CD5-E396710F648F}" presName="level3hierChild" presStyleCnt="0"/>
      <dgm:spPr/>
    </dgm:pt>
    <dgm:pt modelId="{75E3834B-807F-4DB1-B5AA-4F60DCD0E340}" type="pres">
      <dgm:prSet presAssocID="{BD38EDF1-1C64-4A2B-A8AF-E693010357D4}" presName="conn2-1" presStyleLbl="parChTrans1D4" presStyleIdx="0" presStyleCnt="3"/>
      <dgm:spPr/>
    </dgm:pt>
    <dgm:pt modelId="{01749732-1DC5-4EC0-9472-8BC6F94BB216}" type="pres">
      <dgm:prSet presAssocID="{BD38EDF1-1C64-4A2B-A8AF-E693010357D4}" presName="connTx" presStyleLbl="parChTrans1D4" presStyleIdx="0" presStyleCnt="3"/>
      <dgm:spPr/>
    </dgm:pt>
    <dgm:pt modelId="{2FDE8A57-1B5C-41B7-A353-0FC8294CD0FC}" type="pres">
      <dgm:prSet presAssocID="{28EEF4D3-5519-48A5-A7EE-3272ECDD41FF}" presName="root2" presStyleCnt="0"/>
      <dgm:spPr/>
    </dgm:pt>
    <dgm:pt modelId="{AA77EEE9-8587-4E5A-9BD4-337A5693DF02}" type="pres">
      <dgm:prSet presAssocID="{28EEF4D3-5519-48A5-A7EE-3272ECDD41FF}" presName="LevelTwoTextNode" presStyleLbl="node4" presStyleIdx="0" presStyleCnt="3" custScaleX="146411" custScaleY="177156" custLinFactNeighborX="-17989" custLinFactNeighborY="-79917">
        <dgm:presLayoutVars>
          <dgm:chPref val="3"/>
        </dgm:presLayoutVars>
      </dgm:prSet>
      <dgm:spPr/>
    </dgm:pt>
    <dgm:pt modelId="{C3AA951C-EB2A-412C-8F36-EBD8F5E5234B}" type="pres">
      <dgm:prSet presAssocID="{28EEF4D3-5519-48A5-A7EE-3272ECDD41FF}" presName="level3hierChild" presStyleCnt="0"/>
      <dgm:spPr/>
    </dgm:pt>
    <dgm:pt modelId="{19C02BCA-5E70-44D0-A3F2-D5974BDFE775}" type="pres">
      <dgm:prSet presAssocID="{052E545C-AF50-448F-8965-31AD71F4B9BC}" presName="conn2-1" presStyleLbl="parChTrans1D2" presStyleIdx="1" presStyleCnt="3"/>
      <dgm:spPr/>
    </dgm:pt>
    <dgm:pt modelId="{FB2D6C76-94BC-47C2-A067-8B442C4A5E82}" type="pres">
      <dgm:prSet presAssocID="{052E545C-AF50-448F-8965-31AD71F4B9BC}" presName="connTx" presStyleLbl="parChTrans1D2" presStyleIdx="1" presStyleCnt="3"/>
      <dgm:spPr/>
    </dgm:pt>
    <dgm:pt modelId="{34693B4E-70AF-468B-9E48-582F36F1D288}" type="pres">
      <dgm:prSet presAssocID="{C4543A55-C0AA-42A6-AF61-EDA7D3A3D495}" presName="root2" presStyleCnt="0"/>
      <dgm:spPr/>
    </dgm:pt>
    <dgm:pt modelId="{BA1521B5-4EF0-465A-BB23-D46D2B91FBF9}" type="pres">
      <dgm:prSet presAssocID="{C4543A55-C0AA-42A6-AF61-EDA7D3A3D495}" presName="LevelTwoTextNode" presStyleLbl="node2" presStyleIdx="1" presStyleCnt="3" custScaleX="82316" custScaleY="177156" custLinFactNeighborX="25" custLinFactNeighborY="-1848">
        <dgm:presLayoutVars>
          <dgm:chPref val="3"/>
        </dgm:presLayoutVars>
      </dgm:prSet>
      <dgm:spPr/>
    </dgm:pt>
    <dgm:pt modelId="{88482CD3-BCDB-4256-A36B-EF3B0907BE8C}" type="pres">
      <dgm:prSet presAssocID="{C4543A55-C0AA-42A6-AF61-EDA7D3A3D495}" presName="level3hierChild" presStyleCnt="0"/>
      <dgm:spPr/>
    </dgm:pt>
    <dgm:pt modelId="{32022D19-9EFB-4D3F-80EE-F5488BC72189}" type="pres">
      <dgm:prSet presAssocID="{B147C304-09CE-4FB7-8DAB-0E84EC80C1E6}" presName="conn2-1" presStyleLbl="parChTrans1D3" presStyleIdx="1" presStyleCnt="3"/>
      <dgm:spPr/>
    </dgm:pt>
    <dgm:pt modelId="{480A1E54-AD4F-46D8-BD55-BB7A9E54E174}" type="pres">
      <dgm:prSet presAssocID="{B147C304-09CE-4FB7-8DAB-0E84EC80C1E6}" presName="connTx" presStyleLbl="parChTrans1D3" presStyleIdx="1" presStyleCnt="3"/>
      <dgm:spPr/>
    </dgm:pt>
    <dgm:pt modelId="{0B170575-7454-463A-B439-832B48673869}" type="pres">
      <dgm:prSet presAssocID="{F161AF01-DE43-4232-96C6-A094010CC943}" presName="root2" presStyleCnt="0"/>
      <dgm:spPr/>
    </dgm:pt>
    <dgm:pt modelId="{62333F3F-164D-4DC8-A7AC-FEEF342F9A66}" type="pres">
      <dgm:prSet presAssocID="{F161AF01-DE43-4232-96C6-A094010CC943}" presName="LevelTwoTextNode" presStyleLbl="node3" presStyleIdx="1" presStyleCnt="3" custScaleX="259374" custScaleY="177156" custLinFactNeighborX="-6557" custLinFactNeighborY="-1232">
        <dgm:presLayoutVars>
          <dgm:chPref val="3"/>
        </dgm:presLayoutVars>
      </dgm:prSet>
      <dgm:spPr/>
    </dgm:pt>
    <dgm:pt modelId="{2FB645AB-639D-46EA-B737-9D9D387425C0}" type="pres">
      <dgm:prSet presAssocID="{F161AF01-DE43-4232-96C6-A094010CC943}" presName="level3hierChild" presStyleCnt="0"/>
      <dgm:spPr/>
    </dgm:pt>
    <dgm:pt modelId="{5272EE9D-7070-401B-A16C-927793102CF2}" type="pres">
      <dgm:prSet presAssocID="{A0667723-FC75-4220-A2CF-2D2BE7096403}" presName="conn2-1" presStyleLbl="parChTrans1D4" presStyleIdx="1" presStyleCnt="3"/>
      <dgm:spPr/>
    </dgm:pt>
    <dgm:pt modelId="{538D0CCD-9560-4CAD-A1BC-8E0911937B51}" type="pres">
      <dgm:prSet presAssocID="{A0667723-FC75-4220-A2CF-2D2BE7096403}" presName="connTx" presStyleLbl="parChTrans1D4" presStyleIdx="1" presStyleCnt="3"/>
      <dgm:spPr/>
    </dgm:pt>
    <dgm:pt modelId="{520B050C-D45A-4F03-ACD4-8702AB629B60}" type="pres">
      <dgm:prSet presAssocID="{E8DF3F6B-83CD-4FA8-9E01-AE18287AEE21}" presName="root2" presStyleCnt="0"/>
      <dgm:spPr/>
    </dgm:pt>
    <dgm:pt modelId="{9EA75052-0030-42CC-A303-634A047C5B07}" type="pres">
      <dgm:prSet presAssocID="{E8DF3F6B-83CD-4FA8-9E01-AE18287AEE21}" presName="LevelTwoTextNode" presStyleLbl="node4" presStyleIdx="1" presStyleCnt="3" custScaleX="146411" custScaleY="177156" custLinFactNeighborX="-17989" custLinFactNeighborY="-616">
        <dgm:presLayoutVars>
          <dgm:chPref val="3"/>
        </dgm:presLayoutVars>
      </dgm:prSet>
      <dgm:spPr/>
    </dgm:pt>
    <dgm:pt modelId="{66D9DE13-539D-4C3D-8ACC-55DED47C16B8}" type="pres">
      <dgm:prSet presAssocID="{E8DF3F6B-83CD-4FA8-9E01-AE18287AEE21}" presName="level3hierChild" presStyleCnt="0"/>
      <dgm:spPr/>
    </dgm:pt>
    <dgm:pt modelId="{F2296BAF-1C7A-428E-B98C-1F619A30B8FB}" type="pres">
      <dgm:prSet presAssocID="{C73567B2-F582-41FB-84D3-7E96E0A9C853}" presName="conn2-1" presStyleLbl="parChTrans1D2" presStyleIdx="2" presStyleCnt="3"/>
      <dgm:spPr/>
    </dgm:pt>
    <dgm:pt modelId="{B421549A-C4BA-4C88-B014-1232CC356AA4}" type="pres">
      <dgm:prSet presAssocID="{C73567B2-F582-41FB-84D3-7E96E0A9C853}" presName="connTx" presStyleLbl="parChTrans1D2" presStyleIdx="2" presStyleCnt="3"/>
      <dgm:spPr/>
    </dgm:pt>
    <dgm:pt modelId="{4CE0041C-A931-4EE6-8501-200BBEA2A83D}" type="pres">
      <dgm:prSet presAssocID="{E1871237-AFC1-4FEF-9F24-23CEB4C8FB46}" presName="root2" presStyleCnt="0"/>
      <dgm:spPr/>
    </dgm:pt>
    <dgm:pt modelId="{47713881-D191-4D5F-8305-788BFB730942}" type="pres">
      <dgm:prSet presAssocID="{E1871237-AFC1-4FEF-9F24-23CEB4C8FB46}" presName="LevelTwoTextNode" presStyleLbl="node2" presStyleIdx="2" presStyleCnt="3" custScaleX="82316" custScaleY="177156" custLinFactNeighborX="25" custLinFactNeighborY="65801">
        <dgm:presLayoutVars>
          <dgm:chPref val="3"/>
        </dgm:presLayoutVars>
      </dgm:prSet>
      <dgm:spPr/>
    </dgm:pt>
    <dgm:pt modelId="{ED50F1C7-C16A-421B-9935-959DA940A8A0}" type="pres">
      <dgm:prSet presAssocID="{E1871237-AFC1-4FEF-9F24-23CEB4C8FB46}" presName="level3hierChild" presStyleCnt="0"/>
      <dgm:spPr/>
    </dgm:pt>
    <dgm:pt modelId="{D7D95CC4-E2CA-4918-81D4-698098F3588B}" type="pres">
      <dgm:prSet presAssocID="{62139BE4-6FF2-443B-AE6B-3B04EE54D597}" presName="conn2-1" presStyleLbl="parChTrans1D3" presStyleIdx="2" presStyleCnt="3"/>
      <dgm:spPr/>
    </dgm:pt>
    <dgm:pt modelId="{FAA643D0-1BE5-49E9-AAC9-0B052304E2E0}" type="pres">
      <dgm:prSet presAssocID="{62139BE4-6FF2-443B-AE6B-3B04EE54D597}" presName="connTx" presStyleLbl="parChTrans1D3" presStyleIdx="2" presStyleCnt="3"/>
      <dgm:spPr/>
    </dgm:pt>
    <dgm:pt modelId="{39A1205E-5C31-4CEA-A10E-20CD6839D953}" type="pres">
      <dgm:prSet presAssocID="{B9D9E347-66E2-41BE-AFD0-5F55E01F037A}" presName="root2" presStyleCnt="0"/>
      <dgm:spPr/>
    </dgm:pt>
    <dgm:pt modelId="{4B7F613F-4295-411D-85C2-46E63DA3315A}" type="pres">
      <dgm:prSet presAssocID="{B9D9E347-66E2-41BE-AFD0-5F55E01F037A}" presName="LevelTwoTextNode" presStyleLbl="node3" presStyleIdx="2" presStyleCnt="3" custScaleX="259374" custScaleY="177156" custLinFactNeighborX="-6557" custLinFactNeighborY="65801">
        <dgm:presLayoutVars>
          <dgm:chPref val="3"/>
        </dgm:presLayoutVars>
      </dgm:prSet>
      <dgm:spPr/>
    </dgm:pt>
    <dgm:pt modelId="{BD319D41-6086-40AA-AC8F-1C9747007B1C}" type="pres">
      <dgm:prSet presAssocID="{B9D9E347-66E2-41BE-AFD0-5F55E01F037A}" presName="level3hierChild" presStyleCnt="0"/>
      <dgm:spPr/>
    </dgm:pt>
    <dgm:pt modelId="{98019B00-A34A-498A-A08F-E6FCA42AC9C0}" type="pres">
      <dgm:prSet presAssocID="{ADE079A5-6120-40AB-A7A2-9895623814EB}" presName="conn2-1" presStyleLbl="parChTrans1D4" presStyleIdx="2" presStyleCnt="3"/>
      <dgm:spPr/>
    </dgm:pt>
    <dgm:pt modelId="{C93B60A9-F07F-425D-BE9B-0B2AA41E4363}" type="pres">
      <dgm:prSet presAssocID="{ADE079A5-6120-40AB-A7A2-9895623814EB}" presName="connTx" presStyleLbl="parChTrans1D4" presStyleIdx="2" presStyleCnt="3"/>
      <dgm:spPr/>
    </dgm:pt>
    <dgm:pt modelId="{2358D171-BC82-40C5-B6AE-767E5A3C1B10}" type="pres">
      <dgm:prSet presAssocID="{BE8AE8BF-F8CD-44B9-9812-D0DF6D3FE925}" presName="root2" presStyleCnt="0"/>
      <dgm:spPr/>
    </dgm:pt>
    <dgm:pt modelId="{1E22EAA8-C445-42CD-A70D-8964D46EE7C9}" type="pres">
      <dgm:prSet presAssocID="{BE8AE8BF-F8CD-44B9-9812-D0DF6D3FE925}" presName="LevelTwoTextNode" presStyleLbl="node4" presStyleIdx="2" presStyleCnt="3" custScaleX="146411" custScaleY="177156" custLinFactNeighborX="-17989" custLinFactNeighborY="65801">
        <dgm:presLayoutVars>
          <dgm:chPref val="3"/>
        </dgm:presLayoutVars>
      </dgm:prSet>
      <dgm:spPr/>
    </dgm:pt>
    <dgm:pt modelId="{D7F1B060-9010-418B-9A31-FE74077420DD}" type="pres">
      <dgm:prSet presAssocID="{BE8AE8BF-F8CD-44B9-9812-D0DF6D3FE925}" presName="level3hierChild" presStyleCnt="0"/>
      <dgm:spPr/>
    </dgm:pt>
  </dgm:ptLst>
  <dgm:cxnLst>
    <dgm:cxn modelId="{BFC06307-8F74-49D2-9B0C-61A47A7D3A01}" type="presOf" srcId="{28EEF4D3-5519-48A5-A7EE-3272ECDD41FF}" destId="{AA77EEE9-8587-4E5A-9BD4-337A5693DF02}" srcOrd="0" destOrd="0" presId="urn:microsoft.com/office/officeart/2005/8/layout/hierarchy2"/>
    <dgm:cxn modelId="{46DAA20C-FA5B-4546-92A7-63B83F550C8D}" srcId="{E1871237-AFC1-4FEF-9F24-23CEB4C8FB46}" destId="{B9D9E347-66E2-41BE-AFD0-5F55E01F037A}" srcOrd="0" destOrd="0" parTransId="{62139BE4-6FF2-443B-AE6B-3B04EE54D597}" sibTransId="{283657EF-E3B3-4F26-A27F-C486C5D931B4}"/>
    <dgm:cxn modelId="{5C56B210-6086-443B-813F-0E28E871F838}" srcId="{F31C7FE6-72CA-4C76-A0C5-E0A223A18139}" destId="{E1871237-AFC1-4FEF-9F24-23CEB4C8FB46}" srcOrd="2" destOrd="0" parTransId="{C73567B2-F582-41FB-84D3-7E96E0A9C853}" sibTransId="{A2C4A619-4282-4A55-B261-BE3916E62E93}"/>
    <dgm:cxn modelId="{EB5BA612-5B1D-419D-B1DB-72BFBABA6A6E}" type="presOf" srcId="{C73567B2-F582-41FB-84D3-7E96E0A9C853}" destId="{F2296BAF-1C7A-428E-B98C-1F619A30B8FB}" srcOrd="0" destOrd="0" presId="urn:microsoft.com/office/officeart/2005/8/layout/hierarchy2"/>
    <dgm:cxn modelId="{549D081B-10B3-4B8D-ACAB-052EC58A067D}" type="presOf" srcId="{7BE89502-C44A-4C4D-9DED-F078A6A3F25C}" destId="{F5B01DFB-A43D-42D4-AB33-F32954A1AD1B}" srcOrd="0" destOrd="0" presId="urn:microsoft.com/office/officeart/2005/8/layout/hierarchy2"/>
    <dgm:cxn modelId="{F60CFB1D-B6A8-4DD3-BC30-910619384272}" type="presOf" srcId="{BE8AE8BF-F8CD-44B9-9812-D0DF6D3FE925}" destId="{1E22EAA8-C445-42CD-A70D-8964D46EE7C9}" srcOrd="0" destOrd="0" presId="urn:microsoft.com/office/officeart/2005/8/layout/hierarchy2"/>
    <dgm:cxn modelId="{F146295F-F83F-4242-A043-48EF78154F0A}" type="presOf" srcId="{E1871237-AFC1-4FEF-9F24-23CEB4C8FB46}" destId="{47713881-D191-4D5F-8305-788BFB730942}" srcOrd="0" destOrd="0" presId="urn:microsoft.com/office/officeart/2005/8/layout/hierarchy2"/>
    <dgm:cxn modelId="{67B03769-8AB2-4D38-8B79-3D782FCD1AD6}" type="presOf" srcId="{B147C304-09CE-4FB7-8DAB-0E84EC80C1E6}" destId="{480A1E54-AD4F-46D8-BD55-BB7A9E54E174}" srcOrd="1" destOrd="0" presId="urn:microsoft.com/office/officeart/2005/8/layout/hierarchy2"/>
    <dgm:cxn modelId="{3FF5DD6C-F72A-45D5-B9CB-D9BCC5417BE3}" type="presOf" srcId="{F161AF01-DE43-4232-96C6-A094010CC943}" destId="{62333F3F-164D-4DC8-A7AC-FEEF342F9A66}" srcOrd="0" destOrd="0" presId="urn:microsoft.com/office/officeart/2005/8/layout/hierarchy2"/>
    <dgm:cxn modelId="{00468E70-3561-48AE-9327-FC818269F607}" type="presOf" srcId="{62139BE4-6FF2-443B-AE6B-3B04EE54D597}" destId="{FAA643D0-1BE5-49E9-AAC9-0B052304E2E0}" srcOrd="1" destOrd="0" presId="urn:microsoft.com/office/officeart/2005/8/layout/hierarchy2"/>
    <dgm:cxn modelId="{8C400651-51BA-4E8B-A682-14DA11D95218}" type="presOf" srcId="{C73567B2-F582-41FB-84D3-7E96E0A9C853}" destId="{B421549A-C4BA-4C88-B014-1232CC356AA4}" srcOrd="1" destOrd="0" presId="urn:microsoft.com/office/officeart/2005/8/layout/hierarchy2"/>
    <dgm:cxn modelId="{BBD6F871-4A05-40B6-AFD5-588C75F21AB1}" type="presOf" srcId="{97A59649-E5DD-4779-8233-0D8B67927E3B}" destId="{4DDABDCE-A954-4761-A733-EB1223B3F1E4}" srcOrd="0" destOrd="0" presId="urn:microsoft.com/office/officeart/2005/8/layout/hierarchy2"/>
    <dgm:cxn modelId="{3890F172-F7EA-4308-B273-4D1C7549B40D}" srcId="{7A9A3052-C5B3-4C84-8CD5-E396710F648F}" destId="{28EEF4D3-5519-48A5-A7EE-3272ECDD41FF}" srcOrd="0" destOrd="0" parTransId="{BD38EDF1-1C64-4A2B-A8AF-E693010357D4}" sibTransId="{33137652-5B74-4B43-B25C-684B5CBEF4F1}"/>
    <dgm:cxn modelId="{22FC1E58-24F2-4C1C-AEA0-EE129A5872F1}" type="presOf" srcId="{37108558-90A7-4E11-BB2A-0226B9384FD2}" destId="{BBDF30CA-7F65-49BE-AEAD-348AA0854D36}" srcOrd="0" destOrd="0" presId="urn:microsoft.com/office/officeart/2005/8/layout/hierarchy2"/>
    <dgm:cxn modelId="{13572579-D252-44DD-9BA7-3628247BA85E}" type="presOf" srcId="{ADE079A5-6120-40AB-A7A2-9895623814EB}" destId="{98019B00-A34A-498A-A08F-E6FCA42AC9C0}" srcOrd="0" destOrd="0" presId="urn:microsoft.com/office/officeart/2005/8/layout/hierarchy2"/>
    <dgm:cxn modelId="{8D4E8B59-44DA-4F55-A75F-54CC68CBA4FF}" type="presOf" srcId="{97A59649-E5DD-4779-8233-0D8B67927E3B}" destId="{D758048E-45DD-4A43-845F-B7A1342DAC28}" srcOrd="1" destOrd="0" presId="urn:microsoft.com/office/officeart/2005/8/layout/hierarchy2"/>
    <dgm:cxn modelId="{F9B39B7D-A9B3-4C51-B917-D2D386E59D5C}" type="presOf" srcId="{052E545C-AF50-448F-8965-31AD71F4B9BC}" destId="{FB2D6C76-94BC-47C2-A067-8B442C4A5E82}" srcOrd="1" destOrd="0" presId="urn:microsoft.com/office/officeart/2005/8/layout/hierarchy2"/>
    <dgm:cxn modelId="{719A0B80-95CD-4D09-93D0-4BDDEAFBEE22}" type="presOf" srcId="{F31C7FE6-72CA-4C76-A0C5-E0A223A18139}" destId="{63C1F3C2-C966-44B5-97EF-7416A22F7B39}" srcOrd="0" destOrd="0" presId="urn:microsoft.com/office/officeart/2005/8/layout/hierarchy2"/>
    <dgm:cxn modelId="{03526286-D250-4419-ACFC-9ACAB893BB75}" type="presOf" srcId="{E8DF3F6B-83CD-4FA8-9E01-AE18287AEE21}" destId="{9EA75052-0030-42CC-A303-634A047C5B07}" srcOrd="0" destOrd="0" presId="urn:microsoft.com/office/officeart/2005/8/layout/hierarchy2"/>
    <dgm:cxn modelId="{B3E1D286-7CC1-4A25-9D26-EA56CC040089}" type="presOf" srcId="{B9D9E347-66E2-41BE-AFD0-5F55E01F037A}" destId="{4B7F613F-4295-411D-85C2-46E63DA3315A}" srcOrd="0" destOrd="0" presId="urn:microsoft.com/office/officeart/2005/8/layout/hierarchy2"/>
    <dgm:cxn modelId="{E746738F-C316-482B-AA53-7811C2442039}" type="presOf" srcId="{37108558-90A7-4E11-BB2A-0226B9384FD2}" destId="{46D9D1D5-24A3-4928-9A68-5E4D432DEC45}" srcOrd="1" destOrd="0" presId="urn:microsoft.com/office/officeart/2005/8/layout/hierarchy2"/>
    <dgm:cxn modelId="{ED1AE791-7A14-4482-9C32-E0DAC25050F2}" type="presOf" srcId="{A0667723-FC75-4220-A2CF-2D2BE7096403}" destId="{5272EE9D-7070-401B-A16C-927793102CF2}" srcOrd="0" destOrd="0" presId="urn:microsoft.com/office/officeart/2005/8/layout/hierarchy2"/>
    <dgm:cxn modelId="{18ACF092-FC0A-4C6E-BEF5-DFA10AA0BD88}" srcId="{7BE89502-C44A-4C4D-9DED-F078A6A3F25C}" destId="{7A9A3052-C5B3-4C84-8CD5-E396710F648F}" srcOrd="0" destOrd="0" parTransId="{37108558-90A7-4E11-BB2A-0226B9384FD2}" sibTransId="{F35C7D60-1873-4631-8EEC-0B11A64946E6}"/>
    <dgm:cxn modelId="{53369A98-67E2-45E7-A420-92E93FAD0E0A}" type="presOf" srcId="{BD38EDF1-1C64-4A2B-A8AF-E693010357D4}" destId="{75E3834B-807F-4DB1-B5AA-4F60DCD0E340}" srcOrd="0" destOrd="0" presId="urn:microsoft.com/office/officeart/2005/8/layout/hierarchy2"/>
    <dgm:cxn modelId="{D26265A9-C2FC-4B46-9FF4-16A39B4CE70D}" srcId="{F161AF01-DE43-4232-96C6-A094010CC943}" destId="{E8DF3F6B-83CD-4FA8-9E01-AE18287AEE21}" srcOrd="0" destOrd="0" parTransId="{A0667723-FC75-4220-A2CF-2D2BE7096403}" sibTransId="{F5D535CA-3695-4094-A3D8-FA55BDD445D3}"/>
    <dgm:cxn modelId="{2B10CDB0-F4C5-48FE-A5F2-780FF636961F}" type="presOf" srcId="{B147C304-09CE-4FB7-8DAB-0E84EC80C1E6}" destId="{32022D19-9EFB-4D3F-80EE-F5488BC72189}" srcOrd="0" destOrd="0" presId="urn:microsoft.com/office/officeart/2005/8/layout/hierarchy2"/>
    <dgm:cxn modelId="{07B72ABD-51C5-4B4C-8905-B71C5F5FDEC5}" type="presOf" srcId="{BD38EDF1-1C64-4A2B-A8AF-E693010357D4}" destId="{01749732-1DC5-4EC0-9472-8BC6F94BB216}" srcOrd="1" destOrd="0" presId="urn:microsoft.com/office/officeart/2005/8/layout/hierarchy2"/>
    <dgm:cxn modelId="{877C88BD-3217-437E-919F-D33ED9241C5C}" srcId="{F31C7FE6-72CA-4C76-A0C5-E0A223A18139}" destId="{7BE89502-C44A-4C4D-9DED-F078A6A3F25C}" srcOrd="0" destOrd="0" parTransId="{97A59649-E5DD-4779-8233-0D8B67927E3B}" sibTransId="{9A367C3B-5D23-419A-BEC7-4906AC84B500}"/>
    <dgm:cxn modelId="{A83A51BF-69E7-46E3-B49D-33F40AE1FE7B}" type="presOf" srcId="{052E545C-AF50-448F-8965-31AD71F4B9BC}" destId="{19C02BCA-5E70-44D0-A3F2-D5974BDFE775}" srcOrd="0" destOrd="0" presId="urn:microsoft.com/office/officeart/2005/8/layout/hierarchy2"/>
    <dgm:cxn modelId="{D2C6F3C7-3510-444E-B63A-DD5DD0E43C47}" type="presOf" srcId="{A0667723-FC75-4220-A2CF-2D2BE7096403}" destId="{538D0CCD-9560-4CAD-A1BC-8E0911937B51}" srcOrd="1" destOrd="0" presId="urn:microsoft.com/office/officeart/2005/8/layout/hierarchy2"/>
    <dgm:cxn modelId="{ECF4D1C8-154B-448C-866E-6CD91A8AE02F}" type="presOf" srcId="{7A9A3052-C5B3-4C84-8CD5-E396710F648F}" destId="{11907C38-9CD7-4BF7-90D8-87BC57FD50D9}" srcOrd="0" destOrd="0" presId="urn:microsoft.com/office/officeart/2005/8/layout/hierarchy2"/>
    <dgm:cxn modelId="{406F4BCA-A50A-4874-83EE-9BDC2C026C2F}" type="presOf" srcId="{ADE079A5-6120-40AB-A7A2-9895623814EB}" destId="{C93B60A9-F07F-425D-BE9B-0B2AA41E4363}" srcOrd="1" destOrd="0" presId="urn:microsoft.com/office/officeart/2005/8/layout/hierarchy2"/>
    <dgm:cxn modelId="{7D6F48D0-C25E-44D9-8103-A5736143AFFE}" type="presOf" srcId="{D7CC79C3-D46F-4BAC-9612-9BF006B10D82}" destId="{4B00CC95-34B7-47CF-B349-E99DC7C7F22B}" srcOrd="0" destOrd="0" presId="urn:microsoft.com/office/officeart/2005/8/layout/hierarchy2"/>
    <dgm:cxn modelId="{FD5FF8D2-C575-4BBC-BDBF-2A85015CCA83}" srcId="{C4543A55-C0AA-42A6-AF61-EDA7D3A3D495}" destId="{F161AF01-DE43-4232-96C6-A094010CC943}" srcOrd="0" destOrd="0" parTransId="{B147C304-09CE-4FB7-8DAB-0E84EC80C1E6}" sibTransId="{3AE6A005-2E90-4C65-A50B-9BA0EEC5FBD6}"/>
    <dgm:cxn modelId="{6B2446DB-37C8-4D01-9965-6499E62490F5}" type="presOf" srcId="{C4543A55-C0AA-42A6-AF61-EDA7D3A3D495}" destId="{BA1521B5-4EF0-465A-BB23-D46D2B91FBF9}" srcOrd="0" destOrd="0" presId="urn:microsoft.com/office/officeart/2005/8/layout/hierarchy2"/>
    <dgm:cxn modelId="{FCE185DC-1060-4D3F-B35A-409D4B845F3B}" srcId="{B9D9E347-66E2-41BE-AFD0-5F55E01F037A}" destId="{BE8AE8BF-F8CD-44B9-9812-D0DF6D3FE925}" srcOrd="0" destOrd="0" parTransId="{ADE079A5-6120-40AB-A7A2-9895623814EB}" sibTransId="{2561D7B8-B47A-4E55-94D6-1EFA395432D1}"/>
    <dgm:cxn modelId="{E53AA5DD-DC57-4592-AC2C-DBB1FB652608}" srcId="{D7CC79C3-D46F-4BAC-9612-9BF006B10D82}" destId="{F31C7FE6-72CA-4C76-A0C5-E0A223A18139}" srcOrd="0" destOrd="0" parTransId="{081E894C-B121-48F4-94A4-25024426AC0F}" sibTransId="{7DE813BD-9601-4A2C-AF09-2791DDBBC49A}"/>
    <dgm:cxn modelId="{2AB2F1F3-3053-455F-A699-0468117FA273}" type="presOf" srcId="{62139BE4-6FF2-443B-AE6B-3B04EE54D597}" destId="{D7D95CC4-E2CA-4918-81D4-698098F3588B}" srcOrd="0" destOrd="0" presId="urn:microsoft.com/office/officeart/2005/8/layout/hierarchy2"/>
    <dgm:cxn modelId="{13A723F9-F142-49B3-B1C4-188920AF3B2F}" srcId="{F31C7FE6-72CA-4C76-A0C5-E0A223A18139}" destId="{C4543A55-C0AA-42A6-AF61-EDA7D3A3D495}" srcOrd="1" destOrd="0" parTransId="{052E545C-AF50-448F-8965-31AD71F4B9BC}" sibTransId="{FC7B3F00-34BA-4F65-B118-827BEB5A1D5C}"/>
    <dgm:cxn modelId="{843CB0BF-3655-449F-9317-EC3F7441950C}" type="presParOf" srcId="{4B00CC95-34B7-47CF-B349-E99DC7C7F22B}" destId="{25F91ED6-D932-4E6B-932C-E741BFF79F33}" srcOrd="0" destOrd="0" presId="urn:microsoft.com/office/officeart/2005/8/layout/hierarchy2"/>
    <dgm:cxn modelId="{BF9D2500-2604-440F-9B08-34C85F299482}" type="presParOf" srcId="{25F91ED6-D932-4E6B-932C-E741BFF79F33}" destId="{63C1F3C2-C966-44B5-97EF-7416A22F7B39}" srcOrd="0" destOrd="0" presId="urn:microsoft.com/office/officeart/2005/8/layout/hierarchy2"/>
    <dgm:cxn modelId="{71419370-08D8-48DE-9074-88DDFF9F1340}" type="presParOf" srcId="{25F91ED6-D932-4E6B-932C-E741BFF79F33}" destId="{6C8D826B-7466-4F90-85D6-CABD297F9484}" srcOrd="1" destOrd="0" presId="urn:microsoft.com/office/officeart/2005/8/layout/hierarchy2"/>
    <dgm:cxn modelId="{E0F693D9-E7A7-4DC0-9651-E7881C63B6E1}" type="presParOf" srcId="{6C8D826B-7466-4F90-85D6-CABD297F9484}" destId="{4DDABDCE-A954-4761-A733-EB1223B3F1E4}" srcOrd="0" destOrd="0" presId="urn:microsoft.com/office/officeart/2005/8/layout/hierarchy2"/>
    <dgm:cxn modelId="{7F7D9532-E1E4-47E3-8994-037AC987DAF8}" type="presParOf" srcId="{4DDABDCE-A954-4761-A733-EB1223B3F1E4}" destId="{D758048E-45DD-4A43-845F-B7A1342DAC28}" srcOrd="0" destOrd="0" presId="urn:microsoft.com/office/officeart/2005/8/layout/hierarchy2"/>
    <dgm:cxn modelId="{EE9B3F61-C609-4654-B2BE-C945012CDD70}" type="presParOf" srcId="{6C8D826B-7466-4F90-85D6-CABD297F9484}" destId="{491EAE8B-CAD9-4350-B3F4-E16CB42E48D4}" srcOrd="1" destOrd="0" presId="urn:microsoft.com/office/officeart/2005/8/layout/hierarchy2"/>
    <dgm:cxn modelId="{DF9EC7E1-8CA7-491A-8BBE-1D055241D9F5}" type="presParOf" srcId="{491EAE8B-CAD9-4350-B3F4-E16CB42E48D4}" destId="{F5B01DFB-A43D-42D4-AB33-F32954A1AD1B}" srcOrd="0" destOrd="0" presId="urn:microsoft.com/office/officeart/2005/8/layout/hierarchy2"/>
    <dgm:cxn modelId="{4C32EF66-FBA9-4498-A055-12042043F017}" type="presParOf" srcId="{491EAE8B-CAD9-4350-B3F4-E16CB42E48D4}" destId="{243452C4-E7DF-4CE5-B02E-B086A6280CD5}" srcOrd="1" destOrd="0" presId="urn:microsoft.com/office/officeart/2005/8/layout/hierarchy2"/>
    <dgm:cxn modelId="{E445A252-61FF-4904-B31E-76B9FED15D23}" type="presParOf" srcId="{243452C4-E7DF-4CE5-B02E-B086A6280CD5}" destId="{BBDF30CA-7F65-49BE-AEAD-348AA0854D36}" srcOrd="0" destOrd="0" presId="urn:microsoft.com/office/officeart/2005/8/layout/hierarchy2"/>
    <dgm:cxn modelId="{1CA7502E-77D5-422E-B847-10964DB441D5}" type="presParOf" srcId="{BBDF30CA-7F65-49BE-AEAD-348AA0854D36}" destId="{46D9D1D5-24A3-4928-9A68-5E4D432DEC45}" srcOrd="0" destOrd="0" presId="urn:microsoft.com/office/officeart/2005/8/layout/hierarchy2"/>
    <dgm:cxn modelId="{BBCCB70A-C3B5-4E23-BDA5-E127452DA697}" type="presParOf" srcId="{243452C4-E7DF-4CE5-B02E-B086A6280CD5}" destId="{A28BA926-8657-436C-BF51-A722B3C5D1F0}" srcOrd="1" destOrd="0" presId="urn:microsoft.com/office/officeart/2005/8/layout/hierarchy2"/>
    <dgm:cxn modelId="{9BC5642E-F2D8-4448-BB12-8F4969C617E1}" type="presParOf" srcId="{A28BA926-8657-436C-BF51-A722B3C5D1F0}" destId="{11907C38-9CD7-4BF7-90D8-87BC57FD50D9}" srcOrd="0" destOrd="0" presId="urn:microsoft.com/office/officeart/2005/8/layout/hierarchy2"/>
    <dgm:cxn modelId="{D9368759-BF74-448B-B9AA-B5A06B1756A7}" type="presParOf" srcId="{A28BA926-8657-436C-BF51-A722B3C5D1F0}" destId="{F27FD07D-3990-4409-8024-1835CC1414E4}" srcOrd="1" destOrd="0" presId="urn:microsoft.com/office/officeart/2005/8/layout/hierarchy2"/>
    <dgm:cxn modelId="{11B83D4F-AA73-4E9F-BEB5-185638032DFC}" type="presParOf" srcId="{F27FD07D-3990-4409-8024-1835CC1414E4}" destId="{75E3834B-807F-4DB1-B5AA-4F60DCD0E340}" srcOrd="0" destOrd="0" presId="urn:microsoft.com/office/officeart/2005/8/layout/hierarchy2"/>
    <dgm:cxn modelId="{68C7D514-4895-4312-9556-B1605A8426F3}" type="presParOf" srcId="{75E3834B-807F-4DB1-B5AA-4F60DCD0E340}" destId="{01749732-1DC5-4EC0-9472-8BC6F94BB216}" srcOrd="0" destOrd="0" presId="urn:microsoft.com/office/officeart/2005/8/layout/hierarchy2"/>
    <dgm:cxn modelId="{7228201F-FA0D-4D9E-8734-90574A695BAF}" type="presParOf" srcId="{F27FD07D-3990-4409-8024-1835CC1414E4}" destId="{2FDE8A57-1B5C-41B7-A353-0FC8294CD0FC}" srcOrd="1" destOrd="0" presId="urn:microsoft.com/office/officeart/2005/8/layout/hierarchy2"/>
    <dgm:cxn modelId="{F6984C08-8153-4201-8533-13B20D6D243A}" type="presParOf" srcId="{2FDE8A57-1B5C-41B7-A353-0FC8294CD0FC}" destId="{AA77EEE9-8587-4E5A-9BD4-337A5693DF02}" srcOrd="0" destOrd="0" presId="urn:microsoft.com/office/officeart/2005/8/layout/hierarchy2"/>
    <dgm:cxn modelId="{2F96306B-F0FB-4811-9DA7-B58A531AA626}" type="presParOf" srcId="{2FDE8A57-1B5C-41B7-A353-0FC8294CD0FC}" destId="{C3AA951C-EB2A-412C-8F36-EBD8F5E5234B}" srcOrd="1" destOrd="0" presId="urn:microsoft.com/office/officeart/2005/8/layout/hierarchy2"/>
    <dgm:cxn modelId="{86644AEA-CDC8-4A66-BD3F-1A363C3FDBEF}" type="presParOf" srcId="{6C8D826B-7466-4F90-85D6-CABD297F9484}" destId="{19C02BCA-5E70-44D0-A3F2-D5974BDFE775}" srcOrd="2" destOrd="0" presId="urn:microsoft.com/office/officeart/2005/8/layout/hierarchy2"/>
    <dgm:cxn modelId="{17F7C166-AA43-4504-BEB4-3023D27797A3}" type="presParOf" srcId="{19C02BCA-5E70-44D0-A3F2-D5974BDFE775}" destId="{FB2D6C76-94BC-47C2-A067-8B442C4A5E82}" srcOrd="0" destOrd="0" presId="urn:microsoft.com/office/officeart/2005/8/layout/hierarchy2"/>
    <dgm:cxn modelId="{8ED22019-9B3F-4AEB-98DF-5EE2DC0BD7C3}" type="presParOf" srcId="{6C8D826B-7466-4F90-85D6-CABD297F9484}" destId="{34693B4E-70AF-468B-9E48-582F36F1D288}" srcOrd="3" destOrd="0" presId="urn:microsoft.com/office/officeart/2005/8/layout/hierarchy2"/>
    <dgm:cxn modelId="{FF8B8E8E-06A6-4874-A4E1-16B8D2E62407}" type="presParOf" srcId="{34693B4E-70AF-468B-9E48-582F36F1D288}" destId="{BA1521B5-4EF0-465A-BB23-D46D2B91FBF9}" srcOrd="0" destOrd="0" presId="urn:microsoft.com/office/officeart/2005/8/layout/hierarchy2"/>
    <dgm:cxn modelId="{3EEA8C63-FF2D-4C85-9252-A9C15A8ECEF9}" type="presParOf" srcId="{34693B4E-70AF-468B-9E48-582F36F1D288}" destId="{88482CD3-BCDB-4256-A36B-EF3B0907BE8C}" srcOrd="1" destOrd="0" presId="urn:microsoft.com/office/officeart/2005/8/layout/hierarchy2"/>
    <dgm:cxn modelId="{DF877EFA-6D97-4C08-BEEC-604C0F85A8ED}" type="presParOf" srcId="{88482CD3-BCDB-4256-A36B-EF3B0907BE8C}" destId="{32022D19-9EFB-4D3F-80EE-F5488BC72189}" srcOrd="0" destOrd="0" presId="urn:microsoft.com/office/officeart/2005/8/layout/hierarchy2"/>
    <dgm:cxn modelId="{7848B472-5AE3-44A4-ACEE-864DB267BEEC}" type="presParOf" srcId="{32022D19-9EFB-4D3F-80EE-F5488BC72189}" destId="{480A1E54-AD4F-46D8-BD55-BB7A9E54E174}" srcOrd="0" destOrd="0" presId="urn:microsoft.com/office/officeart/2005/8/layout/hierarchy2"/>
    <dgm:cxn modelId="{D8B44525-D2CB-46CC-AF22-E7EE03C58FA3}" type="presParOf" srcId="{88482CD3-BCDB-4256-A36B-EF3B0907BE8C}" destId="{0B170575-7454-463A-B439-832B48673869}" srcOrd="1" destOrd="0" presId="urn:microsoft.com/office/officeart/2005/8/layout/hierarchy2"/>
    <dgm:cxn modelId="{8787DDFD-02ED-4405-8F71-105E03F3D8AC}" type="presParOf" srcId="{0B170575-7454-463A-B439-832B48673869}" destId="{62333F3F-164D-4DC8-A7AC-FEEF342F9A66}" srcOrd="0" destOrd="0" presId="urn:microsoft.com/office/officeart/2005/8/layout/hierarchy2"/>
    <dgm:cxn modelId="{EE8AC93E-9520-443F-A249-2B6F82FBDA05}" type="presParOf" srcId="{0B170575-7454-463A-B439-832B48673869}" destId="{2FB645AB-639D-46EA-B737-9D9D387425C0}" srcOrd="1" destOrd="0" presId="urn:microsoft.com/office/officeart/2005/8/layout/hierarchy2"/>
    <dgm:cxn modelId="{F4C2F30C-A90A-402E-B08A-CAF87E1FFD32}" type="presParOf" srcId="{2FB645AB-639D-46EA-B737-9D9D387425C0}" destId="{5272EE9D-7070-401B-A16C-927793102CF2}" srcOrd="0" destOrd="0" presId="urn:microsoft.com/office/officeart/2005/8/layout/hierarchy2"/>
    <dgm:cxn modelId="{0AB81393-1693-4D61-9B9B-663222822BDE}" type="presParOf" srcId="{5272EE9D-7070-401B-A16C-927793102CF2}" destId="{538D0CCD-9560-4CAD-A1BC-8E0911937B51}" srcOrd="0" destOrd="0" presId="urn:microsoft.com/office/officeart/2005/8/layout/hierarchy2"/>
    <dgm:cxn modelId="{3953334F-A02B-43BD-A66A-B86B5E4B3CFC}" type="presParOf" srcId="{2FB645AB-639D-46EA-B737-9D9D387425C0}" destId="{520B050C-D45A-4F03-ACD4-8702AB629B60}" srcOrd="1" destOrd="0" presId="urn:microsoft.com/office/officeart/2005/8/layout/hierarchy2"/>
    <dgm:cxn modelId="{9CEF11C0-9FF7-4DAB-B822-835CA86895A5}" type="presParOf" srcId="{520B050C-D45A-4F03-ACD4-8702AB629B60}" destId="{9EA75052-0030-42CC-A303-634A047C5B07}" srcOrd="0" destOrd="0" presId="urn:microsoft.com/office/officeart/2005/8/layout/hierarchy2"/>
    <dgm:cxn modelId="{150E3A8E-2F26-4B20-AB46-93C453449DB7}" type="presParOf" srcId="{520B050C-D45A-4F03-ACD4-8702AB629B60}" destId="{66D9DE13-539D-4C3D-8ACC-55DED47C16B8}" srcOrd="1" destOrd="0" presId="urn:microsoft.com/office/officeart/2005/8/layout/hierarchy2"/>
    <dgm:cxn modelId="{27B7BF3B-2B27-494C-AE4B-F70B7E27152B}" type="presParOf" srcId="{6C8D826B-7466-4F90-85D6-CABD297F9484}" destId="{F2296BAF-1C7A-428E-B98C-1F619A30B8FB}" srcOrd="4" destOrd="0" presId="urn:microsoft.com/office/officeart/2005/8/layout/hierarchy2"/>
    <dgm:cxn modelId="{C3D34DBB-CCC2-436D-8D34-FDB27FECA44B}" type="presParOf" srcId="{F2296BAF-1C7A-428E-B98C-1F619A30B8FB}" destId="{B421549A-C4BA-4C88-B014-1232CC356AA4}" srcOrd="0" destOrd="0" presId="urn:microsoft.com/office/officeart/2005/8/layout/hierarchy2"/>
    <dgm:cxn modelId="{5B0962CA-C763-415A-8132-EDD80B6DF2FC}" type="presParOf" srcId="{6C8D826B-7466-4F90-85D6-CABD297F9484}" destId="{4CE0041C-A931-4EE6-8501-200BBEA2A83D}" srcOrd="5" destOrd="0" presId="urn:microsoft.com/office/officeart/2005/8/layout/hierarchy2"/>
    <dgm:cxn modelId="{B6BEC571-ACA5-497F-8E87-B29C9891FE20}" type="presParOf" srcId="{4CE0041C-A931-4EE6-8501-200BBEA2A83D}" destId="{47713881-D191-4D5F-8305-788BFB730942}" srcOrd="0" destOrd="0" presId="urn:microsoft.com/office/officeart/2005/8/layout/hierarchy2"/>
    <dgm:cxn modelId="{F1FD5894-222E-4073-A81D-402CFAFBD23F}" type="presParOf" srcId="{4CE0041C-A931-4EE6-8501-200BBEA2A83D}" destId="{ED50F1C7-C16A-421B-9935-959DA940A8A0}" srcOrd="1" destOrd="0" presId="urn:microsoft.com/office/officeart/2005/8/layout/hierarchy2"/>
    <dgm:cxn modelId="{C6F7723E-0EE6-4A34-9472-ED1A4085129F}" type="presParOf" srcId="{ED50F1C7-C16A-421B-9935-959DA940A8A0}" destId="{D7D95CC4-E2CA-4918-81D4-698098F3588B}" srcOrd="0" destOrd="0" presId="urn:microsoft.com/office/officeart/2005/8/layout/hierarchy2"/>
    <dgm:cxn modelId="{27710395-C2DC-4C8E-9EFB-BAEF776385DD}" type="presParOf" srcId="{D7D95CC4-E2CA-4918-81D4-698098F3588B}" destId="{FAA643D0-1BE5-49E9-AAC9-0B052304E2E0}" srcOrd="0" destOrd="0" presId="urn:microsoft.com/office/officeart/2005/8/layout/hierarchy2"/>
    <dgm:cxn modelId="{CBF63155-972E-4A57-9520-DEE5233A0475}" type="presParOf" srcId="{ED50F1C7-C16A-421B-9935-959DA940A8A0}" destId="{39A1205E-5C31-4CEA-A10E-20CD6839D953}" srcOrd="1" destOrd="0" presId="urn:microsoft.com/office/officeart/2005/8/layout/hierarchy2"/>
    <dgm:cxn modelId="{3BD4D120-7FAC-43E8-A3F7-56BEE3E3A050}" type="presParOf" srcId="{39A1205E-5C31-4CEA-A10E-20CD6839D953}" destId="{4B7F613F-4295-411D-85C2-46E63DA3315A}" srcOrd="0" destOrd="0" presId="urn:microsoft.com/office/officeart/2005/8/layout/hierarchy2"/>
    <dgm:cxn modelId="{4D544B61-71AC-4F54-8532-11C5A17DF42B}" type="presParOf" srcId="{39A1205E-5C31-4CEA-A10E-20CD6839D953}" destId="{BD319D41-6086-40AA-AC8F-1C9747007B1C}" srcOrd="1" destOrd="0" presId="urn:microsoft.com/office/officeart/2005/8/layout/hierarchy2"/>
    <dgm:cxn modelId="{35112564-20C9-43F6-AC05-FE3944D4A1F8}" type="presParOf" srcId="{BD319D41-6086-40AA-AC8F-1C9747007B1C}" destId="{98019B00-A34A-498A-A08F-E6FCA42AC9C0}" srcOrd="0" destOrd="0" presId="urn:microsoft.com/office/officeart/2005/8/layout/hierarchy2"/>
    <dgm:cxn modelId="{5F66C2C3-9398-42BE-9DC7-F77521DDA842}" type="presParOf" srcId="{98019B00-A34A-498A-A08F-E6FCA42AC9C0}" destId="{C93B60A9-F07F-425D-BE9B-0B2AA41E4363}" srcOrd="0" destOrd="0" presId="urn:microsoft.com/office/officeart/2005/8/layout/hierarchy2"/>
    <dgm:cxn modelId="{12E5C7AC-47D1-40DE-BA43-A308BA753CE7}" type="presParOf" srcId="{BD319D41-6086-40AA-AC8F-1C9747007B1C}" destId="{2358D171-BC82-40C5-B6AE-767E5A3C1B10}" srcOrd="1" destOrd="0" presId="urn:microsoft.com/office/officeart/2005/8/layout/hierarchy2"/>
    <dgm:cxn modelId="{6101884D-0002-4CB2-8E5B-DC823374FF09}" type="presParOf" srcId="{2358D171-BC82-40C5-B6AE-767E5A3C1B10}" destId="{1E22EAA8-C445-42CD-A70D-8964D46EE7C9}" srcOrd="0" destOrd="0" presId="urn:microsoft.com/office/officeart/2005/8/layout/hierarchy2"/>
    <dgm:cxn modelId="{6BB9182F-1B56-47ED-BEAE-0A9DC08D09EA}" type="presParOf" srcId="{2358D171-BC82-40C5-B6AE-767E5A3C1B10}" destId="{D7F1B060-9010-418B-9A31-FE74077420D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DCC85C-3FC6-42B0-82BA-F0AF2B09251E}"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83AD0F1B-0BE5-4758-B27B-F4C4181685DA}">
      <dgm:prSet phldrT="[テキスト]" custT="1"/>
      <dgm:spPr>
        <a:solidFill>
          <a:schemeClr val="accent6">
            <a:lumMod val="20000"/>
            <a:lumOff val="80000"/>
          </a:schemeClr>
        </a:solidFill>
      </dgm:spPr>
      <dgm:t>
        <a:bodyPr/>
        <a:lstStyle/>
        <a:p>
          <a:r>
            <a:rPr kumimoji="1" lang="en-US" altLang="en-US" sz="2400" b="1" dirty="0">
              <a:latin typeface="Times New Roman" panose="02020603050405020304" pitchFamily="18" charset="0"/>
              <a:cs typeface="Times New Roman" panose="02020603050405020304" pitchFamily="18" charset="0"/>
            </a:rPr>
            <a:t>1. General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F1B2C6C1-0817-431A-B317-476E1C0AB7C1}" type="parTrans" cxnId="{E8496705-B5B4-4FD8-A9A9-2A24CC38EA18}">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378CE9A5-681C-4343-9978-72E69414B797}" type="sibTrans" cxnId="{E8496705-B5B4-4FD8-A9A9-2A24CC38EA18}">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BA128CFC-DC6C-44EF-A624-84264AC96013}">
      <dgm:prSet phldrT="[テキスト]" custT="1"/>
      <dgm:spPr>
        <a:solidFill>
          <a:schemeClr val="accent6">
            <a:lumMod val="20000"/>
            <a:lumOff val="80000"/>
          </a:schemeClr>
        </a:solidFill>
      </dgm:spPr>
      <dgm:t>
        <a:bodyPr/>
        <a:lstStyle/>
        <a:p>
          <a:r>
            <a:rPr kumimoji="1" lang="en-US" altLang="en-US" sz="2400" b="1" dirty="0">
              <a:latin typeface="Times New Roman" panose="02020603050405020304" pitchFamily="18" charset="0"/>
              <a:cs typeface="Times New Roman" panose="02020603050405020304" pitchFamily="18" charset="0"/>
            </a:rPr>
            <a:t> Bona fide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960E7F60-744D-4985-A694-26A682940D7A}" type="parTrans" cxnId="{AB2DF0DE-711D-4AA0-8BBE-94B6E2ACD830}">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76857952-84B8-4C2E-BD2A-56A444115522}" type="sibTrans" cxnId="{AB2DF0DE-711D-4AA0-8BBE-94B6E2ACD830}">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60D53DE6-1C6C-456E-B402-1AEEDE52E23F}">
      <dgm:prSet phldrT="[テキスト]" custT="1"/>
      <dgm:spPr>
        <a:solidFill>
          <a:schemeClr val="accent4">
            <a:lumMod val="20000"/>
            <a:lumOff val="80000"/>
          </a:schemeClr>
        </a:solidFill>
      </dgm:spPr>
      <dgm:t>
        <a:bodyPr/>
        <a:lstStyle/>
        <a:p>
          <a:r>
            <a:rPr kumimoji="1" lang="en-US" altLang="en-US" sz="2400" b="1" dirty="0">
              <a:latin typeface="Times New Roman" panose="02020603050405020304" pitchFamily="18" charset="0"/>
              <a:cs typeface="Times New Roman" panose="02020603050405020304" pitchFamily="18" charset="0"/>
            </a:rPr>
            <a:t>2. Special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8343F77B-988D-4D3D-B2AD-6A9FB49BF3DE}" type="parTrans" cxnId="{1858275C-2870-4622-B00E-E0DB3E7AB4AA}">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D8F20C86-A9E9-4B20-BEC1-29A03BB95432}" type="sibTrans" cxnId="{1858275C-2870-4622-B00E-E0DB3E7AB4AA}">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5FB2DE6A-76E2-4D76-A10E-1A481FFF5CF4}">
      <dgm:prSet phldrT="[テキスト]" custT="1"/>
      <dgm:spPr>
        <a:solidFill>
          <a:schemeClr val="accent2">
            <a:lumMod val="20000"/>
            <a:lumOff val="80000"/>
          </a:schemeClr>
        </a:solidFill>
      </dgm:spPr>
      <dgm:t>
        <a:bodyPr/>
        <a:lstStyle/>
        <a:p>
          <a:r>
            <a:rPr kumimoji="1" lang="en-US" altLang="en-US" sz="2400" b="1" dirty="0">
              <a:latin typeface="Times New Roman" panose="02020603050405020304" pitchFamily="18" charset="0"/>
              <a:cs typeface="Times New Roman" panose="02020603050405020304" pitchFamily="18" charset="0"/>
            </a:rPr>
            <a:t>A.  Benefiting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DED1CB41-EFBE-4EA4-AF05-A269CE0684B2}" type="parTrans" cxnId="{DA57A593-2E28-4195-8E51-9E72130CFF90}">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07E80780-653F-4727-98AF-DCEE2F862F84}" type="sibTrans" cxnId="{DA57A593-2E28-4195-8E51-9E72130CFF90}">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5F4BBAD1-27FD-4FEC-BE8D-F3475C196CCA}">
      <dgm:prSet phldrT="[テキスト]" custT="1"/>
      <dgm:spPr>
        <a:solidFill>
          <a:schemeClr val="accent1">
            <a:lumMod val="20000"/>
            <a:lumOff val="80000"/>
          </a:schemeClr>
        </a:solidFill>
      </dgm:spPr>
      <dgm:t>
        <a:bodyPr/>
        <a:lstStyle/>
        <a:p>
          <a:r>
            <a:rPr kumimoji="1" lang="en-US" altLang="en-US" sz="2400" b="1" dirty="0">
              <a:latin typeface="Times New Roman" panose="02020603050405020304" pitchFamily="18" charset="0"/>
              <a:cs typeface="Times New Roman" panose="02020603050405020304" pitchFamily="18" charset="0"/>
            </a:rPr>
            <a:t>C. Violating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2E58B520-63B4-4470-8976-27D3C05DC5B9}" type="parTrans" cxnId="{6A29618B-5B11-4803-8EE0-4CE7FBC52F37}">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64483475-F510-40B4-BB0C-1443D1CB3259}" type="sibTrans" cxnId="{6A29618B-5B11-4803-8EE0-4CE7FBC52F37}">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F2D48A02-2BB7-4313-A201-018B135063BC}">
      <dgm:prSet phldrT="[テキスト]" custT="1"/>
      <dgm:spPr>
        <a:solidFill>
          <a:schemeClr val="accent1">
            <a:lumMod val="20000"/>
            <a:lumOff val="80000"/>
          </a:schemeClr>
        </a:solidFill>
      </dgm:spPr>
      <dgm:t>
        <a:bodyPr/>
        <a:lstStyle/>
        <a:p>
          <a:r>
            <a:rPr kumimoji="1" lang="en-US" altLang="en-US" sz="1600" b="1" dirty="0">
              <a:latin typeface="Times New Roman" panose="02020603050405020304" pitchFamily="18" charset="0"/>
              <a:cs typeface="Times New Roman" panose="02020603050405020304" pitchFamily="18" charset="0"/>
            </a:rPr>
            <a:t>failing to become </a:t>
          </a:r>
          <a:br>
            <a:rPr kumimoji="1" lang="en-US" altLang="en-US" sz="1600" b="1" dirty="0">
              <a:latin typeface="Times New Roman" panose="02020603050405020304" pitchFamily="18" charset="0"/>
              <a:cs typeface="Times New Roman" panose="02020603050405020304" pitchFamily="18" charset="0"/>
            </a:rPr>
          </a:br>
          <a:r>
            <a:rPr kumimoji="1" lang="en-US" altLang="en-US" sz="2400" b="1" dirty="0">
              <a:latin typeface="Times New Roman" panose="02020603050405020304" pitchFamily="18" charset="0"/>
              <a:cs typeface="Times New Roman" panose="02020603050405020304" pitchFamily="18" charset="0"/>
            </a:rPr>
            <a:t>torts</a:t>
          </a:r>
          <a:endParaRPr kumimoji="1" lang="ja-JP" altLang="en-US" sz="2400" b="1" dirty="0">
            <a:latin typeface="Times New Roman" panose="02020603050405020304" pitchFamily="18" charset="0"/>
            <a:cs typeface="Times New Roman" panose="02020603050405020304" pitchFamily="18" charset="0"/>
          </a:endParaRPr>
        </a:p>
      </dgm:t>
    </dgm:pt>
    <dgm:pt modelId="{2E32FE9B-826D-4731-B1FA-B7D2DA2F5795}" type="parTrans" cxnId="{1044ABF9-391B-428C-A8D9-37341C77C2B9}">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EE617A56-6393-47B4-AEC6-ABDB4E465416}" type="sibTrans" cxnId="{1044ABF9-391B-428C-A8D9-37341C77C2B9}">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B309A9C5-CD0B-4818-8385-0C5495C9A52D}">
      <dgm:prSet phldrT="[テキスト]" custT="1"/>
      <dgm:spPr>
        <a:solidFill>
          <a:schemeClr val="accent4">
            <a:lumMod val="20000"/>
            <a:lumOff val="80000"/>
          </a:schemeClr>
        </a:solidFill>
      </dgm:spPr>
      <dgm:t>
        <a:bodyPr/>
        <a:lstStyle/>
        <a:p>
          <a:r>
            <a:rPr kumimoji="1" lang="fr-FR" altLang="en-US" sz="2400" b="1" dirty="0">
              <a:latin typeface="Times New Roman" panose="02020603050405020304" pitchFamily="18" charset="0"/>
              <a:cs typeface="Times New Roman" panose="02020603050405020304" pitchFamily="18" charset="0"/>
            </a:rPr>
            <a:t>Mala fide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121B6A8E-9CA2-4B3A-86CD-6B6D237EC20D}" type="parTrans" cxnId="{60B0A620-B2B4-4A94-88CA-4D4387844576}">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BAA89FE0-C30A-433C-B4B3-94DE503F7F55}" type="sibTrans" cxnId="{60B0A620-B2B4-4A94-88CA-4D4387844576}">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F640ECC7-AA32-43AA-B549-C98A6DAB80B5}">
      <dgm:prSet phldrT="[テキスト]" custT="1"/>
      <dgm:spPr>
        <a:solidFill>
          <a:schemeClr val="accent2">
            <a:lumMod val="20000"/>
            <a:lumOff val="80000"/>
          </a:schemeClr>
        </a:solidFill>
      </dgm:spPr>
      <dgm:t>
        <a:bodyPr/>
        <a:lstStyle/>
        <a:p>
          <a:r>
            <a:rPr kumimoji="1" lang="en-US" altLang="en-US" sz="1600" b="1" dirty="0">
              <a:latin typeface="Times New Roman" panose="02020603050405020304" pitchFamily="18" charset="0"/>
              <a:cs typeface="Times New Roman" panose="02020603050405020304" pitchFamily="18" charset="0"/>
            </a:rPr>
            <a:t>failing to become </a:t>
          </a:r>
          <a:br>
            <a:rPr kumimoji="1" lang="en-US" altLang="en-US" sz="1600" b="1" dirty="0">
              <a:latin typeface="Times New Roman" panose="02020603050405020304" pitchFamily="18" charset="0"/>
              <a:cs typeface="Times New Roman" panose="02020603050405020304" pitchFamily="18" charset="0"/>
            </a:rPr>
          </a:br>
          <a:r>
            <a:rPr kumimoji="1" lang="en-US" altLang="en-US" sz="2400" b="1" dirty="0">
              <a:latin typeface="Times New Roman" panose="02020603050405020304" pitchFamily="18" charset="0"/>
              <a:cs typeface="Times New Roman" panose="02020603050405020304" pitchFamily="18" charset="0"/>
            </a:rPr>
            <a:t>contract</a:t>
          </a:r>
          <a:endParaRPr kumimoji="1" lang="ja-JP" altLang="en-US" sz="2400" b="1" dirty="0">
            <a:latin typeface="Times New Roman" panose="02020603050405020304" pitchFamily="18" charset="0"/>
            <a:cs typeface="Times New Roman" panose="02020603050405020304" pitchFamily="18" charset="0"/>
          </a:endParaRPr>
        </a:p>
      </dgm:t>
    </dgm:pt>
    <dgm:pt modelId="{071BD7B6-6AFD-4F1C-B32F-27C2F2FCD13B}" type="parTrans" cxnId="{639AB7F9-7E36-4E4D-B35E-2B4CA41F8CB6}">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C84C4762-89AE-4379-BAA0-C1B89EF26776}" type="sibTrans" cxnId="{639AB7F9-7E36-4E4D-B35E-2B4CA41F8CB6}">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F473ED13-6DF8-4D92-B035-76AAB59EF76C}">
      <dgm:prSet phldrT="[テキスト]" custT="1"/>
      <dgm:spPr>
        <a:solidFill>
          <a:schemeClr val="accent4">
            <a:lumMod val="20000"/>
            <a:lumOff val="80000"/>
          </a:schemeClr>
        </a:solidFill>
      </dgm:spPr>
      <dgm:t>
        <a:bodyPr/>
        <a:lstStyle/>
        <a:p>
          <a:r>
            <a:rPr kumimoji="1" lang="en-US" altLang="en-US" sz="2400" b="1" dirty="0">
              <a:latin typeface="Times New Roman" panose="02020603050405020304" pitchFamily="18" charset="0"/>
              <a:cs typeface="Times New Roman" panose="02020603050405020304" pitchFamily="18" charset="0"/>
            </a:rPr>
            <a:t>B. Redeeming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92741AAC-652B-46D4-8BB9-337B832BFB9B}" type="parTrans" cxnId="{BDBFFFDF-CE0E-441A-B554-012DD5CFB5EA}">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1D509308-9817-4CFF-B188-F52EE13983A5}" type="sibTrans" cxnId="{BDBFFFDF-CE0E-441A-B554-012DD5CFB5EA}">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50FECCA8-2F90-4B10-BCEF-A364EA662EFE}">
      <dgm:prSet phldrT="[テキスト]" custT="1"/>
      <dgm:spPr>
        <a:solidFill>
          <a:schemeClr val="accent4">
            <a:lumMod val="20000"/>
            <a:lumOff val="80000"/>
          </a:schemeClr>
        </a:solidFill>
      </dgm:spPr>
      <dgm:t>
        <a:bodyPr/>
        <a:lstStyle/>
        <a:p>
          <a:r>
            <a:rPr kumimoji="1" lang="en-US" altLang="en-US" sz="1600" b="1" dirty="0">
              <a:latin typeface="Times New Roman" panose="02020603050405020304" pitchFamily="18" charset="0"/>
              <a:cs typeface="Times New Roman" panose="02020603050405020304" pitchFamily="18" charset="0"/>
            </a:rPr>
            <a:t>failing to become </a:t>
          </a:r>
          <a:r>
            <a:rPr kumimoji="1" lang="en-US" altLang="en-US" sz="2000" b="1" dirty="0">
              <a:latin typeface="Times New Roman" panose="02020603050405020304" pitchFamily="18" charset="0"/>
              <a:cs typeface="Times New Roman" panose="02020603050405020304" pitchFamily="18" charset="0"/>
            </a:rPr>
            <a:t>management of another’s affairs</a:t>
          </a:r>
          <a:endParaRPr kumimoji="1" lang="ja-JP" altLang="en-US" sz="1600" b="1" dirty="0">
            <a:latin typeface="Times New Roman" panose="02020603050405020304" pitchFamily="18" charset="0"/>
            <a:cs typeface="Times New Roman" panose="02020603050405020304" pitchFamily="18" charset="0"/>
          </a:endParaRPr>
        </a:p>
      </dgm:t>
    </dgm:pt>
    <dgm:pt modelId="{D0FC0D73-104B-40B1-BD43-CBAF2539E70A}" type="parTrans" cxnId="{09D4EDCC-5FFC-4707-AD14-41C1D8812944}">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E753CE30-02CE-4316-A852-FFA129590C8C}" type="sibTrans" cxnId="{09D4EDCC-5FFC-4707-AD14-41C1D8812944}">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010633B7-014B-48BD-9BB2-41394080D56D}" type="pres">
      <dgm:prSet presAssocID="{88DCC85C-3FC6-42B0-82BA-F0AF2B09251E}" presName="diagram" presStyleCnt="0">
        <dgm:presLayoutVars>
          <dgm:chPref val="1"/>
          <dgm:dir/>
          <dgm:animOne val="branch"/>
          <dgm:animLvl val="lvl"/>
          <dgm:resizeHandles val="exact"/>
        </dgm:presLayoutVars>
      </dgm:prSet>
      <dgm:spPr/>
    </dgm:pt>
    <dgm:pt modelId="{DEBDBAC8-2F50-4EAF-B4E9-72CFC6630782}" type="pres">
      <dgm:prSet presAssocID="{83AD0F1B-0BE5-4758-B27B-F4C4181685DA}" presName="root1" presStyleCnt="0"/>
      <dgm:spPr/>
    </dgm:pt>
    <dgm:pt modelId="{B24DE8A7-4FC9-4E75-8F5E-76D2FEF3EE3E}" type="pres">
      <dgm:prSet presAssocID="{83AD0F1B-0BE5-4758-B27B-F4C4181685DA}" presName="LevelOneTextNode" presStyleLbl="node0" presStyleIdx="0" presStyleCnt="2" custScaleX="161051" custScaleY="259374" custLinFactNeighborX="-65366">
        <dgm:presLayoutVars>
          <dgm:chPref val="3"/>
        </dgm:presLayoutVars>
      </dgm:prSet>
      <dgm:spPr/>
    </dgm:pt>
    <dgm:pt modelId="{40063C55-8D7D-4B7E-B3C3-27FE31004426}" type="pres">
      <dgm:prSet presAssocID="{83AD0F1B-0BE5-4758-B27B-F4C4181685DA}" presName="level2hierChild" presStyleCnt="0"/>
      <dgm:spPr/>
    </dgm:pt>
    <dgm:pt modelId="{B367A4F6-DC12-4D4C-857A-CB4C07622E60}" type="pres">
      <dgm:prSet presAssocID="{960E7F60-744D-4985-A694-26A682940D7A}" presName="conn2-1" presStyleLbl="parChTrans1D2" presStyleIdx="0" presStyleCnt="5"/>
      <dgm:spPr/>
    </dgm:pt>
    <dgm:pt modelId="{58557D6D-E2CC-4AD4-B745-C35680A4EADD}" type="pres">
      <dgm:prSet presAssocID="{960E7F60-744D-4985-A694-26A682940D7A}" presName="connTx" presStyleLbl="parChTrans1D2" presStyleIdx="0" presStyleCnt="5"/>
      <dgm:spPr/>
    </dgm:pt>
    <dgm:pt modelId="{B4482ADB-283F-40A4-BF01-409E832E6699}" type="pres">
      <dgm:prSet presAssocID="{BA128CFC-DC6C-44EF-A624-84264AC96013}" presName="root2" presStyleCnt="0"/>
      <dgm:spPr/>
    </dgm:pt>
    <dgm:pt modelId="{4DB84380-9D21-47FC-BE4C-2B94A1951912}" type="pres">
      <dgm:prSet presAssocID="{BA128CFC-DC6C-44EF-A624-84264AC96013}" presName="LevelTwoTextNode" presStyleLbl="node2" presStyleIdx="0" presStyleCnt="5" custScaleX="259374" custScaleY="133100" custLinFactNeighborX="-983">
        <dgm:presLayoutVars>
          <dgm:chPref val="3"/>
        </dgm:presLayoutVars>
      </dgm:prSet>
      <dgm:spPr/>
    </dgm:pt>
    <dgm:pt modelId="{0D002FBF-EA8A-4F91-9583-55350018C793}" type="pres">
      <dgm:prSet presAssocID="{BA128CFC-DC6C-44EF-A624-84264AC96013}" presName="level3hierChild" presStyleCnt="0"/>
      <dgm:spPr/>
    </dgm:pt>
    <dgm:pt modelId="{5B4DD700-9E06-40FD-A052-5F633E78203E}" type="pres">
      <dgm:prSet presAssocID="{121B6A8E-9CA2-4B3A-86CD-6B6D237EC20D}" presName="conn2-1" presStyleLbl="parChTrans1D2" presStyleIdx="1" presStyleCnt="5"/>
      <dgm:spPr/>
    </dgm:pt>
    <dgm:pt modelId="{B4B34A5E-C2C9-4669-A36F-95737A775EC7}" type="pres">
      <dgm:prSet presAssocID="{121B6A8E-9CA2-4B3A-86CD-6B6D237EC20D}" presName="connTx" presStyleLbl="parChTrans1D2" presStyleIdx="1" presStyleCnt="5"/>
      <dgm:spPr/>
    </dgm:pt>
    <dgm:pt modelId="{E3D28CD4-3779-4BE8-9EAF-9BB48BC64DD7}" type="pres">
      <dgm:prSet presAssocID="{B309A9C5-CD0B-4818-8385-0C5495C9A52D}" presName="root2" presStyleCnt="0"/>
      <dgm:spPr/>
    </dgm:pt>
    <dgm:pt modelId="{96DAB030-2628-4A99-9D6D-95992C5EE6D6}" type="pres">
      <dgm:prSet presAssocID="{B309A9C5-CD0B-4818-8385-0C5495C9A52D}" presName="LevelTwoTextNode" presStyleLbl="node2" presStyleIdx="1" presStyleCnt="5" custScaleX="259374" custScaleY="133100" custLinFactNeighborX="-983">
        <dgm:presLayoutVars>
          <dgm:chPref val="3"/>
        </dgm:presLayoutVars>
      </dgm:prSet>
      <dgm:spPr/>
    </dgm:pt>
    <dgm:pt modelId="{2DB729F0-CFEF-498D-8042-0EBA9208B5B6}" type="pres">
      <dgm:prSet presAssocID="{B309A9C5-CD0B-4818-8385-0C5495C9A52D}" presName="level3hierChild" presStyleCnt="0"/>
      <dgm:spPr/>
    </dgm:pt>
    <dgm:pt modelId="{0151A83E-1C1F-497B-A388-F55336211C46}" type="pres">
      <dgm:prSet presAssocID="{60D53DE6-1C6C-456E-B402-1AEEDE52E23F}" presName="root1" presStyleCnt="0"/>
      <dgm:spPr/>
    </dgm:pt>
    <dgm:pt modelId="{86E2EE94-7C67-42AD-A165-6860B6454654}" type="pres">
      <dgm:prSet presAssocID="{60D53DE6-1C6C-456E-B402-1AEEDE52E23F}" presName="LevelOneTextNode" presStyleLbl="node0" presStyleIdx="1" presStyleCnt="2" custScaleX="161051" custScaleY="259374" custLinFactNeighborX="-65366">
        <dgm:presLayoutVars>
          <dgm:chPref val="3"/>
        </dgm:presLayoutVars>
      </dgm:prSet>
      <dgm:spPr/>
    </dgm:pt>
    <dgm:pt modelId="{1AE083FB-A6A8-43E1-A6EC-60301C569328}" type="pres">
      <dgm:prSet presAssocID="{60D53DE6-1C6C-456E-B402-1AEEDE52E23F}" presName="level2hierChild" presStyleCnt="0"/>
      <dgm:spPr/>
    </dgm:pt>
    <dgm:pt modelId="{8B644C87-10EA-4409-8DF0-C6ABD5377B9B}" type="pres">
      <dgm:prSet presAssocID="{DED1CB41-EFBE-4EA4-AF05-A269CE0684B2}" presName="conn2-1" presStyleLbl="parChTrans1D2" presStyleIdx="2" presStyleCnt="5"/>
      <dgm:spPr/>
    </dgm:pt>
    <dgm:pt modelId="{7BE8864A-6941-4CF1-8923-94CC92754026}" type="pres">
      <dgm:prSet presAssocID="{DED1CB41-EFBE-4EA4-AF05-A269CE0684B2}" presName="connTx" presStyleLbl="parChTrans1D2" presStyleIdx="2" presStyleCnt="5"/>
      <dgm:spPr/>
    </dgm:pt>
    <dgm:pt modelId="{FF4D436E-F915-4016-99FD-1EC764D6AE6E}" type="pres">
      <dgm:prSet presAssocID="{5FB2DE6A-76E2-4D76-A10E-1A481FFF5CF4}" presName="root2" presStyleCnt="0"/>
      <dgm:spPr/>
    </dgm:pt>
    <dgm:pt modelId="{01E68F78-A103-4048-AD96-F4258DE52959}" type="pres">
      <dgm:prSet presAssocID="{5FB2DE6A-76E2-4D76-A10E-1A481FFF5CF4}" presName="LevelTwoTextNode" presStyleLbl="node2" presStyleIdx="2" presStyleCnt="5" custScaleX="259374" custScaleY="133100" custLinFactNeighborX="-983">
        <dgm:presLayoutVars>
          <dgm:chPref val="3"/>
        </dgm:presLayoutVars>
      </dgm:prSet>
      <dgm:spPr/>
    </dgm:pt>
    <dgm:pt modelId="{E0005F4A-3F0E-4729-BD6B-A3B0B35F6987}" type="pres">
      <dgm:prSet presAssocID="{5FB2DE6A-76E2-4D76-A10E-1A481FFF5CF4}" presName="level3hierChild" presStyleCnt="0"/>
      <dgm:spPr/>
    </dgm:pt>
    <dgm:pt modelId="{45CA2AAF-5ADB-4BEA-A12B-1D9A0FD4A437}" type="pres">
      <dgm:prSet presAssocID="{071BD7B6-6AFD-4F1C-B32F-27C2F2FCD13B}" presName="conn2-1" presStyleLbl="parChTrans1D3" presStyleIdx="0" presStyleCnt="3"/>
      <dgm:spPr/>
    </dgm:pt>
    <dgm:pt modelId="{9D6DC3A2-E3A9-459F-9B0A-3E91CBF10286}" type="pres">
      <dgm:prSet presAssocID="{071BD7B6-6AFD-4F1C-B32F-27C2F2FCD13B}" presName="connTx" presStyleLbl="parChTrans1D3" presStyleIdx="0" presStyleCnt="3"/>
      <dgm:spPr/>
    </dgm:pt>
    <dgm:pt modelId="{18A5FBEB-0E6C-4DB3-A613-E970B27E70A4}" type="pres">
      <dgm:prSet presAssocID="{F640ECC7-AA32-43AA-B549-C98A6DAB80B5}" presName="root2" presStyleCnt="0"/>
      <dgm:spPr/>
    </dgm:pt>
    <dgm:pt modelId="{5EB09DBA-97FB-4431-B648-6684A8BA1F54}" type="pres">
      <dgm:prSet presAssocID="{F640ECC7-AA32-43AA-B549-C98A6DAB80B5}" presName="LevelTwoTextNode" presStyleLbl="node3" presStyleIdx="0" presStyleCnt="3" custScaleX="285725" custScaleY="133100" custLinFactNeighborX="-3738">
        <dgm:presLayoutVars>
          <dgm:chPref val="3"/>
        </dgm:presLayoutVars>
      </dgm:prSet>
      <dgm:spPr/>
    </dgm:pt>
    <dgm:pt modelId="{564F64A2-2ABD-4818-9C69-DFA66D10C55C}" type="pres">
      <dgm:prSet presAssocID="{F640ECC7-AA32-43AA-B549-C98A6DAB80B5}" presName="level3hierChild" presStyleCnt="0"/>
      <dgm:spPr/>
    </dgm:pt>
    <dgm:pt modelId="{F0AB482B-41EE-4B74-BCC9-51636C4C99EE}" type="pres">
      <dgm:prSet presAssocID="{92741AAC-652B-46D4-8BB9-337B832BFB9B}" presName="conn2-1" presStyleLbl="parChTrans1D2" presStyleIdx="3" presStyleCnt="5"/>
      <dgm:spPr/>
    </dgm:pt>
    <dgm:pt modelId="{D2826BDD-53FA-40E7-B881-31A0A5766083}" type="pres">
      <dgm:prSet presAssocID="{92741AAC-652B-46D4-8BB9-337B832BFB9B}" presName="connTx" presStyleLbl="parChTrans1D2" presStyleIdx="3" presStyleCnt="5"/>
      <dgm:spPr/>
    </dgm:pt>
    <dgm:pt modelId="{6F170B33-2C62-4A3D-9CBB-FA2F31FF11A7}" type="pres">
      <dgm:prSet presAssocID="{F473ED13-6DF8-4D92-B035-76AAB59EF76C}" presName="root2" presStyleCnt="0"/>
      <dgm:spPr/>
    </dgm:pt>
    <dgm:pt modelId="{86388DAD-E460-4C1C-A16C-C836E9C4FE34}" type="pres">
      <dgm:prSet presAssocID="{F473ED13-6DF8-4D92-B035-76AAB59EF76C}" presName="LevelTwoTextNode" presStyleLbl="node2" presStyleIdx="3" presStyleCnt="5" custScaleX="259374" custScaleY="133100" custLinFactNeighborX="-983">
        <dgm:presLayoutVars>
          <dgm:chPref val="3"/>
        </dgm:presLayoutVars>
      </dgm:prSet>
      <dgm:spPr/>
    </dgm:pt>
    <dgm:pt modelId="{FEAAEC40-AD4B-4716-B957-A43DFE421855}" type="pres">
      <dgm:prSet presAssocID="{F473ED13-6DF8-4D92-B035-76AAB59EF76C}" presName="level3hierChild" presStyleCnt="0"/>
      <dgm:spPr/>
    </dgm:pt>
    <dgm:pt modelId="{86D2A347-8088-4889-AC11-B76A2F9B9C90}" type="pres">
      <dgm:prSet presAssocID="{D0FC0D73-104B-40B1-BD43-CBAF2539E70A}" presName="conn2-1" presStyleLbl="parChTrans1D3" presStyleIdx="1" presStyleCnt="3"/>
      <dgm:spPr/>
    </dgm:pt>
    <dgm:pt modelId="{502D82FB-2D96-441A-94BB-F6AF1795E009}" type="pres">
      <dgm:prSet presAssocID="{D0FC0D73-104B-40B1-BD43-CBAF2539E70A}" presName="connTx" presStyleLbl="parChTrans1D3" presStyleIdx="1" presStyleCnt="3"/>
      <dgm:spPr/>
    </dgm:pt>
    <dgm:pt modelId="{D5D6A6FF-CFD3-4098-968B-80879FB53ED7}" type="pres">
      <dgm:prSet presAssocID="{50FECCA8-2F90-4B10-BCEF-A364EA662EFE}" presName="root2" presStyleCnt="0"/>
      <dgm:spPr/>
    </dgm:pt>
    <dgm:pt modelId="{7764DB0F-BF44-4A6D-80E2-D0A3CA6DA250}" type="pres">
      <dgm:prSet presAssocID="{50FECCA8-2F90-4B10-BCEF-A364EA662EFE}" presName="LevelTwoTextNode" presStyleLbl="node3" presStyleIdx="1" presStyleCnt="3" custScaleX="285725" custScaleY="133100" custLinFactNeighborX="-3738">
        <dgm:presLayoutVars>
          <dgm:chPref val="3"/>
        </dgm:presLayoutVars>
      </dgm:prSet>
      <dgm:spPr/>
    </dgm:pt>
    <dgm:pt modelId="{5B6BEDEB-D802-4883-AFE6-DB67A5C2C01E}" type="pres">
      <dgm:prSet presAssocID="{50FECCA8-2F90-4B10-BCEF-A364EA662EFE}" presName="level3hierChild" presStyleCnt="0"/>
      <dgm:spPr/>
    </dgm:pt>
    <dgm:pt modelId="{DCCE7D88-A7BF-4E45-BAA5-9A5914B06C29}" type="pres">
      <dgm:prSet presAssocID="{2E58B520-63B4-4470-8976-27D3C05DC5B9}" presName="conn2-1" presStyleLbl="parChTrans1D2" presStyleIdx="4" presStyleCnt="5"/>
      <dgm:spPr/>
    </dgm:pt>
    <dgm:pt modelId="{1E1647CE-207B-4E84-8FEC-12C52A857EB1}" type="pres">
      <dgm:prSet presAssocID="{2E58B520-63B4-4470-8976-27D3C05DC5B9}" presName="connTx" presStyleLbl="parChTrans1D2" presStyleIdx="4" presStyleCnt="5"/>
      <dgm:spPr/>
    </dgm:pt>
    <dgm:pt modelId="{89694C65-81C7-4CA1-8F09-2C5109432417}" type="pres">
      <dgm:prSet presAssocID="{5F4BBAD1-27FD-4FEC-BE8D-F3475C196CCA}" presName="root2" presStyleCnt="0"/>
      <dgm:spPr/>
    </dgm:pt>
    <dgm:pt modelId="{296BC682-F35D-4B6D-B34E-780910A9A91C}" type="pres">
      <dgm:prSet presAssocID="{5F4BBAD1-27FD-4FEC-BE8D-F3475C196CCA}" presName="LevelTwoTextNode" presStyleLbl="node2" presStyleIdx="4" presStyleCnt="5" custScaleX="259374" custScaleY="133100" custLinFactNeighborX="-983">
        <dgm:presLayoutVars>
          <dgm:chPref val="3"/>
        </dgm:presLayoutVars>
      </dgm:prSet>
      <dgm:spPr/>
    </dgm:pt>
    <dgm:pt modelId="{14A6F2FE-2FA0-4A8A-B08D-190FDE496975}" type="pres">
      <dgm:prSet presAssocID="{5F4BBAD1-27FD-4FEC-BE8D-F3475C196CCA}" presName="level3hierChild" presStyleCnt="0"/>
      <dgm:spPr/>
    </dgm:pt>
    <dgm:pt modelId="{399F3E6C-AFF3-48FC-912D-8792D85981C4}" type="pres">
      <dgm:prSet presAssocID="{2E32FE9B-826D-4731-B1FA-B7D2DA2F5795}" presName="conn2-1" presStyleLbl="parChTrans1D3" presStyleIdx="2" presStyleCnt="3"/>
      <dgm:spPr/>
    </dgm:pt>
    <dgm:pt modelId="{200BE77A-6C06-4873-8656-1903A38E74E0}" type="pres">
      <dgm:prSet presAssocID="{2E32FE9B-826D-4731-B1FA-B7D2DA2F5795}" presName="connTx" presStyleLbl="parChTrans1D3" presStyleIdx="2" presStyleCnt="3"/>
      <dgm:spPr/>
    </dgm:pt>
    <dgm:pt modelId="{6E6BFAF6-61B0-422D-89A5-CB8D0A12B8B9}" type="pres">
      <dgm:prSet presAssocID="{F2D48A02-2BB7-4313-A201-018B135063BC}" presName="root2" presStyleCnt="0"/>
      <dgm:spPr/>
    </dgm:pt>
    <dgm:pt modelId="{88375B5D-D209-4B21-91C7-52495717AB6A}" type="pres">
      <dgm:prSet presAssocID="{F2D48A02-2BB7-4313-A201-018B135063BC}" presName="LevelTwoTextNode" presStyleLbl="node3" presStyleIdx="2" presStyleCnt="3" custScaleX="285725" custScaleY="133100" custLinFactNeighborX="-3738">
        <dgm:presLayoutVars>
          <dgm:chPref val="3"/>
        </dgm:presLayoutVars>
      </dgm:prSet>
      <dgm:spPr/>
    </dgm:pt>
    <dgm:pt modelId="{2F79B12D-82CB-48E9-AE71-37E87AE83297}" type="pres">
      <dgm:prSet presAssocID="{F2D48A02-2BB7-4313-A201-018B135063BC}" presName="level3hierChild" presStyleCnt="0"/>
      <dgm:spPr/>
    </dgm:pt>
  </dgm:ptLst>
  <dgm:cxnLst>
    <dgm:cxn modelId="{D0F43A05-C598-4C07-A01C-FCB69401F1F7}" type="presOf" srcId="{071BD7B6-6AFD-4F1C-B32F-27C2F2FCD13B}" destId="{45CA2AAF-5ADB-4BEA-A12B-1D9A0FD4A437}" srcOrd="0" destOrd="0" presId="urn:microsoft.com/office/officeart/2005/8/layout/hierarchy2"/>
    <dgm:cxn modelId="{E8496705-B5B4-4FD8-A9A9-2A24CC38EA18}" srcId="{88DCC85C-3FC6-42B0-82BA-F0AF2B09251E}" destId="{83AD0F1B-0BE5-4758-B27B-F4C4181685DA}" srcOrd="0" destOrd="0" parTransId="{F1B2C6C1-0817-431A-B317-476E1C0AB7C1}" sibTransId="{378CE9A5-681C-4343-9978-72E69414B797}"/>
    <dgm:cxn modelId="{B1390614-C5C9-48CE-B815-C224C7E43062}" type="presOf" srcId="{F473ED13-6DF8-4D92-B035-76AAB59EF76C}" destId="{86388DAD-E460-4C1C-A16C-C836E9C4FE34}" srcOrd="0" destOrd="0" presId="urn:microsoft.com/office/officeart/2005/8/layout/hierarchy2"/>
    <dgm:cxn modelId="{DD824717-7E26-423F-B1EA-7EE1FFB674BE}" type="presOf" srcId="{60D53DE6-1C6C-456E-B402-1AEEDE52E23F}" destId="{86E2EE94-7C67-42AD-A165-6860B6454654}" srcOrd="0" destOrd="0" presId="urn:microsoft.com/office/officeart/2005/8/layout/hierarchy2"/>
    <dgm:cxn modelId="{BC33F11B-979C-4E4D-8DFD-DD34F9667EE6}" type="presOf" srcId="{2E58B520-63B4-4470-8976-27D3C05DC5B9}" destId="{DCCE7D88-A7BF-4E45-BAA5-9A5914B06C29}" srcOrd="0" destOrd="0" presId="urn:microsoft.com/office/officeart/2005/8/layout/hierarchy2"/>
    <dgm:cxn modelId="{30BCF41B-BA67-4AB3-B09D-7C28E5736DE1}" type="presOf" srcId="{92741AAC-652B-46D4-8BB9-337B832BFB9B}" destId="{D2826BDD-53FA-40E7-B881-31A0A5766083}" srcOrd="1" destOrd="0" presId="urn:microsoft.com/office/officeart/2005/8/layout/hierarchy2"/>
    <dgm:cxn modelId="{70C6251E-DE17-4D17-97CF-FB6C84CA014E}" type="presOf" srcId="{DED1CB41-EFBE-4EA4-AF05-A269CE0684B2}" destId="{7BE8864A-6941-4CF1-8923-94CC92754026}" srcOrd="1" destOrd="0" presId="urn:microsoft.com/office/officeart/2005/8/layout/hierarchy2"/>
    <dgm:cxn modelId="{60B0A620-B2B4-4A94-88CA-4D4387844576}" srcId="{83AD0F1B-0BE5-4758-B27B-F4C4181685DA}" destId="{B309A9C5-CD0B-4818-8385-0C5495C9A52D}" srcOrd="1" destOrd="0" parTransId="{121B6A8E-9CA2-4B3A-86CD-6B6D237EC20D}" sibTransId="{BAA89FE0-C30A-433C-B4B3-94DE503F7F55}"/>
    <dgm:cxn modelId="{6C1E112B-C34B-4BA9-A694-4816B566A2E5}" type="presOf" srcId="{83AD0F1B-0BE5-4758-B27B-F4C4181685DA}" destId="{B24DE8A7-4FC9-4E75-8F5E-76D2FEF3EE3E}" srcOrd="0" destOrd="0" presId="urn:microsoft.com/office/officeart/2005/8/layout/hierarchy2"/>
    <dgm:cxn modelId="{8EC5B830-BBAB-4539-8D75-1C46E159E3F3}" type="presOf" srcId="{960E7F60-744D-4985-A694-26A682940D7A}" destId="{58557D6D-E2CC-4AD4-B745-C35680A4EADD}" srcOrd="1" destOrd="0" presId="urn:microsoft.com/office/officeart/2005/8/layout/hierarchy2"/>
    <dgm:cxn modelId="{2DF0BF36-5984-4255-B7FB-6FC4E4DED259}" type="presOf" srcId="{B309A9C5-CD0B-4818-8385-0C5495C9A52D}" destId="{96DAB030-2628-4A99-9D6D-95992C5EE6D6}" srcOrd="0" destOrd="0" presId="urn:microsoft.com/office/officeart/2005/8/layout/hierarchy2"/>
    <dgm:cxn modelId="{1858275C-2870-4622-B00E-E0DB3E7AB4AA}" srcId="{88DCC85C-3FC6-42B0-82BA-F0AF2B09251E}" destId="{60D53DE6-1C6C-456E-B402-1AEEDE52E23F}" srcOrd="1" destOrd="0" parTransId="{8343F77B-988D-4D3D-B2AD-6A9FB49BF3DE}" sibTransId="{D8F20C86-A9E9-4B20-BEC1-29A03BB95432}"/>
    <dgm:cxn modelId="{44001865-E819-405B-8722-30600A941DA1}" type="presOf" srcId="{5F4BBAD1-27FD-4FEC-BE8D-F3475C196CCA}" destId="{296BC682-F35D-4B6D-B34E-780910A9A91C}" srcOrd="0" destOrd="0" presId="urn:microsoft.com/office/officeart/2005/8/layout/hierarchy2"/>
    <dgm:cxn modelId="{C6C2C94A-1F81-4BC3-9B87-BBF0ABC7BF42}" type="presOf" srcId="{2E32FE9B-826D-4731-B1FA-B7D2DA2F5795}" destId="{399F3E6C-AFF3-48FC-912D-8792D85981C4}" srcOrd="0" destOrd="0" presId="urn:microsoft.com/office/officeart/2005/8/layout/hierarchy2"/>
    <dgm:cxn modelId="{4A24F670-6DB2-4046-A2DD-37C7F8B6D030}" type="presOf" srcId="{88DCC85C-3FC6-42B0-82BA-F0AF2B09251E}" destId="{010633B7-014B-48BD-9BB2-41394080D56D}" srcOrd="0" destOrd="0" presId="urn:microsoft.com/office/officeart/2005/8/layout/hierarchy2"/>
    <dgm:cxn modelId="{D1343A55-D3E0-42E7-9EBB-F8D2E8F6FDC3}" type="presOf" srcId="{D0FC0D73-104B-40B1-BD43-CBAF2539E70A}" destId="{502D82FB-2D96-441A-94BB-F6AF1795E009}" srcOrd="1" destOrd="0" presId="urn:microsoft.com/office/officeart/2005/8/layout/hierarchy2"/>
    <dgm:cxn modelId="{36EE045A-0AFF-4391-BE12-6B2252F83302}" type="presOf" srcId="{121B6A8E-9CA2-4B3A-86CD-6B6D237EC20D}" destId="{B4B34A5E-C2C9-4669-A36F-95737A775EC7}" srcOrd="1" destOrd="0" presId="urn:microsoft.com/office/officeart/2005/8/layout/hierarchy2"/>
    <dgm:cxn modelId="{CF841980-1EFC-431C-B3E8-AA459D01E11B}" type="presOf" srcId="{071BD7B6-6AFD-4F1C-B32F-27C2F2FCD13B}" destId="{9D6DC3A2-E3A9-459F-9B0A-3E91CBF10286}" srcOrd="1" destOrd="0" presId="urn:microsoft.com/office/officeart/2005/8/layout/hierarchy2"/>
    <dgm:cxn modelId="{AB029485-2E8E-4487-AC6F-1003F686B058}" type="presOf" srcId="{50FECCA8-2F90-4B10-BCEF-A364EA662EFE}" destId="{7764DB0F-BF44-4A6D-80E2-D0A3CA6DA250}" srcOrd="0" destOrd="0" presId="urn:microsoft.com/office/officeart/2005/8/layout/hierarchy2"/>
    <dgm:cxn modelId="{7713DC85-1705-4D08-9700-D3D08F13C583}" type="presOf" srcId="{121B6A8E-9CA2-4B3A-86CD-6B6D237EC20D}" destId="{5B4DD700-9E06-40FD-A052-5F633E78203E}" srcOrd="0" destOrd="0" presId="urn:microsoft.com/office/officeart/2005/8/layout/hierarchy2"/>
    <dgm:cxn modelId="{62EFD088-A33A-4713-8053-97B291C13D54}" type="presOf" srcId="{92741AAC-652B-46D4-8BB9-337B832BFB9B}" destId="{F0AB482B-41EE-4B74-BCC9-51636C4C99EE}" srcOrd="0" destOrd="0" presId="urn:microsoft.com/office/officeart/2005/8/layout/hierarchy2"/>
    <dgm:cxn modelId="{6A29618B-5B11-4803-8EE0-4CE7FBC52F37}" srcId="{60D53DE6-1C6C-456E-B402-1AEEDE52E23F}" destId="{5F4BBAD1-27FD-4FEC-BE8D-F3475C196CCA}" srcOrd="2" destOrd="0" parTransId="{2E58B520-63B4-4470-8976-27D3C05DC5B9}" sibTransId="{64483475-F510-40B4-BB0C-1443D1CB3259}"/>
    <dgm:cxn modelId="{7FC11B8E-9095-4B60-91B7-81028E6EAADD}" type="presOf" srcId="{5FB2DE6A-76E2-4D76-A10E-1A481FFF5CF4}" destId="{01E68F78-A103-4048-AD96-F4258DE52959}" srcOrd="0" destOrd="0" presId="urn:microsoft.com/office/officeart/2005/8/layout/hierarchy2"/>
    <dgm:cxn modelId="{65951990-2661-4BB9-A377-356226884D92}" type="presOf" srcId="{BA128CFC-DC6C-44EF-A624-84264AC96013}" destId="{4DB84380-9D21-47FC-BE4C-2B94A1951912}" srcOrd="0" destOrd="0" presId="urn:microsoft.com/office/officeart/2005/8/layout/hierarchy2"/>
    <dgm:cxn modelId="{DA57A593-2E28-4195-8E51-9E72130CFF90}" srcId="{60D53DE6-1C6C-456E-B402-1AEEDE52E23F}" destId="{5FB2DE6A-76E2-4D76-A10E-1A481FFF5CF4}" srcOrd="0" destOrd="0" parTransId="{DED1CB41-EFBE-4EA4-AF05-A269CE0684B2}" sibTransId="{07E80780-653F-4727-98AF-DCEE2F862F84}"/>
    <dgm:cxn modelId="{34BECC9B-DD3C-4187-8339-DAE7CB55D027}" type="presOf" srcId="{DED1CB41-EFBE-4EA4-AF05-A269CE0684B2}" destId="{8B644C87-10EA-4409-8DF0-C6ABD5377B9B}" srcOrd="0" destOrd="0" presId="urn:microsoft.com/office/officeart/2005/8/layout/hierarchy2"/>
    <dgm:cxn modelId="{AAF942AB-D5C6-4186-9B23-AFFC283E8412}" type="presOf" srcId="{2E58B520-63B4-4470-8976-27D3C05DC5B9}" destId="{1E1647CE-207B-4E84-8FEC-12C52A857EB1}" srcOrd="1" destOrd="0" presId="urn:microsoft.com/office/officeart/2005/8/layout/hierarchy2"/>
    <dgm:cxn modelId="{4FFAD3CC-B517-475F-A3D7-87E941B89D40}" type="presOf" srcId="{F640ECC7-AA32-43AA-B549-C98A6DAB80B5}" destId="{5EB09DBA-97FB-4431-B648-6684A8BA1F54}" srcOrd="0" destOrd="0" presId="urn:microsoft.com/office/officeart/2005/8/layout/hierarchy2"/>
    <dgm:cxn modelId="{09D4EDCC-5FFC-4707-AD14-41C1D8812944}" srcId="{F473ED13-6DF8-4D92-B035-76AAB59EF76C}" destId="{50FECCA8-2F90-4B10-BCEF-A364EA662EFE}" srcOrd="0" destOrd="0" parTransId="{D0FC0D73-104B-40B1-BD43-CBAF2539E70A}" sibTransId="{E753CE30-02CE-4316-A852-FFA129590C8C}"/>
    <dgm:cxn modelId="{4899C5D0-50B6-4180-A886-DB6C1D14B1B6}" type="presOf" srcId="{2E32FE9B-826D-4731-B1FA-B7D2DA2F5795}" destId="{200BE77A-6C06-4873-8656-1903A38E74E0}" srcOrd="1" destOrd="0" presId="urn:microsoft.com/office/officeart/2005/8/layout/hierarchy2"/>
    <dgm:cxn modelId="{BA3AEED1-5519-4718-B269-B54F87B41AA5}" type="presOf" srcId="{D0FC0D73-104B-40B1-BD43-CBAF2539E70A}" destId="{86D2A347-8088-4889-AC11-B76A2F9B9C90}" srcOrd="0" destOrd="0" presId="urn:microsoft.com/office/officeart/2005/8/layout/hierarchy2"/>
    <dgm:cxn modelId="{AB2DF0DE-711D-4AA0-8BBE-94B6E2ACD830}" srcId="{83AD0F1B-0BE5-4758-B27B-F4C4181685DA}" destId="{BA128CFC-DC6C-44EF-A624-84264AC96013}" srcOrd="0" destOrd="0" parTransId="{960E7F60-744D-4985-A694-26A682940D7A}" sibTransId="{76857952-84B8-4C2E-BD2A-56A444115522}"/>
    <dgm:cxn modelId="{BDBFFFDF-CE0E-441A-B554-012DD5CFB5EA}" srcId="{60D53DE6-1C6C-456E-B402-1AEEDE52E23F}" destId="{F473ED13-6DF8-4D92-B035-76AAB59EF76C}" srcOrd="1" destOrd="0" parTransId="{92741AAC-652B-46D4-8BB9-337B832BFB9B}" sibTransId="{1D509308-9817-4CFF-B188-F52EE13983A5}"/>
    <dgm:cxn modelId="{DC23D6E7-60B0-4278-BB30-C7F6DE72FB20}" type="presOf" srcId="{960E7F60-744D-4985-A694-26A682940D7A}" destId="{B367A4F6-DC12-4D4C-857A-CB4C07622E60}" srcOrd="0" destOrd="0" presId="urn:microsoft.com/office/officeart/2005/8/layout/hierarchy2"/>
    <dgm:cxn modelId="{2D22C1EC-3858-4605-B94D-B8EA84A59C16}" type="presOf" srcId="{F2D48A02-2BB7-4313-A201-018B135063BC}" destId="{88375B5D-D209-4B21-91C7-52495717AB6A}" srcOrd="0" destOrd="0" presId="urn:microsoft.com/office/officeart/2005/8/layout/hierarchy2"/>
    <dgm:cxn modelId="{1044ABF9-391B-428C-A8D9-37341C77C2B9}" srcId="{5F4BBAD1-27FD-4FEC-BE8D-F3475C196CCA}" destId="{F2D48A02-2BB7-4313-A201-018B135063BC}" srcOrd="0" destOrd="0" parTransId="{2E32FE9B-826D-4731-B1FA-B7D2DA2F5795}" sibTransId="{EE617A56-6393-47B4-AEC6-ABDB4E465416}"/>
    <dgm:cxn modelId="{639AB7F9-7E36-4E4D-B35E-2B4CA41F8CB6}" srcId="{5FB2DE6A-76E2-4D76-A10E-1A481FFF5CF4}" destId="{F640ECC7-AA32-43AA-B549-C98A6DAB80B5}" srcOrd="0" destOrd="0" parTransId="{071BD7B6-6AFD-4F1C-B32F-27C2F2FCD13B}" sibTransId="{C84C4762-89AE-4379-BAA0-C1B89EF26776}"/>
    <dgm:cxn modelId="{CC824568-DC46-4802-A93F-2DE2D7A8CC42}" type="presParOf" srcId="{010633B7-014B-48BD-9BB2-41394080D56D}" destId="{DEBDBAC8-2F50-4EAF-B4E9-72CFC6630782}" srcOrd="0" destOrd="0" presId="urn:microsoft.com/office/officeart/2005/8/layout/hierarchy2"/>
    <dgm:cxn modelId="{D32FDCF9-C61E-4CFB-99D6-B18465F7A531}" type="presParOf" srcId="{DEBDBAC8-2F50-4EAF-B4E9-72CFC6630782}" destId="{B24DE8A7-4FC9-4E75-8F5E-76D2FEF3EE3E}" srcOrd="0" destOrd="0" presId="urn:microsoft.com/office/officeart/2005/8/layout/hierarchy2"/>
    <dgm:cxn modelId="{B021D0FE-A1C1-4FEA-A069-2C5B316DAB00}" type="presParOf" srcId="{DEBDBAC8-2F50-4EAF-B4E9-72CFC6630782}" destId="{40063C55-8D7D-4B7E-B3C3-27FE31004426}" srcOrd="1" destOrd="0" presId="urn:microsoft.com/office/officeart/2005/8/layout/hierarchy2"/>
    <dgm:cxn modelId="{5E08BECB-10EB-429A-AE8D-1DEAF136BF37}" type="presParOf" srcId="{40063C55-8D7D-4B7E-B3C3-27FE31004426}" destId="{B367A4F6-DC12-4D4C-857A-CB4C07622E60}" srcOrd="0" destOrd="0" presId="urn:microsoft.com/office/officeart/2005/8/layout/hierarchy2"/>
    <dgm:cxn modelId="{507BDFCC-85CE-45D1-AEA5-F3DDFBC3B096}" type="presParOf" srcId="{B367A4F6-DC12-4D4C-857A-CB4C07622E60}" destId="{58557D6D-E2CC-4AD4-B745-C35680A4EADD}" srcOrd="0" destOrd="0" presId="urn:microsoft.com/office/officeart/2005/8/layout/hierarchy2"/>
    <dgm:cxn modelId="{252C84D9-D94B-468D-95CA-A6A4208AE3B4}" type="presParOf" srcId="{40063C55-8D7D-4B7E-B3C3-27FE31004426}" destId="{B4482ADB-283F-40A4-BF01-409E832E6699}" srcOrd="1" destOrd="0" presId="urn:microsoft.com/office/officeart/2005/8/layout/hierarchy2"/>
    <dgm:cxn modelId="{9398BA1A-1AE0-46AB-AB9B-8AD63E0106B0}" type="presParOf" srcId="{B4482ADB-283F-40A4-BF01-409E832E6699}" destId="{4DB84380-9D21-47FC-BE4C-2B94A1951912}" srcOrd="0" destOrd="0" presId="urn:microsoft.com/office/officeart/2005/8/layout/hierarchy2"/>
    <dgm:cxn modelId="{7C8ADFF1-0C3E-4C51-99E2-D48E8443BB97}" type="presParOf" srcId="{B4482ADB-283F-40A4-BF01-409E832E6699}" destId="{0D002FBF-EA8A-4F91-9583-55350018C793}" srcOrd="1" destOrd="0" presId="urn:microsoft.com/office/officeart/2005/8/layout/hierarchy2"/>
    <dgm:cxn modelId="{3F3C3C39-CBD6-46AD-BF26-FBC93B0B7D76}" type="presParOf" srcId="{40063C55-8D7D-4B7E-B3C3-27FE31004426}" destId="{5B4DD700-9E06-40FD-A052-5F633E78203E}" srcOrd="2" destOrd="0" presId="urn:microsoft.com/office/officeart/2005/8/layout/hierarchy2"/>
    <dgm:cxn modelId="{CCD8CB59-BAB1-413F-B122-F92F07320D8D}" type="presParOf" srcId="{5B4DD700-9E06-40FD-A052-5F633E78203E}" destId="{B4B34A5E-C2C9-4669-A36F-95737A775EC7}" srcOrd="0" destOrd="0" presId="urn:microsoft.com/office/officeart/2005/8/layout/hierarchy2"/>
    <dgm:cxn modelId="{7CB31459-CE0F-49A9-95A4-F8EFBB93EC34}" type="presParOf" srcId="{40063C55-8D7D-4B7E-B3C3-27FE31004426}" destId="{E3D28CD4-3779-4BE8-9EAF-9BB48BC64DD7}" srcOrd="3" destOrd="0" presId="urn:microsoft.com/office/officeart/2005/8/layout/hierarchy2"/>
    <dgm:cxn modelId="{C54B28B5-F41E-4788-8F3D-1D779B34DC7C}" type="presParOf" srcId="{E3D28CD4-3779-4BE8-9EAF-9BB48BC64DD7}" destId="{96DAB030-2628-4A99-9D6D-95992C5EE6D6}" srcOrd="0" destOrd="0" presId="urn:microsoft.com/office/officeart/2005/8/layout/hierarchy2"/>
    <dgm:cxn modelId="{7CAC9F78-9D38-4E63-8473-44A70426B26E}" type="presParOf" srcId="{E3D28CD4-3779-4BE8-9EAF-9BB48BC64DD7}" destId="{2DB729F0-CFEF-498D-8042-0EBA9208B5B6}" srcOrd="1" destOrd="0" presId="urn:microsoft.com/office/officeart/2005/8/layout/hierarchy2"/>
    <dgm:cxn modelId="{112DDDCE-F647-4FE5-87BA-320DDCC25C19}" type="presParOf" srcId="{010633B7-014B-48BD-9BB2-41394080D56D}" destId="{0151A83E-1C1F-497B-A388-F55336211C46}" srcOrd="1" destOrd="0" presId="urn:microsoft.com/office/officeart/2005/8/layout/hierarchy2"/>
    <dgm:cxn modelId="{0DFA2B81-697D-4287-A977-AD5064758BB6}" type="presParOf" srcId="{0151A83E-1C1F-497B-A388-F55336211C46}" destId="{86E2EE94-7C67-42AD-A165-6860B6454654}" srcOrd="0" destOrd="0" presId="urn:microsoft.com/office/officeart/2005/8/layout/hierarchy2"/>
    <dgm:cxn modelId="{1482AFDC-22BB-43FB-BD21-86370072BE01}" type="presParOf" srcId="{0151A83E-1C1F-497B-A388-F55336211C46}" destId="{1AE083FB-A6A8-43E1-A6EC-60301C569328}" srcOrd="1" destOrd="0" presId="urn:microsoft.com/office/officeart/2005/8/layout/hierarchy2"/>
    <dgm:cxn modelId="{09ADFBD0-E729-44C9-B51E-9750567FA4DD}" type="presParOf" srcId="{1AE083FB-A6A8-43E1-A6EC-60301C569328}" destId="{8B644C87-10EA-4409-8DF0-C6ABD5377B9B}" srcOrd="0" destOrd="0" presId="urn:microsoft.com/office/officeart/2005/8/layout/hierarchy2"/>
    <dgm:cxn modelId="{2C675589-0E89-4A85-A17B-4CEDC531B762}" type="presParOf" srcId="{8B644C87-10EA-4409-8DF0-C6ABD5377B9B}" destId="{7BE8864A-6941-4CF1-8923-94CC92754026}" srcOrd="0" destOrd="0" presId="urn:microsoft.com/office/officeart/2005/8/layout/hierarchy2"/>
    <dgm:cxn modelId="{4DAF0480-FA7C-4198-966A-D89B3A5AD8CD}" type="presParOf" srcId="{1AE083FB-A6A8-43E1-A6EC-60301C569328}" destId="{FF4D436E-F915-4016-99FD-1EC764D6AE6E}" srcOrd="1" destOrd="0" presId="urn:microsoft.com/office/officeart/2005/8/layout/hierarchy2"/>
    <dgm:cxn modelId="{B0EE548E-BE00-4AC6-92C6-4F5CD70F41FA}" type="presParOf" srcId="{FF4D436E-F915-4016-99FD-1EC764D6AE6E}" destId="{01E68F78-A103-4048-AD96-F4258DE52959}" srcOrd="0" destOrd="0" presId="urn:microsoft.com/office/officeart/2005/8/layout/hierarchy2"/>
    <dgm:cxn modelId="{60334DDD-77A0-48CF-924C-C49E6A420786}" type="presParOf" srcId="{FF4D436E-F915-4016-99FD-1EC764D6AE6E}" destId="{E0005F4A-3F0E-4729-BD6B-A3B0B35F6987}" srcOrd="1" destOrd="0" presId="urn:microsoft.com/office/officeart/2005/8/layout/hierarchy2"/>
    <dgm:cxn modelId="{35969BCA-ADE9-4BF2-AD74-28FE2CDB52FB}" type="presParOf" srcId="{E0005F4A-3F0E-4729-BD6B-A3B0B35F6987}" destId="{45CA2AAF-5ADB-4BEA-A12B-1D9A0FD4A437}" srcOrd="0" destOrd="0" presId="urn:microsoft.com/office/officeart/2005/8/layout/hierarchy2"/>
    <dgm:cxn modelId="{90B30EFF-8DEF-42BA-9966-DBA4C62EDE11}" type="presParOf" srcId="{45CA2AAF-5ADB-4BEA-A12B-1D9A0FD4A437}" destId="{9D6DC3A2-E3A9-459F-9B0A-3E91CBF10286}" srcOrd="0" destOrd="0" presId="urn:microsoft.com/office/officeart/2005/8/layout/hierarchy2"/>
    <dgm:cxn modelId="{E4EC2596-53A0-4882-8C2A-FA550E429CF7}" type="presParOf" srcId="{E0005F4A-3F0E-4729-BD6B-A3B0B35F6987}" destId="{18A5FBEB-0E6C-4DB3-A613-E970B27E70A4}" srcOrd="1" destOrd="0" presId="urn:microsoft.com/office/officeart/2005/8/layout/hierarchy2"/>
    <dgm:cxn modelId="{7D92395E-8C15-4E51-AC07-698A0FE51FEA}" type="presParOf" srcId="{18A5FBEB-0E6C-4DB3-A613-E970B27E70A4}" destId="{5EB09DBA-97FB-4431-B648-6684A8BA1F54}" srcOrd="0" destOrd="0" presId="urn:microsoft.com/office/officeart/2005/8/layout/hierarchy2"/>
    <dgm:cxn modelId="{546B922B-CABE-487F-BACE-C4BA9EA0EFA3}" type="presParOf" srcId="{18A5FBEB-0E6C-4DB3-A613-E970B27E70A4}" destId="{564F64A2-2ABD-4818-9C69-DFA66D10C55C}" srcOrd="1" destOrd="0" presId="urn:microsoft.com/office/officeart/2005/8/layout/hierarchy2"/>
    <dgm:cxn modelId="{2F466DCA-1536-4438-B8E5-EFE11F7DBBCA}" type="presParOf" srcId="{1AE083FB-A6A8-43E1-A6EC-60301C569328}" destId="{F0AB482B-41EE-4B74-BCC9-51636C4C99EE}" srcOrd="2" destOrd="0" presId="urn:microsoft.com/office/officeart/2005/8/layout/hierarchy2"/>
    <dgm:cxn modelId="{DC4F3B6C-F817-4EDF-B48E-CC4412FA3E67}" type="presParOf" srcId="{F0AB482B-41EE-4B74-BCC9-51636C4C99EE}" destId="{D2826BDD-53FA-40E7-B881-31A0A5766083}" srcOrd="0" destOrd="0" presId="urn:microsoft.com/office/officeart/2005/8/layout/hierarchy2"/>
    <dgm:cxn modelId="{5790BCED-193D-4755-9BEA-BA4D32956980}" type="presParOf" srcId="{1AE083FB-A6A8-43E1-A6EC-60301C569328}" destId="{6F170B33-2C62-4A3D-9CBB-FA2F31FF11A7}" srcOrd="3" destOrd="0" presId="urn:microsoft.com/office/officeart/2005/8/layout/hierarchy2"/>
    <dgm:cxn modelId="{DA3DA871-7B1E-40B8-BC0C-158AF359FC15}" type="presParOf" srcId="{6F170B33-2C62-4A3D-9CBB-FA2F31FF11A7}" destId="{86388DAD-E460-4C1C-A16C-C836E9C4FE34}" srcOrd="0" destOrd="0" presId="urn:microsoft.com/office/officeart/2005/8/layout/hierarchy2"/>
    <dgm:cxn modelId="{F56BB9DC-7D3C-4B9C-BDE2-DCB7CBBED778}" type="presParOf" srcId="{6F170B33-2C62-4A3D-9CBB-FA2F31FF11A7}" destId="{FEAAEC40-AD4B-4716-B957-A43DFE421855}" srcOrd="1" destOrd="0" presId="urn:microsoft.com/office/officeart/2005/8/layout/hierarchy2"/>
    <dgm:cxn modelId="{1C4E87C9-93AE-40F7-8572-9988385489B4}" type="presParOf" srcId="{FEAAEC40-AD4B-4716-B957-A43DFE421855}" destId="{86D2A347-8088-4889-AC11-B76A2F9B9C90}" srcOrd="0" destOrd="0" presId="urn:microsoft.com/office/officeart/2005/8/layout/hierarchy2"/>
    <dgm:cxn modelId="{7986BD01-8F53-4667-8F69-EA4B97478256}" type="presParOf" srcId="{86D2A347-8088-4889-AC11-B76A2F9B9C90}" destId="{502D82FB-2D96-441A-94BB-F6AF1795E009}" srcOrd="0" destOrd="0" presId="urn:microsoft.com/office/officeart/2005/8/layout/hierarchy2"/>
    <dgm:cxn modelId="{394F717E-510B-436E-B73F-E0595A5972E4}" type="presParOf" srcId="{FEAAEC40-AD4B-4716-B957-A43DFE421855}" destId="{D5D6A6FF-CFD3-4098-968B-80879FB53ED7}" srcOrd="1" destOrd="0" presId="urn:microsoft.com/office/officeart/2005/8/layout/hierarchy2"/>
    <dgm:cxn modelId="{0E24F652-EA3B-43ED-849B-F1416D3C8EB6}" type="presParOf" srcId="{D5D6A6FF-CFD3-4098-968B-80879FB53ED7}" destId="{7764DB0F-BF44-4A6D-80E2-D0A3CA6DA250}" srcOrd="0" destOrd="0" presId="urn:microsoft.com/office/officeart/2005/8/layout/hierarchy2"/>
    <dgm:cxn modelId="{0D4DF86C-CE05-4C05-9059-40B2F3F82FB0}" type="presParOf" srcId="{D5D6A6FF-CFD3-4098-968B-80879FB53ED7}" destId="{5B6BEDEB-D802-4883-AFE6-DB67A5C2C01E}" srcOrd="1" destOrd="0" presId="urn:microsoft.com/office/officeart/2005/8/layout/hierarchy2"/>
    <dgm:cxn modelId="{BBCC99DF-7A2D-470D-8FEE-A3DA1E5FBC93}" type="presParOf" srcId="{1AE083FB-A6A8-43E1-A6EC-60301C569328}" destId="{DCCE7D88-A7BF-4E45-BAA5-9A5914B06C29}" srcOrd="4" destOrd="0" presId="urn:microsoft.com/office/officeart/2005/8/layout/hierarchy2"/>
    <dgm:cxn modelId="{E06B4FF5-9DEB-4BF7-9FF7-579D0399841A}" type="presParOf" srcId="{DCCE7D88-A7BF-4E45-BAA5-9A5914B06C29}" destId="{1E1647CE-207B-4E84-8FEC-12C52A857EB1}" srcOrd="0" destOrd="0" presId="urn:microsoft.com/office/officeart/2005/8/layout/hierarchy2"/>
    <dgm:cxn modelId="{C0BC8902-7C91-4113-A7C9-7F51299735C0}" type="presParOf" srcId="{1AE083FB-A6A8-43E1-A6EC-60301C569328}" destId="{89694C65-81C7-4CA1-8F09-2C5109432417}" srcOrd="5" destOrd="0" presId="urn:microsoft.com/office/officeart/2005/8/layout/hierarchy2"/>
    <dgm:cxn modelId="{58A700BE-CA21-4DD0-8036-326B180C8DCE}" type="presParOf" srcId="{89694C65-81C7-4CA1-8F09-2C5109432417}" destId="{296BC682-F35D-4B6D-B34E-780910A9A91C}" srcOrd="0" destOrd="0" presId="urn:microsoft.com/office/officeart/2005/8/layout/hierarchy2"/>
    <dgm:cxn modelId="{21AC796B-60B9-4D63-BA43-F0FCB55CCE91}" type="presParOf" srcId="{89694C65-81C7-4CA1-8F09-2C5109432417}" destId="{14A6F2FE-2FA0-4A8A-B08D-190FDE496975}" srcOrd="1" destOrd="0" presId="urn:microsoft.com/office/officeart/2005/8/layout/hierarchy2"/>
    <dgm:cxn modelId="{C8939EDC-55BB-46AF-8D1F-E80B299FB2BC}" type="presParOf" srcId="{14A6F2FE-2FA0-4A8A-B08D-190FDE496975}" destId="{399F3E6C-AFF3-48FC-912D-8792D85981C4}" srcOrd="0" destOrd="0" presId="urn:microsoft.com/office/officeart/2005/8/layout/hierarchy2"/>
    <dgm:cxn modelId="{6D366B30-28B8-40AF-8F37-F6C81BC74171}" type="presParOf" srcId="{399F3E6C-AFF3-48FC-912D-8792D85981C4}" destId="{200BE77A-6C06-4873-8656-1903A38E74E0}" srcOrd="0" destOrd="0" presId="urn:microsoft.com/office/officeart/2005/8/layout/hierarchy2"/>
    <dgm:cxn modelId="{0D86630C-DB88-4299-A1CF-1E88D0E780E5}" type="presParOf" srcId="{14A6F2FE-2FA0-4A8A-B08D-190FDE496975}" destId="{6E6BFAF6-61B0-422D-89A5-CB8D0A12B8B9}" srcOrd="1" destOrd="0" presId="urn:microsoft.com/office/officeart/2005/8/layout/hierarchy2"/>
    <dgm:cxn modelId="{0C1C40CB-C603-4615-B2C0-0B72978A4679}" type="presParOf" srcId="{6E6BFAF6-61B0-422D-89A5-CB8D0A12B8B9}" destId="{88375B5D-D209-4B21-91C7-52495717AB6A}" srcOrd="0" destOrd="0" presId="urn:microsoft.com/office/officeart/2005/8/layout/hierarchy2"/>
    <dgm:cxn modelId="{6F2A9B00-E24D-449C-AAB9-3FB0496D27F4}" type="presParOf" srcId="{6E6BFAF6-61B0-422D-89A5-CB8D0A12B8B9}" destId="{2F79B12D-82CB-48E9-AE71-37E87AE8329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22024F-225C-4784-B90C-4328F4F4C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0DCD6FE1-A74D-4B6A-BBCD-3DE915DEEA84}">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en-US" altLang="ja-JP" sz="1400" b="1" dirty="0"/>
            <a:t>Contracts</a:t>
          </a:r>
          <a:endParaRPr kumimoji="1" lang="ja-JP" altLang="en-US" sz="1400" b="1" dirty="0"/>
        </a:p>
      </dgm:t>
    </dgm:pt>
    <dgm:pt modelId="{756F6D70-7310-473C-9B8A-7AA734D88DE9}" type="parTrans" cxnId="{D2F29CC9-7833-40CF-9FE5-32C0426F1A87}">
      <dgm:prSet/>
      <dgm:spPr/>
      <dgm:t>
        <a:bodyPr/>
        <a:lstStyle/>
        <a:p>
          <a:endParaRPr kumimoji="1" lang="ja-JP" altLang="en-US" sz="2400"/>
        </a:p>
      </dgm:t>
    </dgm:pt>
    <dgm:pt modelId="{D3569C30-E57A-4422-98C8-5B13D8A0D991}" type="sibTrans" cxnId="{D2F29CC9-7833-40CF-9FE5-32C0426F1A87}">
      <dgm:prSet/>
      <dgm:spPr/>
      <dgm:t>
        <a:bodyPr/>
        <a:lstStyle/>
        <a:p>
          <a:endParaRPr kumimoji="1" lang="ja-JP" altLang="en-US" sz="2400"/>
        </a:p>
      </dgm:t>
    </dgm:pt>
    <dgm:pt modelId="{E7BE4422-C7C2-465F-B0CB-81F43798BE88}">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Transfer</a:t>
          </a:r>
          <a:br>
            <a:rPr kumimoji="1" lang="en-US" altLang="ja-JP" sz="1400" b="1" dirty="0"/>
          </a:br>
          <a:r>
            <a:rPr kumimoji="1" lang="en-US" altLang="ja-JP" sz="1400" b="1" dirty="0"/>
            <a:t>Ownership</a:t>
          </a:r>
          <a:endParaRPr kumimoji="1" lang="ja-JP" altLang="en-US" sz="1400" b="1" dirty="0"/>
        </a:p>
      </dgm:t>
    </dgm:pt>
    <dgm:pt modelId="{4625A0B6-4F9D-4C35-8789-61519641D8C6}" type="parTrans" cxnId="{699C77FC-F2B0-46F8-AE6D-9AE42F7BDDE8}">
      <dgm:prSet custT="1"/>
      <dgm:spPr/>
      <dgm:t>
        <a:bodyPr/>
        <a:lstStyle/>
        <a:p>
          <a:endParaRPr kumimoji="1" lang="ja-JP" altLang="en-US" sz="700" b="1"/>
        </a:p>
      </dgm:t>
    </dgm:pt>
    <dgm:pt modelId="{DC89B092-8B92-4A61-B09A-0A1460CBDD11}" type="sibTrans" cxnId="{699C77FC-F2B0-46F8-AE6D-9AE42F7BDDE8}">
      <dgm:prSet/>
      <dgm:spPr/>
      <dgm:t>
        <a:bodyPr/>
        <a:lstStyle/>
        <a:p>
          <a:endParaRPr kumimoji="1" lang="ja-JP" altLang="en-US" sz="2400"/>
        </a:p>
      </dgm:t>
    </dgm:pt>
    <dgm:pt modelId="{F2AE3B37-DD18-4655-8FBF-8B094B5BDA85}">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No transfer</a:t>
          </a:r>
          <a:br>
            <a:rPr kumimoji="1" lang="en-US" altLang="ja-JP" sz="1400" b="1" dirty="0"/>
          </a:br>
          <a:r>
            <a:rPr kumimoji="1" lang="en-US" altLang="ja-JP" sz="1400" b="1" dirty="0"/>
            <a:t>ownership</a:t>
          </a:r>
          <a:endParaRPr kumimoji="1" lang="ja-JP" altLang="en-US" sz="1400" b="1" dirty="0"/>
        </a:p>
      </dgm:t>
    </dgm:pt>
    <dgm:pt modelId="{AFD6D0D5-7DA1-4849-BCF1-358DB405C9EB}" type="parTrans" cxnId="{D2535436-2A93-4C37-B396-A7880B7D40E7}">
      <dgm:prSet custT="1"/>
      <dgm:spPr/>
      <dgm:t>
        <a:bodyPr/>
        <a:lstStyle/>
        <a:p>
          <a:endParaRPr kumimoji="1" lang="ja-JP" altLang="en-US" sz="700" b="1"/>
        </a:p>
      </dgm:t>
    </dgm:pt>
    <dgm:pt modelId="{A9076471-72F0-4E68-9AB1-7DA04A607820}" type="sibTrans" cxnId="{D2535436-2A93-4C37-B396-A7880B7D40E7}">
      <dgm:prSet/>
      <dgm:spPr/>
      <dgm:t>
        <a:bodyPr/>
        <a:lstStyle/>
        <a:p>
          <a:endParaRPr kumimoji="1" lang="ja-JP" altLang="en-US" sz="2400"/>
        </a:p>
      </dgm:t>
    </dgm:pt>
    <dgm:pt modelId="{7AC735A9-8486-40E5-8ABC-1A0799E3BBDB}">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a:t>Use  and</a:t>
          </a:r>
          <a:br>
            <a:rPr kumimoji="1" lang="en-US" altLang="ja-JP" sz="1400" b="1" dirty="0"/>
          </a:br>
          <a:r>
            <a:rPr kumimoji="1" lang="en-US" altLang="ja-JP" sz="1400" b="1" dirty="0"/>
            <a:t>return</a:t>
          </a:r>
        </a:p>
      </dgm:t>
    </dgm:pt>
    <dgm:pt modelId="{1C3FCB1A-CCDD-48FE-8FB6-E1668D59A63C}" type="parTrans" cxnId="{A61F5EFB-9F4E-43C1-B87C-53F66227489F}">
      <dgm:prSet custT="1"/>
      <dgm:spPr/>
      <dgm:t>
        <a:bodyPr/>
        <a:lstStyle/>
        <a:p>
          <a:endParaRPr kumimoji="1" lang="ja-JP" altLang="en-US" sz="800" b="1"/>
        </a:p>
      </dgm:t>
    </dgm:pt>
    <dgm:pt modelId="{190CD7C0-81D2-4FAB-8911-4DC9F19C131B}" type="sibTrans" cxnId="{A61F5EFB-9F4E-43C1-B87C-53F66227489F}">
      <dgm:prSet/>
      <dgm:spPr/>
      <dgm:t>
        <a:bodyPr/>
        <a:lstStyle/>
        <a:p>
          <a:endParaRPr kumimoji="1" lang="ja-JP" altLang="en-US" sz="2400"/>
        </a:p>
      </dgm:t>
    </dgm:pt>
    <dgm:pt modelId="{D339A9AB-5078-4334-8276-8D4059F47A81}">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gratis</a:t>
          </a:r>
          <a:endParaRPr kumimoji="1" lang="ja-JP" altLang="en-US" sz="1400" b="1" dirty="0"/>
        </a:p>
      </dgm:t>
    </dgm:pt>
    <dgm:pt modelId="{C9BE823F-01B2-44BE-8F2A-FCAF4152DD62}" type="parTrans" cxnId="{8A8F36D2-D7F2-4EEB-951B-4A747C0060E8}">
      <dgm:prSet custT="1"/>
      <dgm:spPr/>
      <dgm:t>
        <a:bodyPr/>
        <a:lstStyle/>
        <a:p>
          <a:endParaRPr kumimoji="1" lang="ja-JP" altLang="en-US" sz="700" b="1"/>
        </a:p>
      </dgm:t>
    </dgm:pt>
    <dgm:pt modelId="{BD2AF580-3F52-4E88-992C-3C04C28DFF04}" type="sibTrans" cxnId="{8A8F36D2-D7F2-4EEB-951B-4A747C0060E8}">
      <dgm:prSet/>
      <dgm:spPr/>
      <dgm:t>
        <a:bodyPr/>
        <a:lstStyle/>
        <a:p>
          <a:endParaRPr kumimoji="1" lang="ja-JP" altLang="en-US" sz="2400"/>
        </a:p>
      </dgm:t>
    </dgm:pt>
    <dgm:pt modelId="{0BEEBC59-4887-4E79-8397-E106038E6EE9}">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onerous</a:t>
          </a:r>
          <a:endParaRPr kumimoji="1" lang="ja-JP" altLang="en-US" sz="1400" b="1" dirty="0"/>
        </a:p>
      </dgm:t>
    </dgm:pt>
    <dgm:pt modelId="{A6EC9F04-D2D5-43ED-8CEA-C4C616787019}" type="parTrans" cxnId="{D4AD69C6-4269-4343-8846-544B398F0789}">
      <dgm:prSet custT="1"/>
      <dgm:spPr/>
      <dgm:t>
        <a:bodyPr/>
        <a:lstStyle/>
        <a:p>
          <a:endParaRPr kumimoji="1" lang="ja-JP" altLang="en-US" sz="700" b="1"/>
        </a:p>
      </dgm:t>
    </dgm:pt>
    <dgm:pt modelId="{CD0F8075-189E-45D1-AD14-516FEF73FA23}" type="sibTrans" cxnId="{D4AD69C6-4269-4343-8846-544B398F0789}">
      <dgm:prSet/>
      <dgm:spPr/>
      <dgm:t>
        <a:bodyPr/>
        <a:lstStyle/>
        <a:p>
          <a:endParaRPr kumimoji="1" lang="ja-JP" altLang="en-US" sz="2400"/>
        </a:p>
      </dgm:t>
    </dgm:pt>
    <dgm:pt modelId="{3FBAEB2B-ECC5-4A47-ADC7-9B3F23179AFF}">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 Gift</a:t>
          </a:r>
          <a:endParaRPr kumimoji="1" lang="ja-JP" altLang="en-US" sz="1400" b="1" dirty="0"/>
        </a:p>
      </dgm:t>
    </dgm:pt>
    <dgm:pt modelId="{450B8FBF-DD33-43FD-92C1-7F22A8DA87BE}" type="parTrans" cxnId="{76CF0A07-D52A-4B37-82EF-624FAD05514D}">
      <dgm:prSet custT="1"/>
      <dgm:spPr/>
      <dgm:t>
        <a:bodyPr/>
        <a:lstStyle/>
        <a:p>
          <a:endParaRPr kumimoji="1" lang="ja-JP" altLang="en-US" sz="700" b="1"/>
        </a:p>
      </dgm:t>
    </dgm:pt>
    <dgm:pt modelId="{5AC152B8-0CED-4771-B2FD-D06942851A5B}" type="sibTrans" cxnId="{76CF0A07-D52A-4B37-82EF-624FAD05514D}">
      <dgm:prSet/>
      <dgm:spPr/>
      <dgm:t>
        <a:bodyPr/>
        <a:lstStyle/>
        <a:p>
          <a:endParaRPr kumimoji="1" lang="ja-JP" altLang="en-US" sz="2400"/>
        </a:p>
      </dgm:t>
    </dgm:pt>
    <dgm:pt modelId="{3920EDDD-3EE0-4FAC-AF98-BBD0DBA3A31B}">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2. Sale</a:t>
          </a:r>
          <a:endParaRPr kumimoji="1" lang="ja-JP" altLang="en-US" sz="1400" b="1" dirty="0"/>
        </a:p>
      </dgm:t>
    </dgm:pt>
    <dgm:pt modelId="{8F898690-6C1A-4B5C-9872-0165F4C48E83}" type="parTrans" cxnId="{D85A2205-D78B-45AC-ABD8-9048D6105801}">
      <dgm:prSet custT="1"/>
      <dgm:spPr/>
      <dgm:t>
        <a:bodyPr/>
        <a:lstStyle/>
        <a:p>
          <a:endParaRPr kumimoji="1" lang="ja-JP" altLang="en-US" sz="700" b="1"/>
        </a:p>
      </dgm:t>
    </dgm:pt>
    <dgm:pt modelId="{DB77803A-4B5E-49F8-ACE4-D7484634338E}" type="sibTrans" cxnId="{D85A2205-D78B-45AC-ABD8-9048D6105801}">
      <dgm:prSet/>
      <dgm:spPr/>
      <dgm:t>
        <a:bodyPr/>
        <a:lstStyle/>
        <a:p>
          <a:endParaRPr kumimoji="1" lang="ja-JP" altLang="en-US" sz="2400"/>
        </a:p>
      </dgm:t>
    </dgm:pt>
    <dgm:pt modelId="{F5328C0A-67B3-43AA-875F-8CD8A1A9B055}">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3. Exchange</a:t>
          </a:r>
          <a:endParaRPr kumimoji="1" lang="ja-JP" altLang="en-US" sz="1400" b="1" dirty="0"/>
        </a:p>
      </dgm:t>
    </dgm:pt>
    <dgm:pt modelId="{02A5E9C3-7A64-45D6-ACBF-C39456DA2A41}" type="parTrans" cxnId="{7022D9F0-FDA0-4BAC-BE1A-97E5307BF561}">
      <dgm:prSet custT="1"/>
      <dgm:spPr/>
      <dgm:t>
        <a:bodyPr/>
        <a:lstStyle/>
        <a:p>
          <a:endParaRPr kumimoji="1" lang="ja-JP" altLang="en-US" sz="700" b="1"/>
        </a:p>
      </dgm:t>
    </dgm:pt>
    <dgm:pt modelId="{4EB57E94-FDF4-4BB3-AAE7-DBC67E14C29E}" type="sibTrans" cxnId="{7022D9F0-FDA0-4BAC-BE1A-97E5307BF561}">
      <dgm:prSet/>
      <dgm:spPr/>
      <dgm:t>
        <a:bodyPr/>
        <a:lstStyle/>
        <a:p>
          <a:endParaRPr kumimoji="1" lang="ja-JP" altLang="en-US" sz="2400"/>
        </a:p>
      </dgm:t>
    </dgm:pt>
    <dgm:pt modelId="{1D5BC8F1-2E0E-4E23-976B-D157EB235CA3}">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No need</a:t>
          </a:r>
          <a:br>
            <a:rPr kumimoji="1" lang="en-US" altLang="ja-JP" sz="1400" b="1" dirty="0"/>
          </a:br>
          <a:r>
            <a:rPr kumimoji="1" lang="en-US" altLang="ja-JP" sz="1400" b="1" dirty="0"/>
            <a:t>to return</a:t>
          </a:r>
          <a:endParaRPr kumimoji="1" lang="ja-JP" altLang="en-US" sz="1400" b="1" dirty="0"/>
        </a:p>
      </dgm:t>
    </dgm:pt>
    <dgm:pt modelId="{565A9D60-A7EC-43FA-A0BF-42432A5EFC16}" type="parTrans" cxnId="{E82D283A-C249-4EA6-8FAC-1697A2B3097F}">
      <dgm:prSet custT="1"/>
      <dgm:spPr/>
      <dgm:t>
        <a:bodyPr/>
        <a:lstStyle/>
        <a:p>
          <a:endParaRPr kumimoji="1" lang="ja-JP" altLang="en-US" sz="700" b="1"/>
        </a:p>
      </dgm:t>
    </dgm:pt>
    <dgm:pt modelId="{4F7C8862-90BA-4D06-9A32-BB3032799BE8}" type="sibTrans" cxnId="{E82D283A-C249-4EA6-8FAC-1697A2B3097F}">
      <dgm:prSet/>
      <dgm:spPr/>
      <dgm:t>
        <a:bodyPr/>
        <a:lstStyle/>
        <a:p>
          <a:endParaRPr kumimoji="1" lang="ja-JP" altLang="en-US" sz="2400"/>
        </a:p>
      </dgm:t>
    </dgm:pt>
    <dgm:pt modelId="{A7B30998-E66E-4F59-8BE8-294499D617BE}">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en-US" altLang="ja-JP" sz="1400" b="1" dirty="0"/>
            <a:t>Need to return</a:t>
          </a:r>
          <a:endParaRPr kumimoji="1" lang="ja-JP" altLang="en-US" sz="1400" b="1" dirty="0"/>
        </a:p>
      </dgm:t>
    </dgm:pt>
    <dgm:pt modelId="{6C5BBE3A-4075-4AAC-AB14-E75667077E0E}" type="parTrans" cxnId="{6349B433-531F-4DDC-B85C-78BB06369F82}">
      <dgm:prSet custT="1"/>
      <dgm:spPr/>
      <dgm:t>
        <a:bodyPr/>
        <a:lstStyle/>
        <a:p>
          <a:endParaRPr kumimoji="1" lang="ja-JP" altLang="en-US" sz="700" b="1"/>
        </a:p>
      </dgm:t>
    </dgm:pt>
    <dgm:pt modelId="{B5744342-BC8C-4DBD-8E08-AF96EB005802}" type="sibTrans" cxnId="{6349B433-531F-4DDC-B85C-78BB06369F82}">
      <dgm:prSet/>
      <dgm:spPr/>
      <dgm:t>
        <a:bodyPr/>
        <a:lstStyle/>
        <a:p>
          <a:endParaRPr kumimoji="1" lang="ja-JP" altLang="en-US" sz="2400"/>
        </a:p>
      </dgm:t>
    </dgm:pt>
    <dgm:pt modelId="{5C75B5D4-FDAA-4F60-B275-1D168A89ABC0}">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4. Loan for</a:t>
          </a:r>
          <a:br>
            <a:rPr kumimoji="1" lang="en-US" altLang="ja-JP" sz="1400" b="1" dirty="0"/>
          </a:br>
          <a:r>
            <a:rPr kumimoji="1" lang="en-US" altLang="ja-JP" sz="1400" b="1" dirty="0"/>
            <a:t>Consumption</a:t>
          </a:r>
          <a:endParaRPr kumimoji="1" lang="ja-JP" altLang="en-US" sz="1400" b="1" dirty="0"/>
        </a:p>
      </dgm:t>
    </dgm:pt>
    <dgm:pt modelId="{396941C8-95E2-4325-8673-893986F4CD66}" type="parTrans" cxnId="{DA8FC6B3-DEB0-4ECB-9AA0-DAB7C4331786}">
      <dgm:prSet custT="1"/>
      <dgm:spPr/>
      <dgm:t>
        <a:bodyPr/>
        <a:lstStyle/>
        <a:p>
          <a:endParaRPr kumimoji="1" lang="ja-JP" altLang="en-US" sz="700" b="1"/>
        </a:p>
      </dgm:t>
    </dgm:pt>
    <dgm:pt modelId="{1D4CF41D-5D44-4CAD-A123-EC5299BE082C}" type="sibTrans" cxnId="{DA8FC6B3-DEB0-4ECB-9AA0-DAB7C4331786}">
      <dgm:prSet/>
      <dgm:spPr/>
      <dgm:t>
        <a:bodyPr/>
        <a:lstStyle/>
        <a:p>
          <a:endParaRPr kumimoji="1" lang="ja-JP" altLang="en-US" sz="2400"/>
        </a:p>
      </dgm:t>
    </dgm:pt>
    <dgm:pt modelId="{038E1DAB-44C4-4B99-8342-395708B297AB}">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a:t>gratis</a:t>
          </a:r>
          <a:endParaRPr kumimoji="1" lang="ja-JP" altLang="en-US" sz="1400" b="1" dirty="0"/>
        </a:p>
      </dgm:t>
    </dgm:pt>
    <dgm:pt modelId="{B44C7D11-EA58-4415-A1D1-E80783EC2705}" type="parTrans" cxnId="{18CA6841-9894-4989-8465-8752DBB0BD3B}">
      <dgm:prSet custT="1"/>
      <dgm:spPr/>
      <dgm:t>
        <a:bodyPr/>
        <a:lstStyle/>
        <a:p>
          <a:endParaRPr kumimoji="1" lang="ja-JP" altLang="en-US" sz="700" b="1"/>
        </a:p>
      </dgm:t>
    </dgm:pt>
    <dgm:pt modelId="{901F0A14-7545-45EA-8581-F9BECC7E30E4}" type="sibTrans" cxnId="{18CA6841-9894-4989-8465-8752DBB0BD3B}">
      <dgm:prSet/>
      <dgm:spPr/>
      <dgm:t>
        <a:bodyPr/>
        <a:lstStyle/>
        <a:p>
          <a:endParaRPr kumimoji="1" lang="ja-JP" altLang="en-US" sz="2400"/>
        </a:p>
      </dgm:t>
    </dgm:pt>
    <dgm:pt modelId="{50977EDA-6F09-4D37-A495-031948DBF1AA}">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5. Loan for use</a:t>
          </a:r>
          <a:endParaRPr kumimoji="1" lang="ja-JP" altLang="en-US" sz="1400" b="1" dirty="0"/>
        </a:p>
      </dgm:t>
    </dgm:pt>
    <dgm:pt modelId="{1EF5932E-1FB1-4B9D-AC5C-0FDC48909DB9}" type="parTrans" cxnId="{230F926F-B7B9-4BC7-9EFF-A3C990C6F358}">
      <dgm:prSet custT="1"/>
      <dgm:spPr/>
      <dgm:t>
        <a:bodyPr/>
        <a:lstStyle/>
        <a:p>
          <a:endParaRPr kumimoji="1" lang="ja-JP" altLang="en-US" sz="700" b="1"/>
        </a:p>
      </dgm:t>
    </dgm:pt>
    <dgm:pt modelId="{C9AE8271-8862-4709-84F7-A08E265E70AF}" type="sibTrans" cxnId="{230F926F-B7B9-4BC7-9EFF-A3C990C6F358}">
      <dgm:prSet/>
      <dgm:spPr/>
      <dgm:t>
        <a:bodyPr/>
        <a:lstStyle/>
        <a:p>
          <a:endParaRPr kumimoji="1" lang="ja-JP" altLang="en-US" sz="2400"/>
        </a:p>
      </dgm:t>
    </dgm:pt>
    <dgm:pt modelId="{17F4C2C2-0F82-4595-B4E1-FCF6E5980322}">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a:t>onerous</a:t>
          </a:r>
          <a:endParaRPr kumimoji="1" lang="ja-JP" altLang="en-US" sz="1400" b="1" dirty="0"/>
        </a:p>
      </dgm:t>
    </dgm:pt>
    <dgm:pt modelId="{80DC3E32-DA08-4608-A939-87A1E12F5DC9}" type="parTrans" cxnId="{AC72FEB7-106B-48D7-969F-D62DABDE2AF3}">
      <dgm:prSet custT="1"/>
      <dgm:spPr/>
      <dgm:t>
        <a:bodyPr/>
        <a:lstStyle/>
        <a:p>
          <a:endParaRPr kumimoji="1" lang="ja-JP" altLang="en-US" sz="700" b="1"/>
        </a:p>
      </dgm:t>
    </dgm:pt>
    <dgm:pt modelId="{78D6BC80-11AD-440C-AD6D-11DAFA3A604D}" type="sibTrans" cxnId="{AC72FEB7-106B-48D7-969F-D62DABDE2AF3}">
      <dgm:prSet/>
      <dgm:spPr/>
      <dgm:t>
        <a:bodyPr/>
        <a:lstStyle/>
        <a:p>
          <a:endParaRPr kumimoji="1" lang="ja-JP" altLang="en-US" sz="2400"/>
        </a:p>
      </dgm:t>
    </dgm:pt>
    <dgm:pt modelId="{BC16DDBF-FBF0-432B-A9B8-35B21AF6CFD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6. Lease</a:t>
          </a:r>
          <a:endParaRPr kumimoji="1" lang="ja-JP" altLang="en-US" sz="1400" b="1" dirty="0"/>
        </a:p>
      </dgm:t>
    </dgm:pt>
    <dgm:pt modelId="{F4A474D4-ECA0-4FB0-8E5E-7FF5206A4095}" type="parTrans" cxnId="{710044FC-E89B-48EA-807F-6E58D3E6926B}">
      <dgm:prSet custT="1"/>
      <dgm:spPr/>
      <dgm:t>
        <a:bodyPr/>
        <a:lstStyle/>
        <a:p>
          <a:endParaRPr kumimoji="1" lang="ja-JP" altLang="en-US" sz="700" b="1"/>
        </a:p>
      </dgm:t>
    </dgm:pt>
    <dgm:pt modelId="{1FB0C214-688C-4376-8E8F-42F1FD890C0E}" type="sibTrans" cxnId="{710044FC-E89B-48EA-807F-6E58D3E6926B}">
      <dgm:prSet/>
      <dgm:spPr/>
      <dgm:t>
        <a:bodyPr/>
        <a:lstStyle/>
        <a:p>
          <a:endParaRPr kumimoji="1" lang="ja-JP" altLang="en-US" sz="2400"/>
        </a:p>
      </dgm:t>
    </dgm:pt>
    <dgm:pt modelId="{D4A42A8C-53F6-4B5F-86FC-3A9F07126C5F}">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Supply</a:t>
          </a:r>
          <a:br>
            <a:rPr kumimoji="1" lang="en-US" altLang="ja-JP" sz="1400" b="1" dirty="0"/>
          </a:br>
          <a:r>
            <a:rPr kumimoji="1" lang="en-US" altLang="ja-JP" sz="1400" b="1" dirty="0"/>
            <a:t>Service</a:t>
          </a:r>
          <a:endParaRPr kumimoji="1" lang="ja-JP" altLang="en-US" sz="1400" b="1" dirty="0"/>
        </a:p>
      </dgm:t>
    </dgm:pt>
    <dgm:pt modelId="{F458CDFA-0B9A-4852-88CB-C71171419907}" type="parTrans" cxnId="{E1934DEE-0333-45C0-A456-DD5B3BE40636}">
      <dgm:prSet custT="1"/>
      <dgm:spPr/>
      <dgm:t>
        <a:bodyPr/>
        <a:lstStyle/>
        <a:p>
          <a:endParaRPr kumimoji="1" lang="ja-JP" altLang="en-US" sz="700" b="1"/>
        </a:p>
      </dgm:t>
    </dgm:pt>
    <dgm:pt modelId="{6BF96A49-C456-42EC-BBC4-B18B167196E0}" type="sibTrans" cxnId="{E1934DEE-0333-45C0-A456-DD5B3BE40636}">
      <dgm:prSet/>
      <dgm:spPr/>
      <dgm:t>
        <a:bodyPr/>
        <a:lstStyle/>
        <a:p>
          <a:endParaRPr kumimoji="1" lang="ja-JP" altLang="en-US" sz="2400"/>
        </a:p>
      </dgm:t>
    </dgm:pt>
    <dgm:pt modelId="{A0F625E7-BCE9-4DAD-9851-8E605E8A0BF5}">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7. Employment</a:t>
          </a:r>
          <a:endParaRPr kumimoji="1" lang="ja-JP" altLang="en-US" sz="1400" b="1" dirty="0"/>
        </a:p>
      </dgm:t>
    </dgm:pt>
    <dgm:pt modelId="{E7D2C3F1-B571-4A01-9CB5-2981A332F2CB}" type="parTrans" cxnId="{77F6728E-3C1B-420A-857A-A05D90AC2FCF}">
      <dgm:prSet custT="1"/>
      <dgm:spPr/>
      <dgm:t>
        <a:bodyPr/>
        <a:lstStyle/>
        <a:p>
          <a:endParaRPr kumimoji="1" lang="ja-JP" altLang="en-US" sz="700" b="1"/>
        </a:p>
      </dgm:t>
    </dgm:pt>
    <dgm:pt modelId="{87534E12-FF65-40D2-9DF5-26AD6927936F}" type="sibTrans" cxnId="{77F6728E-3C1B-420A-857A-A05D90AC2FCF}">
      <dgm:prSet/>
      <dgm:spPr/>
      <dgm:t>
        <a:bodyPr/>
        <a:lstStyle/>
        <a:p>
          <a:endParaRPr kumimoji="1" lang="ja-JP" altLang="en-US" sz="2400"/>
        </a:p>
      </dgm:t>
    </dgm:pt>
    <dgm:pt modelId="{8C4A8686-8696-4342-8A52-162DEE1C4D2E}">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8. Work</a:t>
          </a:r>
          <a:endParaRPr kumimoji="1" lang="ja-JP" altLang="en-US" sz="1400" b="1" dirty="0"/>
        </a:p>
      </dgm:t>
    </dgm:pt>
    <dgm:pt modelId="{CE47FE5E-6769-4535-9E4C-3FAA49B5535C}" type="parTrans" cxnId="{2D51A13F-7931-47A5-9953-550B0209842A}">
      <dgm:prSet custT="1"/>
      <dgm:spPr/>
      <dgm:t>
        <a:bodyPr/>
        <a:lstStyle/>
        <a:p>
          <a:endParaRPr kumimoji="1" lang="ja-JP" altLang="en-US" sz="700" b="1"/>
        </a:p>
      </dgm:t>
    </dgm:pt>
    <dgm:pt modelId="{8E0DF119-1EA3-4AEB-8A07-90959B202FD1}" type="sibTrans" cxnId="{2D51A13F-7931-47A5-9953-550B0209842A}">
      <dgm:prSet/>
      <dgm:spPr/>
      <dgm:t>
        <a:bodyPr/>
        <a:lstStyle/>
        <a:p>
          <a:endParaRPr kumimoji="1" lang="ja-JP" altLang="en-US" sz="2400"/>
        </a:p>
      </dgm:t>
    </dgm:pt>
    <dgm:pt modelId="{0D946831-358C-4254-8266-A09C670393B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9. Mandate</a:t>
          </a:r>
          <a:endParaRPr kumimoji="1" lang="ja-JP" altLang="en-US" sz="1400" b="1" dirty="0"/>
        </a:p>
      </dgm:t>
    </dgm:pt>
    <dgm:pt modelId="{B1619D9C-BB91-4C31-BC18-C3295A0FACC9}" type="parTrans" cxnId="{5ED1B99A-E854-41F5-8D7E-27FA69047364}">
      <dgm:prSet custT="1"/>
      <dgm:spPr/>
      <dgm:t>
        <a:bodyPr/>
        <a:lstStyle/>
        <a:p>
          <a:endParaRPr kumimoji="1" lang="ja-JP" altLang="en-US" sz="700" b="1"/>
        </a:p>
      </dgm:t>
    </dgm:pt>
    <dgm:pt modelId="{167FC6A0-A3F8-405D-A70E-E875DE08BBCF}" type="sibTrans" cxnId="{5ED1B99A-E854-41F5-8D7E-27FA69047364}">
      <dgm:prSet/>
      <dgm:spPr/>
      <dgm:t>
        <a:bodyPr/>
        <a:lstStyle/>
        <a:p>
          <a:endParaRPr kumimoji="1" lang="ja-JP" altLang="en-US" sz="2400"/>
        </a:p>
      </dgm:t>
    </dgm:pt>
    <dgm:pt modelId="{5A94ED04-F71F-4EF0-B8E2-2BD9CB6A2E24}">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10. Bailment</a:t>
          </a:r>
          <a:endParaRPr kumimoji="1" lang="ja-JP" altLang="en-US" sz="1400" b="1" dirty="0"/>
        </a:p>
      </dgm:t>
    </dgm:pt>
    <dgm:pt modelId="{C9481663-AB6B-487C-890B-4398D5F185E5}" type="parTrans" cxnId="{C32D2DD6-5A1F-4047-990D-58AE473590DD}">
      <dgm:prSet custT="1"/>
      <dgm:spPr/>
      <dgm:t>
        <a:bodyPr/>
        <a:lstStyle/>
        <a:p>
          <a:endParaRPr kumimoji="1" lang="ja-JP" altLang="en-US" sz="700" b="1"/>
        </a:p>
      </dgm:t>
    </dgm:pt>
    <dgm:pt modelId="{DE0233D3-3DE1-4EA2-8DE1-EB41A4711091}" type="sibTrans" cxnId="{C32D2DD6-5A1F-4047-990D-58AE473590DD}">
      <dgm:prSet/>
      <dgm:spPr/>
      <dgm:t>
        <a:bodyPr/>
        <a:lstStyle/>
        <a:p>
          <a:endParaRPr kumimoji="1" lang="ja-JP" altLang="en-US" sz="2400"/>
        </a:p>
      </dgm:t>
    </dgm:pt>
    <dgm:pt modelId="{01FF4AF3-098E-4CA7-98FB-9B8738E4CEBC}">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en-US" altLang="ja-JP" sz="1400" b="1" dirty="0"/>
            <a:t>Resolution</a:t>
          </a:r>
          <a:br>
            <a:rPr kumimoji="1" lang="en-US" altLang="ja-JP" sz="1400" b="1" dirty="0"/>
          </a:br>
          <a:r>
            <a:rPr kumimoji="1" lang="en-US" altLang="ja-JP" sz="1400" b="1" dirty="0"/>
            <a:t>of dispute</a:t>
          </a:r>
          <a:endParaRPr kumimoji="1" lang="ja-JP" altLang="en-US" sz="1400" b="1" dirty="0"/>
        </a:p>
      </dgm:t>
    </dgm:pt>
    <dgm:pt modelId="{8E520709-1854-476C-BEFB-9107A2CC20CE}" type="parTrans" cxnId="{37A65013-62DA-42A7-9167-8FF7AC6B6AF0}">
      <dgm:prSet custT="1"/>
      <dgm:spPr/>
      <dgm:t>
        <a:bodyPr/>
        <a:lstStyle/>
        <a:p>
          <a:endParaRPr kumimoji="1" lang="ja-JP" altLang="en-US" sz="800" b="1"/>
        </a:p>
      </dgm:t>
    </dgm:pt>
    <dgm:pt modelId="{91978726-DBDE-4142-94A7-EC15EF1A8DBE}" type="sibTrans" cxnId="{37A65013-62DA-42A7-9167-8FF7AC6B6AF0}">
      <dgm:prSet/>
      <dgm:spPr/>
      <dgm:t>
        <a:bodyPr/>
        <a:lstStyle/>
        <a:p>
          <a:endParaRPr kumimoji="1" lang="ja-JP" altLang="en-US" sz="2400"/>
        </a:p>
      </dgm:t>
    </dgm:pt>
    <dgm:pt modelId="{9AD22114-56DF-4E32-8284-B6EBA3D094F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13. Compromise</a:t>
          </a:r>
          <a:endParaRPr kumimoji="1" lang="ja-JP" altLang="en-US" sz="1400" b="1" dirty="0"/>
        </a:p>
      </dgm:t>
    </dgm:pt>
    <dgm:pt modelId="{8986B514-DA54-4249-91A7-AD599016D2C4}" type="parTrans" cxnId="{9963D50E-86F0-4C3C-A4BB-8E1FC96429BC}">
      <dgm:prSet custT="1"/>
      <dgm:spPr/>
      <dgm:t>
        <a:bodyPr/>
        <a:lstStyle/>
        <a:p>
          <a:endParaRPr kumimoji="1" lang="ja-JP" altLang="en-US" sz="700" b="1"/>
        </a:p>
      </dgm:t>
    </dgm:pt>
    <dgm:pt modelId="{EA1F33D5-6DC1-468B-9B57-82258AAD6BE0}" type="sibTrans" cxnId="{9963D50E-86F0-4C3C-A4BB-8E1FC96429BC}">
      <dgm:prSet/>
      <dgm:spPr/>
      <dgm:t>
        <a:bodyPr/>
        <a:lstStyle/>
        <a:p>
          <a:endParaRPr kumimoji="1" lang="ja-JP" altLang="en-US" sz="2400"/>
        </a:p>
      </dgm:t>
    </dgm:pt>
    <dgm:pt modelId="{6B8BD168-1096-4A85-AE2E-38521AE3F21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a:t>Enterprise</a:t>
          </a:r>
          <a:endParaRPr kumimoji="1" lang="ja-JP" altLang="en-US" sz="1400" b="1" dirty="0"/>
        </a:p>
      </dgm:t>
    </dgm:pt>
    <dgm:pt modelId="{F91EAD8E-BB7B-43CF-9BF4-FADA74322B98}" type="parTrans" cxnId="{8EC0515B-688B-488C-B1A1-59533B29F47E}">
      <dgm:prSet custT="1"/>
      <dgm:spPr/>
      <dgm:t>
        <a:bodyPr/>
        <a:lstStyle/>
        <a:p>
          <a:endParaRPr kumimoji="1" lang="ja-JP" altLang="en-US" sz="700" b="1"/>
        </a:p>
      </dgm:t>
    </dgm:pt>
    <dgm:pt modelId="{771F1C55-6FA1-4E53-A0F2-97B3D4BABF69}" type="sibTrans" cxnId="{8EC0515B-688B-488C-B1A1-59533B29F47E}">
      <dgm:prSet/>
      <dgm:spPr/>
      <dgm:t>
        <a:bodyPr/>
        <a:lstStyle/>
        <a:p>
          <a:endParaRPr kumimoji="1" lang="ja-JP" altLang="en-US" sz="2400"/>
        </a:p>
      </dgm:t>
    </dgm:pt>
    <dgm:pt modelId="{934E934F-E13E-47E1-888B-DEFD0886EFB7}">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11. Association</a:t>
          </a:r>
          <a:endParaRPr kumimoji="1" lang="ja-JP" altLang="en-US" sz="1400" b="1" dirty="0"/>
        </a:p>
      </dgm:t>
    </dgm:pt>
    <dgm:pt modelId="{AE14862C-17DB-4617-9E5E-D526A0C6F7AD}" type="parTrans" cxnId="{CA7B7AB4-C7D8-4860-8820-58678EB4F5DC}">
      <dgm:prSet custT="1"/>
      <dgm:spPr/>
      <dgm:t>
        <a:bodyPr/>
        <a:lstStyle/>
        <a:p>
          <a:endParaRPr kumimoji="1" lang="ja-JP" altLang="en-US" sz="700" b="1"/>
        </a:p>
      </dgm:t>
    </dgm:pt>
    <dgm:pt modelId="{95D1FC23-74EA-4D04-8CE8-5DE7611CE7AD}" type="sibTrans" cxnId="{CA7B7AB4-C7D8-4860-8820-58678EB4F5DC}">
      <dgm:prSet/>
      <dgm:spPr/>
      <dgm:t>
        <a:bodyPr/>
        <a:lstStyle/>
        <a:p>
          <a:endParaRPr kumimoji="1" lang="ja-JP" altLang="en-US" sz="2400"/>
        </a:p>
      </dgm:t>
    </dgm:pt>
    <dgm:pt modelId="{8A6629D2-75B7-4DC1-A6F6-40F3F79D9ACE}">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12. Life Annuity</a:t>
          </a:r>
          <a:endParaRPr kumimoji="1" lang="ja-JP" altLang="en-US" sz="1400" b="1" dirty="0"/>
        </a:p>
      </dgm:t>
    </dgm:pt>
    <dgm:pt modelId="{2F008EF4-E292-4825-89ED-CF270EA2D072}" type="parTrans" cxnId="{429F1028-B978-4A3E-A938-15D5AFF7C726}">
      <dgm:prSet custT="1"/>
      <dgm:spPr/>
      <dgm:t>
        <a:bodyPr/>
        <a:lstStyle/>
        <a:p>
          <a:endParaRPr kumimoji="1" lang="ja-JP" altLang="en-US" sz="700" b="1"/>
        </a:p>
      </dgm:t>
    </dgm:pt>
    <dgm:pt modelId="{E49B7160-D058-4ADB-BC0C-9CC9234CCAF7}" type="sibTrans" cxnId="{429F1028-B978-4A3E-A938-15D5AFF7C726}">
      <dgm:prSet/>
      <dgm:spPr/>
      <dgm:t>
        <a:bodyPr/>
        <a:lstStyle/>
        <a:p>
          <a:endParaRPr kumimoji="1" lang="ja-JP" altLang="en-US" sz="2400"/>
        </a:p>
      </dgm:t>
    </dgm:pt>
    <dgm:pt modelId="{12FF9180-F63F-42A0-A476-1AF99097422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Time limited</a:t>
          </a:r>
          <a:br>
            <a:rPr kumimoji="1" lang="en-US" altLang="ja-JP" sz="1400" b="1" dirty="0"/>
          </a:br>
          <a:r>
            <a:rPr kumimoji="1" lang="en-US" altLang="ja-JP" sz="1400" b="1" dirty="0"/>
            <a:t>work</a:t>
          </a:r>
          <a:endParaRPr kumimoji="1" lang="ja-JP" altLang="en-US" sz="1400" b="1" dirty="0"/>
        </a:p>
      </dgm:t>
    </dgm:pt>
    <dgm:pt modelId="{26BE926B-8249-40F7-922C-35C09AEE2AD4}" type="parTrans" cxnId="{D8626FD1-201B-4927-ABB6-126558AF43C1}">
      <dgm:prSet custT="1"/>
      <dgm:spPr/>
      <dgm:t>
        <a:bodyPr/>
        <a:lstStyle/>
        <a:p>
          <a:endParaRPr kumimoji="1" lang="ja-JP" altLang="en-US" sz="700" b="1"/>
        </a:p>
      </dgm:t>
    </dgm:pt>
    <dgm:pt modelId="{F3ED69ED-6FAA-4100-827C-F62D9DB89387}" type="sibTrans" cxnId="{D8626FD1-201B-4927-ABB6-126558AF43C1}">
      <dgm:prSet/>
      <dgm:spPr/>
      <dgm:t>
        <a:bodyPr/>
        <a:lstStyle/>
        <a:p>
          <a:endParaRPr kumimoji="1" lang="ja-JP" altLang="en-US" sz="2400"/>
        </a:p>
      </dgm:t>
    </dgm:pt>
    <dgm:pt modelId="{22C63188-365A-4E0F-B750-F154A464FF71}">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Independent</a:t>
          </a:r>
          <a:br>
            <a:rPr kumimoji="1" lang="en-US" altLang="ja-JP" sz="1400" b="1" dirty="0"/>
          </a:br>
          <a:r>
            <a:rPr kumimoji="1" lang="en-US" altLang="ja-JP" sz="1400" b="1" dirty="0"/>
            <a:t>work</a:t>
          </a:r>
          <a:endParaRPr kumimoji="1" lang="ja-JP" altLang="en-US" sz="1400" b="1" dirty="0"/>
        </a:p>
      </dgm:t>
    </dgm:pt>
    <dgm:pt modelId="{6B8888A0-BC93-4DBF-A0A3-169C6AF018AD}" type="parTrans" cxnId="{9FA6E198-5580-4F5B-AF4E-BF7D55152650}">
      <dgm:prSet custT="1"/>
      <dgm:spPr/>
      <dgm:t>
        <a:bodyPr/>
        <a:lstStyle/>
        <a:p>
          <a:endParaRPr kumimoji="1" lang="ja-JP" altLang="en-US" sz="700" b="1"/>
        </a:p>
      </dgm:t>
    </dgm:pt>
    <dgm:pt modelId="{884E3AED-DB91-46EE-8959-3E644EC33D73}" type="sibTrans" cxnId="{9FA6E198-5580-4F5B-AF4E-BF7D55152650}">
      <dgm:prSet/>
      <dgm:spPr/>
      <dgm:t>
        <a:bodyPr/>
        <a:lstStyle/>
        <a:p>
          <a:endParaRPr kumimoji="1" lang="ja-JP" altLang="en-US" sz="2400"/>
        </a:p>
      </dgm:t>
    </dgm:pt>
    <dgm:pt modelId="{ABA4B68F-00AA-4C47-ACD3-80E286A4DD74}">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Paying</a:t>
          </a:r>
          <a:br>
            <a:rPr kumimoji="1" lang="en-US" altLang="ja-JP" sz="1400" b="1" dirty="0"/>
          </a:br>
          <a:r>
            <a:rPr kumimoji="1" lang="en-US" altLang="ja-JP" sz="1400" b="1" dirty="0"/>
            <a:t>Money</a:t>
          </a:r>
          <a:endParaRPr kumimoji="1" lang="ja-JP" altLang="en-US" sz="1400" b="1" dirty="0"/>
        </a:p>
      </dgm:t>
    </dgm:pt>
    <dgm:pt modelId="{A92F4169-0EA3-4B1F-83F4-0ABAEB0E52CE}" type="parTrans" cxnId="{8B7BD840-719E-4E1B-BBB1-11AA0A766DE3}">
      <dgm:prSet custT="1"/>
      <dgm:spPr/>
      <dgm:t>
        <a:bodyPr/>
        <a:lstStyle/>
        <a:p>
          <a:endParaRPr kumimoji="1" lang="ja-JP" altLang="en-US" sz="700" b="1"/>
        </a:p>
      </dgm:t>
    </dgm:pt>
    <dgm:pt modelId="{57334B37-7BEC-44A6-98EF-4C4852055FBA}" type="sibTrans" cxnId="{8B7BD840-719E-4E1B-BBB1-11AA0A766DE3}">
      <dgm:prSet/>
      <dgm:spPr/>
      <dgm:t>
        <a:bodyPr/>
        <a:lstStyle/>
        <a:p>
          <a:endParaRPr kumimoji="1" lang="ja-JP" altLang="en-US" sz="2400"/>
        </a:p>
      </dgm:t>
    </dgm:pt>
    <dgm:pt modelId="{0E08F52D-A8F7-4543-8F24-8D8437E8354F}">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Exchange</a:t>
          </a:r>
          <a:br>
            <a:rPr kumimoji="1" lang="en-US" altLang="ja-JP" sz="1400" b="1" dirty="0"/>
          </a:br>
          <a:r>
            <a:rPr kumimoji="1" lang="en-US" altLang="ja-JP" sz="1400" b="1" dirty="0"/>
            <a:t>goods</a:t>
          </a:r>
          <a:endParaRPr kumimoji="1" lang="ja-JP" altLang="en-US" sz="1400" b="1" dirty="0"/>
        </a:p>
      </dgm:t>
    </dgm:pt>
    <dgm:pt modelId="{8B5B627A-A5CC-4F4B-8B70-E13757CB9FDB}" type="parTrans" cxnId="{D229C4ED-C96E-4B4B-A479-4B97871965AF}">
      <dgm:prSet custT="1"/>
      <dgm:spPr/>
      <dgm:t>
        <a:bodyPr/>
        <a:lstStyle/>
        <a:p>
          <a:endParaRPr kumimoji="1" lang="ja-JP" altLang="en-US" sz="700" b="1"/>
        </a:p>
      </dgm:t>
    </dgm:pt>
    <dgm:pt modelId="{5CD3B152-369B-444D-AEEF-75C695824ED4}" type="sibTrans" cxnId="{D229C4ED-C96E-4B4B-A479-4B97871965AF}">
      <dgm:prSet/>
      <dgm:spPr/>
      <dgm:t>
        <a:bodyPr/>
        <a:lstStyle/>
        <a:p>
          <a:endParaRPr kumimoji="1" lang="ja-JP" altLang="en-US" sz="2400"/>
        </a:p>
      </dgm:t>
    </dgm:pt>
    <dgm:pt modelId="{E448B1EA-EC83-42F3-97FC-A6A444ACF2BC}">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Completion</a:t>
          </a:r>
          <a:br>
            <a:rPr kumimoji="1" lang="en-US" altLang="ja-JP" sz="1400" b="1" dirty="0"/>
          </a:br>
          <a:r>
            <a:rPr kumimoji="1" lang="en-US" altLang="ja-JP" sz="1400" b="1" dirty="0"/>
            <a:t>of work</a:t>
          </a:r>
          <a:endParaRPr kumimoji="1" lang="ja-JP" altLang="en-US" sz="1400" b="1" dirty="0"/>
        </a:p>
      </dgm:t>
    </dgm:pt>
    <dgm:pt modelId="{30BB0C6F-7A4D-4566-9E56-DD46734B39A9}" type="parTrans" cxnId="{5A0AB8AE-E895-4194-8F48-7649253451C0}">
      <dgm:prSet custT="1"/>
      <dgm:spPr/>
      <dgm:t>
        <a:bodyPr/>
        <a:lstStyle/>
        <a:p>
          <a:endParaRPr kumimoji="1" lang="ja-JP" altLang="en-US" sz="700" b="1"/>
        </a:p>
      </dgm:t>
    </dgm:pt>
    <dgm:pt modelId="{97F9D401-B2A3-423F-91CA-3BC2487658EC}" type="sibTrans" cxnId="{5A0AB8AE-E895-4194-8F48-7649253451C0}">
      <dgm:prSet/>
      <dgm:spPr/>
      <dgm:t>
        <a:bodyPr/>
        <a:lstStyle/>
        <a:p>
          <a:endParaRPr kumimoji="1" lang="ja-JP" altLang="en-US" sz="2400"/>
        </a:p>
      </dgm:t>
    </dgm:pt>
    <dgm:pt modelId="{09314D19-A695-464A-BA1B-4A180EE2D6F2}">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Office</a:t>
          </a:r>
          <a:br>
            <a:rPr kumimoji="1" lang="en-US" altLang="ja-JP" sz="1400" b="1" dirty="0"/>
          </a:br>
          <a:r>
            <a:rPr kumimoji="1" lang="en-US" altLang="ja-JP" sz="1400" b="1" dirty="0"/>
            <a:t>work</a:t>
          </a:r>
          <a:endParaRPr kumimoji="1" lang="ja-JP" altLang="en-US" sz="1400" b="1" dirty="0"/>
        </a:p>
      </dgm:t>
    </dgm:pt>
    <dgm:pt modelId="{E64FEF2C-970A-4B13-9552-AC7F28AF2FC4}" type="parTrans" cxnId="{853BC431-8794-471A-ACC1-645D6106E69B}">
      <dgm:prSet custT="1"/>
      <dgm:spPr/>
      <dgm:t>
        <a:bodyPr/>
        <a:lstStyle/>
        <a:p>
          <a:endParaRPr kumimoji="1" lang="ja-JP" altLang="en-US" sz="700" b="1"/>
        </a:p>
      </dgm:t>
    </dgm:pt>
    <dgm:pt modelId="{5C17E1AA-B268-489F-9597-84FD470002D4}" type="sibTrans" cxnId="{853BC431-8794-471A-ACC1-645D6106E69B}">
      <dgm:prSet/>
      <dgm:spPr/>
      <dgm:t>
        <a:bodyPr/>
        <a:lstStyle/>
        <a:p>
          <a:endParaRPr kumimoji="1" lang="ja-JP" altLang="en-US" sz="2400"/>
        </a:p>
      </dgm:t>
    </dgm:pt>
    <dgm:pt modelId="{933FAE83-875C-4533-83A1-9D590A69490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Deposition</a:t>
          </a:r>
          <a:br>
            <a:rPr kumimoji="1" lang="en-US" altLang="ja-JP" sz="1400" b="1" dirty="0"/>
          </a:br>
          <a:r>
            <a:rPr kumimoji="1" lang="en-US" altLang="ja-JP" sz="1400" b="1" dirty="0"/>
            <a:t>of things</a:t>
          </a:r>
          <a:endParaRPr kumimoji="1" lang="ja-JP" altLang="en-US" sz="1400" b="1" dirty="0"/>
        </a:p>
      </dgm:t>
    </dgm:pt>
    <dgm:pt modelId="{1E41BE76-12DD-4D84-B696-F0C21A11FD60}" type="parTrans" cxnId="{785242BF-B89F-4097-AC17-9E74DF0DA33D}">
      <dgm:prSet custT="1"/>
      <dgm:spPr/>
      <dgm:t>
        <a:bodyPr/>
        <a:lstStyle/>
        <a:p>
          <a:endParaRPr kumimoji="1" lang="ja-JP" altLang="en-US" sz="700" b="1"/>
        </a:p>
      </dgm:t>
    </dgm:pt>
    <dgm:pt modelId="{EADCBE70-2D63-4390-B27D-B4C15D2DC26F}" type="sibTrans" cxnId="{785242BF-B89F-4097-AC17-9E74DF0DA33D}">
      <dgm:prSet/>
      <dgm:spPr/>
      <dgm:t>
        <a:bodyPr/>
        <a:lstStyle/>
        <a:p>
          <a:endParaRPr kumimoji="1" lang="ja-JP" altLang="en-US" sz="2400"/>
        </a:p>
      </dgm:t>
    </dgm:pt>
    <dgm:pt modelId="{38D76CD0-F050-442B-97B7-BAEE8EE2C908}">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a:t>Organization</a:t>
          </a:r>
          <a:endParaRPr kumimoji="1" lang="ja-JP" altLang="en-US" sz="1400" b="1" dirty="0"/>
        </a:p>
      </dgm:t>
    </dgm:pt>
    <dgm:pt modelId="{1C07D721-B298-4AF5-99BC-6A93BB274CA5}" type="parTrans" cxnId="{95746731-5F24-487F-B63C-8F94CBBFA5CA}">
      <dgm:prSet custT="1"/>
      <dgm:spPr/>
      <dgm:t>
        <a:bodyPr/>
        <a:lstStyle/>
        <a:p>
          <a:endParaRPr kumimoji="1" lang="ja-JP" altLang="en-US" sz="700"/>
        </a:p>
      </dgm:t>
    </dgm:pt>
    <dgm:pt modelId="{382EB340-269C-42DC-96F8-1CD96FFF5E10}" type="sibTrans" cxnId="{95746731-5F24-487F-B63C-8F94CBBFA5CA}">
      <dgm:prSet/>
      <dgm:spPr/>
      <dgm:t>
        <a:bodyPr/>
        <a:lstStyle/>
        <a:p>
          <a:endParaRPr kumimoji="1" lang="ja-JP" altLang="en-US" sz="2400"/>
        </a:p>
      </dgm:t>
    </dgm:pt>
    <dgm:pt modelId="{3E2EDFF0-B0C5-44BC-B3C7-1D581871096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a:t>Annuity</a:t>
          </a:r>
          <a:endParaRPr kumimoji="1" lang="ja-JP" altLang="en-US" sz="1400" b="1" dirty="0"/>
        </a:p>
      </dgm:t>
    </dgm:pt>
    <dgm:pt modelId="{777F93A5-CAC6-49CF-B380-6942BAA3DF3D}" type="parTrans" cxnId="{EBDA7646-8D9D-4227-AF8D-11D8B83F5AAB}">
      <dgm:prSet custT="1"/>
      <dgm:spPr/>
      <dgm:t>
        <a:bodyPr/>
        <a:lstStyle/>
        <a:p>
          <a:endParaRPr kumimoji="1" lang="ja-JP" altLang="en-US" sz="700"/>
        </a:p>
      </dgm:t>
    </dgm:pt>
    <dgm:pt modelId="{CFA87753-7BA2-4557-8B76-206379BC38EA}" type="sibTrans" cxnId="{EBDA7646-8D9D-4227-AF8D-11D8B83F5AAB}">
      <dgm:prSet/>
      <dgm:spPr/>
      <dgm:t>
        <a:bodyPr/>
        <a:lstStyle/>
        <a:p>
          <a:endParaRPr kumimoji="1" lang="ja-JP" altLang="en-US" sz="2400"/>
        </a:p>
      </dgm:t>
    </dgm:pt>
    <dgm:pt modelId="{242521CE-099C-4C43-A5B3-400AA319ED1D}" type="pres">
      <dgm:prSet presAssocID="{DB22024F-225C-4784-B90C-4328F4F4C932}" presName="diagram" presStyleCnt="0">
        <dgm:presLayoutVars>
          <dgm:chPref val="1"/>
          <dgm:dir/>
          <dgm:animOne val="branch"/>
          <dgm:animLvl val="lvl"/>
          <dgm:resizeHandles val="exact"/>
        </dgm:presLayoutVars>
      </dgm:prSet>
      <dgm:spPr/>
    </dgm:pt>
    <dgm:pt modelId="{C6702C48-1CEA-4657-BD86-0E9106BA7D13}" type="pres">
      <dgm:prSet presAssocID="{0DCD6FE1-A74D-4B6A-BBCD-3DE915DEEA84}" presName="root1" presStyleCnt="0"/>
      <dgm:spPr/>
    </dgm:pt>
    <dgm:pt modelId="{26913E06-9DC7-4BBC-9170-498BEA44AA25}" type="pres">
      <dgm:prSet presAssocID="{0DCD6FE1-A74D-4B6A-BBCD-3DE915DEEA84}" presName="LevelOneTextNode" presStyleLbl="node0" presStyleIdx="0" presStyleCnt="1" custScaleX="108356" custLinFactNeighborX="-93545">
        <dgm:presLayoutVars>
          <dgm:chPref val="3"/>
        </dgm:presLayoutVars>
      </dgm:prSet>
      <dgm:spPr/>
    </dgm:pt>
    <dgm:pt modelId="{E1CF528F-E776-4DDA-8C56-15C354245251}" type="pres">
      <dgm:prSet presAssocID="{0DCD6FE1-A74D-4B6A-BBCD-3DE915DEEA84}" presName="level2hierChild" presStyleCnt="0"/>
      <dgm:spPr/>
    </dgm:pt>
    <dgm:pt modelId="{05BAE654-8871-4C83-A010-24A5113EAC94}" type="pres">
      <dgm:prSet presAssocID="{4625A0B6-4F9D-4C35-8789-61519641D8C6}" presName="conn2-1" presStyleLbl="parChTrans1D2" presStyleIdx="0" presStyleCnt="2"/>
      <dgm:spPr/>
    </dgm:pt>
    <dgm:pt modelId="{0F1E77B5-3FBB-432A-AC84-A7C54BD460D7}" type="pres">
      <dgm:prSet presAssocID="{4625A0B6-4F9D-4C35-8789-61519641D8C6}" presName="connTx" presStyleLbl="parChTrans1D2" presStyleIdx="0" presStyleCnt="2"/>
      <dgm:spPr/>
    </dgm:pt>
    <dgm:pt modelId="{6AD2AD9D-4277-4029-A00F-E81DE1AE1B20}" type="pres">
      <dgm:prSet presAssocID="{E7BE4422-C7C2-465F-B0CB-81F43798BE88}" presName="root2" presStyleCnt="0"/>
      <dgm:spPr/>
    </dgm:pt>
    <dgm:pt modelId="{47F27950-67DF-41D3-A5BB-4E22D92A9527}" type="pres">
      <dgm:prSet presAssocID="{E7BE4422-C7C2-465F-B0CB-81F43798BE88}" presName="LevelTwoTextNode" presStyleLbl="node2" presStyleIdx="0" presStyleCnt="2" custScaleX="108108" custLinFactNeighborX="-17341">
        <dgm:presLayoutVars>
          <dgm:chPref val="3"/>
        </dgm:presLayoutVars>
      </dgm:prSet>
      <dgm:spPr/>
    </dgm:pt>
    <dgm:pt modelId="{39EC07CB-C3BC-4C7B-8E24-411177596102}" type="pres">
      <dgm:prSet presAssocID="{E7BE4422-C7C2-465F-B0CB-81F43798BE88}" presName="level3hierChild" presStyleCnt="0"/>
      <dgm:spPr/>
    </dgm:pt>
    <dgm:pt modelId="{747EE347-8FAC-47B6-BDCB-0F57C780B90C}" type="pres">
      <dgm:prSet presAssocID="{565A9D60-A7EC-43FA-A0BF-42432A5EFC16}" presName="conn2-1" presStyleLbl="parChTrans1D3" presStyleIdx="0" presStyleCnt="6"/>
      <dgm:spPr/>
    </dgm:pt>
    <dgm:pt modelId="{B2D5A975-B1D6-4E11-AA5E-7EE10513C3CE}" type="pres">
      <dgm:prSet presAssocID="{565A9D60-A7EC-43FA-A0BF-42432A5EFC16}" presName="connTx" presStyleLbl="parChTrans1D3" presStyleIdx="0" presStyleCnt="6"/>
      <dgm:spPr/>
    </dgm:pt>
    <dgm:pt modelId="{1B1BD0E1-321E-4BBD-AE8E-F410B114FCD8}" type="pres">
      <dgm:prSet presAssocID="{1D5BC8F1-2E0E-4E23-976B-D157EB235CA3}" presName="root2" presStyleCnt="0"/>
      <dgm:spPr/>
    </dgm:pt>
    <dgm:pt modelId="{266245D4-4B6F-48B7-ACB8-9620D9220F2F}" type="pres">
      <dgm:prSet presAssocID="{1D5BC8F1-2E0E-4E23-976B-D157EB235CA3}" presName="LevelTwoTextNode" presStyleLbl="node3" presStyleIdx="0" presStyleCnt="6" custScaleX="110000" custLinFactNeighborX="-18774">
        <dgm:presLayoutVars>
          <dgm:chPref val="3"/>
        </dgm:presLayoutVars>
      </dgm:prSet>
      <dgm:spPr/>
    </dgm:pt>
    <dgm:pt modelId="{69489257-96A4-4E98-9F49-6F7D2C645406}" type="pres">
      <dgm:prSet presAssocID="{1D5BC8F1-2E0E-4E23-976B-D157EB235CA3}" presName="level3hierChild" presStyleCnt="0"/>
      <dgm:spPr/>
    </dgm:pt>
    <dgm:pt modelId="{EAE1E475-EB3F-4C6B-A1A8-F406F062B697}" type="pres">
      <dgm:prSet presAssocID="{C9BE823F-01B2-44BE-8F2A-FCAF4152DD62}" presName="conn2-1" presStyleLbl="parChTrans1D4" presStyleIdx="0" presStyleCnt="26"/>
      <dgm:spPr/>
    </dgm:pt>
    <dgm:pt modelId="{F527FF69-288D-4236-871E-B0679A18583F}" type="pres">
      <dgm:prSet presAssocID="{C9BE823F-01B2-44BE-8F2A-FCAF4152DD62}" presName="connTx" presStyleLbl="parChTrans1D4" presStyleIdx="0" presStyleCnt="26"/>
      <dgm:spPr/>
    </dgm:pt>
    <dgm:pt modelId="{69B36822-861E-4CC4-AE70-0F1C292AE63F}" type="pres">
      <dgm:prSet presAssocID="{D339A9AB-5078-4334-8276-8D4059F47A81}" presName="root2" presStyleCnt="0"/>
      <dgm:spPr/>
    </dgm:pt>
    <dgm:pt modelId="{E633C98E-B9EA-405F-A9E0-730ADED4BD4F}" type="pres">
      <dgm:prSet presAssocID="{D339A9AB-5078-4334-8276-8D4059F47A81}" presName="LevelTwoTextNode" presStyleLbl="node4" presStyleIdx="0" presStyleCnt="26" custScaleX="146410" custLinFactNeighborX="-22729">
        <dgm:presLayoutVars>
          <dgm:chPref val="3"/>
        </dgm:presLayoutVars>
      </dgm:prSet>
      <dgm:spPr/>
    </dgm:pt>
    <dgm:pt modelId="{6A8EDDD7-8BD4-4C66-95E2-61051C2FB04E}" type="pres">
      <dgm:prSet presAssocID="{D339A9AB-5078-4334-8276-8D4059F47A81}" presName="level3hierChild" presStyleCnt="0"/>
      <dgm:spPr/>
    </dgm:pt>
    <dgm:pt modelId="{A96CBC38-C85B-4BC4-B575-757A06B7A92F}" type="pres">
      <dgm:prSet presAssocID="{450B8FBF-DD33-43FD-92C1-7F22A8DA87BE}" presName="conn2-1" presStyleLbl="parChTrans1D4" presStyleIdx="1" presStyleCnt="26"/>
      <dgm:spPr/>
    </dgm:pt>
    <dgm:pt modelId="{CCE56CF2-9CA5-41F4-ACE2-58A31AC626F3}" type="pres">
      <dgm:prSet presAssocID="{450B8FBF-DD33-43FD-92C1-7F22A8DA87BE}" presName="connTx" presStyleLbl="parChTrans1D4" presStyleIdx="1" presStyleCnt="26"/>
      <dgm:spPr/>
    </dgm:pt>
    <dgm:pt modelId="{FA7B8741-6227-4852-98E3-2B8849213C20}" type="pres">
      <dgm:prSet presAssocID="{3FBAEB2B-ECC5-4A47-ADC7-9B3F23179AFF}" presName="root2" presStyleCnt="0"/>
      <dgm:spPr/>
    </dgm:pt>
    <dgm:pt modelId="{69D12524-2FAA-4CA1-BFCE-9C803473E6CC}" type="pres">
      <dgm:prSet presAssocID="{3FBAEB2B-ECC5-4A47-ADC7-9B3F23179AFF}" presName="LevelTwoTextNode" presStyleLbl="node4" presStyleIdx="1" presStyleCnt="26" custScaleX="161051" custLinFactX="100000" custLinFactNeighborX="114768">
        <dgm:presLayoutVars>
          <dgm:chPref val="3"/>
        </dgm:presLayoutVars>
      </dgm:prSet>
      <dgm:spPr/>
    </dgm:pt>
    <dgm:pt modelId="{A60B51E8-9109-4852-826E-03A745BF4612}" type="pres">
      <dgm:prSet presAssocID="{3FBAEB2B-ECC5-4A47-ADC7-9B3F23179AFF}" presName="level3hierChild" presStyleCnt="0"/>
      <dgm:spPr/>
    </dgm:pt>
    <dgm:pt modelId="{2A4CEBC0-8A6E-4BCA-89E4-920FE7CFDCBD}" type="pres">
      <dgm:prSet presAssocID="{A6EC9F04-D2D5-43ED-8CEA-C4C616787019}" presName="conn2-1" presStyleLbl="parChTrans1D4" presStyleIdx="2" presStyleCnt="26"/>
      <dgm:spPr/>
    </dgm:pt>
    <dgm:pt modelId="{440B1D1B-FECD-4894-AF20-538B2D2CF794}" type="pres">
      <dgm:prSet presAssocID="{A6EC9F04-D2D5-43ED-8CEA-C4C616787019}" presName="connTx" presStyleLbl="parChTrans1D4" presStyleIdx="2" presStyleCnt="26"/>
      <dgm:spPr/>
    </dgm:pt>
    <dgm:pt modelId="{09B19429-6A08-47E0-BD00-7FF9540E9457}" type="pres">
      <dgm:prSet presAssocID="{0BEEBC59-4887-4E79-8397-E106038E6EE9}" presName="root2" presStyleCnt="0"/>
      <dgm:spPr/>
    </dgm:pt>
    <dgm:pt modelId="{E9B50C45-1397-47FB-B8DB-895D433A76BB}" type="pres">
      <dgm:prSet presAssocID="{0BEEBC59-4887-4E79-8397-E106038E6EE9}" presName="LevelTwoTextNode" presStyleLbl="node4" presStyleIdx="2" presStyleCnt="26" custScaleX="146410" custLinFactNeighborX="-22729">
        <dgm:presLayoutVars>
          <dgm:chPref val="3"/>
        </dgm:presLayoutVars>
      </dgm:prSet>
      <dgm:spPr/>
    </dgm:pt>
    <dgm:pt modelId="{147218C8-35F2-4D1B-8933-60A8B2603076}" type="pres">
      <dgm:prSet presAssocID="{0BEEBC59-4887-4E79-8397-E106038E6EE9}" presName="level3hierChild" presStyleCnt="0"/>
      <dgm:spPr/>
    </dgm:pt>
    <dgm:pt modelId="{12C71B13-F8A1-4D45-B88F-238DAAFC7BE0}" type="pres">
      <dgm:prSet presAssocID="{A92F4169-0EA3-4B1F-83F4-0ABAEB0E52CE}" presName="conn2-1" presStyleLbl="parChTrans1D4" presStyleIdx="3" presStyleCnt="26"/>
      <dgm:spPr/>
    </dgm:pt>
    <dgm:pt modelId="{DC510C27-797C-4630-8289-BB6F9341BD75}" type="pres">
      <dgm:prSet presAssocID="{A92F4169-0EA3-4B1F-83F4-0ABAEB0E52CE}" presName="connTx" presStyleLbl="parChTrans1D4" presStyleIdx="3" presStyleCnt="26"/>
      <dgm:spPr/>
    </dgm:pt>
    <dgm:pt modelId="{BB132F3D-7EB9-4E4E-B1F5-06CEC4EFA822}" type="pres">
      <dgm:prSet presAssocID="{ABA4B68F-00AA-4C47-ACD3-80E286A4DD74}" presName="root2" presStyleCnt="0"/>
      <dgm:spPr/>
    </dgm:pt>
    <dgm:pt modelId="{5365163B-9B68-4C4E-84BE-9328356F22E8}" type="pres">
      <dgm:prSet presAssocID="{ABA4B68F-00AA-4C47-ACD3-80E286A4DD74}" presName="LevelTwoTextNode" presStyleLbl="node4" presStyleIdx="3" presStyleCnt="26" custScaleX="194872" custLinFactNeighborX="-26295">
        <dgm:presLayoutVars>
          <dgm:chPref val="3"/>
        </dgm:presLayoutVars>
      </dgm:prSet>
      <dgm:spPr/>
    </dgm:pt>
    <dgm:pt modelId="{CF529F7D-587B-4FC1-A70A-1E3369981423}" type="pres">
      <dgm:prSet presAssocID="{ABA4B68F-00AA-4C47-ACD3-80E286A4DD74}" presName="level3hierChild" presStyleCnt="0"/>
      <dgm:spPr/>
    </dgm:pt>
    <dgm:pt modelId="{036C05F7-345B-402C-B803-F5911687B8B0}" type="pres">
      <dgm:prSet presAssocID="{8F898690-6C1A-4B5C-9872-0165F4C48E83}" presName="conn2-1" presStyleLbl="parChTrans1D4" presStyleIdx="4" presStyleCnt="26"/>
      <dgm:spPr/>
    </dgm:pt>
    <dgm:pt modelId="{F468719D-9336-48C2-B178-D16EAD52ECDD}" type="pres">
      <dgm:prSet presAssocID="{8F898690-6C1A-4B5C-9872-0165F4C48E83}" presName="connTx" presStyleLbl="parChTrans1D4" presStyleIdx="4" presStyleCnt="26"/>
      <dgm:spPr/>
    </dgm:pt>
    <dgm:pt modelId="{5410FD55-7F09-45CC-9D47-631A567C16EF}" type="pres">
      <dgm:prSet presAssocID="{3920EDDD-3EE0-4FAC-AF98-BBD0DBA3A31B}" presName="root2" presStyleCnt="0"/>
      <dgm:spPr/>
    </dgm:pt>
    <dgm:pt modelId="{B68A7CDE-872A-4887-A15B-12686FD44DCC}" type="pres">
      <dgm:prSet presAssocID="{3920EDDD-3EE0-4FAC-AF98-BBD0DBA3A31B}" presName="LevelTwoTextNode" presStyleLbl="node4" presStyleIdx="4" presStyleCnt="26" custScaleX="161051" custLinFactNeighborX="-19333">
        <dgm:presLayoutVars>
          <dgm:chPref val="3"/>
        </dgm:presLayoutVars>
      </dgm:prSet>
      <dgm:spPr/>
    </dgm:pt>
    <dgm:pt modelId="{192BA51E-4EB6-4B96-A4DF-DD3FEAED9D6F}" type="pres">
      <dgm:prSet presAssocID="{3920EDDD-3EE0-4FAC-AF98-BBD0DBA3A31B}" presName="level3hierChild" presStyleCnt="0"/>
      <dgm:spPr/>
    </dgm:pt>
    <dgm:pt modelId="{BE1EA5C7-AEDD-4477-A16A-4343A8D2DFA6}" type="pres">
      <dgm:prSet presAssocID="{8B5B627A-A5CC-4F4B-8B70-E13757CB9FDB}" presName="conn2-1" presStyleLbl="parChTrans1D4" presStyleIdx="5" presStyleCnt="26"/>
      <dgm:spPr/>
    </dgm:pt>
    <dgm:pt modelId="{EAA290B0-5199-4266-BF2F-E24CF875B73D}" type="pres">
      <dgm:prSet presAssocID="{8B5B627A-A5CC-4F4B-8B70-E13757CB9FDB}" presName="connTx" presStyleLbl="parChTrans1D4" presStyleIdx="5" presStyleCnt="26"/>
      <dgm:spPr/>
    </dgm:pt>
    <dgm:pt modelId="{08C24156-5AD3-4AC0-94F5-143E099924EF}" type="pres">
      <dgm:prSet presAssocID="{0E08F52D-A8F7-4543-8F24-8D8437E8354F}" presName="root2" presStyleCnt="0"/>
      <dgm:spPr/>
    </dgm:pt>
    <dgm:pt modelId="{DBF817A4-E00C-41E2-8043-CB4416B37900}" type="pres">
      <dgm:prSet presAssocID="{0E08F52D-A8F7-4543-8F24-8D8437E8354F}" presName="LevelTwoTextNode" presStyleLbl="node4" presStyleIdx="5" presStyleCnt="26" custScaleX="194872" custLinFactNeighborX="-26295">
        <dgm:presLayoutVars>
          <dgm:chPref val="3"/>
        </dgm:presLayoutVars>
      </dgm:prSet>
      <dgm:spPr/>
    </dgm:pt>
    <dgm:pt modelId="{4A06EB99-B3AD-4176-A86E-47415F5D0FCC}" type="pres">
      <dgm:prSet presAssocID="{0E08F52D-A8F7-4543-8F24-8D8437E8354F}" presName="level3hierChild" presStyleCnt="0"/>
      <dgm:spPr/>
    </dgm:pt>
    <dgm:pt modelId="{44A53407-32D7-4A77-A4F2-8F2D7B830D0D}" type="pres">
      <dgm:prSet presAssocID="{02A5E9C3-7A64-45D6-ACBF-C39456DA2A41}" presName="conn2-1" presStyleLbl="parChTrans1D4" presStyleIdx="6" presStyleCnt="26"/>
      <dgm:spPr/>
    </dgm:pt>
    <dgm:pt modelId="{97E7F99A-F3D1-438A-A6A3-77E77DE761C4}" type="pres">
      <dgm:prSet presAssocID="{02A5E9C3-7A64-45D6-ACBF-C39456DA2A41}" presName="connTx" presStyleLbl="parChTrans1D4" presStyleIdx="6" presStyleCnt="26"/>
      <dgm:spPr/>
    </dgm:pt>
    <dgm:pt modelId="{F95993F0-EF8F-4457-A094-30D6D3488817}" type="pres">
      <dgm:prSet presAssocID="{F5328C0A-67B3-43AA-875F-8CD8A1A9B055}" presName="root2" presStyleCnt="0"/>
      <dgm:spPr/>
    </dgm:pt>
    <dgm:pt modelId="{9827D1C1-F45E-401B-9B3A-977BA5A778BE}" type="pres">
      <dgm:prSet presAssocID="{F5328C0A-67B3-43AA-875F-8CD8A1A9B055}" presName="LevelTwoTextNode" presStyleLbl="node4" presStyleIdx="6" presStyleCnt="26" custScaleX="161051" custLinFactNeighborX="-19333">
        <dgm:presLayoutVars>
          <dgm:chPref val="3"/>
        </dgm:presLayoutVars>
      </dgm:prSet>
      <dgm:spPr/>
    </dgm:pt>
    <dgm:pt modelId="{A8C66179-7740-4B98-A509-B77774CBB9F6}" type="pres">
      <dgm:prSet presAssocID="{F5328C0A-67B3-43AA-875F-8CD8A1A9B055}" presName="level3hierChild" presStyleCnt="0"/>
      <dgm:spPr/>
    </dgm:pt>
    <dgm:pt modelId="{46557D72-C05F-42D2-8095-EC744B388E7D}" type="pres">
      <dgm:prSet presAssocID="{6C5BBE3A-4075-4AAC-AB14-E75667077E0E}" presName="conn2-1" presStyleLbl="parChTrans1D3" presStyleIdx="1" presStyleCnt="6"/>
      <dgm:spPr/>
    </dgm:pt>
    <dgm:pt modelId="{5DEA8F3A-3324-4FA6-BF73-8C85F0AAF4D1}" type="pres">
      <dgm:prSet presAssocID="{6C5BBE3A-4075-4AAC-AB14-E75667077E0E}" presName="connTx" presStyleLbl="parChTrans1D3" presStyleIdx="1" presStyleCnt="6"/>
      <dgm:spPr/>
    </dgm:pt>
    <dgm:pt modelId="{BD4FCC86-11FA-419B-A188-1460056454A1}" type="pres">
      <dgm:prSet presAssocID="{A7B30998-E66E-4F59-8BE8-294499D617BE}" presName="root2" presStyleCnt="0"/>
      <dgm:spPr/>
    </dgm:pt>
    <dgm:pt modelId="{2F57C042-9A57-4208-B974-9142E1EA99AA}" type="pres">
      <dgm:prSet presAssocID="{A7B30998-E66E-4F59-8BE8-294499D617BE}" presName="LevelTwoTextNode" presStyleLbl="node3" presStyleIdx="1" presStyleCnt="6" custScaleX="110000" custLinFactNeighborX="-18774">
        <dgm:presLayoutVars>
          <dgm:chPref val="3"/>
        </dgm:presLayoutVars>
      </dgm:prSet>
      <dgm:spPr/>
    </dgm:pt>
    <dgm:pt modelId="{AA948350-80A0-4AF0-98A4-6058ED64D60A}" type="pres">
      <dgm:prSet presAssocID="{A7B30998-E66E-4F59-8BE8-294499D617BE}" presName="level3hierChild" presStyleCnt="0"/>
      <dgm:spPr/>
    </dgm:pt>
    <dgm:pt modelId="{16D60908-1FCA-48BB-ABAD-7ACDA8F929B7}" type="pres">
      <dgm:prSet presAssocID="{396941C8-95E2-4325-8673-893986F4CD66}" presName="conn2-1" presStyleLbl="parChTrans1D4" presStyleIdx="7" presStyleCnt="26"/>
      <dgm:spPr/>
    </dgm:pt>
    <dgm:pt modelId="{E027F1D8-6976-47A8-A615-2D39416CA340}" type="pres">
      <dgm:prSet presAssocID="{396941C8-95E2-4325-8673-893986F4CD66}" presName="connTx" presStyleLbl="parChTrans1D4" presStyleIdx="7" presStyleCnt="26"/>
      <dgm:spPr/>
    </dgm:pt>
    <dgm:pt modelId="{22700050-EC4D-49F1-8DDD-0ABFE4F5C7C7}" type="pres">
      <dgm:prSet presAssocID="{5C75B5D4-FDAA-4F60-B275-1D168A89ABC0}" presName="root2" presStyleCnt="0"/>
      <dgm:spPr/>
    </dgm:pt>
    <dgm:pt modelId="{326FD7F1-5747-4022-8D7A-E5F61C9B64A1}" type="pres">
      <dgm:prSet presAssocID="{5C75B5D4-FDAA-4F60-B275-1D168A89ABC0}" presName="LevelTwoTextNode" presStyleLbl="node4" presStyleIdx="7" presStyleCnt="26" custScaleX="146410" custLinFactNeighborX="-22729">
        <dgm:presLayoutVars>
          <dgm:chPref val="3"/>
        </dgm:presLayoutVars>
      </dgm:prSet>
      <dgm:spPr/>
    </dgm:pt>
    <dgm:pt modelId="{D1370C4E-C42C-4DAE-B408-3ECFB8B080C0}" type="pres">
      <dgm:prSet presAssocID="{5C75B5D4-FDAA-4F60-B275-1D168A89ABC0}" presName="level3hierChild" presStyleCnt="0"/>
      <dgm:spPr/>
    </dgm:pt>
    <dgm:pt modelId="{57406C4E-F0E0-4C2E-88C7-F853818F0AAA}" type="pres">
      <dgm:prSet presAssocID="{AFD6D0D5-7DA1-4849-BCF1-358DB405C9EB}" presName="conn2-1" presStyleLbl="parChTrans1D2" presStyleIdx="1" presStyleCnt="2"/>
      <dgm:spPr/>
    </dgm:pt>
    <dgm:pt modelId="{5DE87F7F-836E-4A19-954F-8E23DF18B65E}" type="pres">
      <dgm:prSet presAssocID="{AFD6D0D5-7DA1-4849-BCF1-358DB405C9EB}" presName="connTx" presStyleLbl="parChTrans1D2" presStyleIdx="1" presStyleCnt="2"/>
      <dgm:spPr/>
    </dgm:pt>
    <dgm:pt modelId="{55781799-068A-488F-82C3-914E8D6B383E}" type="pres">
      <dgm:prSet presAssocID="{F2AE3B37-DD18-4655-8FBF-8B094B5BDA85}" presName="root2" presStyleCnt="0"/>
      <dgm:spPr/>
    </dgm:pt>
    <dgm:pt modelId="{76F8786B-2854-4895-B412-5DF030C443E4}" type="pres">
      <dgm:prSet presAssocID="{F2AE3B37-DD18-4655-8FBF-8B094B5BDA85}" presName="LevelTwoTextNode" presStyleLbl="node2" presStyleIdx="1" presStyleCnt="2" custScaleX="107478" custLinFactNeighborX="-17341">
        <dgm:presLayoutVars>
          <dgm:chPref val="3"/>
        </dgm:presLayoutVars>
      </dgm:prSet>
      <dgm:spPr/>
    </dgm:pt>
    <dgm:pt modelId="{2804E46C-0982-4FEA-B7F0-FDB12C81D576}" type="pres">
      <dgm:prSet presAssocID="{F2AE3B37-DD18-4655-8FBF-8B094B5BDA85}" presName="level3hierChild" presStyleCnt="0"/>
      <dgm:spPr/>
    </dgm:pt>
    <dgm:pt modelId="{F217FEAD-8A15-43E0-9A8A-C60DDDD04E12}" type="pres">
      <dgm:prSet presAssocID="{1C3FCB1A-CCDD-48FE-8FB6-E1668D59A63C}" presName="conn2-1" presStyleLbl="parChTrans1D3" presStyleIdx="2" presStyleCnt="6"/>
      <dgm:spPr/>
    </dgm:pt>
    <dgm:pt modelId="{BC8DE74E-549E-4BCA-8FE8-005E1FAE6637}" type="pres">
      <dgm:prSet presAssocID="{1C3FCB1A-CCDD-48FE-8FB6-E1668D59A63C}" presName="connTx" presStyleLbl="parChTrans1D3" presStyleIdx="2" presStyleCnt="6"/>
      <dgm:spPr/>
    </dgm:pt>
    <dgm:pt modelId="{B98A9D89-3225-455E-910A-55A8E2FC24EF}" type="pres">
      <dgm:prSet presAssocID="{7AC735A9-8486-40E5-8ABC-1A0799E3BBDB}" presName="root2" presStyleCnt="0"/>
      <dgm:spPr/>
    </dgm:pt>
    <dgm:pt modelId="{9D0ED847-898D-4584-B9A9-CBA527251203}" type="pres">
      <dgm:prSet presAssocID="{7AC735A9-8486-40E5-8ABC-1A0799E3BBDB}" presName="LevelTwoTextNode" presStyleLbl="node3" presStyleIdx="2" presStyleCnt="6" custScaleX="110000" custLinFactNeighborX="-18774">
        <dgm:presLayoutVars>
          <dgm:chPref val="3"/>
        </dgm:presLayoutVars>
      </dgm:prSet>
      <dgm:spPr/>
    </dgm:pt>
    <dgm:pt modelId="{AC99476B-7FC1-4E3F-85FB-203DD13B49A4}" type="pres">
      <dgm:prSet presAssocID="{7AC735A9-8486-40E5-8ABC-1A0799E3BBDB}" presName="level3hierChild" presStyleCnt="0"/>
      <dgm:spPr/>
    </dgm:pt>
    <dgm:pt modelId="{433D092F-9B70-43CD-A192-9E4F997CFA67}" type="pres">
      <dgm:prSet presAssocID="{B44C7D11-EA58-4415-A1D1-E80783EC2705}" presName="conn2-1" presStyleLbl="parChTrans1D4" presStyleIdx="8" presStyleCnt="26"/>
      <dgm:spPr/>
    </dgm:pt>
    <dgm:pt modelId="{DDA2326B-F287-4AC1-A315-DBEE269BD00C}" type="pres">
      <dgm:prSet presAssocID="{B44C7D11-EA58-4415-A1D1-E80783EC2705}" presName="connTx" presStyleLbl="parChTrans1D4" presStyleIdx="8" presStyleCnt="26"/>
      <dgm:spPr/>
    </dgm:pt>
    <dgm:pt modelId="{EFC4B445-7D68-4C67-8690-21324D4E05FC}" type="pres">
      <dgm:prSet presAssocID="{038E1DAB-44C4-4B99-8342-395708B297AB}" presName="root2" presStyleCnt="0"/>
      <dgm:spPr/>
    </dgm:pt>
    <dgm:pt modelId="{F2233773-0BFA-4D0E-A571-BCE2B82552E7}" type="pres">
      <dgm:prSet presAssocID="{038E1DAB-44C4-4B99-8342-395708B297AB}" presName="LevelTwoTextNode" presStyleLbl="node4" presStyleIdx="8" presStyleCnt="26" custScaleX="146410" custLinFactNeighborX="-22729">
        <dgm:presLayoutVars>
          <dgm:chPref val="3"/>
        </dgm:presLayoutVars>
      </dgm:prSet>
      <dgm:spPr/>
    </dgm:pt>
    <dgm:pt modelId="{15B9C463-9BAA-4535-8996-901097162B10}" type="pres">
      <dgm:prSet presAssocID="{038E1DAB-44C4-4B99-8342-395708B297AB}" presName="level3hierChild" presStyleCnt="0"/>
      <dgm:spPr/>
    </dgm:pt>
    <dgm:pt modelId="{E165CBB7-66AE-4EC6-80E0-E30DF0506CDB}" type="pres">
      <dgm:prSet presAssocID="{1EF5932E-1FB1-4B9D-AC5C-0FDC48909DB9}" presName="conn2-1" presStyleLbl="parChTrans1D4" presStyleIdx="9" presStyleCnt="26"/>
      <dgm:spPr/>
    </dgm:pt>
    <dgm:pt modelId="{B1C2F695-14E4-431E-8CB7-CC319541FEB0}" type="pres">
      <dgm:prSet presAssocID="{1EF5932E-1FB1-4B9D-AC5C-0FDC48909DB9}" presName="connTx" presStyleLbl="parChTrans1D4" presStyleIdx="9" presStyleCnt="26"/>
      <dgm:spPr/>
    </dgm:pt>
    <dgm:pt modelId="{A697AA89-0A48-40C7-8581-63C552432329}" type="pres">
      <dgm:prSet presAssocID="{50977EDA-6F09-4D37-A495-031948DBF1AA}" presName="root2" presStyleCnt="0"/>
      <dgm:spPr/>
    </dgm:pt>
    <dgm:pt modelId="{12319AF0-2E1E-4160-951B-A75CB0BA84BD}" type="pres">
      <dgm:prSet presAssocID="{50977EDA-6F09-4D37-A495-031948DBF1AA}" presName="LevelTwoTextNode" presStyleLbl="node4" presStyleIdx="9" presStyleCnt="26" custScaleX="194872" custLinFactNeighborX="-28384">
        <dgm:presLayoutVars>
          <dgm:chPref val="3"/>
        </dgm:presLayoutVars>
      </dgm:prSet>
      <dgm:spPr/>
    </dgm:pt>
    <dgm:pt modelId="{11C5C232-41A4-410D-8627-B32121AFD483}" type="pres">
      <dgm:prSet presAssocID="{50977EDA-6F09-4D37-A495-031948DBF1AA}" presName="level3hierChild" presStyleCnt="0"/>
      <dgm:spPr/>
    </dgm:pt>
    <dgm:pt modelId="{C902E20D-62BA-4672-80AA-652B7A5B9FA8}" type="pres">
      <dgm:prSet presAssocID="{80DC3E32-DA08-4608-A939-87A1E12F5DC9}" presName="conn2-1" presStyleLbl="parChTrans1D4" presStyleIdx="10" presStyleCnt="26"/>
      <dgm:spPr/>
    </dgm:pt>
    <dgm:pt modelId="{7E33966C-AC1E-4621-940B-BEA50B9C7F88}" type="pres">
      <dgm:prSet presAssocID="{80DC3E32-DA08-4608-A939-87A1E12F5DC9}" presName="connTx" presStyleLbl="parChTrans1D4" presStyleIdx="10" presStyleCnt="26"/>
      <dgm:spPr/>
    </dgm:pt>
    <dgm:pt modelId="{2B25FB10-30AE-45F2-A7C6-15831A8D3B51}" type="pres">
      <dgm:prSet presAssocID="{17F4C2C2-0F82-4595-B4E1-FCF6E5980322}" presName="root2" presStyleCnt="0"/>
      <dgm:spPr/>
    </dgm:pt>
    <dgm:pt modelId="{B63FBFB7-7F5E-43EE-95D3-8E84F5FCBDA4}" type="pres">
      <dgm:prSet presAssocID="{17F4C2C2-0F82-4595-B4E1-FCF6E5980322}" presName="LevelTwoTextNode" presStyleLbl="node4" presStyleIdx="10" presStyleCnt="26" custScaleX="146410" custLinFactNeighborX="-22729">
        <dgm:presLayoutVars>
          <dgm:chPref val="3"/>
        </dgm:presLayoutVars>
      </dgm:prSet>
      <dgm:spPr/>
    </dgm:pt>
    <dgm:pt modelId="{65D86F44-7F3E-41DC-9BF8-1D805D907B27}" type="pres">
      <dgm:prSet presAssocID="{17F4C2C2-0F82-4595-B4E1-FCF6E5980322}" presName="level3hierChild" presStyleCnt="0"/>
      <dgm:spPr/>
    </dgm:pt>
    <dgm:pt modelId="{34D29BBF-7602-4C58-BF01-5A41CC6CB0C7}" type="pres">
      <dgm:prSet presAssocID="{F4A474D4-ECA0-4FB0-8E5E-7FF5206A4095}" presName="conn2-1" presStyleLbl="parChTrans1D4" presStyleIdx="11" presStyleCnt="26"/>
      <dgm:spPr/>
    </dgm:pt>
    <dgm:pt modelId="{525D85DD-9CCF-4A70-BA98-E4777D5ED3CB}" type="pres">
      <dgm:prSet presAssocID="{F4A474D4-ECA0-4FB0-8E5E-7FF5206A4095}" presName="connTx" presStyleLbl="parChTrans1D4" presStyleIdx="11" presStyleCnt="26"/>
      <dgm:spPr/>
    </dgm:pt>
    <dgm:pt modelId="{2DDCA831-8FAD-4B5A-8093-73D50463B559}" type="pres">
      <dgm:prSet presAssocID="{BC16DDBF-FBF0-432B-A9B8-35B21AF6CFD6}" presName="root2" presStyleCnt="0"/>
      <dgm:spPr/>
    </dgm:pt>
    <dgm:pt modelId="{D19382FD-6662-4264-8D0C-94779523118B}" type="pres">
      <dgm:prSet presAssocID="{BC16DDBF-FBF0-432B-A9B8-35B21AF6CFD6}" presName="LevelTwoTextNode" presStyleLbl="node4" presStyleIdx="11" presStyleCnt="26" custScaleX="194872" custLinFactNeighborX="-28384">
        <dgm:presLayoutVars>
          <dgm:chPref val="3"/>
        </dgm:presLayoutVars>
      </dgm:prSet>
      <dgm:spPr/>
    </dgm:pt>
    <dgm:pt modelId="{05BFCD33-8181-4300-9C1A-5C244DC74FE9}" type="pres">
      <dgm:prSet presAssocID="{BC16DDBF-FBF0-432B-A9B8-35B21AF6CFD6}" presName="level3hierChild" presStyleCnt="0"/>
      <dgm:spPr/>
    </dgm:pt>
    <dgm:pt modelId="{69099A66-F52A-403F-9BA7-AA7303BA46C2}" type="pres">
      <dgm:prSet presAssocID="{F458CDFA-0B9A-4852-88CB-C71171419907}" presName="conn2-1" presStyleLbl="parChTrans1D3" presStyleIdx="3" presStyleCnt="6"/>
      <dgm:spPr/>
    </dgm:pt>
    <dgm:pt modelId="{FC073CE4-2AD0-4177-95D9-11F7AB424E94}" type="pres">
      <dgm:prSet presAssocID="{F458CDFA-0B9A-4852-88CB-C71171419907}" presName="connTx" presStyleLbl="parChTrans1D3" presStyleIdx="3" presStyleCnt="6"/>
      <dgm:spPr/>
    </dgm:pt>
    <dgm:pt modelId="{DB8931D3-3AD4-4D87-A207-F94E66121078}" type="pres">
      <dgm:prSet presAssocID="{D4A42A8C-53F6-4B5F-86FC-3A9F07126C5F}" presName="root2" presStyleCnt="0"/>
      <dgm:spPr/>
    </dgm:pt>
    <dgm:pt modelId="{6DA9819B-DC08-4401-9CC1-C878E19C229D}" type="pres">
      <dgm:prSet presAssocID="{D4A42A8C-53F6-4B5F-86FC-3A9F07126C5F}" presName="LevelTwoTextNode" presStyleLbl="node3" presStyleIdx="3" presStyleCnt="6" custScaleX="110000" custLinFactNeighborX="-18774">
        <dgm:presLayoutVars>
          <dgm:chPref val="3"/>
        </dgm:presLayoutVars>
      </dgm:prSet>
      <dgm:spPr/>
    </dgm:pt>
    <dgm:pt modelId="{2556ED3B-5B90-4A78-A454-FF4A0FE6FE41}" type="pres">
      <dgm:prSet presAssocID="{D4A42A8C-53F6-4B5F-86FC-3A9F07126C5F}" presName="level3hierChild" presStyleCnt="0"/>
      <dgm:spPr/>
    </dgm:pt>
    <dgm:pt modelId="{DB5816D2-08E1-41C6-BEA4-AE516ABE6662}" type="pres">
      <dgm:prSet presAssocID="{26BE926B-8249-40F7-922C-35C09AEE2AD4}" presName="conn2-1" presStyleLbl="parChTrans1D4" presStyleIdx="12" presStyleCnt="26"/>
      <dgm:spPr/>
    </dgm:pt>
    <dgm:pt modelId="{823B92AB-EA85-4485-9B05-669EEA93F0C1}" type="pres">
      <dgm:prSet presAssocID="{26BE926B-8249-40F7-922C-35C09AEE2AD4}" presName="connTx" presStyleLbl="parChTrans1D4" presStyleIdx="12" presStyleCnt="26"/>
      <dgm:spPr/>
    </dgm:pt>
    <dgm:pt modelId="{EE13FB97-8BF2-4B1B-96CA-3CAAC055318C}" type="pres">
      <dgm:prSet presAssocID="{12FF9180-F63F-42A0-A476-1AF99097422B}" presName="root2" presStyleCnt="0"/>
      <dgm:spPr/>
    </dgm:pt>
    <dgm:pt modelId="{584F27A0-2C44-43BE-953C-8F6F2A204350}" type="pres">
      <dgm:prSet presAssocID="{12FF9180-F63F-42A0-A476-1AF99097422B}" presName="LevelTwoTextNode" presStyleLbl="node4" presStyleIdx="12" presStyleCnt="26" custScaleX="146410" custLinFactNeighborX="-22729">
        <dgm:presLayoutVars>
          <dgm:chPref val="3"/>
        </dgm:presLayoutVars>
      </dgm:prSet>
      <dgm:spPr/>
    </dgm:pt>
    <dgm:pt modelId="{B5C29D9F-BDFD-473F-BBCA-2A1460864579}" type="pres">
      <dgm:prSet presAssocID="{12FF9180-F63F-42A0-A476-1AF99097422B}" presName="level3hierChild" presStyleCnt="0"/>
      <dgm:spPr/>
    </dgm:pt>
    <dgm:pt modelId="{C22E26B6-4142-4046-AB35-8ADDB1BE62CC}" type="pres">
      <dgm:prSet presAssocID="{E7D2C3F1-B571-4A01-9CB5-2981A332F2CB}" presName="conn2-1" presStyleLbl="parChTrans1D4" presStyleIdx="13" presStyleCnt="26"/>
      <dgm:spPr/>
    </dgm:pt>
    <dgm:pt modelId="{036DFDC5-79A0-48E3-A702-27F6F699CE11}" type="pres">
      <dgm:prSet presAssocID="{E7D2C3F1-B571-4A01-9CB5-2981A332F2CB}" presName="connTx" presStyleLbl="parChTrans1D4" presStyleIdx="13" presStyleCnt="26"/>
      <dgm:spPr/>
    </dgm:pt>
    <dgm:pt modelId="{0CA5CCAB-FA14-46DA-851C-B8595F4D8A15}" type="pres">
      <dgm:prSet presAssocID="{A0F625E7-BCE9-4DAD-9851-8E605E8A0BF5}" presName="root2" presStyleCnt="0"/>
      <dgm:spPr/>
    </dgm:pt>
    <dgm:pt modelId="{3D071919-837B-4521-80D6-BB53506A8BE4}" type="pres">
      <dgm:prSet presAssocID="{A0F625E7-BCE9-4DAD-9851-8E605E8A0BF5}" presName="LevelTwoTextNode" presStyleLbl="node4" presStyleIdx="13" presStyleCnt="26" custScaleX="161051" custLinFactX="100000" custLinFactNeighborX="111815">
        <dgm:presLayoutVars>
          <dgm:chPref val="3"/>
        </dgm:presLayoutVars>
      </dgm:prSet>
      <dgm:spPr/>
    </dgm:pt>
    <dgm:pt modelId="{BA2FD76B-FD19-484A-8D83-0D3064456247}" type="pres">
      <dgm:prSet presAssocID="{A0F625E7-BCE9-4DAD-9851-8E605E8A0BF5}" presName="level3hierChild" presStyleCnt="0"/>
      <dgm:spPr/>
    </dgm:pt>
    <dgm:pt modelId="{5C88CED9-0C5C-4B9D-80F4-1351F0030B23}" type="pres">
      <dgm:prSet presAssocID="{6B8888A0-BC93-4DBF-A0A3-169C6AF018AD}" presName="conn2-1" presStyleLbl="parChTrans1D4" presStyleIdx="14" presStyleCnt="26"/>
      <dgm:spPr/>
    </dgm:pt>
    <dgm:pt modelId="{E11355E2-9FC8-48E0-B921-89DCEE222BE0}" type="pres">
      <dgm:prSet presAssocID="{6B8888A0-BC93-4DBF-A0A3-169C6AF018AD}" presName="connTx" presStyleLbl="parChTrans1D4" presStyleIdx="14" presStyleCnt="26"/>
      <dgm:spPr/>
    </dgm:pt>
    <dgm:pt modelId="{98DB58E9-BE10-4F67-809E-36855A6FC32C}" type="pres">
      <dgm:prSet presAssocID="{22C63188-365A-4E0F-B750-F154A464FF71}" presName="root2" presStyleCnt="0"/>
      <dgm:spPr/>
    </dgm:pt>
    <dgm:pt modelId="{831A5E16-41CB-4C3B-9545-E17534CAE166}" type="pres">
      <dgm:prSet presAssocID="{22C63188-365A-4E0F-B750-F154A464FF71}" presName="LevelTwoTextNode" presStyleLbl="node4" presStyleIdx="14" presStyleCnt="26" custScaleX="143975" custLinFactNeighborX="-22729">
        <dgm:presLayoutVars>
          <dgm:chPref val="3"/>
        </dgm:presLayoutVars>
      </dgm:prSet>
      <dgm:spPr/>
    </dgm:pt>
    <dgm:pt modelId="{95850069-03B2-4307-AF97-3B133036C040}" type="pres">
      <dgm:prSet presAssocID="{22C63188-365A-4E0F-B750-F154A464FF71}" presName="level3hierChild" presStyleCnt="0"/>
      <dgm:spPr/>
    </dgm:pt>
    <dgm:pt modelId="{AEA55A1A-C085-4FED-AF9B-E97892AF44B2}" type="pres">
      <dgm:prSet presAssocID="{30BB0C6F-7A4D-4566-9E56-DD46734B39A9}" presName="conn2-1" presStyleLbl="parChTrans1D4" presStyleIdx="15" presStyleCnt="26"/>
      <dgm:spPr/>
    </dgm:pt>
    <dgm:pt modelId="{A99D2271-178B-49A7-B46E-434B31413860}" type="pres">
      <dgm:prSet presAssocID="{30BB0C6F-7A4D-4566-9E56-DD46734B39A9}" presName="connTx" presStyleLbl="parChTrans1D4" presStyleIdx="15" presStyleCnt="26"/>
      <dgm:spPr/>
    </dgm:pt>
    <dgm:pt modelId="{93D382A9-7515-4F50-8D9B-4CDF64AF8403}" type="pres">
      <dgm:prSet presAssocID="{E448B1EA-EC83-42F3-97FC-A6A444ACF2BC}" presName="root2" presStyleCnt="0"/>
      <dgm:spPr/>
    </dgm:pt>
    <dgm:pt modelId="{AE5938D6-A610-4A98-B7A8-7AC0AF4AE590}" type="pres">
      <dgm:prSet presAssocID="{E448B1EA-EC83-42F3-97FC-A6A444ACF2BC}" presName="LevelTwoTextNode" presStyleLbl="node4" presStyleIdx="15" presStyleCnt="26" custScaleX="194872" custLinFactNeighborX="-26295">
        <dgm:presLayoutVars>
          <dgm:chPref val="3"/>
        </dgm:presLayoutVars>
      </dgm:prSet>
      <dgm:spPr/>
    </dgm:pt>
    <dgm:pt modelId="{F2976574-86F1-496A-BAE2-7C1E34AB4E7D}" type="pres">
      <dgm:prSet presAssocID="{E448B1EA-EC83-42F3-97FC-A6A444ACF2BC}" presName="level3hierChild" presStyleCnt="0"/>
      <dgm:spPr/>
    </dgm:pt>
    <dgm:pt modelId="{0DC9D3A8-1D7C-4487-94D6-D65DF2F2D22B}" type="pres">
      <dgm:prSet presAssocID="{CE47FE5E-6769-4535-9E4C-3FAA49B5535C}" presName="conn2-1" presStyleLbl="parChTrans1D4" presStyleIdx="16" presStyleCnt="26"/>
      <dgm:spPr/>
    </dgm:pt>
    <dgm:pt modelId="{F7FFA0B5-F01B-4960-8743-2E1F2B85EE4F}" type="pres">
      <dgm:prSet presAssocID="{CE47FE5E-6769-4535-9E4C-3FAA49B5535C}" presName="connTx" presStyleLbl="parChTrans1D4" presStyleIdx="16" presStyleCnt="26"/>
      <dgm:spPr/>
    </dgm:pt>
    <dgm:pt modelId="{D721DCA6-D18B-4017-BC70-85183BC1352C}" type="pres">
      <dgm:prSet presAssocID="{8C4A8686-8696-4342-8A52-162DEE1C4D2E}" presName="root2" presStyleCnt="0"/>
      <dgm:spPr/>
    </dgm:pt>
    <dgm:pt modelId="{2AE368E9-B1FD-478A-95FA-8FC746CFA2B1}" type="pres">
      <dgm:prSet presAssocID="{8C4A8686-8696-4342-8A52-162DEE1C4D2E}" presName="LevelTwoTextNode" presStyleLbl="node4" presStyleIdx="16" presStyleCnt="26" custScaleX="161051" custLinFactNeighborX="-19333">
        <dgm:presLayoutVars>
          <dgm:chPref val="3"/>
        </dgm:presLayoutVars>
      </dgm:prSet>
      <dgm:spPr/>
    </dgm:pt>
    <dgm:pt modelId="{0486C284-586B-4140-8A31-3DEE29FECA92}" type="pres">
      <dgm:prSet presAssocID="{8C4A8686-8696-4342-8A52-162DEE1C4D2E}" presName="level3hierChild" presStyleCnt="0"/>
      <dgm:spPr/>
    </dgm:pt>
    <dgm:pt modelId="{6CC197DC-4B5B-4E37-AB93-F03D760D2149}" type="pres">
      <dgm:prSet presAssocID="{E64FEF2C-970A-4B13-9552-AC7F28AF2FC4}" presName="conn2-1" presStyleLbl="parChTrans1D4" presStyleIdx="17" presStyleCnt="26"/>
      <dgm:spPr/>
    </dgm:pt>
    <dgm:pt modelId="{F10536A3-D9A0-4464-A721-801DE51B8C1A}" type="pres">
      <dgm:prSet presAssocID="{E64FEF2C-970A-4B13-9552-AC7F28AF2FC4}" presName="connTx" presStyleLbl="parChTrans1D4" presStyleIdx="17" presStyleCnt="26"/>
      <dgm:spPr/>
    </dgm:pt>
    <dgm:pt modelId="{E79CCCFD-5EAC-4B54-8CD4-6E97D3D5D243}" type="pres">
      <dgm:prSet presAssocID="{09314D19-A695-464A-BA1B-4A180EE2D6F2}" presName="root2" presStyleCnt="0"/>
      <dgm:spPr/>
    </dgm:pt>
    <dgm:pt modelId="{1B77A183-63A6-4DC1-9533-CF54EEDD7D4A}" type="pres">
      <dgm:prSet presAssocID="{09314D19-A695-464A-BA1B-4A180EE2D6F2}" presName="LevelTwoTextNode" presStyleLbl="node4" presStyleIdx="17" presStyleCnt="26" custScaleX="194872" custLinFactNeighborX="-26295">
        <dgm:presLayoutVars>
          <dgm:chPref val="3"/>
        </dgm:presLayoutVars>
      </dgm:prSet>
      <dgm:spPr/>
    </dgm:pt>
    <dgm:pt modelId="{32545413-E5DE-41B8-8F6F-FDD7A8FBA95F}" type="pres">
      <dgm:prSet presAssocID="{09314D19-A695-464A-BA1B-4A180EE2D6F2}" presName="level3hierChild" presStyleCnt="0"/>
      <dgm:spPr/>
    </dgm:pt>
    <dgm:pt modelId="{E0031EBB-49BB-4609-8257-2076ECD26731}" type="pres">
      <dgm:prSet presAssocID="{B1619D9C-BB91-4C31-BC18-C3295A0FACC9}" presName="conn2-1" presStyleLbl="parChTrans1D4" presStyleIdx="18" presStyleCnt="26"/>
      <dgm:spPr/>
    </dgm:pt>
    <dgm:pt modelId="{BEF85F49-2238-4B1D-867D-A2DE567AE2DC}" type="pres">
      <dgm:prSet presAssocID="{B1619D9C-BB91-4C31-BC18-C3295A0FACC9}" presName="connTx" presStyleLbl="parChTrans1D4" presStyleIdx="18" presStyleCnt="26"/>
      <dgm:spPr/>
    </dgm:pt>
    <dgm:pt modelId="{C17F3B6B-73FA-42F2-A8F9-32E5E23192A7}" type="pres">
      <dgm:prSet presAssocID="{0D946831-358C-4254-8266-A09C670393B6}" presName="root2" presStyleCnt="0"/>
      <dgm:spPr/>
    </dgm:pt>
    <dgm:pt modelId="{1BD69E00-6C6D-4656-BF0A-9686822CE77D}" type="pres">
      <dgm:prSet presAssocID="{0D946831-358C-4254-8266-A09C670393B6}" presName="LevelTwoTextNode" presStyleLbl="node4" presStyleIdx="18" presStyleCnt="26" custScaleX="161051" custLinFactNeighborX="-19333">
        <dgm:presLayoutVars>
          <dgm:chPref val="3"/>
        </dgm:presLayoutVars>
      </dgm:prSet>
      <dgm:spPr/>
    </dgm:pt>
    <dgm:pt modelId="{C49340FC-FA02-46E0-A591-F9D204CBEDCA}" type="pres">
      <dgm:prSet presAssocID="{0D946831-358C-4254-8266-A09C670393B6}" presName="level3hierChild" presStyleCnt="0"/>
      <dgm:spPr/>
    </dgm:pt>
    <dgm:pt modelId="{EECB7906-444B-4DAE-8CA0-901FBD4134FA}" type="pres">
      <dgm:prSet presAssocID="{1E41BE76-12DD-4D84-B696-F0C21A11FD60}" presName="conn2-1" presStyleLbl="parChTrans1D4" presStyleIdx="19" presStyleCnt="26"/>
      <dgm:spPr/>
    </dgm:pt>
    <dgm:pt modelId="{3901EEB2-4DE4-4CD0-B060-FE90AD567CAF}" type="pres">
      <dgm:prSet presAssocID="{1E41BE76-12DD-4D84-B696-F0C21A11FD60}" presName="connTx" presStyleLbl="parChTrans1D4" presStyleIdx="19" presStyleCnt="26"/>
      <dgm:spPr/>
    </dgm:pt>
    <dgm:pt modelId="{4C2015E3-C542-4F92-95B8-6A8454C0FB85}" type="pres">
      <dgm:prSet presAssocID="{933FAE83-875C-4533-83A1-9D590A69490B}" presName="root2" presStyleCnt="0"/>
      <dgm:spPr/>
    </dgm:pt>
    <dgm:pt modelId="{A3B00652-6F91-4FA6-9AE0-6F9DDA015A05}" type="pres">
      <dgm:prSet presAssocID="{933FAE83-875C-4533-83A1-9D590A69490B}" presName="LevelTwoTextNode" presStyleLbl="node4" presStyleIdx="19" presStyleCnt="26" custScaleX="194872" custLinFactNeighborX="-26295">
        <dgm:presLayoutVars>
          <dgm:chPref val="3"/>
        </dgm:presLayoutVars>
      </dgm:prSet>
      <dgm:spPr/>
    </dgm:pt>
    <dgm:pt modelId="{E10F3A27-7AFD-4412-8053-8B131E91BCF4}" type="pres">
      <dgm:prSet presAssocID="{933FAE83-875C-4533-83A1-9D590A69490B}" presName="level3hierChild" presStyleCnt="0"/>
      <dgm:spPr/>
    </dgm:pt>
    <dgm:pt modelId="{80880F5F-4FDB-4CCF-8F31-82B43E0F4AA7}" type="pres">
      <dgm:prSet presAssocID="{C9481663-AB6B-487C-890B-4398D5F185E5}" presName="conn2-1" presStyleLbl="parChTrans1D4" presStyleIdx="20" presStyleCnt="26"/>
      <dgm:spPr/>
    </dgm:pt>
    <dgm:pt modelId="{26E2932B-5430-4645-888B-DA369DF7F62B}" type="pres">
      <dgm:prSet presAssocID="{C9481663-AB6B-487C-890B-4398D5F185E5}" presName="connTx" presStyleLbl="parChTrans1D4" presStyleIdx="20" presStyleCnt="26"/>
      <dgm:spPr/>
    </dgm:pt>
    <dgm:pt modelId="{B3F567E8-1AD8-4BCC-90A6-0F0CC6F13D11}" type="pres">
      <dgm:prSet presAssocID="{5A94ED04-F71F-4EF0-B8E2-2BD9CB6A2E24}" presName="root2" presStyleCnt="0"/>
      <dgm:spPr/>
    </dgm:pt>
    <dgm:pt modelId="{2226CC08-DBD7-4104-8840-B69DBA5DCFE6}" type="pres">
      <dgm:prSet presAssocID="{5A94ED04-F71F-4EF0-B8E2-2BD9CB6A2E24}" presName="LevelTwoTextNode" presStyleLbl="node4" presStyleIdx="20" presStyleCnt="26" custScaleX="161051" custLinFactNeighborX="-19333">
        <dgm:presLayoutVars>
          <dgm:chPref val="3"/>
        </dgm:presLayoutVars>
      </dgm:prSet>
      <dgm:spPr/>
    </dgm:pt>
    <dgm:pt modelId="{496C76C6-5585-4D3B-80D7-3021CC79BB32}" type="pres">
      <dgm:prSet presAssocID="{5A94ED04-F71F-4EF0-B8E2-2BD9CB6A2E24}" presName="level3hierChild" presStyleCnt="0"/>
      <dgm:spPr/>
    </dgm:pt>
    <dgm:pt modelId="{6B0798D1-C0B8-4555-9417-DBBD03DCD29D}" type="pres">
      <dgm:prSet presAssocID="{F91EAD8E-BB7B-43CF-9BF4-FADA74322B98}" presName="conn2-1" presStyleLbl="parChTrans1D3" presStyleIdx="4" presStyleCnt="6"/>
      <dgm:spPr/>
    </dgm:pt>
    <dgm:pt modelId="{5A42E4AD-B731-4F63-BDEB-69980E66088B}" type="pres">
      <dgm:prSet presAssocID="{F91EAD8E-BB7B-43CF-9BF4-FADA74322B98}" presName="connTx" presStyleLbl="parChTrans1D3" presStyleIdx="4" presStyleCnt="6"/>
      <dgm:spPr/>
    </dgm:pt>
    <dgm:pt modelId="{1F9C0720-CA13-4408-86A9-CC78C9F3F609}" type="pres">
      <dgm:prSet presAssocID="{6B8BD168-1096-4A85-AE2E-38521AE3F219}" presName="root2" presStyleCnt="0"/>
      <dgm:spPr/>
    </dgm:pt>
    <dgm:pt modelId="{19A9B972-8675-4DBD-B5B2-9CDB0285A51E}" type="pres">
      <dgm:prSet presAssocID="{6B8BD168-1096-4A85-AE2E-38521AE3F219}" presName="LevelTwoTextNode" presStyleLbl="node3" presStyleIdx="4" presStyleCnt="6" custScaleX="110000" custLinFactNeighborX="-18774">
        <dgm:presLayoutVars>
          <dgm:chPref val="3"/>
        </dgm:presLayoutVars>
      </dgm:prSet>
      <dgm:spPr/>
    </dgm:pt>
    <dgm:pt modelId="{0AA41AC5-BE33-491B-BB31-4AD54FF5AA4C}" type="pres">
      <dgm:prSet presAssocID="{6B8BD168-1096-4A85-AE2E-38521AE3F219}" presName="level3hierChild" presStyleCnt="0"/>
      <dgm:spPr/>
    </dgm:pt>
    <dgm:pt modelId="{A63C7903-A809-4A2C-92A4-52621DE6CE51}" type="pres">
      <dgm:prSet presAssocID="{1C07D721-B298-4AF5-99BC-6A93BB274CA5}" presName="conn2-1" presStyleLbl="parChTrans1D4" presStyleIdx="21" presStyleCnt="26"/>
      <dgm:spPr/>
    </dgm:pt>
    <dgm:pt modelId="{AC33AA39-824A-46C3-AAE7-039DE154B699}" type="pres">
      <dgm:prSet presAssocID="{1C07D721-B298-4AF5-99BC-6A93BB274CA5}" presName="connTx" presStyleLbl="parChTrans1D4" presStyleIdx="21" presStyleCnt="26"/>
      <dgm:spPr/>
    </dgm:pt>
    <dgm:pt modelId="{C688738F-F77A-418A-AEFF-9F6648C86FA7}" type="pres">
      <dgm:prSet presAssocID="{38D76CD0-F050-442B-97B7-BAEE8EE2C908}" presName="root2" presStyleCnt="0"/>
      <dgm:spPr/>
    </dgm:pt>
    <dgm:pt modelId="{F18AF909-2C4E-49EB-99C3-3162CF6892E4}" type="pres">
      <dgm:prSet presAssocID="{38D76CD0-F050-442B-97B7-BAEE8EE2C908}" presName="LevelTwoTextNode" presStyleLbl="node4" presStyleIdx="21" presStyleCnt="26" custScaleX="133100" custLinFactNeighborX="-22729">
        <dgm:presLayoutVars>
          <dgm:chPref val="3"/>
        </dgm:presLayoutVars>
      </dgm:prSet>
      <dgm:spPr/>
    </dgm:pt>
    <dgm:pt modelId="{CDCBACA6-A753-464D-BD59-10F89FEB5209}" type="pres">
      <dgm:prSet presAssocID="{38D76CD0-F050-442B-97B7-BAEE8EE2C908}" presName="level3hierChild" presStyleCnt="0"/>
      <dgm:spPr/>
    </dgm:pt>
    <dgm:pt modelId="{8653ED28-455B-478F-AEB6-AD51331FDDD8}" type="pres">
      <dgm:prSet presAssocID="{AE14862C-17DB-4617-9E5E-D526A0C6F7AD}" presName="conn2-1" presStyleLbl="parChTrans1D4" presStyleIdx="22" presStyleCnt="26"/>
      <dgm:spPr/>
    </dgm:pt>
    <dgm:pt modelId="{F1122103-CA28-4622-8F8B-98E0CD820971}" type="pres">
      <dgm:prSet presAssocID="{AE14862C-17DB-4617-9E5E-D526A0C6F7AD}" presName="connTx" presStyleLbl="parChTrans1D4" presStyleIdx="22" presStyleCnt="26"/>
      <dgm:spPr/>
    </dgm:pt>
    <dgm:pt modelId="{0B36AA2F-403D-44CB-AA99-3F5228D7EF47}" type="pres">
      <dgm:prSet presAssocID="{934E934F-E13E-47E1-888B-DEFD0886EFB7}" presName="root2" presStyleCnt="0"/>
      <dgm:spPr/>
    </dgm:pt>
    <dgm:pt modelId="{B3FC1479-2473-4E7D-9E61-CA89C673D21F}" type="pres">
      <dgm:prSet presAssocID="{934E934F-E13E-47E1-888B-DEFD0886EFB7}" presName="LevelTwoTextNode" presStyleLbl="node4" presStyleIdx="22" presStyleCnt="26" custScaleX="192645" custLinFactNeighborX="-13306">
        <dgm:presLayoutVars>
          <dgm:chPref val="3"/>
        </dgm:presLayoutVars>
      </dgm:prSet>
      <dgm:spPr/>
    </dgm:pt>
    <dgm:pt modelId="{882BAB03-80AD-40C2-BA38-94BFBC1E67BB}" type="pres">
      <dgm:prSet presAssocID="{934E934F-E13E-47E1-888B-DEFD0886EFB7}" presName="level3hierChild" presStyleCnt="0"/>
      <dgm:spPr/>
    </dgm:pt>
    <dgm:pt modelId="{F5E7F016-A74C-454C-A5B8-804A7FEF3430}" type="pres">
      <dgm:prSet presAssocID="{777F93A5-CAC6-49CF-B380-6942BAA3DF3D}" presName="conn2-1" presStyleLbl="parChTrans1D4" presStyleIdx="23" presStyleCnt="26"/>
      <dgm:spPr/>
    </dgm:pt>
    <dgm:pt modelId="{642B2E09-800F-4702-9AEE-6F1A6C31EE15}" type="pres">
      <dgm:prSet presAssocID="{777F93A5-CAC6-49CF-B380-6942BAA3DF3D}" presName="connTx" presStyleLbl="parChTrans1D4" presStyleIdx="23" presStyleCnt="26"/>
      <dgm:spPr/>
    </dgm:pt>
    <dgm:pt modelId="{06C6AA36-5584-4996-ACAA-E3B510994E57}" type="pres">
      <dgm:prSet presAssocID="{3E2EDFF0-B0C5-44BC-B3C7-1D5818710969}" presName="root2" presStyleCnt="0"/>
      <dgm:spPr/>
    </dgm:pt>
    <dgm:pt modelId="{3A9C3E22-3E27-421B-B884-AF8BFDB93D20}" type="pres">
      <dgm:prSet presAssocID="{3E2EDFF0-B0C5-44BC-B3C7-1D5818710969}" presName="LevelTwoTextNode" presStyleLbl="node4" presStyleIdx="23" presStyleCnt="26" custScaleX="133100" custLinFactNeighborX="-22729">
        <dgm:presLayoutVars>
          <dgm:chPref val="3"/>
        </dgm:presLayoutVars>
      </dgm:prSet>
      <dgm:spPr/>
    </dgm:pt>
    <dgm:pt modelId="{EEFF2ACA-2BD4-46D7-A39C-4809E800E070}" type="pres">
      <dgm:prSet presAssocID="{3E2EDFF0-B0C5-44BC-B3C7-1D5818710969}" presName="level3hierChild" presStyleCnt="0"/>
      <dgm:spPr/>
    </dgm:pt>
    <dgm:pt modelId="{E2783E14-5143-4C51-8BD1-A41BD584723E}" type="pres">
      <dgm:prSet presAssocID="{2F008EF4-E292-4825-89ED-CF270EA2D072}" presName="conn2-1" presStyleLbl="parChTrans1D4" presStyleIdx="24" presStyleCnt="26"/>
      <dgm:spPr/>
    </dgm:pt>
    <dgm:pt modelId="{64CA3A37-7D7A-4D8A-9513-AFFC25A00009}" type="pres">
      <dgm:prSet presAssocID="{2F008EF4-E292-4825-89ED-CF270EA2D072}" presName="connTx" presStyleLbl="parChTrans1D4" presStyleIdx="24" presStyleCnt="26"/>
      <dgm:spPr/>
    </dgm:pt>
    <dgm:pt modelId="{1CF19ACF-7C94-474C-B52F-DEDC9241E758}" type="pres">
      <dgm:prSet presAssocID="{8A6629D2-75B7-4DC1-A6F6-40F3F79D9ACE}" presName="root2" presStyleCnt="0"/>
      <dgm:spPr/>
    </dgm:pt>
    <dgm:pt modelId="{5F53168A-C5F7-4D46-9321-A13FB14A79CB}" type="pres">
      <dgm:prSet presAssocID="{8A6629D2-75B7-4DC1-A6F6-40F3F79D9ACE}" presName="LevelTwoTextNode" presStyleLbl="node4" presStyleIdx="24" presStyleCnt="26" custScaleX="186443" custLinFactNeighborX="-10320">
        <dgm:presLayoutVars>
          <dgm:chPref val="3"/>
        </dgm:presLayoutVars>
      </dgm:prSet>
      <dgm:spPr/>
    </dgm:pt>
    <dgm:pt modelId="{8658513D-3AC8-4DD9-B982-A1CEDDA5FE1D}" type="pres">
      <dgm:prSet presAssocID="{8A6629D2-75B7-4DC1-A6F6-40F3F79D9ACE}" presName="level3hierChild" presStyleCnt="0"/>
      <dgm:spPr/>
    </dgm:pt>
    <dgm:pt modelId="{5D066182-72E8-4390-93AD-B7D27D7B0268}" type="pres">
      <dgm:prSet presAssocID="{8E520709-1854-476C-BEFB-9107A2CC20CE}" presName="conn2-1" presStyleLbl="parChTrans1D3" presStyleIdx="5" presStyleCnt="6"/>
      <dgm:spPr/>
    </dgm:pt>
    <dgm:pt modelId="{59F77382-12F6-4D0A-80B3-A070D63D6144}" type="pres">
      <dgm:prSet presAssocID="{8E520709-1854-476C-BEFB-9107A2CC20CE}" presName="connTx" presStyleLbl="parChTrans1D3" presStyleIdx="5" presStyleCnt="6"/>
      <dgm:spPr/>
    </dgm:pt>
    <dgm:pt modelId="{FC61C25C-2C8E-4CCC-A502-AB2263D40B71}" type="pres">
      <dgm:prSet presAssocID="{01FF4AF3-098E-4CA7-98FB-9B8738E4CEBC}" presName="root2" presStyleCnt="0"/>
      <dgm:spPr/>
    </dgm:pt>
    <dgm:pt modelId="{2A805E66-2004-484C-92AF-9C4DD59718C9}" type="pres">
      <dgm:prSet presAssocID="{01FF4AF3-098E-4CA7-98FB-9B8738E4CEBC}" presName="LevelTwoTextNode" presStyleLbl="node3" presStyleIdx="5" presStyleCnt="6" custScaleX="110000" custLinFactNeighborX="-18774">
        <dgm:presLayoutVars>
          <dgm:chPref val="3"/>
        </dgm:presLayoutVars>
      </dgm:prSet>
      <dgm:spPr/>
    </dgm:pt>
    <dgm:pt modelId="{672904C8-427D-4E5D-8A80-30FAF43452E4}" type="pres">
      <dgm:prSet presAssocID="{01FF4AF3-098E-4CA7-98FB-9B8738E4CEBC}" presName="level3hierChild" presStyleCnt="0"/>
      <dgm:spPr/>
    </dgm:pt>
    <dgm:pt modelId="{BF52B8CA-2B81-45A9-B7B4-F26947BDE6EB}" type="pres">
      <dgm:prSet presAssocID="{8986B514-DA54-4249-91A7-AD599016D2C4}" presName="conn2-1" presStyleLbl="parChTrans1D4" presStyleIdx="25" presStyleCnt="26"/>
      <dgm:spPr/>
    </dgm:pt>
    <dgm:pt modelId="{D05A14A1-C156-423F-93FF-F01F789A18E4}" type="pres">
      <dgm:prSet presAssocID="{8986B514-DA54-4249-91A7-AD599016D2C4}" presName="connTx" presStyleLbl="parChTrans1D4" presStyleIdx="25" presStyleCnt="26"/>
      <dgm:spPr/>
    </dgm:pt>
    <dgm:pt modelId="{135ABA3D-75EB-49A5-BDEF-22C17C4273B2}" type="pres">
      <dgm:prSet presAssocID="{9AD22114-56DF-4E32-8284-B6EBA3D094F6}" presName="root2" presStyleCnt="0"/>
      <dgm:spPr/>
    </dgm:pt>
    <dgm:pt modelId="{9345A1C5-BDB9-4C5F-9D76-257B63CB6CE6}" type="pres">
      <dgm:prSet presAssocID="{9AD22114-56DF-4E32-8284-B6EBA3D094F6}" presName="LevelTwoTextNode" presStyleLbl="node4" presStyleIdx="25" presStyleCnt="26" custScaleX="192645" custLinFactX="62972" custLinFactNeighborX="100000">
        <dgm:presLayoutVars>
          <dgm:chPref val="3"/>
        </dgm:presLayoutVars>
      </dgm:prSet>
      <dgm:spPr/>
    </dgm:pt>
    <dgm:pt modelId="{7435083D-29A3-47D0-A5AC-9C2F0B585880}" type="pres">
      <dgm:prSet presAssocID="{9AD22114-56DF-4E32-8284-B6EBA3D094F6}" presName="level3hierChild" presStyleCnt="0"/>
      <dgm:spPr/>
    </dgm:pt>
  </dgm:ptLst>
  <dgm:cxnLst>
    <dgm:cxn modelId="{26FC7F00-1519-490F-91BC-F04B7FF1203A}" type="presOf" srcId="{09314D19-A695-464A-BA1B-4A180EE2D6F2}" destId="{1B77A183-63A6-4DC1-9533-CF54EEDD7D4A}" srcOrd="0" destOrd="0" presId="urn:microsoft.com/office/officeart/2005/8/layout/hierarchy2"/>
    <dgm:cxn modelId="{489C3102-C351-4A65-A1D4-9BFFCFB126B7}" type="presOf" srcId="{777F93A5-CAC6-49CF-B380-6942BAA3DF3D}" destId="{F5E7F016-A74C-454C-A5B8-804A7FEF3430}" srcOrd="0" destOrd="0" presId="urn:microsoft.com/office/officeart/2005/8/layout/hierarchy2"/>
    <dgm:cxn modelId="{5B87CE04-2675-4693-ACA0-E22D7A5A4113}" type="presOf" srcId="{A6EC9F04-D2D5-43ED-8CEA-C4C616787019}" destId="{2A4CEBC0-8A6E-4BCA-89E4-920FE7CFDCBD}" srcOrd="0" destOrd="0" presId="urn:microsoft.com/office/officeart/2005/8/layout/hierarchy2"/>
    <dgm:cxn modelId="{A20CD104-831B-4AB8-8A2C-ABDC2602ACDB}" type="presOf" srcId="{038E1DAB-44C4-4B99-8342-395708B297AB}" destId="{F2233773-0BFA-4D0E-A571-BCE2B82552E7}" srcOrd="0" destOrd="0" presId="urn:microsoft.com/office/officeart/2005/8/layout/hierarchy2"/>
    <dgm:cxn modelId="{D85A2205-D78B-45AC-ABD8-9048D6105801}" srcId="{ABA4B68F-00AA-4C47-ACD3-80E286A4DD74}" destId="{3920EDDD-3EE0-4FAC-AF98-BBD0DBA3A31B}" srcOrd="0" destOrd="0" parTransId="{8F898690-6C1A-4B5C-9872-0165F4C48E83}" sibTransId="{DB77803A-4B5E-49F8-ACE4-D7484634338E}"/>
    <dgm:cxn modelId="{C9CAD706-0B1D-41B8-A403-F318F44AF654}" type="presOf" srcId="{8E520709-1854-476C-BEFB-9107A2CC20CE}" destId="{59F77382-12F6-4D0A-80B3-A070D63D6144}" srcOrd="1" destOrd="0" presId="urn:microsoft.com/office/officeart/2005/8/layout/hierarchy2"/>
    <dgm:cxn modelId="{76CF0A07-D52A-4B37-82EF-624FAD05514D}" srcId="{D339A9AB-5078-4334-8276-8D4059F47A81}" destId="{3FBAEB2B-ECC5-4A47-ADC7-9B3F23179AFF}" srcOrd="0" destOrd="0" parTransId="{450B8FBF-DD33-43FD-92C1-7F22A8DA87BE}" sibTransId="{5AC152B8-0CED-4771-B2FD-D06942851A5B}"/>
    <dgm:cxn modelId="{4B4A5C07-B615-4C29-BFB1-9C4121C19889}" type="presOf" srcId="{8A6629D2-75B7-4DC1-A6F6-40F3F79D9ACE}" destId="{5F53168A-C5F7-4D46-9321-A13FB14A79CB}" srcOrd="0" destOrd="0" presId="urn:microsoft.com/office/officeart/2005/8/layout/hierarchy2"/>
    <dgm:cxn modelId="{C2A8B508-BD77-4760-80B3-41024A3C0153}" type="presOf" srcId="{9AD22114-56DF-4E32-8284-B6EBA3D094F6}" destId="{9345A1C5-BDB9-4C5F-9D76-257B63CB6CE6}" srcOrd="0" destOrd="0" presId="urn:microsoft.com/office/officeart/2005/8/layout/hierarchy2"/>
    <dgm:cxn modelId="{7354DA0D-D9BD-488D-AC7D-7B97F50EB7B6}" type="presOf" srcId="{0DCD6FE1-A74D-4B6A-BBCD-3DE915DEEA84}" destId="{26913E06-9DC7-4BBC-9170-498BEA44AA25}" srcOrd="0" destOrd="0" presId="urn:microsoft.com/office/officeart/2005/8/layout/hierarchy2"/>
    <dgm:cxn modelId="{9963D50E-86F0-4C3C-A4BB-8E1FC96429BC}" srcId="{01FF4AF3-098E-4CA7-98FB-9B8738E4CEBC}" destId="{9AD22114-56DF-4E32-8284-B6EBA3D094F6}" srcOrd="0" destOrd="0" parTransId="{8986B514-DA54-4249-91A7-AD599016D2C4}" sibTransId="{EA1F33D5-6DC1-468B-9B57-82258AAD6BE0}"/>
    <dgm:cxn modelId="{EBF03111-D92E-4E37-94C7-E851175803AC}" type="presOf" srcId="{8B5B627A-A5CC-4F4B-8B70-E13757CB9FDB}" destId="{EAA290B0-5199-4266-BF2F-E24CF875B73D}" srcOrd="1" destOrd="0" presId="urn:microsoft.com/office/officeart/2005/8/layout/hierarchy2"/>
    <dgm:cxn modelId="{BD50DC11-F623-4632-B107-1FB4CBF6BAD7}" type="presOf" srcId="{8F898690-6C1A-4B5C-9872-0165F4C48E83}" destId="{036C05F7-345B-402C-B803-F5911687B8B0}" srcOrd="0" destOrd="0" presId="urn:microsoft.com/office/officeart/2005/8/layout/hierarchy2"/>
    <dgm:cxn modelId="{37A65013-62DA-42A7-9167-8FF7AC6B6AF0}" srcId="{F2AE3B37-DD18-4655-8FBF-8B094B5BDA85}" destId="{01FF4AF3-098E-4CA7-98FB-9B8738E4CEBC}" srcOrd="3" destOrd="0" parTransId="{8E520709-1854-476C-BEFB-9107A2CC20CE}" sibTransId="{91978726-DBDE-4142-94A7-EC15EF1A8DBE}"/>
    <dgm:cxn modelId="{4CCEA015-743A-410F-9558-53EE8DCD751C}" type="presOf" srcId="{D4A42A8C-53F6-4B5F-86FC-3A9F07126C5F}" destId="{6DA9819B-DC08-4401-9CC1-C878E19C229D}" srcOrd="0" destOrd="0" presId="urn:microsoft.com/office/officeart/2005/8/layout/hierarchy2"/>
    <dgm:cxn modelId="{52E71B1A-B998-4CB9-BE8E-F7C04DEEE951}" type="presOf" srcId="{F458CDFA-0B9A-4852-88CB-C71171419907}" destId="{69099A66-F52A-403F-9BA7-AA7303BA46C2}" srcOrd="0" destOrd="0" presId="urn:microsoft.com/office/officeart/2005/8/layout/hierarchy2"/>
    <dgm:cxn modelId="{DEBF371A-AAFF-4451-A122-54A30B60D58A}" type="presOf" srcId="{22C63188-365A-4E0F-B750-F154A464FF71}" destId="{831A5E16-41CB-4C3B-9545-E17534CAE166}" srcOrd="0" destOrd="0" presId="urn:microsoft.com/office/officeart/2005/8/layout/hierarchy2"/>
    <dgm:cxn modelId="{9700FF20-29F6-462E-BF20-450C7F7DDDF2}" type="presOf" srcId="{AE14862C-17DB-4617-9E5E-D526A0C6F7AD}" destId="{8653ED28-455B-478F-AEB6-AD51331FDDD8}" srcOrd="0" destOrd="0" presId="urn:microsoft.com/office/officeart/2005/8/layout/hierarchy2"/>
    <dgm:cxn modelId="{3EEA9721-2445-49CE-94C9-B32F412FDC8B}" type="presOf" srcId="{E7BE4422-C7C2-465F-B0CB-81F43798BE88}" destId="{47F27950-67DF-41D3-A5BB-4E22D92A9527}" srcOrd="0" destOrd="0" presId="urn:microsoft.com/office/officeart/2005/8/layout/hierarchy2"/>
    <dgm:cxn modelId="{5662B226-25EB-40D9-A80F-CEB7E899C1CC}" type="presOf" srcId="{1E41BE76-12DD-4D84-B696-F0C21A11FD60}" destId="{EECB7906-444B-4DAE-8CA0-901FBD4134FA}" srcOrd="0" destOrd="0" presId="urn:microsoft.com/office/officeart/2005/8/layout/hierarchy2"/>
    <dgm:cxn modelId="{429F1028-B978-4A3E-A938-15D5AFF7C726}" srcId="{3E2EDFF0-B0C5-44BC-B3C7-1D5818710969}" destId="{8A6629D2-75B7-4DC1-A6F6-40F3F79D9ACE}" srcOrd="0" destOrd="0" parTransId="{2F008EF4-E292-4825-89ED-CF270EA2D072}" sibTransId="{E49B7160-D058-4ADB-BC0C-9CC9234CCAF7}"/>
    <dgm:cxn modelId="{1A400B29-A683-49C9-A008-BE4F03E90590}" type="presOf" srcId="{1D5BC8F1-2E0E-4E23-976B-D157EB235CA3}" destId="{266245D4-4B6F-48B7-ACB8-9620D9220F2F}" srcOrd="0" destOrd="0" presId="urn:microsoft.com/office/officeart/2005/8/layout/hierarchy2"/>
    <dgm:cxn modelId="{98D7112B-88F4-401E-A7B3-5488FD83B372}" type="presOf" srcId="{1C07D721-B298-4AF5-99BC-6A93BB274CA5}" destId="{A63C7903-A809-4A2C-92A4-52621DE6CE51}" srcOrd="0" destOrd="0" presId="urn:microsoft.com/office/officeart/2005/8/layout/hierarchy2"/>
    <dgm:cxn modelId="{95746731-5F24-487F-B63C-8F94CBBFA5CA}" srcId="{6B8BD168-1096-4A85-AE2E-38521AE3F219}" destId="{38D76CD0-F050-442B-97B7-BAEE8EE2C908}" srcOrd="0" destOrd="0" parTransId="{1C07D721-B298-4AF5-99BC-6A93BB274CA5}" sibTransId="{382EB340-269C-42DC-96F8-1CD96FFF5E10}"/>
    <dgm:cxn modelId="{853BC431-8794-471A-ACC1-645D6106E69B}" srcId="{22C63188-365A-4E0F-B750-F154A464FF71}" destId="{09314D19-A695-464A-BA1B-4A180EE2D6F2}" srcOrd="1" destOrd="0" parTransId="{E64FEF2C-970A-4B13-9552-AC7F28AF2FC4}" sibTransId="{5C17E1AA-B268-489F-9597-84FD470002D4}"/>
    <dgm:cxn modelId="{F37DD031-0F78-465F-B75B-7BC4D95C6DDA}" type="presOf" srcId="{17F4C2C2-0F82-4595-B4E1-FCF6E5980322}" destId="{B63FBFB7-7F5E-43EE-95D3-8E84F5FCBDA4}" srcOrd="0" destOrd="0" presId="urn:microsoft.com/office/officeart/2005/8/layout/hierarchy2"/>
    <dgm:cxn modelId="{0BE66033-7B69-4940-B6EE-6066C8AC2181}" type="presOf" srcId="{777F93A5-CAC6-49CF-B380-6942BAA3DF3D}" destId="{642B2E09-800F-4702-9AEE-6F1A6C31EE15}" srcOrd="1" destOrd="0" presId="urn:microsoft.com/office/officeart/2005/8/layout/hierarchy2"/>
    <dgm:cxn modelId="{6349B433-531F-4DDC-B85C-78BB06369F82}" srcId="{E7BE4422-C7C2-465F-B0CB-81F43798BE88}" destId="{A7B30998-E66E-4F59-8BE8-294499D617BE}" srcOrd="1" destOrd="0" parTransId="{6C5BBE3A-4075-4AAC-AB14-E75667077E0E}" sibTransId="{B5744342-BC8C-4DBD-8E08-AF96EB005802}"/>
    <dgm:cxn modelId="{CD895235-96B3-4D9C-9441-1E63D822FA59}" type="presOf" srcId="{A92F4169-0EA3-4B1F-83F4-0ABAEB0E52CE}" destId="{12C71B13-F8A1-4D45-B88F-238DAAFC7BE0}" srcOrd="0" destOrd="0" presId="urn:microsoft.com/office/officeart/2005/8/layout/hierarchy2"/>
    <dgm:cxn modelId="{A1A0A335-5C27-43A5-9AF8-E98070D217E2}" type="presOf" srcId="{30BB0C6F-7A4D-4566-9E56-DD46734B39A9}" destId="{AEA55A1A-C085-4FED-AF9B-E97892AF44B2}" srcOrd="0" destOrd="0" presId="urn:microsoft.com/office/officeart/2005/8/layout/hierarchy2"/>
    <dgm:cxn modelId="{D2535436-2A93-4C37-B396-A7880B7D40E7}" srcId="{0DCD6FE1-A74D-4B6A-BBCD-3DE915DEEA84}" destId="{F2AE3B37-DD18-4655-8FBF-8B094B5BDA85}" srcOrd="1" destOrd="0" parTransId="{AFD6D0D5-7DA1-4849-BCF1-358DB405C9EB}" sibTransId="{A9076471-72F0-4E68-9AB1-7DA04A607820}"/>
    <dgm:cxn modelId="{E82D283A-C249-4EA6-8FAC-1697A2B3097F}" srcId="{E7BE4422-C7C2-465F-B0CB-81F43798BE88}" destId="{1D5BC8F1-2E0E-4E23-976B-D157EB235CA3}" srcOrd="0" destOrd="0" parTransId="{565A9D60-A7EC-43FA-A0BF-42432A5EFC16}" sibTransId="{4F7C8862-90BA-4D06-9A32-BB3032799BE8}"/>
    <dgm:cxn modelId="{D7DCAA3C-D53B-410D-927C-AE19BC194915}" type="presOf" srcId="{02A5E9C3-7A64-45D6-ACBF-C39456DA2A41}" destId="{44A53407-32D7-4A77-A4F2-8F2D7B830D0D}" srcOrd="0" destOrd="0" presId="urn:microsoft.com/office/officeart/2005/8/layout/hierarchy2"/>
    <dgm:cxn modelId="{E0F2E93C-C5AA-4F9A-A5C1-DEBEA4448666}" type="presOf" srcId="{5A94ED04-F71F-4EF0-B8E2-2BD9CB6A2E24}" destId="{2226CC08-DBD7-4104-8840-B69DBA5DCFE6}" srcOrd="0" destOrd="0" presId="urn:microsoft.com/office/officeart/2005/8/layout/hierarchy2"/>
    <dgm:cxn modelId="{FB18613F-9530-40BC-8C30-02FD27EC329D}" type="presOf" srcId="{565A9D60-A7EC-43FA-A0BF-42432A5EFC16}" destId="{747EE347-8FAC-47B6-BDCB-0F57C780B90C}" srcOrd="0" destOrd="0" presId="urn:microsoft.com/office/officeart/2005/8/layout/hierarchy2"/>
    <dgm:cxn modelId="{2D51A13F-7931-47A5-9953-550B0209842A}" srcId="{E448B1EA-EC83-42F3-97FC-A6A444ACF2BC}" destId="{8C4A8686-8696-4342-8A52-162DEE1C4D2E}" srcOrd="0" destOrd="0" parTransId="{CE47FE5E-6769-4535-9E4C-3FAA49B5535C}" sibTransId="{8E0DF119-1EA3-4AEB-8A07-90959B202FD1}"/>
    <dgm:cxn modelId="{8B7BD840-719E-4E1B-BBB1-11AA0A766DE3}" srcId="{0BEEBC59-4887-4E79-8397-E106038E6EE9}" destId="{ABA4B68F-00AA-4C47-ACD3-80E286A4DD74}" srcOrd="0" destOrd="0" parTransId="{A92F4169-0EA3-4B1F-83F4-0ABAEB0E52CE}" sibTransId="{57334B37-7BEC-44A6-98EF-4C4852055FBA}"/>
    <dgm:cxn modelId="{8EC0515B-688B-488C-B1A1-59533B29F47E}" srcId="{F2AE3B37-DD18-4655-8FBF-8B094B5BDA85}" destId="{6B8BD168-1096-4A85-AE2E-38521AE3F219}" srcOrd="2" destOrd="0" parTransId="{F91EAD8E-BB7B-43CF-9BF4-FADA74322B98}" sibTransId="{771F1C55-6FA1-4E53-A0F2-97B3D4BABF69}"/>
    <dgm:cxn modelId="{6B374D5C-E6CD-4ED3-A958-DA8982E560A2}" type="presOf" srcId="{565A9D60-A7EC-43FA-A0BF-42432A5EFC16}" destId="{B2D5A975-B1D6-4E11-AA5E-7EE10513C3CE}" srcOrd="1" destOrd="0" presId="urn:microsoft.com/office/officeart/2005/8/layout/hierarchy2"/>
    <dgm:cxn modelId="{BE64205D-6E9F-4289-9080-09CCFF34C695}" type="presOf" srcId="{0E08F52D-A8F7-4543-8F24-8D8437E8354F}" destId="{DBF817A4-E00C-41E2-8043-CB4416B37900}" srcOrd="0" destOrd="0" presId="urn:microsoft.com/office/officeart/2005/8/layout/hierarchy2"/>
    <dgm:cxn modelId="{2827315E-F386-4D73-A4D0-F721DCA7A051}" type="presOf" srcId="{B1619D9C-BB91-4C31-BC18-C3295A0FACC9}" destId="{E0031EBB-49BB-4609-8257-2076ECD26731}" srcOrd="0" destOrd="0" presId="urn:microsoft.com/office/officeart/2005/8/layout/hierarchy2"/>
    <dgm:cxn modelId="{14BE225F-FD72-44D4-85DD-D96061B0C590}" type="presOf" srcId="{1E41BE76-12DD-4D84-B696-F0C21A11FD60}" destId="{3901EEB2-4DE4-4CD0-B060-FE90AD567CAF}" srcOrd="1" destOrd="0" presId="urn:microsoft.com/office/officeart/2005/8/layout/hierarchy2"/>
    <dgm:cxn modelId="{18CA6841-9894-4989-8465-8752DBB0BD3B}" srcId="{7AC735A9-8486-40E5-8ABC-1A0799E3BBDB}" destId="{038E1DAB-44C4-4B99-8342-395708B297AB}" srcOrd="0" destOrd="0" parTransId="{B44C7D11-EA58-4415-A1D1-E80783EC2705}" sibTransId="{901F0A14-7545-45EA-8581-F9BECC7E30E4}"/>
    <dgm:cxn modelId="{45664A62-276B-45E1-B30D-FDEF33162AD9}" type="presOf" srcId="{8E520709-1854-476C-BEFB-9107A2CC20CE}" destId="{5D066182-72E8-4390-93AD-B7D27D7B0268}" srcOrd="0" destOrd="0" presId="urn:microsoft.com/office/officeart/2005/8/layout/hierarchy2"/>
    <dgm:cxn modelId="{5AB61443-79C6-4F63-82F4-F014F5C2A902}" type="presOf" srcId="{0BEEBC59-4887-4E79-8397-E106038E6EE9}" destId="{E9B50C45-1397-47FB-B8DB-895D433A76BB}" srcOrd="0" destOrd="0" presId="urn:microsoft.com/office/officeart/2005/8/layout/hierarchy2"/>
    <dgm:cxn modelId="{09225F43-D399-4E93-8AB3-D54AD544B136}" type="presOf" srcId="{AFD6D0D5-7DA1-4849-BCF1-358DB405C9EB}" destId="{5DE87F7F-836E-4A19-954F-8E23DF18B65E}" srcOrd="1" destOrd="0" presId="urn:microsoft.com/office/officeart/2005/8/layout/hierarchy2"/>
    <dgm:cxn modelId="{C18D5343-BE72-4902-9928-4EA76EB83490}" type="presOf" srcId="{2F008EF4-E292-4825-89ED-CF270EA2D072}" destId="{64CA3A37-7D7A-4D8A-9513-AFFC25A00009}" srcOrd="1" destOrd="0" presId="urn:microsoft.com/office/officeart/2005/8/layout/hierarchy2"/>
    <dgm:cxn modelId="{9D152244-9BE3-4ADA-8E7C-9E3494D3C0FB}" type="presOf" srcId="{8F898690-6C1A-4B5C-9872-0165F4C48E83}" destId="{F468719D-9336-48C2-B178-D16EAD52ECDD}" srcOrd="1" destOrd="0" presId="urn:microsoft.com/office/officeart/2005/8/layout/hierarchy2"/>
    <dgm:cxn modelId="{C7AD0965-1FBF-4C38-8657-90E54CA522EB}" type="presOf" srcId="{A0F625E7-BCE9-4DAD-9851-8E605E8A0BF5}" destId="{3D071919-837B-4521-80D6-BB53506A8BE4}" srcOrd="0" destOrd="0" presId="urn:microsoft.com/office/officeart/2005/8/layout/hierarchy2"/>
    <dgm:cxn modelId="{1834DF45-C88D-4218-85F7-544ACA5758CD}" type="presOf" srcId="{F91EAD8E-BB7B-43CF-9BF4-FADA74322B98}" destId="{5A42E4AD-B731-4F63-BDEB-69980E66088B}" srcOrd="1" destOrd="0" presId="urn:microsoft.com/office/officeart/2005/8/layout/hierarchy2"/>
    <dgm:cxn modelId="{72DA1F46-E1A4-4E20-BE26-F7CF540218F0}" type="presOf" srcId="{50977EDA-6F09-4D37-A495-031948DBF1AA}" destId="{12319AF0-2E1E-4160-951B-A75CB0BA84BD}" srcOrd="0" destOrd="0" presId="urn:microsoft.com/office/officeart/2005/8/layout/hierarchy2"/>
    <dgm:cxn modelId="{DCAC2166-5C55-469A-9931-8FAACDF3BD27}" type="presOf" srcId="{F2AE3B37-DD18-4655-8FBF-8B094B5BDA85}" destId="{76F8786B-2854-4895-B412-5DF030C443E4}" srcOrd="0" destOrd="0" presId="urn:microsoft.com/office/officeart/2005/8/layout/hierarchy2"/>
    <dgm:cxn modelId="{EBDA7646-8D9D-4227-AF8D-11D8B83F5AAB}" srcId="{6B8BD168-1096-4A85-AE2E-38521AE3F219}" destId="{3E2EDFF0-B0C5-44BC-B3C7-1D5818710969}" srcOrd="1" destOrd="0" parTransId="{777F93A5-CAC6-49CF-B380-6942BAA3DF3D}" sibTransId="{CFA87753-7BA2-4557-8B76-206379BC38EA}"/>
    <dgm:cxn modelId="{E0679146-98DD-4030-A21D-12133839DADA}" type="presOf" srcId="{6B8888A0-BC93-4DBF-A0A3-169C6AF018AD}" destId="{E11355E2-9FC8-48E0-B921-89DCEE222BE0}" srcOrd="1" destOrd="0" presId="urn:microsoft.com/office/officeart/2005/8/layout/hierarchy2"/>
    <dgm:cxn modelId="{BFB30767-E37B-42F0-9C9C-64A69D8D44B6}" type="presOf" srcId="{D339A9AB-5078-4334-8276-8D4059F47A81}" destId="{E633C98E-B9EA-405F-A9E0-730ADED4BD4F}" srcOrd="0" destOrd="0" presId="urn:microsoft.com/office/officeart/2005/8/layout/hierarchy2"/>
    <dgm:cxn modelId="{D39D5C67-34AA-4588-9879-D92D11006E3A}" type="presOf" srcId="{3FBAEB2B-ECC5-4A47-ADC7-9B3F23179AFF}" destId="{69D12524-2FAA-4CA1-BFCE-9C803473E6CC}" srcOrd="0" destOrd="0" presId="urn:microsoft.com/office/officeart/2005/8/layout/hierarchy2"/>
    <dgm:cxn modelId="{AFAE7D68-D0DA-4706-8DC1-8E05CC4B368A}" type="presOf" srcId="{01FF4AF3-098E-4CA7-98FB-9B8738E4CEBC}" destId="{2A805E66-2004-484C-92AF-9C4DD59718C9}" srcOrd="0" destOrd="0" presId="urn:microsoft.com/office/officeart/2005/8/layout/hierarchy2"/>
    <dgm:cxn modelId="{C4AA204A-883A-4937-8323-6D0ADC74CF85}" type="presOf" srcId="{80DC3E32-DA08-4608-A939-87A1E12F5DC9}" destId="{7E33966C-AC1E-4621-940B-BEA50B9C7F88}" srcOrd="1" destOrd="0" presId="urn:microsoft.com/office/officeart/2005/8/layout/hierarchy2"/>
    <dgm:cxn modelId="{10C0806A-EE47-4788-8B9F-2FA4B82B404A}" type="presOf" srcId="{ABA4B68F-00AA-4C47-ACD3-80E286A4DD74}" destId="{5365163B-9B68-4C4E-84BE-9328356F22E8}" srcOrd="0" destOrd="0" presId="urn:microsoft.com/office/officeart/2005/8/layout/hierarchy2"/>
    <dgm:cxn modelId="{12C2C74E-7815-4981-89CE-07CA9AD93E8C}" type="presOf" srcId="{CE47FE5E-6769-4535-9E4C-3FAA49B5535C}" destId="{F7FFA0B5-F01B-4960-8743-2E1F2B85EE4F}" srcOrd="1" destOrd="0" presId="urn:microsoft.com/office/officeart/2005/8/layout/hierarchy2"/>
    <dgm:cxn modelId="{230F926F-B7B9-4BC7-9EFF-A3C990C6F358}" srcId="{038E1DAB-44C4-4B99-8342-395708B297AB}" destId="{50977EDA-6F09-4D37-A495-031948DBF1AA}" srcOrd="0" destOrd="0" parTransId="{1EF5932E-1FB1-4B9D-AC5C-0FDC48909DB9}" sibTransId="{C9AE8271-8862-4709-84F7-A08E265E70AF}"/>
    <dgm:cxn modelId="{58DBCE6F-8411-49A8-ADF4-044D796E7363}" type="presOf" srcId="{AFD6D0D5-7DA1-4849-BCF1-358DB405C9EB}" destId="{57406C4E-F0E0-4C2E-88C7-F853818F0AAA}" srcOrd="0" destOrd="0" presId="urn:microsoft.com/office/officeart/2005/8/layout/hierarchy2"/>
    <dgm:cxn modelId="{3BEB6C50-19FB-44FE-905D-1345176D106D}" type="presOf" srcId="{396941C8-95E2-4325-8673-893986F4CD66}" destId="{E027F1D8-6976-47A8-A615-2D39416CA340}" srcOrd="1" destOrd="0" presId="urn:microsoft.com/office/officeart/2005/8/layout/hierarchy2"/>
    <dgm:cxn modelId="{F525AD53-BFCF-47A7-A6ED-ED56C014F4DE}" type="presOf" srcId="{B44C7D11-EA58-4415-A1D1-E80783EC2705}" destId="{433D092F-9B70-43CD-A192-9E4F997CFA67}" srcOrd="0" destOrd="0" presId="urn:microsoft.com/office/officeart/2005/8/layout/hierarchy2"/>
    <dgm:cxn modelId="{B5D2F575-EB43-42B6-B502-C9D6CBB9730F}" type="presOf" srcId="{1EF5932E-1FB1-4B9D-AC5C-0FDC48909DB9}" destId="{B1C2F695-14E4-431E-8CB7-CC319541FEB0}" srcOrd="1" destOrd="0" presId="urn:microsoft.com/office/officeart/2005/8/layout/hierarchy2"/>
    <dgm:cxn modelId="{20E86756-1B57-4FE0-B313-59470168B0E4}" type="presOf" srcId="{30BB0C6F-7A4D-4566-9E56-DD46734B39A9}" destId="{A99D2271-178B-49A7-B46E-434B31413860}" srcOrd="1" destOrd="0" presId="urn:microsoft.com/office/officeart/2005/8/layout/hierarchy2"/>
    <dgm:cxn modelId="{26F1E556-DFE9-4EE5-8781-D3577241EC31}" type="presOf" srcId="{934E934F-E13E-47E1-888B-DEFD0886EFB7}" destId="{B3FC1479-2473-4E7D-9E61-CA89C673D21F}" srcOrd="0" destOrd="0" presId="urn:microsoft.com/office/officeart/2005/8/layout/hierarchy2"/>
    <dgm:cxn modelId="{8B29687A-EC0B-4B2F-9890-791FABCED205}" type="presOf" srcId="{C9BE823F-01B2-44BE-8F2A-FCAF4152DD62}" destId="{F527FF69-288D-4236-871E-B0679A18583F}" srcOrd="1" destOrd="0" presId="urn:microsoft.com/office/officeart/2005/8/layout/hierarchy2"/>
    <dgm:cxn modelId="{17232B7B-A5F3-43B6-B3C0-7CD02E0467A7}" type="presOf" srcId="{0D946831-358C-4254-8266-A09C670393B6}" destId="{1BD69E00-6C6D-4656-BF0A-9686822CE77D}" srcOrd="0" destOrd="0" presId="urn:microsoft.com/office/officeart/2005/8/layout/hierarchy2"/>
    <dgm:cxn modelId="{0E5F087D-FD22-40BF-9729-A9B731BB94F5}" type="presOf" srcId="{F458CDFA-0B9A-4852-88CB-C71171419907}" destId="{FC073CE4-2AD0-4177-95D9-11F7AB424E94}" srcOrd="1" destOrd="0" presId="urn:microsoft.com/office/officeart/2005/8/layout/hierarchy2"/>
    <dgm:cxn modelId="{A368867E-7218-4E9D-A28B-4E14F1DD4EBA}" type="presOf" srcId="{396941C8-95E2-4325-8673-893986F4CD66}" destId="{16D60908-1FCA-48BB-ABAD-7ACDA8F929B7}" srcOrd="0" destOrd="0" presId="urn:microsoft.com/office/officeart/2005/8/layout/hierarchy2"/>
    <dgm:cxn modelId="{6374AA81-2249-4066-8671-625A658CA53F}" type="presOf" srcId="{6C5BBE3A-4075-4AAC-AB14-E75667077E0E}" destId="{46557D72-C05F-42D2-8095-EC744B388E7D}" srcOrd="0" destOrd="0" presId="urn:microsoft.com/office/officeart/2005/8/layout/hierarchy2"/>
    <dgm:cxn modelId="{75C51D83-4276-44E9-B113-4FB7510855D2}" type="presOf" srcId="{F5328C0A-67B3-43AA-875F-8CD8A1A9B055}" destId="{9827D1C1-F45E-401B-9B3A-977BA5A778BE}" srcOrd="0" destOrd="0" presId="urn:microsoft.com/office/officeart/2005/8/layout/hierarchy2"/>
    <dgm:cxn modelId="{DCBA6484-5B0E-416D-8D31-9FA68436C2E7}" type="presOf" srcId="{E448B1EA-EC83-42F3-97FC-A6A444ACF2BC}" destId="{AE5938D6-A610-4A98-B7A8-7AC0AF4AE590}" srcOrd="0" destOrd="0" presId="urn:microsoft.com/office/officeart/2005/8/layout/hierarchy2"/>
    <dgm:cxn modelId="{77F6728E-3C1B-420A-857A-A05D90AC2FCF}" srcId="{12FF9180-F63F-42A0-A476-1AF99097422B}" destId="{A0F625E7-BCE9-4DAD-9851-8E605E8A0BF5}" srcOrd="0" destOrd="0" parTransId="{E7D2C3F1-B571-4A01-9CB5-2981A332F2CB}" sibTransId="{87534E12-FF65-40D2-9DF5-26AD6927936F}"/>
    <dgm:cxn modelId="{EB95A68F-7E85-4B9F-A276-1E255BCEAFB5}" type="presOf" srcId="{E64FEF2C-970A-4B13-9552-AC7F28AF2FC4}" destId="{6CC197DC-4B5B-4E37-AB93-F03D760D2149}" srcOrd="0" destOrd="0" presId="urn:microsoft.com/office/officeart/2005/8/layout/hierarchy2"/>
    <dgm:cxn modelId="{8AB77A94-0F94-483C-BAD9-523FB9079E2E}" type="presOf" srcId="{8B5B627A-A5CC-4F4B-8B70-E13757CB9FDB}" destId="{BE1EA5C7-AEDD-4477-A16A-4343A8D2DFA6}" srcOrd="0" destOrd="0" presId="urn:microsoft.com/office/officeart/2005/8/layout/hierarchy2"/>
    <dgm:cxn modelId="{36673995-94E8-47DC-A7F1-840B4D6B784D}" type="presOf" srcId="{8986B514-DA54-4249-91A7-AD599016D2C4}" destId="{D05A14A1-C156-423F-93FF-F01F789A18E4}" srcOrd="1" destOrd="0" presId="urn:microsoft.com/office/officeart/2005/8/layout/hierarchy2"/>
    <dgm:cxn modelId="{0EEB8298-8DD8-4A3E-877F-DD9D7A2D2B5D}" type="presOf" srcId="{38D76CD0-F050-442B-97B7-BAEE8EE2C908}" destId="{F18AF909-2C4E-49EB-99C3-3162CF6892E4}" srcOrd="0" destOrd="0" presId="urn:microsoft.com/office/officeart/2005/8/layout/hierarchy2"/>
    <dgm:cxn modelId="{91569598-487B-4A24-8408-141D37879F4E}" type="presOf" srcId="{4625A0B6-4F9D-4C35-8789-61519641D8C6}" destId="{05BAE654-8871-4C83-A010-24A5113EAC94}" srcOrd="0" destOrd="0" presId="urn:microsoft.com/office/officeart/2005/8/layout/hierarchy2"/>
    <dgm:cxn modelId="{9FA6E198-5580-4F5B-AF4E-BF7D55152650}" srcId="{D4A42A8C-53F6-4B5F-86FC-3A9F07126C5F}" destId="{22C63188-365A-4E0F-B750-F154A464FF71}" srcOrd="1" destOrd="0" parTransId="{6B8888A0-BC93-4DBF-A0A3-169C6AF018AD}" sibTransId="{884E3AED-DB91-46EE-8959-3E644EC33D73}"/>
    <dgm:cxn modelId="{4EC76299-DDFD-4B59-A184-B0E582B646ED}" type="presOf" srcId="{E64FEF2C-970A-4B13-9552-AC7F28AF2FC4}" destId="{F10536A3-D9A0-4464-A721-801DE51B8C1A}" srcOrd="1" destOrd="0" presId="urn:microsoft.com/office/officeart/2005/8/layout/hierarchy2"/>
    <dgm:cxn modelId="{BCD17999-CD3F-424D-A517-05C3309B9F49}" type="presOf" srcId="{26BE926B-8249-40F7-922C-35C09AEE2AD4}" destId="{823B92AB-EA85-4485-9B05-669EEA93F0C1}" srcOrd="1" destOrd="0" presId="urn:microsoft.com/office/officeart/2005/8/layout/hierarchy2"/>
    <dgm:cxn modelId="{5ED1B99A-E854-41F5-8D7E-27FA69047364}" srcId="{09314D19-A695-464A-BA1B-4A180EE2D6F2}" destId="{0D946831-358C-4254-8266-A09C670393B6}" srcOrd="0" destOrd="0" parTransId="{B1619D9C-BB91-4C31-BC18-C3295A0FACC9}" sibTransId="{167FC6A0-A3F8-405D-A70E-E875DE08BBCF}"/>
    <dgm:cxn modelId="{D9AC969C-ECB9-41FD-BA9B-447400BD0082}" type="presOf" srcId="{7AC735A9-8486-40E5-8ABC-1A0799E3BBDB}" destId="{9D0ED847-898D-4584-B9A9-CBA527251203}" srcOrd="0" destOrd="0" presId="urn:microsoft.com/office/officeart/2005/8/layout/hierarchy2"/>
    <dgm:cxn modelId="{0E2256A0-2AB8-4031-8165-79CC81DB6E5F}" type="presOf" srcId="{B44C7D11-EA58-4415-A1D1-E80783EC2705}" destId="{DDA2326B-F287-4AC1-A315-DBEE269BD00C}" srcOrd="1" destOrd="0" presId="urn:microsoft.com/office/officeart/2005/8/layout/hierarchy2"/>
    <dgm:cxn modelId="{68E715A5-1317-499A-BEE3-212DF83A6E32}" type="presOf" srcId="{C9481663-AB6B-487C-890B-4398D5F185E5}" destId="{80880F5F-4FDB-4CCF-8F31-82B43E0F4AA7}" srcOrd="0" destOrd="0" presId="urn:microsoft.com/office/officeart/2005/8/layout/hierarchy2"/>
    <dgm:cxn modelId="{D0C621A5-785E-4F8B-972B-DA1E908D52D9}" type="presOf" srcId="{6B8888A0-BC93-4DBF-A0A3-169C6AF018AD}" destId="{5C88CED9-0C5C-4B9D-80F4-1351F0030B23}" srcOrd="0" destOrd="0" presId="urn:microsoft.com/office/officeart/2005/8/layout/hierarchy2"/>
    <dgm:cxn modelId="{3F6147A7-3738-4776-A4A8-A3D87FBB3EF0}" type="presOf" srcId="{450B8FBF-DD33-43FD-92C1-7F22A8DA87BE}" destId="{A96CBC38-C85B-4BC4-B575-757A06B7A92F}" srcOrd="0" destOrd="0" presId="urn:microsoft.com/office/officeart/2005/8/layout/hierarchy2"/>
    <dgm:cxn modelId="{F92596AA-D7B9-45EA-8A35-41F994FA5831}" type="presOf" srcId="{933FAE83-875C-4533-83A1-9D590A69490B}" destId="{A3B00652-6F91-4FA6-9AE0-6F9DDA015A05}" srcOrd="0" destOrd="0" presId="urn:microsoft.com/office/officeart/2005/8/layout/hierarchy2"/>
    <dgm:cxn modelId="{A70A32AD-A82F-4ABD-8AEC-D6930957B224}" type="presOf" srcId="{CE47FE5E-6769-4535-9E4C-3FAA49B5535C}" destId="{0DC9D3A8-1D7C-4487-94D6-D65DF2F2D22B}" srcOrd="0" destOrd="0" presId="urn:microsoft.com/office/officeart/2005/8/layout/hierarchy2"/>
    <dgm:cxn modelId="{BFECAFAD-E4C9-4CB9-8FB0-1AF377F93C27}" type="presOf" srcId="{1C07D721-B298-4AF5-99BC-6A93BB274CA5}" destId="{AC33AA39-824A-46C3-AAE7-039DE154B699}" srcOrd="1" destOrd="0" presId="urn:microsoft.com/office/officeart/2005/8/layout/hierarchy2"/>
    <dgm:cxn modelId="{5A0AB8AE-E895-4194-8F48-7649253451C0}" srcId="{22C63188-365A-4E0F-B750-F154A464FF71}" destId="{E448B1EA-EC83-42F3-97FC-A6A444ACF2BC}" srcOrd="0" destOrd="0" parTransId="{30BB0C6F-7A4D-4566-9E56-DD46734B39A9}" sibTransId="{97F9D401-B2A3-423F-91CA-3BC2487658EC}"/>
    <dgm:cxn modelId="{784F0AAF-F162-41AC-9947-0B128A5D8778}" type="presOf" srcId="{F4A474D4-ECA0-4FB0-8E5E-7FF5206A4095}" destId="{34D29BBF-7602-4C58-BF01-5A41CC6CB0C7}" srcOrd="0" destOrd="0" presId="urn:microsoft.com/office/officeart/2005/8/layout/hierarchy2"/>
    <dgm:cxn modelId="{534037B3-908A-40F3-A407-4A580BCBEA23}" type="presOf" srcId="{8986B514-DA54-4249-91A7-AD599016D2C4}" destId="{BF52B8CA-2B81-45A9-B7B4-F26947BDE6EB}" srcOrd="0" destOrd="0" presId="urn:microsoft.com/office/officeart/2005/8/layout/hierarchy2"/>
    <dgm:cxn modelId="{DA8FC6B3-DEB0-4ECB-9AA0-DAB7C4331786}" srcId="{A7B30998-E66E-4F59-8BE8-294499D617BE}" destId="{5C75B5D4-FDAA-4F60-B275-1D168A89ABC0}" srcOrd="0" destOrd="0" parTransId="{396941C8-95E2-4325-8673-893986F4CD66}" sibTransId="{1D4CF41D-5D44-4CAD-A123-EC5299BE082C}"/>
    <dgm:cxn modelId="{CA7B7AB4-C7D8-4860-8820-58678EB4F5DC}" srcId="{38D76CD0-F050-442B-97B7-BAEE8EE2C908}" destId="{934E934F-E13E-47E1-888B-DEFD0886EFB7}" srcOrd="0" destOrd="0" parTransId="{AE14862C-17DB-4617-9E5E-D526A0C6F7AD}" sibTransId="{95D1FC23-74EA-4D04-8CE8-5DE7611CE7AD}"/>
    <dgm:cxn modelId="{F151F2B5-3B83-4ED5-A3E2-659ABFAF22F3}" type="presOf" srcId="{8C4A8686-8696-4342-8A52-162DEE1C4D2E}" destId="{2AE368E9-B1FD-478A-95FA-8FC746CFA2B1}" srcOrd="0" destOrd="0" presId="urn:microsoft.com/office/officeart/2005/8/layout/hierarchy2"/>
    <dgm:cxn modelId="{AC72FEB7-106B-48D7-969F-D62DABDE2AF3}" srcId="{7AC735A9-8486-40E5-8ABC-1A0799E3BBDB}" destId="{17F4C2C2-0F82-4595-B4E1-FCF6E5980322}" srcOrd="1" destOrd="0" parTransId="{80DC3E32-DA08-4608-A939-87A1E12F5DC9}" sibTransId="{78D6BC80-11AD-440C-AD6D-11DAFA3A604D}"/>
    <dgm:cxn modelId="{DAD2BCB9-8300-4E7A-BF9E-DA88068356C0}" type="presOf" srcId="{F4A474D4-ECA0-4FB0-8E5E-7FF5206A4095}" destId="{525D85DD-9CCF-4A70-BA98-E4777D5ED3CB}" srcOrd="1" destOrd="0" presId="urn:microsoft.com/office/officeart/2005/8/layout/hierarchy2"/>
    <dgm:cxn modelId="{39951EBB-46E5-4019-8ED6-14723AFA2564}" type="presOf" srcId="{3E2EDFF0-B0C5-44BC-B3C7-1D5818710969}" destId="{3A9C3E22-3E27-421B-B884-AF8BFDB93D20}" srcOrd="0" destOrd="0" presId="urn:microsoft.com/office/officeart/2005/8/layout/hierarchy2"/>
    <dgm:cxn modelId="{783B6ABD-B8D3-40D9-9647-27D453833B42}" type="presOf" srcId="{A6EC9F04-D2D5-43ED-8CEA-C4C616787019}" destId="{440B1D1B-FECD-4894-AF20-538B2D2CF794}" srcOrd="1" destOrd="0" presId="urn:microsoft.com/office/officeart/2005/8/layout/hierarchy2"/>
    <dgm:cxn modelId="{4AA84ABD-532C-4E6D-BCE3-3B7A178E9C8C}" type="presOf" srcId="{BC16DDBF-FBF0-432B-A9B8-35B21AF6CFD6}" destId="{D19382FD-6662-4264-8D0C-94779523118B}" srcOrd="0" destOrd="0" presId="urn:microsoft.com/office/officeart/2005/8/layout/hierarchy2"/>
    <dgm:cxn modelId="{DD7908BF-799C-4889-ABD8-9E1E1F02F707}" type="presOf" srcId="{4625A0B6-4F9D-4C35-8789-61519641D8C6}" destId="{0F1E77B5-3FBB-432A-AC84-A7C54BD460D7}" srcOrd="1" destOrd="0" presId="urn:microsoft.com/office/officeart/2005/8/layout/hierarchy2"/>
    <dgm:cxn modelId="{785242BF-B89F-4097-AC17-9E74DF0DA33D}" srcId="{22C63188-365A-4E0F-B750-F154A464FF71}" destId="{933FAE83-875C-4533-83A1-9D590A69490B}" srcOrd="2" destOrd="0" parTransId="{1E41BE76-12DD-4D84-B696-F0C21A11FD60}" sibTransId="{EADCBE70-2D63-4390-B27D-B4C15D2DC26F}"/>
    <dgm:cxn modelId="{F2DD06C2-28A8-416E-B0E7-8E223D396178}" type="presOf" srcId="{A92F4169-0EA3-4B1F-83F4-0ABAEB0E52CE}" destId="{DC510C27-797C-4630-8289-BB6F9341BD75}" srcOrd="1" destOrd="0" presId="urn:microsoft.com/office/officeart/2005/8/layout/hierarchy2"/>
    <dgm:cxn modelId="{D4AD69C6-4269-4343-8846-544B398F0789}" srcId="{1D5BC8F1-2E0E-4E23-976B-D157EB235CA3}" destId="{0BEEBC59-4887-4E79-8397-E106038E6EE9}" srcOrd="1" destOrd="0" parTransId="{A6EC9F04-D2D5-43ED-8CEA-C4C616787019}" sibTransId="{CD0F8075-189E-45D1-AD14-516FEF73FA23}"/>
    <dgm:cxn modelId="{B5C43CC7-49F8-4FFF-A257-7EC09575A883}" type="presOf" srcId="{1C3FCB1A-CCDD-48FE-8FB6-E1668D59A63C}" destId="{F217FEAD-8A15-43E0-9A8A-C60DDDD04E12}" srcOrd="0" destOrd="0" presId="urn:microsoft.com/office/officeart/2005/8/layout/hierarchy2"/>
    <dgm:cxn modelId="{D2F29CC9-7833-40CF-9FE5-32C0426F1A87}" srcId="{DB22024F-225C-4784-B90C-4328F4F4C932}" destId="{0DCD6FE1-A74D-4B6A-BBCD-3DE915DEEA84}" srcOrd="0" destOrd="0" parTransId="{756F6D70-7310-473C-9B8A-7AA734D88DE9}" sibTransId="{D3569C30-E57A-4422-98C8-5B13D8A0D991}"/>
    <dgm:cxn modelId="{AFDA2FCA-12B8-4AE2-828B-3AFAD8383A44}" type="presOf" srcId="{02A5E9C3-7A64-45D6-ACBF-C39456DA2A41}" destId="{97E7F99A-F3D1-438A-A6A3-77E77DE761C4}" srcOrd="1" destOrd="0" presId="urn:microsoft.com/office/officeart/2005/8/layout/hierarchy2"/>
    <dgm:cxn modelId="{EB85ABCD-37AB-4D42-B722-7894B56356DB}" type="presOf" srcId="{C9BE823F-01B2-44BE-8F2A-FCAF4152DD62}" destId="{EAE1E475-EB3F-4C6B-A1A8-F406F062B697}" srcOrd="0" destOrd="0" presId="urn:microsoft.com/office/officeart/2005/8/layout/hierarchy2"/>
    <dgm:cxn modelId="{409D42CF-F483-4F93-9D76-B9D8020BD6A6}" type="presOf" srcId="{2F008EF4-E292-4825-89ED-CF270EA2D072}" destId="{E2783E14-5143-4C51-8BD1-A41BD584723E}" srcOrd="0" destOrd="0" presId="urn:microsoft.com/office/officeart/2005/8/layout/hierarchy2"/>
    <dgm:cxn modelId="{675BEFCF-8C09-4FE2-A7D7-7D9E3D8B7C92}" type="presOf" srcId="{5C75B5D4-FDAA-4F60-B275-1D168A89ABC0}" destId="{326FD7F1-5747-4022-8D7A-E5F61C9B64A1}" srcOrd="0" destOrd="0" presId="urn:microsoft.com/office/officeart/2005/8/layout/hierarchy2"/>
    <dgm:cxn modelId="{8E30F8D0-8E95-4E43-83B3-043E37B5629F}" type="presOf" srcId="{C9481663-AB6B-487C-890B-4398D5F185E5}" destId="{26E2932B-5430-4645-888B-DA369DF7F62B}" srcOrd="1" destOrd="0" presId="urn:microsoft.com/office/officeart/2005/8/layout/hierarchy2"/>
    <dgm:cxn modelId="{D8626FD1-201B-4927-ABB6-126558AF43C1}" srcId="{D4A42A8C-53F6-4B5F-86FC-3A9F07126C5F}" destId="{12FF9180-F63F-42A0-A476-1AF99097422B}" srcOrd="0" destOrd="0" parTransId="{26BE926B-8249-40F7-922C-35C09AEE2AD4}" sibTransId="{F3ED69ED-6FAA-4100-827C-F62D9DB89387}"/>
    <dgm:cxn modelId="{8A8F36D2-D7F2-4EEB-951B-4A747C0060E8}" srcId="{1D5BC8F1-2E0E-4E23-976B-D157EB235CA3}" destId="{D339A9AB-5078-4334-8276-8D4059F47A81}" srcOrd="0" destOrd="0" parTransId="{C9BE823F-01B2-44BE-8F2A-FCAF4152DD62}" sibTransId="{BD2AF580-3F52-4E88-992C-3C04C28DFF04}"/>
    <dgm:cxn modelId="{2C13ADD2-5942-40EE-916B-97AF6EF47FA5}" type="presOf" srcId="{3920EDDD-3EE0-4FAC-AF98-BBD0DBA3A31B}" destId="{B68A7CDE-872A-4887-A15B-12686FD44DCC}" srcOrd="0" destOrd="0" presId="urn:microsoft.com/office/officeart/2005/8/layout/hierarchy2"/>
    <dgm:cxn modelId="{2A1FA4D3-82D8-431A-B71F-714B7F073B87}" type="presOf" srcId="{6B8BD168-1096-4A85-AE2E-38521AE3F219}" destId="{19A9B972-8675-4DBD-B5B2-9CDB0285A51E}" srcOrd="0" destOrd="0" presId="urn:microsoft.com/office/officeart/2005/8/layout/hierarchy2"/>
    <dgm:cxn modelId="{AAC70CD4-18EE-429C-926B-303B85CAC360}" type="presOf" srcId="{450B8FBF-DD33-43FD-92C1-7F22A8DA87BE}" destId="{CCE56CF2-9CA5-41F4-ACE2-58A31AC626F3}" srcOrd="1" destOrd="0" presId="urn:microsoft.com/office/officeart/2005/8/layout/hierarchy2"/>
    <dgm:cxn modelId="{DAB047D5-4212-4AC3-BA15-86ACC6047187}" type="presOf" srcId="{AE14862C-17DB-4617-9E5E-D526A0C6F7AD}" destId="{F1122103-CA28-4622-8F8B-98E0CD820971}" srcOrd="1" destOrd="0" presId="urn:microsoft.com/office/officeart/2005/8/layout/hierarchy2"/>
    <dgm:cxn modelId="{EB4F28D6-71CB-4359-ADBC-47BB408D1A2C}" type="presOf" srcId="{12FF9180-F63F-42A0-A476-1AF99097422B}" destId="{584F27A0-2C44-43BE-953C-8F6F2A204350}" srcOrd="0" destOrd="0" presId="urn:microsoft.com/office/officeart/2005/8/layout/hierarchy2"/>
    <dgm:cxn modelId="{C32D2DD6-5A1F-4047-990D-58AE473590DD}" srcId="{933FAE83-875C-4533-83A1-9D590A69490B}" destId="{5A94ED04-F71F-4EF0-B8E2-2BD9CB6A2E24}" srcOrd="0" destOrd="0" parTransId="{C9481663-AB6B-487C-890B-4398D5F185E5}" sibTransId="{DE0233D3-3DE1-4EA2-8DE1-EB41A4711091}"/>
    <dgm:cxn modelId="{7FE9B4D7-E9EB-4E8B-B3C0-BE187F4BDAE8}" type="presOf" srcId="{1C3FCB1A-CCDD-48FE-8FB6-E1668D59A63C}" destId="{BC8DE74E-549E-4BCA-8FE8-005E1FAE6637}" srcOrd="1" destOrd="0" presId="urn:microsoft.com/office/officeart/2005/8/layout/hierarchy2"/>
    <dgm:cxn modelId="{142EB5D7-E8F1-4CE9-8062-DFBEBCF44D21}" type="presOf" srcId="{E7D2C3F1-B571-4A01-9CB5-2981A332F2CB}" destId="{C22E26B6-4142-4046-AB35-8ADDB1BE62CC}" srcOrd="0" destOrd="0" presId="urn:microsoft.com/office/officeart/2005/8/layout/hierarchy2"/>
    <dgm:cxn modelId="{5CDFEBDB-807F-4944-9264-2ACAB05B57DA}" type="presOf" srcId="{B1619D9C-BB91-4C31-BC18-C3295A0FACC9}" destId="{BEF85F49-2238-4B1D-867D-A2DE567AE2DC}" srcOrd="1" destOrd="0" presId="urn:microsoft.com/office/officeart/2005/8/layout/hierarchy2"/>
    <dgm:cxn modelId="{C42D8FDD-56D9-4BD0-88F3-90F369E94F7E}" type="presOf" srcId="{6C5BBE3A-4075-4AAC-AB14-E75667077E0E}" destId="{5DEA8F3A-3324-4FA6-BF73-8C85F0AAF4D1}" srcOrd="1" destOrd="0" presId="urn:microsoft.com/office/officeart/2005/8/layout/hierarchy2"/>
    <dgm:cxn modelId="{8F520BEB-A90C-48C2-AF37-30161C3BDB2F}" type="presOf" srcId="{80DC3E32-DA08-4608-A939-87A1E12F5DC9}" destId="{C902E20D-62BA-4672-80AA-652B7A5B9FA8}" srcOrd="0" destOrd="0" presId="urn:microsoft.com/office/officeart/2005/8/layout/hierarchy2"/>
    <dgm:cxn modelId="{F96110ED-40B9-44E5-A7D7-0971441B368E}" type="presOf" srcId="{E7D2C3F1-B571-4A01-9CB5-2981A332F2CB}" destId="{036DFDC5-79A0-48E3-A702-27F6F699CE11}" srcOrd="1" destOrd="0" presId="urn:microsoft.com/office/officeart/2005/8/layout/hierarchy2"/>
    <dgm:cxn modelId="{D229C4ED-C96E-4B4B-A479-4B97871965AF}" srcId="{0BEEBC59-4887-4E79-8397-E106038E6EE9}" destId="{0E08F52D-A8F7-4543-8F24-8D8437E8354F}" srcOrd="1" destOrd="0" parTransId="{8B5B627A-A5CC-4F4B-8B70-E13757CB9FDB}" sibTransId="{5CD3B152-369B-444D-AEEF-75C695824ED4}"/>
    <dgm:cxn modelId="{E1934DEE-0333-45C0-A456-DD5B3BE40636}" srcId="{F2AE3B37-DD18-4655-8FBF-8B094B5BDA85}" destId="{D4A42A8C-53F6-4B5F-86FC-3A9F07126C5F}" srcOrd="1" destOrd="0" parTransId="{F458CDFA-0B9A-4852-88CB-C71171419907}" sibTransId="{6BF96A49-C456-42EC-BBC4-B18B167196E0}"/>
    <dgm:cxn modelId="{7022D9F0-FDA0-4BAC-BE1A-97E5307BF561}" srcId="{0E08F52D-A8F7-4543-8F24-8D8437E8354F}" destId="{F5328C0A-67B3-43AA-875F-8CD8A1A9B055}" srcOrd="0" destOrd="0" parTransId="{02A5E9C3-7A64-45D6-ACBF-C39456DA2A41}" sibTransId="{4EB57E94-FDF4-4BB3-AAE7-DBC67E14C29E}"/>
    <dgm:cxn modelId="{5D905CF2-A6D5-40F3-9C7F-B1DE268FBFA7}" type="presOf" srcId="{A7B30998-E66E-4F59-8BE8-294499D617BE}" destId="{2F57C042-9A57-4208-B974-9142E1EA99AA}" srcOrd="0" destOrd="0" presId="urn:microsoft.com/office/officeart/2005/8/layout/hierarchy2"/>
    <dgm:cxn modelId="{B0FCE3F3-E03E-4074-8F87-462E42AF46EE}" type="presOf" srcId="{F91EAD8E-BB7B-43CF-9BF4-FADA74322B98}" destId="{6B0798D1-C0B8-4555-9417-DBBD03DCD29D}" srcOrd="0" destOrd="0" presId="urn:microsoft.com/office/officeart/2005/8/layout/hierarchy2"/>
    <dgm:cxn modelId="{9CB6C0FA-6E16-4E3A-9BDD-B83B20CA8201}" type="presOf" srcId="{26BE926B-8249-40F7-922C-35C09AEE2AD4}" destId="{DB5816D2-08E1-41C6-BEA4-AE516ABE6662}" srcOrd="0" destOrd="0" presId="urn:microsoft.com/office/officeart/2005/8/layout/hierarchy2"/>
    <dgm:cxn modelId="{A61F5EFB-9F4E-43C1-B87C-53F66227489F}" srcId="{F2AE3B37-DD18-4655-8FBF-8B094B5BDA85}" destId="{7AC735A9-8486-40E5-8ABC-1A0799E3BBDB}" srcOrd="0" destOrd="0" parTransId="{1C3FCB1A-CCDD-48FE-8FB6-E1668D59A63C}" sibTransId="{190CD7C0-81D2-4FAB-8911-4DC9F19C131B}"/>
    <dgm:cxn modelId="{1401CCFB-DCE0-467D-AC97-7FF4CF62E087}" type="presOf" srcId="{DB22024F-225C-4784-B90C-4328F4F4C932}" destId="{242521CE-099C-4C43-A5B3-400AA319ED1D}" srcOrd="0" destOrd="0" presId="urn:microsoft.com/office/officeart/2005/8/layout/hierarchy2"/>
    <dgm:cxn modelId="{710044FC-E89B-48EA-807F-6E58D3E6926B}" srcId="{17F4C2C2-0F82-4595-B4E1-FCF6E5980322}" destId="{BC16DDBF-FBF0-432B-A9B8-35B21AF6CFD6}" srcOrd="0" destOrd="0" parTransId="{F4A474D4-ECA0-4FB0-8E5E-7FF5206A4095}" sibTransId="{1FB0C214-688C-4376-8E8F-42F1FD890C0E}"/>
    <dgm:cxn modelId="{699C77FC-F2B0-46F8-AE6D-9AE42F7BDDE8}" srcId="{0DCD6FE1-A74D-4B6A-BBCD-3DE915DEEA84}" destId="{E7BE4422-C7C2-465F-B0CB-81F43798BE88}" srcOrd="0" destOrd="0" parTransId="{4625A0B6-4F9D-4C35-8789-61519641D8C6}" sibTransId="{DC89B092-8B92-4A61-B09A-0A1460CBDD11}"/>
    <dgm:cxn modelId="{929243FE-9930-4527-8C90-5ADB7E19FA9C}" type="presOf" srcId="{1EF5932E-1FB1-4B9D-AC5C-0FDC48909DB9}" destId="{E165CBB7-66AE-4EC6-80E0-E30DF0506CDB}" srcOrd="0" destOrd="0" presId="urn:microsoft.com/office/officeart/2005/8/layout/hierarchy2"/>
    <dgm:cxn modelId="{20057E15-CAAF-4F40-9F65-657C39E13E7F}" type="presParOf" srcId="{242521CE-099C-4C43-A5B3-400AA319ED1D}" destId="{C6702C48-1CEA-4657-BD86-0E9106BA7D13}" srcOrd="0" destOrd="0" presId="urn:microsoft.com/office/officeart/2005/8/layout/hierarchy2"/>
    <dgm:cxn modelId="{FEC29B03-E457-4565-9BC3-AA287AEADDC1}" type="presParOf" srcId="{C6702C48-1CEA-4657-BD86-0E9106BA7D13}" destId="{26913E06-9DC7-4BBC-9170-498BEA44AA25}" srcOrd="0" destOrd="0" presId="urn:microsoft.com/office/officeart/2005/8/layout/hierarchy2"/>
    <dgm:cxn modelId="{C383137D-375A-461C-A0E0-8564EE640383}" type="presParOf" srcId="{C6702C48-1CEA-4657-BD86-0E9106BA7D13}" destId="{E1CF528F-E776-4DDA-8C56-15C354245251}" srcOrd="1" destOrd="0" presId="urn:microsoft.com/office/officeart/2005/8/layout/hierarchy2"/>
    <dgm:cxn modelId="{DEB05FD6-C93D-411A-B626-CEC3FB996B46}" type="presParOf" srcId="{E1CF528F-E776-4DDA-8C56-15C354245251}" destId="{05BAE654-8871-4C83-A010-24A5113EAC94}" srcOrd="0" destOrd="0" presId="urn:microsoft.com/office/officeart/2005/8/layout/hierarchy2"/>
    <dgm:cxn modelId="{58EC3211-13C4-436F-AD18-6A9226D90E12}" type="presParOf" srcId="{05BAE654-8871-4C83-A010-24A5113EAC94}" destId="{0F1E77B5-3FBB-432A-AC84-A7C54BD460D7}" srcOrd="0" destOrd="0" presId="urn:microsoft.com/office/officeart/2005/8/layout/hierarchy2"/>
    <dgm:cxn modelId="{74F783F6-154D-4835-801B-4D5DEFFBF635}" type="presParOf" srcId="{E1CF528F-E776-4DDA-8C56-15C354245251}" destId="{6AD2AD9D-4277-4029-A00F-E81DE1AE1B20}" srcOrd="1" destOrd="0" presId="urn:microsoft.com/office/officeart/2005/8/layout/hierarchy2"/>
    <dgm:cxn modelId="{85E13A09-A042-426D-8562-7B3B6F633392}" type="presParOf" srcId="{6AD2AD9D-4277-4029-A00F-E81DE1AE1B20}" destId="{47F27950-67DF-41D3-A5BB-4E22D92A9527}" srcOrd="0" destOrd="0" presId="urn:microsoft.com/office/officeart/2005/8/layout/hierarchy2"/>
    <dgm:cxn modelId="{50C1F265-A522-4E35-986C-6E11B10CB3B6}" type="presParOf" srcId="{6AD2AD9D-4277-4029-A00F-E81DE1AE1B20}" destId="{39EC07CB-C3BC-4C7B-8E24-411177596102}" srcOrd="1" destOrd="0" presId="urn:microsoft.com/office/officeart/2005/8/layout/hierarchy2"/>
    <dgm:cxn modelId="{BFEED0C8-34E6-481A-9D1C-648FEED60E62}" type="presParOf" srcId="{39EC07CB-C3BC-4C7B-8E24-411177596102}" destId="{747EE347-8FAC-47B6-BDCB-0F57C780B90C}" srcOrd="0" destOrd="0" presId="urn:microsoft.com/office/officeart/2005/8/layout/hierarchy2"/>
    <dgm:cxn modelId="{CF3CF6DB-BBAC-4B85-A586-538A00103B12}" type="presParOf" srcId="{747EE347-8FAC-47B6-BDCB-0F57C780B90C}" destId="{B2D5A975-B1D6-4E11-AA5E-7EE10513C3CE}" srcOrd="0" destOrd="0" presId="urn:microsoft.com/office/officeart/2005/8/layout/hierarchy2"/>
    <dgm:cxn modelId="{1A9274C4-172D-4825-968F-9E435F8EC76B}" type="presParOf" srcId="{39EC07CB-C3BC-4C7B-8E24-411177596102}" destId="{1B1BD0E1-321E-4BBD-AE8E-F410B114FCD8}" srcOrd="1" destOrd="0" presId="urn:microsoft.com/office/officeart/2005/8/layout/hierarchy2"/>
    <dgm:cxn modelId="{1CCC114C-C3D6-45F6-8E1B-3D0F9A27D448}" type="presParOf" srcId="{1B1BD0E1-321E-4BBD-AE8E-F410B114FCD8}" destId="{266245D4-4B6F-48B7-ACB8-9620D9220F2F}" srcOrd="0" destOrd="0" presId="urn:microsoft.com/office/officeart/2005/8/layout/hierarchy2"/>
    <dgm:cxn modelId="{804DB63D-B9B8-4A68-9F42-1F0D61A53F81}" type="presParOf" srcId="{1B1BD0E1-321E-4BBD-AE8E-F410B114FCD8}" destId="{69489257-96A4-4E98-9F49-6F7D2C645406}" srcOrd="1" destOrd="0" presId="urn:microsoft.com/office/officeart/2005/8/layout/hierarchy2"/>
    <dgm:cxn modelId="{DFD96982-4063-4E48-9F9C-735213C6CB05}" type="presParOf" srcId="{69489257-96A4-4E98-9F49-6F7D2C645406}" destId="{EAE1E475-EB3F-4C6B-A1A8-F406F062B697}" srcOrd="0" destOrd="0" presId="urn:microsoft.com/office/officeart/2005/8/layout/hierarchy2"/>
    <dgm:cxn modelId="{020579A7-82BA-4D0E-9D55-7058D5E02A80}" type="presParOf" srcId="{EAE1E475-EB3F-4C6B-A1A8-F406F062B697}" destId="{F527FF69-288D-4236-871E-B0679A18583F}" srcOrd="0" destOrd="0" presId="urn:microsoft.com/office/officeart/2005/8/layout/hierarchy2"/>
    <dgm:cxn modelId="{FEFD0013-7850-4090-B1C6-8AE6D1A8C493}" type="presParOf" srcId="{69489257-96A4-4E98-9F49-6F7D2C645406}" destId="{69B36822-861E-4CC4-AE70-0F1C292AE63F}" srcOrd="1" destOrd="0" presId="urn:microsoft.com/office/officeart/2005/8/layout/hierarchy2"/>
    <dgm:cxn modelId="{9BC44A61-3E9F-4430-A9A3-9D1A0CC4BBB9}" type="presParOf" srcId="{69B36822-861E-4CC4-AE70-0F1C292AE63F}" destId="{E633C98E-B9EA-405F-A9E0-730ADED4BD4F}" srcOrd="0" destOrd="0" presId="urn:microsoft.com/office/officeart/2005/8/layout/hierarchy2"/>
    <dgm:cxn modelId="{92E43E14-9D6B-4020-9AE1-F786F4132CB8}" type="presParOf" srcId="{69B36822-861E-4CC4-AE70-0F1C292AE63F}" destId="{6A8EDDD7-8BD4-4C66-95E2-61051C2FB04E}" srcOrd="1" destOrd="0" presId="urn:microsoft.com/office/officeart/2005/8/layout/hierarchy2"/>
    <dgm:cxn modelId="{1B1672BB-8E22-4C72-87EC-49463E6BE7D0}" type="presParOf" srcId="{6A8EDDD7-8BD4-4C66-95E2-61051C2FB04E}" destId="{A96CBC38-C85B-4BC4-B575-757A06B7A92F}" srcOrd="0" destOrd="0" presId="urn:microsoft.com/office/officeart/2005/8/layout/hierarchy2"/>
    <dgm:cxn modelId="{A8A6D689-AFC5-4E38-9529-C7C35F598A13}" type="presParOf" srcId="{A96CBC38-C85B-4BC4-B575-757A06B7A92F}" destId="{CCE56CF2-9CA5-41F4-ACE2-58A31AC626F3}" srcOrd="0" destOrd="0" presId="urn:microsoft.com/office/officeart/2005/8/layout/hierarchy2"/>
    <dgm:cxn modelId="{06E1EDF6-F166-42C8-B04E-CEAD18E25644}" type="presParOf" srcId="{6A8EDDD7-8BD4-4C66-95E2-61051C2FB04E}" destId="{FA7B8741-6227-4852-98E3-2B8849213C20}" srcOrd="1" destOrd="0" presId="urn:microsoft.com/office/officeart/2005/8/layout/hierarchy2"/>
    <dgm:cxn modelId="{8BCFF82C-7B4C-44DC-89E5-3B5CB3D18958}" type="presParOf" srcId="{FA7B8741-6227-4852-98E3-2B8849213C20}" destId="{69D12524-2FAA-4CA1-BFCE-9C803473E6CC}" srcOrd="0" destOrd="0" presId="urn:microsoft.com/office/officeart/2005/8/layout/hierarchy2"/>
    <dgm:cxn modelId="{03C18B7E-D5D7-4B1C-A05E-57D8F8792F4B}" type="presParOf" srcId="{FA7B8741-6227-4852-98E3-2B8849213C20}" destId="{A60B51E8-9109-4852-826E-03A745BF4612}" srcOrd="1" destOrd="0" presId="urn:microsoft.com/office/officeart/2005/8/layout/hierarchy2"/>
    <dgm:cxn modelId="{86DBC33A-85C4-4C77-9819-79BEB812CEC4}" type="presParOf" srcId="{69489257-96A4-4E98-9F49-6F7D2C645406}" destId="{2A4CEBC0-8A6E-4BCA-89E4-920FE7CFDCBD}" srcOrd="2" destOrd="0" presId="urn:microsoft.com/office/officeart/2005/8/layout/hierarchy2"/>
    <dgm:cxn modelId="{73A93B71-F6E1-413F-B809-78E1F4C29D17}" type="presParOf" srcId="{2A4CEBC0-8A6E-4BCA-89E4-920FE7CFDCBD}" destId="{440B1D1B-FECD-4894-AF20-538B2D2CF794}" srcOrd="0" destOrd="0" presId="urn:microsoft.com/office/officeart/2005/8/layout/hierarchy2"/>
    <dgm:cxn modelId="{3EF0BB42-74FD-4891-9B7D-1213B1F76EE9}" type="presParOf" srcId="{69489257-96A4-4E98-9F49-6F7D2C645406}" destId="{09B19429-6A08-47E0-BD00-7FF9540E9457}" srcOrd="3" destOrd="0" presId="urn:microsoft.com/office/officeart/2005/8/layout/hierarchy2"/>
    <dgm:cxn modelId="{A7342ABF-E029-4C09-8048-67C6330CDF20}" type="presParOf" srcId="{09B19429-6A08-47E0-BD00-7FF9540E9457}" destId="{E9B50C45-1397-47FB-B8DB-895D433A76BB}" srcOrd="0" destOrd="0" presId="urn:microsoft.com/office/officeart/2005/8/layout/hierarchy2"/>
    <dgm:cxn modelId="{B745905B-CC01-43D6-86E8-EF8DB0610550}" type="presParOf" srcId="{09B19429-6A08-47E0-BD00-7FF9540E9457}" destId="{147218C8-35F2-4D1B-8933-60A8B2603076}" srcOrd="1" destOrd="0" presId="urn:microsoft.com/office/officeart/2005/8/layout/hierarchy2"/>
    <dgm:cxn modelId="{4667059C-1EB0-4DA9-9277-D5F284AF89DD}" type="presParOf" srcId="{147218C8-35F2-4D1B-8933-60A8B2603076}" destId="{12C71B13-F8A1-4D45-B88F-238DAAFC7BE0}" srcOrd="0" destOrd="0" presId="urn:microsoft.com/office/officeart/2005/8/layout/hierarchy2"/>
    <dgm:cxn modelId="{B23238B8-DFF3-4676-897E-49D396AB11E4}" type="presParOf" srcId="{12C71B13-F8A1-4D45-B88F-238DAAFC7BE0}" destId="{DC510C27-797C-4630-8289-BB6F9341BD75}" srcOrd="0" destOrd="0" presId="urn:microsoft.com/office/officeart/2005/8/layout/hierarchy2"/>
    <dgm:cxn modelId="{2319A9E2-6254-4F4E-A2B4-B764EC59293D}" type="presParOf" srcId="{147218C8-35F2-4D1B-8933-60A8B2603076}" destId="{BB132F3D-7EB9-4E4E-B1F5-06CEC4EFA822}" srcOrd="1" destOrd="0" presId="urn:microsoft.com/office/officeart/2005/8/layout/hierarchy2"/>
    <dgm:cxn modelId="{4C3E4F4C-9AA9-4E4A-9D5A-46256960FC35}" type="presParOf" srcId="{BB132F3D-7EB9-4E4E-B1F5-06CEC4EFA822}" destId="{5365163B-9B68-4C4E-84BE-9328356F22E8}" srcOrd="0" destOrd="0" presId="urn:microsoft.com/office/officeart/2005/8/layout/hierarchy2"/>
    <dgm:cxn modelId="{FC00B275-645A-4E6F-A8F1-38D838890245}" type="presParOf" srcId="{BB132F3D-7EB9-4E4E-B1F5-06CEC4EFA822}" destId="{CF529F7D-587B-4FC1-A70A-1E3369981423}" srcOrd="1" destOrd="0" presId="urn:microsoft.com/office/officeart/2005/8/layout/hierarchy2"/>
    <dgm:cxn modelId="{969AA33B-DB10-4B3A-87E4-BFF938B58F95}" type="presParOf" srcId="{CF529F7D-587B-4FC1-A70A-1E3369981423}" destId="{036C05F7-345B-402C-B803-F5911687B8B0}" srcOrd="0" destOrd="0" presId="urn:microsoft.com/office/officeart/2005/8/layout/hierarchy2"/>
    <dgm:cxn modelId="{F883FF17-954F-4363-B2F8-BE96CFB6FC97}" type="presParOf" srcId="{036C05F7-345B-402C-B803-F5911687B8B0}" destId="{F468719D-9336-48C2-B178-D16EAD52ECDD}" srcOrd="0" destOrd="0" presId="urn:microsoft.com/office/officeart/2005/8/layout/hierarchy2"/>
    <dgm:cxn modelId="{F0E0F0FC-08B1-4852-9E5B-ED0FBD88C6E2}" type="presParOf" srcId="{CF529F7D-587B-4FC1-A70A-1E3369981423}" destId="{5410FD55-7F09-45CC-9D47-631A567C16EF}" srcOrd="1" destOrd="0" presId="urn:microsoft.com/office/officeart/2005/8/layout/hierarchy2"/>
    <dgm:cxn modelId="{D422EE19-356A-4BEB-A115-81E6B43B624A}" type="presParOf" srcId="{5410FD55-7F09-45CC-9D47-631A567C16EF}" destId="{B68A7CDE-872A-4887-A15B-12686FD44DCC}" srcOrd="0" destOrd="0" presId="urn:microsoft.com/office/officeart/2005/8/layout/hierarchy2"/>
    <dgm:cxn modelId="{7D9F07CF-BC24-4CC6-B164-22B866777BB8}" type="presParOf" srcId="{5410FD55-7F09-45CC-9D47-631A567C16EF}" destId="{192BA51E-4EB6-4B96-A4DF-DD3FEAED9D6F}" srcOrd="1" destOrd="0" presId="urn:microsoft.com/office/officeart/2005/8/layout/hierarchy2"/>
    <dgm:cxn modelId="{B426C665-FD6A-4F1C-92D1-3CE13A660A56}" type="presParOf" srcId="{147218C8-35F2-4D1B-8933-60A8B2603076}" destId="{BE1EA5C7-AEDD-4477-A16A-4343A8D2DFA6}" srcOrd="2" destOrd="0" presId="urn:microsoft.com/office/officeart/2005/8/layout/hierarchy2"/>
    <dgm:cxn modelId="{B744125E-F97E-4375-9AA8-E5860C75F7FA}" type="presParOf" srcId="{BE1EA5C7-AEDD-4477-A16A-4343A8D2DFA6}" destId="{EAA290B0-5199-4266-BF2F-E24CF875B73D}" srcOrd="0" destOrd="0" presId="urn:microsoft.com/office/officeart/2005/8/layout/hierarchy2"/>
    <dgm:cxn modelId="{3B52F6E3-199A-4472-92AF-704A13E708D2}" type="presParOf" srcId="{147218C8-35F2-4D1B-8933-60A8B2603076}" destId="{08C24156-5AD3-4AC0-94F5-143E099924EF}" srcOrd="3" destOrd="0" presId="urn:microsoft.com/office/officeart/2005/8/layout/hierarchy2"/>
    <dgm:cxn modelId="{B36EFEB7-6E42-43BE-8C76-44B7D1BF752D}" type="presParOf" srcId="{08C24156-5AD3-4AC0-94F5-143E099924EF}" destId="{DBF817A4-E00C-41E2-8043-CB4416B37900}" srcOrd="0" destOrd="0" presId="urn:microsoft.com/office/officeart/2005/8/layout/hierarchy2"/>
    <dgm:cxn modelId="{74A14904-FFB0-44D4-A9A5-7A002B148428}" type="presParOf" srcId="{08C24156-5AD3-4AC0-94F5-143E099924EF}" destId="{4A06EB99-B3AD-4176-A86E-47415F5D0FCC}" srcOrd="1" destOrd="0" presId="urn:microsoft.com/office/officeart/2005/8/layout/hierarchy2"/>
    <dgm:cxn modelId="{5F7CB0C8-46D3-4A80-9465-E57AC5AFE4C2}" type="presParOf" srcId="{4A06EB99-B3AD-4176-A86E-47415F5D0FCC}" destId="{44A53407-32D7-4A77-A4F2-8F2D7B830D0D}" srcOrd="0" destOrd="0" presId="urn:microsoft.com/office/officeart/2005/8/layout/hierarchy2"/>
    <dgm:cxn modelId="{2E2E105D-1CEB-4EEA-9681-744D84CECC2C}" type="presParOf" srcId="{44A53407-32D7-4A77-A4F2-8F2D7B830D0D}" destId="{97E7F99A-F3D1-438A-A6A3-77E77DE761C4}" srcOrd="0" destOrd="0" presId="urn:microsoft.com/office/officeart/2005/8/layout/hierarchy2"/>
    <dgm:cxn modelId="{D69283C4-A1C3-4DB0-B3F0-7153ACDF5E8F}" type="presParOf" srcId="{4A06EB99-B3AD-4176-A86E-47415F5D0FCC}" destId="{F95993F0-EF8F-4457-A094-30D6D3488817}" srcOrd="1" destOrd="0" presId="urn:microsoft.com/office/officeart/2005/8/layout/hierarchy2"/>
    <dgm:cxn modelId="{C018012A-FD76-47D4-B12A-9AAEA104451D}" type="presParOf" srcId="{F95993F0-EF8F-4457-A094-30D6D3488817}" destId="{9827D1C1-F45E-401B-9B3A-977BA5A778BE}" srcOrd="0" destOrd="0" presId="urn:microsoft.com/office/officeart/2005/8/layout/hierarchy2"/>
    <dgm:cxn modelId="{13F48F14-E389-4DBC-BE34-94C477D441D6}" type="presParOf" srcId="{F95993F0-EF8F-4457-A094-30D6D3488817}" destId="{A8C66179-7740-4B98-A509-B77774CBB9F6}" srcOrd="1" destOrd="0" presId="urn:microsoft.com/office/officeart/2005/8/layout/hierarchy2"/>
    <dgm:cxn modelId="{3E346A7A-F061-49D7-8DD8-3E1000B6558F}" type="presParOf" srcId="{39EC07CB-C3BC-4C7B-8E24-411177596102}" destId="{46557D72-C05F-42D2-8095-EC744B388E7D}" srcOrd="2" destOrd="0" presId="urn:microsoft.com/office/officeart/2005/8/layout/hierarchy2"/>
    <dgm:cxn modelId="{4E1FB04A-EAAC-4934-9AEC-F240F32F34CB}" type="presParOf" srcId="{46557D72-C05F-42D2-8095-EC744B388E7D}" destId="{5DEA8F3A-3324-4FA6-BF73-8C85F0AAF4D1}" srcOrd="0" destOrd="0" presId="urn:microsoft.com/office/officeart/2005/8/layout/hierarchy2"/>
    <dgm:cxn modelId="{DB123213-783F-4769-8CFB-5A9BF9482180}" type="presParOf" srcId="{39EC07CB-C3BC-4C7B-8E24-411177596102}" destId="{BD4FCC86-11FA-419B-A188-1460056454A1}" srcOrd="3" destOrd="0" presId="urn:microsoft.com/office/officeart/2005/8/layout/hierarchy2"/>
    <dgm:cxn modelId="{A3B18862-CD0D-4327-8923-303CE7090315}" type="presParOf" srcId="{BD4FCC86-11FA-419B-A188-1460056454A1}" destId="{2F57C042-9A57-4208-B974-9142E1EA99AA}" srcOrd="0" destOrd="0" presId="urn:microsoft.com/office/officeart/2005/8/layout/hierarchy2"/>
    <dgm:cxn modelId="{F7D8153B-147D-4C96-A3BB-29B42C5A4307}" type="presParOf" srcId="{BD4FCC86-11FA-419B-A188-1460056454A1}" destId="{AA948350-80A0-4AF0-98A4-6058ED64D60A}" srcOrd="1" destOrd="0" presId="urn:microsoft.com/office/officeart/2005/8/layout/hierarchy2"/>
    <dgm:cxn modelId="{1FD53FE3-507F-4672-A765-1373CC5A0B45}" type="presParOf" srcId="{AA948350-80A0-4AF0-98A4-6058ED64D60A}" destId="{16D60908-1FCA-48BB-ABAD-7ACDA8F929B7}" srcOrd="0" destOrd="0" presId="urn:microsoft.com/office/officeart/2005/8/layout/hierarchy2"/>
    <dgm:cxn modelId="{351C382D-4B30-4115-B50C-DCB2CFCE7C43}" type="presParOf" srcId="{16D60908-1FCA-48BB-ABAD-7ACDA8F929B7}" destId="{E027F1D8-6976-47A8-A615-2D39416CA340}" srcOrd="0" destOrd="0" presId="urn:microsoft.com/office/officeart/2005/8/layout/hierarchy2"/>
    <dgm:cxn modelId="{BD0853FA-2F0F-4945-97FA-820350D4154D}" type="presParOf" srcId="{AA948350-80A0-4AF0-98A4-6058ED64D60A}" destId="{22700050-EC4D-49F1-8DDD-0ABFE4F5C7C7}" srcOrd="1" destOrd="0" presId="urn:microsoft.com/office/officeart/2005/8/layout/hierarchy2"/>
    <dgm:cxn modelId="{88C11E69-287E-444D-BAD0-9B4CAB7FA83E}" type="presParOf" srcId="{22700050-EC4D-49F1-8DDD-0ABFE4F5C7C7}" destId="{326FD7F1-5747-4022-8D7A-E5F61C9B64A1}" srcOrd="0" destOrd="0" presId="urn:microsoft.com/office/officeart/2005/8/layout/hierarchy2"/>
    <dgm:cxn modelId="{026A455C-79B3-4F75-8FF7-0396BEAAD63D}" type="presParOf" srcId="{22700050-EC4D-49F1-8DDD-0ABFE4F5C7C7}" destId="{D1370C4E-C42C-4DAE-B408-3ECFB8B080C0}" srcOrd="1" destOrd="0" presId="urn:microsoft.com/office/officeart/2005/8/layout/hierarchy2"/>
    <dgm:cxn modelId="{FA0BF4DB-87E7-4142-9790-235DFE0818E8}" type="presParOf" srcId="{E1CF528F-E776-4DDA-8C56-15C354245251}" destId="{57406C4E-F0E0-4C2E-88C7-F853818F0AAA}" srcOrd="2" destOrd="0" presId="urn:microsoft.com/office/officeart/2005/8/layout/hierarchy2"/>
    <dgm:cxn modelId="{75753469-02FE-4C66-9928-35DB413E1D34}" type="presParOf" srcId="{57406C4E-F0E0-4C2E-88C7-F853818F0AAA}" destId="{5DE87F7F-836E-4A19-954F-8E23DF18B65E}" srcOrd="0" destOrd="0" presId="urn:microsoft.com/office/officeart/2005/8/layout/hierarchy2"/>
    <dgm:cxn modelId="{4B194A75-6487-4BDB-9AEC-56A9F274035F}" type="presParOf" srcId="{E1CF528F-E776-4DDA-8C56-15C354245251}" destId="{55781799-068A-488F-82C3-914E8D6B383E}" srcOrd="3" destOrd="0" presId="urn:microsoft.com/office/officeart/2005/8/layout/hierarchy2"/>
    <dgm:cxn modelId="{5FA25CCF-D2D3-4FB4-97CF-E7D180F81367}" type="presParOf" srcId="{55781799-068A-488F-82C3-914E8D6B383E}" destId="{76F8786B-2854-4895-B412-5DF030C443E4}" srcOrd="0" destOrd="0" presId="urn:microsoft.com/office/officeart/2005/8/layout/hierarchy2"/>
    <dgm:cxn modelId="{34E61412-4735-4725-A165-5F5CD416A9B8}" type="presParOf" srcId="{55781799-068A-488F-82C3-914E8D6B383E}" destId="{2804E46C-0982-4FEA-B7F0-FDB12C81D576}" srcOrd="1" destOrd="0" presId="urn:microsoft.com/office/officeart/2005/8/layout/hierarchy2"/>
    <dgm:cxn modelId="{BAE89C4C-3F08-4ADB-94E9-B16BBD0277CA}" type="presParOf" srcId="{2804E46C-0982-4FEA-B7F0-FDB12C81D576}" destId="{F217FEAD-8A15-43E0-9A8A-C60DDDD04E12}" srcOrd="0" destOrd="0" presId="urn:microsoft.com/office/officeart/2005/8/layout/hierarchy2"/>
    <dgm:cxn modelId="{854A9E5C-F501-4D3A-A1CC-4B0CE5F4A2E9}" type="presParOf" srcId="{F217FEAD-8A15-43E0-9A8A-C60DDDD04E12}" destId="{BC8DE74E-549E-4BCA-8FE8-005E1FAE6637}" srcOrd="0" destOrd="0" presId="urn:microsoft.com/office/officeart/2005/8/layout/hierarchy2"/>
    <dgm:cxn modelId="{43BC1636-6819-46AE-8092-332288C5FAE5}" type="presParOf" srcId="{2804E46C-0982-4FEA-B7F0-FDB12C81D576}" destId="{B98A9D89-3225-455E-910A-55A8E2FC24EF}" srcOrd="1" destOrd="0" presId="urn:microsoft.com/office/officeart/2005/8/layout/hierarchy2"/>
    <dgm:cxn modelId="{062E974E-1171-42EF-A300-34A936CB09C4}" type="presParOf" srcId="{B98A9D89-3225-455E-910A-55A8E2FC24EF}" destId="{9D0ED847-898D-4584-B9A9-CBA527251203}" srcOrd="0" destOrd="0" presId="urn:microsoft.com/office/officeart/2005/8/layout/hierarchy2"/>
    <dgm:cxn modelId="{10135F24-F528-4005-9D35-E5E64BAB94A6}" type="presParOf" srcId="{B98A9D89-3225-455E-910A-55A8E2FC24EF}" destId="{AC99476B-7FC1-4E3F-85FB-203DD13B49A4}" srcOrd="1" destOrd="0" presId="urn:microsoft.com/office/officeart/2005/8/layout/hierarchy2"/>
    <dgm:cxn modelId="{F17F2D75-A971-490E-AD35-609C6A67822C}" type="presParOf" srcId="{AC99476B-7FC1-4E3F-85FB-203DD13B49A4}" destId="{433D092F-9B70-43CD-A192-9E4F997CFA67}" srcOrd="0" destOrd="0" presId="urn:microsoft.com/office/officeart/2005/8/layout/hierarchy2"/>
    <dgm:cxn modelId="{AD2F44DA-AA35-4F22-BF50-2D2BF8757F62}" type="presParOf" srcId="{433D092F-9B70-43CD-A192-9E4F997CFA67}" destId="{DDA2326B-F287-4AC1-A315-DBEE269BD00C}" srcOrd="0" destOrd="0" presId="urn:microsoft.com/office/officeart/2005/8/layout/hierarchy2"/>
    <dgm:cxn modelId="{473E07B1-EA32-4553-A28E-E9B9B5BDFCFE}" type="presParOf" srcId="{AC99476B-7FC1-4E3F-85FB-203DD13B49A4}" destId="{EFC4B445-7D68-4C67-8690-21324D4E05FC}" srcOrd="1" destOrd="0" presId="urn:microsoft.com/office/officeart/2005/8/layout/hierarchy2"/>
    <dgm:cxn modelId="{C88A3EA9-FF70-4BF3-B7BA-3B87FF3D3F25}" type="presParOf" srcId="{EFC4B445-7D68-4C67-8690-21324D4E05FC}" destId="{F2233773-0BFA-4D0E-A571-BCE2B82552E7}" srcOrd="0" destOrd="0" presId="urn:microsoft.com/office/officeart/2005/8/layout/hierarchy2"/>
    <dgm:cxn modelId="{83051EB0-FAE3-493E-B865-A990BA23D884}" type="presParOf" srcId="{EFC4B445-7D68-4C67-8690-21324D4E05FC}" destId="{15B9C463-9BAA-4535-8996-901097162B10}" srcOrd="1" destOrd="0" presId="urn:microsoft.com/office/officeart/2005/8/layout/hierarchy2"/>
    <dgm:cxn modelId="{0FF2EAA9-B56A-4CF4-B162-49883C5C97CA}" type="presParOf" srcId="{15B9C463-9BAA-4535-8996-901097162B10}" destId="{E165CBB7-66AE-4EC6-80E0-E30DF0506CDB}" srcOrd="0" destOrd="0" presId="urn:microsoft.com/office/officeart/2005/8/layout/hierarchy2"/>
    <dgm:cxn modelId="{CAF49278-5521-47CA-9923-228D14818D63}" type="presParOf" srcId="{E165CBB7-66AE-4EC6-80E0-E30DF0506CDB}" destId="{B1C2F695-14E4-431E-8CB7-CC319541FEB0}" srcOrd="0" destOrd="0" presId="urn:microsoft.com/office/officeart/2005/8/layout/hierarchy2"/>
    <dgm:cxn modelId="{45280A54-C310-43E4-BDC2-2C65D39520EB}" type="presParOf" srcId="{15B9C463-9BAA-4535-8996-901097162B10}" destId="{A697AA89-0A48-40C7-8581-63C552432329}" srcOrd="1" destOrd="0" presId="urn:microsoft.com/office/officeart/2005/8/layout/hierarchy2"/>
    <dgm:cxn modelId="{20200F26-C6AC-43A9-AA0A-E52E6673C6C1}" type="presParOf" srcId="{A697AA89-0A48-40C7-8581-63C552432329}" destId="{12319AF0-2E1E-4160-951B-A75CB0BA84BD}" srcOrd="0" destOrd="0" presId="urn:microsoft.com/office/officeart/2005/8/layout/hierarchy2"/>
    <dgm:cxn modelId="{E582F3D3-62D6-45D3-A09D-B97C93A0F558}" type="presParOf" srcId="{A697AA89-0A48-40C7-8581-63C552432329}" destId="{11C5C232-41A4-410D-8627-B32121AFD483}" srcOrd="1" destOrd="0" presId="urn:microsoft.com/office/officeart/2005/8/layout/hierarchy2"/>
    <dgm:cxn modelId="{620AD88C-C198-4F6A-981A-9C36CC677AA2}" type="presParOf" srcId="{AC99476B-7FC1-4E3F-85FB-203DD13B49A4}" destId="{C902E20D-62BA-4672-80AA-652B7A5B9FA8}" srcOrd="2" destOrd="0" presId="urn:microsoft.com/office/officeart/2005/8/layout/hierarchy2"/>
    <dgm:cxn modelId="{4D392C4D-D401-4CAF-AB80-F93AF410C07C}" type="presParOf" srcId="{C902E20D-62BA-4672-80AA-652B7A5B9FA8}" destId="{7E33966C-AC1E-4621-940B-BEA50B9C7F88}" srcOrd="0" destOrd="0" presId="urn:microsoft.com/office/officeart/2005/8/layout/hierarchy2"/>
    <dgm:cxn modelId="{29D86178-40DC-411A-8690-960D00A2F08E}" type="presParOf" srcId="{AC99476B-7FC1-4E3F-85FB-203DD13B49A4}" destId="{2B25FB10-30AE-45F2-A7C6-15831A8D3B51}" srcOrd="3" destOrd="0" presId="urn:microsoft.com/office/officeart/2005/8/layout/hierarchy2"/>
    <dgm:cxn modelId="{8E46610F-974A-4D31-8D1D-C2E6AA257CC4}" type="presParOf" srcId="{2B25FB10-30AE-45F2-A7C6-15831A8D3B51}" destId="{B63FBFB7-7F5E-43EE-95D3-8E84F5FCBDA4}" srcOrd="0" destOrd="0" presId="urn:microsoft.com/office/officeart/2005/8/layout/hierarchy2"/>
    <dgm:cxn modelId="{543CD3BB-AFB7-4F08-B801-28243970A52C}" type="presParOf" srcId="{2B25FB10-30AE-45F2-A7C6-15831A8D3B51}" destId="{65D86F44-7F3E-41DC-9BF8-1D805D907B27}" srcOrd="1" destOrd="0" presId="urn:microsoft.com/office/officeart/2005/8/layout/hierarchy2"/>
    <dgm:cxn modelId="{3D5FDCBA-3525-455B-A835-5D9C74AF1628}" type="presParOf" srcId="{65D86F44-7F3E-41DC-9BF8-1D805D907B27}" destId="{34D29BBF-7602-4C58-BF01-5A41CC6CB0C7}" srcOrd="0" destOrd="0" presId="urn:microsoft.com/office/officeart/2005/8/layout/hierarchy2"/>
    <dgm:cxn modelId="{3FFD2075-C2B5-4B1C-AF6B-A9020B304403}" type="presParOf" srcId="{34D29BBF-7602-4C58-BF01-5A41CC6CB0C7}" destId="{525D85DD-9CCF-4A70-BA98-E4777D5ED3CB}" srcOrd="0" destOrd="0" presId="urn:microsoft.com/office/officeart/2005/8/layout/hierarchy2"/>
    <dgm:cxn modelId="{EF9CD947-5904-4CDC-BB81-BD6D8D493A37}" type="presParOf" srcId="{65D86F44-7F3E-41DC-9BF8-1D805D907B27}" destId="{2DDCA831-8FAD-4B5A-8093-73D50463B559}" srcOrd="1" destOrd="0" presId="urn:microsoft.com/office/officeart/2005/8/layout/hierarchy2"/>
    <dgm:cxn modelId="{AF8A8E31-20C7-4466-A0B6-A5BC03C5D163}" type="presParOf" srcId="{2DDCA831-8FAD-4B5A-8093-73D50463B559}" destId="{D19382FD-6662-4264-8D0C-94779523118B}" srcOrd="0" destOrd="0" presId="urn:microsoft.com/office/officeart/2005/8/layout/hierarchy2"/>
    <dgm:cxn modelId="{045A1F0B-4633-45C0-9341-26ABE9445070}" type="presParOf" srcId="{2DDCA831-8FAD-4B5A-8093-73D50463B559}" destId="{05BFCD33-8181-4300-9C1A-5C244DC74FE9}" srcOrd="1" destOrd="0" presId="urn:microsoft.com/office/officeart/2005/8/layout/hierarchy2"/>
    <dgm:cxn modelId="{8009F249-7D3D-4468-8ADD-7A0D09A03643}" type="presParOf" srcId="{2804E46C-0982-4FEA-B7F0-FDB12C81D576}" destId="{69099A66-F52A-403F-9BA7-AA7303BA46C2}" srcOrd="2" destOrd="0" presId="urn:microsoft.com/office/officeart/2005/8/layout/hierarchy2"/>
    <dgm:cxn modelId="{80A17479-C0B1-4EDD-9C35-012C1B1D4BCF}" type="presParOf" srcId="{69099A66-F52A-403F-9BA7-AA7303BA46C2}" destId="{FC073CE4-2AD0-4177-95D9-11F7AB424E94}" srcOrd="0" destOrd="0" presId="urn:microsoft.com/office/officeart/2005/8/layout/hierarchy2"/>
    <dgm:cxn modelId="{6CC822E2-5EDC-4897-BC1F-FE6B49364361}" type="presParOf" srcId="{2804E46C-0982-4FEA-B7F0-FDB12C81D576}" destId="{DB8931D3-3AD4-4D87-A207-F94E66121078}" srcOrd="3" destOrd="0" presId="urn:microsoft.com/office/officeart/2005/8/layout/hierarchy2"/>
    <dgm:cxn modelId="{74070168-11B8-46D1-B28A-B9E8283B0C54}" type="presParOf" srcId="{DB8931D3-3AD4-4D87-A207-F94E66121078}" destId="{6DA9819B-DC08-4401-9CC1-C878E19C229D}" srcOrd="0" destOrd="0" presId="urn:microsoft.com/office/officeart/2005/8/layout/hierarchy2"/>
    <dgm:cxn modelId="{9D0900A5-7529-45F7-A968-7317EAE08DC1}" type="presParOf" srcId="{DB8931D3-3AD4-4D87-A207-F94E66121078}" destId="{2556ED3B-5B90-4A78-A454-FF4A0FE6FE41}" srcOrd="1" destOrd="0" presId="urn:microsoft.com/office/officeart/2005/8/layout/hierarchy2"/>
    <dgm:cxn modelId="{B9419A3C-C056-4DD3-9824-30B9027BA106}" type="presParOf" srcId="{2556ED3B-5B90-4A78-A454-FF4A0FE6FE41}" destId="{DB5816D2-08E1-41C6-BEA4-AE516ABE6662}" srcOrd="0" destOrd="0" presId="urn:microsoft.com/office/officeart/2005/8/layout/hierarchy2"/>
    <dgm:cxn modelId="{22EA3961-44D9-483D-8DD6-F41464575561}" type="presParOf" srcId="{DB5816D2-08E1-41C6-BEA4-AE516ABE6662}" destId="{823B92AB-EA85-4485-9B05-669EEA93F0C1}" srcOrd="0" destOrd="0" presId="urn:microsoft.com/office/officeart/2005/8/layout/hierarchy2"/>
    <dgm:cxn modelId="{2952D991-91A5-4810-B29B-97112A288629}" type="presParOf" srcId="{2556ED3B-5B90-4A78-A454-FF4A0FE6FE41}" destId="{EE13FB97-8BF2-4B1B-96CA-3CAAC055318C}" srcOrd="1" destOrd="0" presId="urn:microsoft.com/office/officeart/2005/8/layout/hierarchy2"/>
    <dgm:cxn modelId="{21BA0FBD-F245-4980-A0B3-3C513AF449DC}" type="presParOf" srcId="{EE13FB97-8BF2-4B1B-96CA-3CAAC055318C}" destId="{584F27A0-2C44-43BE-953C-8F6F2A204350}" srcOrd="0" destOrd="0" presId="urn:microsoft.com/office/officeart/2005/8/layout/hierarchy2"/>
    <dgm:cxn modelId="{25175952-D7BD-4374-B102-73416B12D439}" type="presParOf" srcId="{EE13FB97-8BF2-4B1B-96CA-3CAAC055318C}" destId="{B5C29D9F-BDFD-473F-BBCA-2A1460864579}" srcOrd="1" destOrd="0" presId="urn:microsoft.com/office/officeart/2005/8/layout/hierarchy2"/>
    <dgm:cxn modelId="{C6BCA661-CBBC-412D-9C4F-9AE2614B962A}" type="presParOf" srcId="{B5C29D9F-BDFD-473F-BBCA-2A1460864579}" destId="{C22E26B6-4142-4046-AB35-8ADDB1BE62CC}" srcOrd="0" destOrd="0" presId="urn:microsoft.com/office/officeart/2005/8/layout/hierarchy2"/>
    <dgm:cxn modelId="{934C6AEB-6141-4E9B-98D3-7582260FCD8B}" type="presParOf" srcId="{C22E26B6-4142-4046-AB35-8ADDB1BE62CC}" destId="{036DFDC5-79A0-48E3-A702-27F6F699CE11}" srcOrd="0" destOrd="0" presId="urn:microsoft.com/office/officeart/2005/8/layout/hierarchy2"/>
    <dgm:cxn modelId="{5BE09237-D7ED-4183-8361-9BE480E0CDE6}" type="presParOf" srcId="{B5C29D9F-BDFD-473F-BBCA-2A1460864579}" destId="{0CA5CCAB-FA14-46DA-851C-B8595F4D8A15}" srcOrd="1" destOrd="0" presId="urn:microsoft.com/office/officeart/2005/8/layout/hierarchy2"/>
    <dgm:cxn modelId="{D7C719E0-7D2E-4985-95C2-7B603B117E74}" type="presParOf" srcId="{0CA5CCAB-FA14-46DA-851C-B8595F4D8A15}" destId="{3D071919-837B-4521-80D6-BB53506A8BE4}" srcOrd="0" destOrd="0" presId="urn:microsoft.com/office/officeart/2005/8/layout/hierarchy2"/>
    <dgm:cxn modelId="{FC3D7076-F92F-4CEE-BCF2-7CAAAEF58436}" type="presParOf" srcId="{0CA5CCAB-FA14-46DA-851C-B8595F4D8A15}" destId="{BA2FD76B-FD19-484A-8D83-0D3064456247}" srcOrd="1" destOrd="0" presId="urn:microsoft.com/office/officeart/2005/8/layout/hierarchy2"/>
    <dgm:cxn modelId="{937EBE9D-2688-4C5E-B844-DB8BD7E6110E}" type="presParOf" srcId="{2556ED3B-5B90-4A78-A454-FF4A0FE6FE41}" destId="{5C88CED9-0C5C-4B9D-80F4-1351F0030B23}" srcOrd="2" destOrd="0" presId="urn:microsoft.com/office/officeart/2005/8/layout/hierarchy2"/>
    <dgm:cxn modelId="{3CF4143A-A4F7-4408-B56D-E1FDC8F33A5E}" type="presParOf" srcId="{5C88CED9-0C5C-4B9D-80F4-1351F0030B23}" destId="{E11355E2-9FC8-48E0-B921-89DCEE222BE0}" srcOrd="0" destOrd="0" presId="urn:microsoft.com/office/officeart/2005/8/layout/hierarchy2"/>
    <dgm:cxn modelId="{0494C961-C8BB-4953-9A35-83BC42D22101}" type="presParOf" srcId="{2556ED3B-5B90-4A78-A454-FF4A0FE6FE41}" destId="{98DB58E9-BE10-4F67-809E-36855A6FC32C}" srcOrd="3" destOrd="0" presId="urn:microsoft.com/office/officeart/2005/8/layout/hierarchy2"/>
    <dgm:cxn modelId="{26FAEFA9-3A83-4F2E-AC80-94706A22056C}" type="presParOf" srcId="{98DB58E9-BE10-4F67-809E-36855A6FC32C}" destId="{831A5E16-41CB-4C3B-9545-E17534CAE166}" srcOrd="0" destOrd="0" presId="urn:microsoft.com/office/officeart/2005/8/layout/hierarchy2"/>
    <dgm:cxn modelId="{26C615CC-17FC-44ED-97D9-3A788786295A}" type="presParOf" srcId="{98DB58E9-BE10-4F67-809E-36855A6FC32C}" destId="{95850069-03B2-4307-AF97-3B133036C040}" srcOrd="1" destOrd="0" presId="urn:microsoft.com/office/officeart/2005/8/layout/hierarchy2"/>
    <dgm:cxn modelId="{DF3537F2-6104-4496-BD09-ADF7F3A1A6F8}" type="presParOf" srcId="{95850069-03B2-4307-AF97-3B133036C040}" destId="{AEA55A1A-C085-4FED-AF9B-E97892AF44B2}" srcOrd="0" destOrd="0" presId="urn:microsoft.com/office/officeart/2005/8/layout/hierarchy2"/>
    <dgm:cxn modelId="{85B7EC80-6766-42BC-9D93-53ABA7930EB1}" type="presParOf" srcId="{AEA55A1A-C085-4FED-AF9B-E97892AF44B2}" destId="{A99D2271-178B-49A7-B46E-434B31413860}" srcOrd="0" destOrd="0" presId="urn:microsoft.com/office/officeart/2005/8/layout/hierarchy2"/>
    <dgm:cxn modelId="{7C122620-AE14-4666-92A5-A067B307B067}" type="presParOf" srcId="{95850069-03B2-4307-AF97-3B133036C040}" destId="{93D382A9-7515-4F50-8D9B-4CDF64AF8403}" srcOrd="1" destOrd="0" presId="urn:microsoft.com/office/officeart/2005/8/layout/hierarchy2"/>
    <dgm:cxn modelId="{27537A50-542C-4791-9FB9-809BE7FA3E14}" type="presParOf" srcId="{93D382A9-7515-4F50-8D9B-4CDF64AF8403}" destId="{AE5938D6-A610-4A98-B7A8-7AC0AF4AE590}" srcOrd="0" destOrd="0" presId="urn:microsoft.com/office/officeart/2005/8/layout/hierarchy2"/>
    <dgm:cxn modelId="{22B9A907-5F75-43B2-9F53-45115361394F}" type="presParOf" srcId="{93D382A9-7515-4F50-8D9B-4CDF64AF8403}" destId="{F2976574-86F1-496A-BAE2-7C1E34AB4E7D}" srcOrd="1" destOrd="0" presId="urn:microsoft.com/office/officeart/2005/8/layout/hierarchy2"/>
    <dgm:cxn modelId="{BC99D653-6023-48EA-8586-8A9C1557EFE7}" type="presParOf" srcId="{F2976574-86F1-496A-BAE2-7C1E34AB4E7D}" destId="{0DC9D3A8-1D7C-4487-94D6-D65DF2F2D22B}" srcOrd="0" destOrd="0" presId="urn:microsoft.com/office/officeart/2005/8/layout/hierarchy2"/>
    <dgm:cxn modelId="{3D42ACA6-2038-4230-9881-DD92C24B48F5}" type="presParOf" srcId="{0DC9D3A8-1D7C-4487-94D6-D65DF2F2D22B}" destId="{F7FFA0B5-F01B-4960-8743-2E1F2B85EE4F}" srcOrd="0" destOrd="0" presId="urn:microsoft.com/office/officeart/2005/8/layout/hierarchy2"/>
    <dgm:cxn modelId="{0DC1EE4D-610D-405A-85CB-25BA5A2A9628}" type="presParOf" srcId="{F2976574-86F1-496A-BAE2-7C1E34AB4E7D}" destId="{D721DCA6-D18B-4017-BC70-85183BC1352C}" srcOrd="1" destOrd="0" presId="urn:microsoft.com/office/officeart/2005/8/layout/hierarchy2"/>
    <dgm:cxn modelId="{A518BC1A-73D4-4751-9187-59FBB37229A8}" type="presParOf" srcId="{D721DCA6-D18B-4017-BC70-85183BC1352C}" destId="{2AE368E9-B1FD-478A-95FA-8FC746CFA2B1}" srcOrd="0" destOrd="0" presId="urn:microsoft.com/office/officeart/2005/8/layout/hierarchy2"/>
    <dgm:cxn modelId="{423FF5D3-9719-429C-9244-CB369B140CD6}" type="presParOf" srcId="{D721DCA6-D18B-4017-BC70-85183BC1352C}" destId="{0486C284-586B-4140-8A31-3DEE29FECA92}" srcOrd="1" destOrd="0" presId="urn:microsoft.com/office/officeart/2005/8/layout/hierarchy2"/>
    <dgm:cxn modelId="{F1141622-7BF3-487A-8960-6A50C1CADDC3}" type="presParOf" srcId="{95850069-03B2-4307-AF97-3B133036C040}" destId="{6CC197DC-4B5B-4E37-AB93-F03D760D2149}" srcOrd="2" destOrd="0" presId="urn:microsoft.com/office/officeart/2005/8/layout/hierarchy2"/>
    <dgm:cxn modelId="{95B064D6-99F6-4D65-9656-DE5FB3D23472}" type="presParOf" srcId="{6CC197DC-4B5B-4E37-AB93-F03D760D2149}" destId="{F10536A3-D9A0-4464-A721-801DE51B8C1A}" srcOrd="0" destOrd="0" presId="urn:microsoft.com/office/officeart/2005/8/layout/hierarchy2"/>
    <dgm:cxn modelId="{588EF582-0F7F-4D3B-ABDA-F846542CA621}" type="presParOf" srcId="{95850069-03B2-4307-AF97-3B133036C040}" destId="{E79CCCFD-5EAC-4B54-8CD4-6E97D3D5D243}" srcOrd="3" destOrd="0" presId="urn:microsoft.com/office/officeart/2005/8/layout/hierarchy2"/>
    <dgm:cxn modelId="{88941F1F-720A-4E7C-A0F1-6F3D26146A6C}" type="presParOf" srcId="{E79CCCFD-5EAC-4B54-8CD4-6E97D3D5D243}" destId="{1B77A183-63A6-4DC1-9533-CF54EEDD7D4A}" srcOrd="0" destOrd="0" presId="urn:microsoft.com/office/officeart/2005/8/layout/hierarchy2"/>
    <dgm:cxn modelId="{968558B9-729A-48BA-B342-92EE3D4A23AC}" type="presParOf" srcId="{E79CCCFD-5EAC-4B54-8CD4-6E97D3D5D243}" destId="{32545413-E5DE-41B8-8F6F-FDD7A8FBA95F}" srcOrd="1" destOrd="0" presId="urn:microsoft.com/office/officeart/2005/8/layout/hierarchy2"/>
    <dgm:cxn modelId="{E0CB23FC-8669-40B5-8158-442AB628F098}" type="presParOf" srcId="{32545413-E5DE-41B8-8F6F-FDD7A8FBA95F}" destId="{E0031EBB-49BB-4609-8257-2076ECD26731}" srcOrd="0" destOrd="0" presId="urn:microsoft.com/office/officeart/2005/8/layout/hierarchy2"/>
    <dgm:cxn modelId="{04F8F0CE-A8FD-4EB1-B62E-320085E0DC9B}" type="presParOf" srcId="{E0031EBB-49BB-4609-8257-2076ECD26731}" destId="{BEF85F49-2238-4B1D-867D-A2DE567AE2DC}" srcOrd="0" destOrd="0" presId="urn:microsoft.com/office/officeart/2005/8/layout/hierarchy2"/>
    <dgm:cxn modelId="{DCD8C7D2-3BA2-4FBC-8825-4FCCC38A7FD2}" type="presParOf" srcId="{32545413-E5DE-41B8-8F6F-FDD7A8FBA95F}" destId="{C17F3B6B-73FA-42F2-A8F9-32E5E23192A7}" srcOrd="1" destOrd="0" presId="urn:microsoft.com/office/officeart/2005/8/layout/hierarchy2"/>
    <dgm:cxn modelId="{69F22229-5B2B-4742-A064-14032A1C060B}" type="presParOf" srcId="{C17F3B6B-73FA-42F2-A8F9-32E5E23192A7}" destId="{1BD69E00-6C6D-4656-BF0A-9686822CE77D}" srcOrd="0" destOrd="0" presId="urn:microsoft.com/office/officeart/2005/8/layout/hierarchy2"/>
    <dgm:cxn modelId="{EEFC9969-8F1C-4D97-8DE4-BDF1527B0FE9}" type="presParOf" srcId="{C17F3B6B-73FA-42F2-A8F9-32E5E23192A7}" destId="{C49340FC-FA02-46E0-A591-F9D204CBEDCA}" srcOrd="1" destOrd="0" presId="urn:microsoft.com/office/officeart/2005/8/layout/hierarchy2"/>
    <dgm:cxn modelId="{34DA98D4-F39D-4036-8C2C-EC7A9C2DD9C6}" type="presParOf" srcId="{95850069-03B2-4307-AF97-3B133036C040}" destId="{EECB7906-444B-4DAE-8CA0-901FBD4134FA}" srcOrd="4" destOrd="0" presId="urn:microsoft.com/office/officeart/2005/8/layout/hierarchy2"/>
    <dgm:cxn modelId="{04DDEC52-98D5-4B57-81BC-601A97040FAA}" type="presParOf" srcId="{EECB7906-444B-4DAE-8CA0-901FBD4134FA}" destId="{3901EEB2-4DE4-4CD0-B060-FE90AD567CAF}" srcOrd="0" destOrd="0" presId="urn:microsoft.com/office/officeart/2005/8/layout/hierarchy2"/>
    <dgm:cxn modelId="{631E7017-2379-4728-B009-12F9EB5F55FD}" type="presParOf" srcId="{95850069-03B2-4307-AF97-3B133036C040}" destId="{4C2015E3-C542-4F92-95B8-6A8454C0FB85}" srcOrd="5" destOrd="0" presId="urn:microsoft.com/office/officeart/2005/8/layout/hierarchy2"/>
    <dgm:cxn modelId="{E18FE217-DBD1-467F-B449-5B7A73434AE8}" type="presParOf" srcId="{4C2015E3-C542-4F92-95B8-6A8454C0FB85}" destId="{A3B00652-6F91-4FA6-9AE0-6F9DDA015A05}" srcOrd="0" destOrd="0" presId="urn:microsoft.com/office/officeart/2005/8/layout/hierarchy2"/>
    <dgm:cxn modelId="{95D015FE-7257-46A5-8882-769B887F2CA0}" type="presParOf" srcId="{4C2015E3-C542-4F92-95B8-6A8454C0FB85}" destId="{E10F3A27-7AFD-4412-8053-8B131E91BCF4}" srcOrd="1" destOrd="0" presId="urn:microsoft.com/office/officeart/2005/8/layout/hierarchy2"/>
    <dgm:cxn modelId="{88064230-3D42-418E-A513-61CE7A93ED97}" type="presParOf" srcId="{E10F3A27-7AFD-4412-8053-8B131E91BCF4}" destId="{80880F5F-4FDB-4CCF-8F31-82B43E0F4AA7}" srcOrd="0" destOrd="0" presId="urn:microsoft.com/office/officeart/2005/8/layout/hierarchy2"/>
    <dgm:cxn modelId="{C11F040A-B7E9-4289-B6AE-418EB4E70A5C}" type="presParOf" srcId="{80880F5F-4FDB-4CCF-8F31-82B43E0F4AA7}" destId="{26E2932B-5430-4645-888B-DA369DF7F62B}" srcOrd="0" destOrd="0" presId="urn:microsoft.com/office/officeart/2005/8/layout/hierarchy2"/>
    <dgm:cxn modelId="{7735C2F4-DBBE-4BDC-AA1A-882B7938F714}" type="presParOf" srcId="{E10F3A27-7AFD-4412-8053-8B131E91BCF4}" destId="{B3F567E8-1AD8-4BCC-90A6-0F0CC6F13D11}" srcOrd="1" destOrd="0" presId="urn:microsoft.com/office/officeart/2005/8/layout/hierarchy2"/>
    <dgm:cxn modelId="{CBA6E9C8-7B21-48CB-856C-8D7409A32072}" type="presParOf" srcId="{B3F567E8-1AD8-4BCC-90A6-0F0CC6F13D11}" destId="{2226CC08-DBD7-4104-8840-B69DBA5DCFE6}" srcOrd="0" destOrd="0" presId="urn:microsoft.com/office/officeart/2005/8/layout/hierarchy2"/>
    <dgm:cxn modelId="{7F23B22C-C39A-434C-872A-0345982383FB}" type="presParOf" srcId="{B3F567E8-1AD8-4BCC-90A6-0F0CC6F13D11}" destId="{496C76C6-5585-4D3B-80D7-3021CC79BB32}" srcOrd="1" destOrd="0" presId="urn:microsoft.com/office/officeart/2005/8/layout/hierarchy2"/>
    <dgm:cxn modelId="{46861BC2-478D-44DF-A622-6AC321DCD5CC}" type="presParOf" srcId="{2804E46C-0982-4FEA-B7F0-FDB12C81D576}" destId="{6B0798D1-C0B8-4555-9417-DBBD03DCD29D}" srcOrd="4" destOrd="0" presId="urn:microsoft.com/office/officeart/2005/8/layout/hierarchy2"/>
    <dgm:cxn modelId="{191A6F44-FAF0-4FF9-AE6B-D73CDE05DA30}" type="presParOf" srcId="{6B0798D1-C0B8-4555-9417-DBBD03DCD29D}" destId="{5A42E4AD-B731-4F63-BDEB-69980E66088B}" srcOrd="0" destOrd="0" presId="urn:microsoft.com/office/officeart/2005/8/layout/hierarchy2"/>
    <dgm:cxn modelId="{4BC94960-7745-43D0-808A-5A9798BC449E}" type="presParOf" srcId="{2804E46C-0982-4FEA-B7F0-FDB12C81D576}" destId="{1F9C0720-CA13-4408-86A9-CC78C9F3F609}" srcOrd="5" destOrd="0" presId="urn:microsoft.com/office/officeart/2005/8/layout/hierarchy2"/>
    <dgm:cxn modelId="{288CEE24-4EC7-4DB7-8D7D-B7D0F6C6E095}" type="presParOf" srcId="{1F9C0720-CA13-4408-86A9-CC78C9F3F609}" destId="{19A9B972-8675-4DBD-B5B2-9CDB0285A51E}" srcOrd="0" destOrd="0" presId="urn:microsoft.com/office/officeart/2005/8/layout/hierarchy2"/>
    <dgm:cxn modelId="{6B34F1D8-FD25-4C1B-B235-1684A800E40D}" type="presParOf" srcId="{1F9C0720-CA13-4408-86A9-CC78C9F3F609}" destId="{0AA41AC5-BE33-491B-BB31-4AD54FF5AA4C}" srcOrd="1" destOrd="0" presId="urn:microsoft.com/office/officeart/2005/8/layout/hierarchy2"/>
    <dgm:cxn modelId="{28E2E273-23B1-43E2-9F4A-CBAFCB98731A}" type="presParOf" srcId="{0AA41AC5-BE33-491B-BB31-4AD54FF5AA4C}" destId="{A63C7903-A809-4A2C-92A4-52621DE6CE51}" srcOrd="0" destOrd="0" presId="urn:microsoft.com/office/officeart/2005/8/layout/hierarchy2"/>
    <dgm:cxn modelId="{DF4C35ED-462E-4E59-A8F4-7FB2186674DC}" type="presParOf" srcId="{A63C7903-A809-4A2C-92A4-52621DE6CE51}" destId="{AC33AA39-824A-46C3-AAE7-039DE154B699}" srcOrd="0" destOrd="0" presId="urn:microsoft.com/office/officeart/2005/8/layout/hierarchy2"/>
    <dgm:cxn modelId="{E27EF506-3B87-4C87-8A69-C1229DAA04A5}" type="presParOf" srcId="{0AA41AC5-BE33-491B-BB31-4AD54FF5AA4C}" destId="{C688738F-F77A-418A-AEFF-9F6648C86FA7}" srcOrd="1" destOrd="0" presId="urn:microsoft.com/office/officeart/2005/8/layout/hierarchy2"/>
    <dgm:cxn modelId="{EE0E185C-F2AB-4D7D-9A2D-4399612678BD}" type="presParOf" srcId="{C688738F-F77A-418A-AEFF-9F6648C86FA7}" destId="{F18AF909-2C4E-49EB-99C3-3162CF6892E4}" srcOrd="0" destOrd="0" presId="urn:microsoft.com/office/officeart/2005/8/layout/hierarchy2"/>
    <dgm:cxn modelId="{1C8EEBFD-6D0E-4122-8D69-ABAA64289973}" type="presParOf" srcId="{C688738F-F77A-418A-AEFF-9F6648C86FA7}" destId="{CDCBACA6-A753-464D-BD59-10F89FEB5209}" srcOrd="1" destOrd="0" presId="urn:microsoft.com/office/officeart/2005/8/layout/hierarchy2"/>
    <dgm:cxn modelId="{2A34B655-0B70-4204-980A-F2D536923BB2}" type="presParOf" srcId="{CDCBACA6-A753-464D-BD59-10F89FEB5209}" destId="{8653ED28-455B-478F-AEB6-AD51331FDDD8}" srcOrd="0" destOrd="0" presId="urn:microsoft.com/office/officeart/2005/8/layout/hierarchy2"/>
    <dgm:cxn modelId="{820F0C7C-98A0-4BCB-BFE9-2912B106DE6A}" type="presParOf" srcId="{8653ED28-455B-478F-AEB6-AD51331FDDD8}" destId="{F1122103-CA28-4622-8F8B-98E0CD820971}" srcOrd="0" destOrd="0" presId="urn:microsoft.com/office/officeart/2005/8/layout/hierarchy2"/>
    <dgm:cxn modelId="{24EE0906-9161-47E6-96B8-5F4C500BB801}" type="presParOf" srcId="{CDCBACA6-A753-464D-BD59-10F89FEB5209}" destId="{0B36AA2F-403D-44CB-AA99-3F5228D7EF47}" srcOrd="1" destOrd="0" presId="urn:microsoft.com/office/officeart/2005/8/layout/hierarchy2"/>
    <dgm:cxn modelId="{51C10605-FBE0-4869-B0C4-1F06A18FBDD0}" type="presParOf" srcId="{0B36AA2F-403D-44CB-AA99-3F5228D7EF47}" destId="{B3FC1479-2473-4E7D-9E61-CA89C673D21F}" srcOrd="0" destOrd="0" presId="urn:microsoft.com/office/officeart/2005/8/layout/hierarchy2"/>
    <dgm:cxn modelId="{7B99F6F8-E8CE-4389-A470-270BB2BCDF1B}" type="presParOf" srcId="{0B36AA2F-403D-44CB-AA99-3F5228D7EF47}" destId="{882BAB03-80AD-40C2-BA38-94BFBC1E67BB}" srcOrd="1" destOrd="0" presId="urn:microsoft.com/office/officeart/2005/8/layout/hierarchy2"/>
    <dgm:cxn modelId="{65374968-08A4-4B10-8C16-FFC5B456A38B}" type="presParOf" srcId="{0AA41AC5-BE33-491B-BB31-4AD54FF5AA4C}" destId="{F5E7F016-A74C-454C-A5B8-804A7FEF3430}" srcOrd="2" destOrd="0" presId="urn:microsoft.com/office/officeart/2005/8/layout/hierarchy2"/>
    <dgm:cxn modelId="{7B87D752-06BE-443F-B25F-E91BB5F7AE4F}" type="presParOf" srcId="{F5E7F016-A74C-454C-A5B8-804A7FEF3430}" destId="{642B2E09-800F-4702-9AEE-6F1A6C31EE15}" srcOrd="0" destOrd="0" presId="urn:microsoft.com/office/officeart/2005/8/layout/hierarchy2"/>
    <dgm:cxn modelId="{9588656C-5998-4E9C-A975-9689D1DD3E25}" type="presParOf" srcId="{0AA41AC5-BE33-491B-BB31-4AD54FF5AA4C}" destId="{06C6AA36-5584-4996-ACAA-E3B510994E57}" srcOrd="3" destOrd="0" presId="urn:microsoft.com/office/officeart/2005/8/layout/hierarchy2"/>
    <dgm:cxn modelId="{5134C78F-DFD3-42B8-9CCA-96F7732941B2}" type="presParOf" srcId="{06C6AA36-5584-4996-ACAA-E3B510994E57}" destId="{3A9C3E22-3E27-421B-B884-AF8BFDB93D20}" srcOrd="0" destOrd="0" presId="urn:microsoft.com/office/officeart/2005/8/layout/hierarchy2"/>
    <dgm:cxn modelId="{65F0BA67-FF01-4A9C-A839-BC815D9D19A7}" type="presParOf" srcId="{06C6AA36-5584-4996-ACAA-E3B510994E57}" destId="{EEFF2ACA-2BD4-46D7-A39C-4809E800E070}" srcOrd="1" destOrd="0" presId="urn:microsoft.com/office/officeart/2005/8/layout/hierarchy2"/>
    <dgm:cxn modelId="{F13F416F-A7D4-4AD4-9433-D8042E9AA8D8}" type="presParOf" srcId="{EEFF2ACA-2BD4-46D7-A39C-4809E800E070}" destId="{E2783E14-5143-4C51-8BD1-A41BD584723E}" srcOrd="0" destOrd="0" presId="urn:microsoft.com/office/officeart/2005/8/layout/hierarchy2"/>
    <dgm:cxn modelId="{8C761231-509C-468B-930B-061E47351258}" type="presParOf" srcId="{E2783E14-5143-4C51-8BD1-A41BD584723E}" destId="{64CA3A37-7D7A-4D8A-9513-AFFC25A00009}" srcOrd="0" destOrd="0" presId="urn:microsoft.com/office/officeart/2005/8/layout/hierarchy2"/>
    <dgm:cxn modelId="{E5146BAC-F4E4-42F2-A70A-76772D7EAE53}" type="presParOf" srcId="{EEFF2ACA-2BD4-46D7-A39C-4809E800E070}" destId="{1CF19ACF-7C94-474C-B52F-DEDC9241E758}" srcOrd="1" destOrd="0" presId="urn:microsoft.com/office/officeart/2005/8/layout/hierarchy2"/>
    <dgm:cxn modelId="{BDF0B7E1-B1FF-4C52-B54B-1FF3F7A8F975}" type="presParOf" srcId="{1CF19ACF-7C94-474C-B52F-DEDC9241E758}" destId="{5F53168A-C5F7-4D46-9321-A13FB14A79CB}" srcOrd="0" destOrd="0" presId="urn:microsoft.com/office/officeart/2005/8/layout/hierarchy2"/>
    <dgm:cxn modelId="{CB601ABE-9B84-433D-B269-8AE239EBDCF4}" type="presParOf" srcId="{1CF19ACF-7C94-474C-B52F-DEDC9241E758}" destId="{8658513D-3AC8-4DD9-B982-A1CEDDA5FE1D}" srcOrd="1" destOrd="0" presId="urn:microsoft.com/office/officeart/2005/8/layout/hierarchy2"/>
    <dgm:cxn modelId="{724330BA-CD4F-4365-B9E3-8AD0B1B59D5D}" type="presParOf" srcId="{2804E46C-0982-4FEA-B7F0-FDB12C81D576}" destId="{5D066182-72E8-4390-93AD-B7D27D7B0268}" srcOrd="6" destOrd="0" presId="urn:microsoft.com/office/officeart/2005/8/layout/hierarchy2"/>
    <dgm:cxn modelId="{E847E256-8C46-42E5-B1FB-A1B962DA56FF}" type="presParOf" srcId="{5D066182-72E8-4390-93AD-B7D27D7B0268}" destId="{59F77382-12F6-4D0A-80B3-A070D63D6144}" srcOrd="0" destOrd="0" presId="urn:microsoft.com/office/officeart/2005/8/layout/hierarchy2"/>
    <dgm:cxn modelId="{3FB9D96F-0333-49B6-8802-E408733C5017}" type="presParOf" srcId="{2804E46C-0982-4FEA-B7F0-FDB12C81D576}" destId="{FC61C25C-2C8E-4CCC-A502-AB2263D40B71}" srcOrd="7" destOrd="0" presId="urn:microsoft.com/office/officeart/2005/8/layout/hierarchy2"/>
    <dgm:cxn modelId="{F4A3F8DB-F97F-40DE-BFEF-24D0A1A5BD09}" type="presParOf" srcId="{FC61C25C-2C8E-4CCC-A502-AB2263D40B71}" destId="{2A805E66-2004-484C-92AF-9C4DD59718C9}" srcOrd="0" destOrd="0" presId="urn:microsoft.com/office/officeart/2005/8/layout/hierarchy2"/>
    <dgm:cxn modelId="{CF88C264-7A08-4A62-BC5B-3227C37DFD34}" type="presParOf" srcId="{FC61C25C-2C8E-4CCC-A502-AB2263D40B71}" destId="{672904C8-427D-4E5D-8A80-30FAF43452E4}" srcOrd="1" destOrd="0" presId="urn:microsoft.com/office/officeart/2005/8/layout/hierarchy2"/>
    <dgm:cxn modelId="{C5C8B228-ECE7-48A9-868F-63DD47A2608E}" type="presParOf" srcId="{672904C8-427D-4E5D-8A80-30FAF43452E4}" destId="{BF52B8CA-2B81-45A9-B7B4-F26947BDE6EB}" srcOrd="0" destOrd="0" presId="urn:microsoft.com/office/officeart/2005/8/layout/hierarchy2"/>
    <dgm:cxn modelId="{E51557F3-674E-486C-B8BB-3E9EEADEAD85}" type="presParOf" srcId="{BF52B8CA-2B81-45A9-B7B4-F26947BDE6EB}" destId="{D05A14A1-C156-423F-93FF-F01F789A18E4}" srcOrd="0" destOrd="0" presId="urn:microsoft.com/office/officeart/2005/8/layout/hierarchy2"/>
    <dgm:cxn modelId="{0866358C-D0C5-453A-921C-70BFFCF85ACE}" type="presParOf" srcId="{672904C8-427D-4E5D-8A80-30FAF43452E4}" destId="{135ABA3D-75EB-49A5-BDEF-22C17C4273B2}" srcOrd="1" destOrd="0" presId="urn:microsoft.com/office/officeart/2005/8/layout/hierarchy2"/>
    <dgm:cxn modelId="{F6469D36-C207-45FD-99C0-CED9CBCCAAAC}" type="presParOf" srcId="{135ABA3D-75EB-49A5-BDEF-22C17C4273B2}" destId="{9345A1C5-BDB9-4C5F-9D76-257B63CB6CE6}" srcOrd="0" destOrd="0" presId="urn:microsoft.com/office/officeart/2005/8/layout/hierarchy2"/>
    <dgm:cxn modelId="{4A64F0F9-8D13-412B-A0D9-8D2EAAE0EB26}" type="presParOf" srcId="{135ABA3D-75EB-49A5-BDEF-22C17C4273B2}" destId="{7435083D-29A3-47D0-A5AC-9C2F0B58588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CFE43A-77CB-46D8-AB52-1C9553DE1FC0}"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FC271A38-7373-4FC6-A83B-8C87F8B27A00}">
      <dgm:prSet phldrT="[テキスト]" custT="1"/>
      <dgm:spPr>
        <a:solidFill>
          <a:schemeClr val="accent4">
            <a:lumMod val="20000"/>
            <a:lumOff val="80000"/>
          </a:schemeClr>
        </a:solidFill>
      </dgm:spPr>
      <dgm:t>
        <a:bodyPr/>
        <a:lstStyle/>
        <a:p>
          <a:pPr algn="l"/>
          <a:r>
            <a:rPr kumimoji="1" lang="en-US" altLang="en-US" sz="2400" b="1" dirty="0">
              <a:latin typeface="Times New Roman" panose="02020603050405020304" pitchFamily="18" charset="0"/>
              <a:cs typeface="Times New Roman" panose="02020603050405020304" pitchFamily="18" charset="0"/>
            </a:rPr>
            <a:t>(b) The representation of will is consistent with its  internal will</a:t>
          </a:r>
          <a:endParaRPr kumimoji="1" lang="ja-JP" altLang="en-US" sz="2400" b="1" dirty="0">
            <a:latin typeface="Times New Roman" panose="02020603050405020304" pitchFamily="18" charset="0"/>
            <a:cs typeface="Times New Roman" panose="02020603050405020304" pitchFamily="18" charset="0"/>
          </a:endParaRPr>
        </a:p>
      </dgm:t>
    </dgm:pt>
    <dgm:pt modelId="{3889E7F4-CE4E-4BBB-986D-1988C54B792D}" type="parTrans" cxnId="{9A747FD9-BBDB-4443-BD93-DB096AD98B81}">
      <dgm:prSet/>
      <dgm:spPr/>
      <dgm:t>
        <a:bodyPr/>
        <a:lstStyle/>
        <a:p>
          <a:endParaRPr kumimoji="1" lang="ja-JP" altLang="en-US">
            <a:latin typeface="Century Gothic" panose="020B0502020202020204" pitchFamily="34" charset="0"/>
          </a:endParaRPr>
        </a:p>
      </dgm:t>
    </dgm:pt>
    <dgm:pt modelId="{52BCF0D5-51DA-41E8-B44F-5AB390856E3E}" type="sibTrans" cxnId="{9A747FD9-BBDB-4443-BD93-DB096AD98B81}">
      <dgm:prSet/>
      <dgm:spPr/>
      <dgm:t>
        <a:bodyPr/>
        <a:lstStyle/>
        <a:p>
          <a:endParaRPr kumimoji="1" lang="ja-JP" altLang="en-US">
            <a:latin typeface="Century Gothic" panose="020B0502020202020204" pitchFamily="34" charset="0"/>
          </a:endParaRPr>
        </a:p>
      </dgm:t>
    </dgm:pt>
    <dgm:pt modelId="{BA07C770-E012-4EB8-98CC-F5536BDBEE82}">
      <dgm:prSet phldrT="[テキスト]" custT="1"/>
      <dgm:spPr>
        <a:solidFill>
          <a:schemeClr val="accent6">
            <a:lumMod val="20000"/>
            <a:lumOff val="80000"/>
          </a:schemeClr>
        </a:solidFill>
      </dgm:spPr>
      <dgm:t>
        <a:bodyPr/>
        <a:lstStyle/>
        <a:p>
          <a:pPr algn="l"/>
          <a:r>
            <a:rPr kumimoji="1" lang="en-US" altLang="en-US" sz="2400" b="1" dirty="0">
              <a:latin typeface="Times New Roman" panose="02020603050405020304" pitchFamily="18" charset="0"/>
              <a:cs typeface="Times New Roman" panose="02020603050405020304" pitchFamily="18" charset="0"/>
            </a:rPr>
            <a:t>(c) Without unfair intervention to their decision making process</a:t>
          </a:r>
          <a:endParaRPr kumimoji="1" lang="ja-JP" altLang="en-US" sz="2400" b="1" dirty="0">
            <a:latin typeface="Times New Roman" panose="02020603050405020304" pitchFamily="18" charset="0"/>
            <a:cs typeface="Times New Roman" panose="02020603050405020304" pitchFamily="18" charset="0"/>
          </a:endParaRPr>
        </a:p>
      </dgm:t>
    </dgm:pt>
    <dgm:pt modelId="{C94A34D6-EDC1-444D-BE4E-818BF13AB45C}" type="parTrans" cxnId="{B710DAC0-47C8-4922-B9C4-D4DE6B3A94C2}">
      <dgm:prSet/>
      <dgm:spPr/>
      <dgm:t>
        <a:bodyPr/>
        <a:lstStyle/>
        <a:p>
          <a:endParaRPr kumimoji="1" lang="ja-JP" altLang="en-US">
            <a:latin typeface="Century Gothic" panose="020B0502020202020204" pitchFamily="34" charset="0"/>
          </a:endParaRPr>
        </a:p>
      </dgm:t>
    </dgm:pt>
    <dgm:pt modelId="{E400762C-7BBC-4F4F-9503-972DF24ABBD7}" type="sibTrans" cxnId="{B710DAC0-47C8-4922-B9C4-D4DE6B3A94C2}">
      <dgm:prSet/>
      <dgm:spPr/>
      <dgm:t>
        <a:bodyPr/>
        <a:lstStyle/>
        <a:p>
          <a:endParaRPr kumimoji="1" lang="ja-JP" altLang="en-US">
            <a:latin typeface="Century Gothic" panose="020B0502020202020204" pitchFamily="34" charset="0"/>
          </a:endParaRPr>
        </a:p>
      </dgm:t>
    </dgm:pt>
    <dgm:pt modelId="{38EC694E-2B13-48F5-85E7-97E61B2FDF0F}">
      <dgm:prSet phldrT="[テキスト]" custT="1"/>
      <dgm:spPr>
        <a:solidFill>
          <a:schemeClr val="accent1">
            <a:lumMod val="20000"/>
            <a:lumOff val="80000"/>
          </a:schemeClr>
        </a:solidFill>
      </dgm:spPr>
      <dgm:t>
        <a:bodyPr/>
        <a:lstStyle/>
        <a:p>
          <a:pPr algn="l"/>
          <a:r>
            <a:rPr kumimoji="1" lang="en-US" altLang="en-US" sz="2400" b="1" dirty="0">
              <a:latin typeface="Times New Roman" panose="02020603050405020304" pitchFamily="18" charset="0"/>
              <a:cs typeface="Times New Roman" panose="02020603050405020304" pitchFamily="18" charset="0"/>
            </a:rPr>
            <a:t>(d) The contents conform to the  public order</a:t>
          </a:r>
          <a:endParaRPr kumimoji="1" lang="ja-JP" altLang="en-US" sz="2400" b="1" dirty="0">
            <a:latin typeface="Times New Roman" panose="02020603050405020304" pitchFamily="18" charset="0"/>
            <a:cs typeface="Times New Roman" panose="02020603050405020304" pitchFamily="18" charset="0"/>
          </a:endParaRPr>
        </a:p>
      </dgm:t>
    </dgm:pt>
    <dgm:pt modelId="{FC7AF23D-1298-4892-AF34-FAC005D1FD33}" type="parTrans" cxnId="{0EFAD689-0DE6-48C8-8A37-307314035A37}">
      <dgm:prSet/>
      <dgm:spPr/>
      <dgm:t>
        <a:bodyPr/>
        <a:lstStyle/>
        <a:p>
          <a:endParaRPr kumimoji="1" lang="ja-JP" altLang="en-US">
            <a:latin typeface="Century Gothic" panose="020B0502020202020204" pitchFamily="34" charset="0"/>
          </a:endParaRPr>
        </a:p>
      </dgm:t>
    </dgm:pt>
    <dgm:pt modelId="{55916E59-61BE-4F5A-A01D-7B3F65890E7B}" type="sibTrans" cxnId="{0EFAD689-0DE6-48C8-8A37-307314035A37}">
      <dgm:prSet/>
      <dgm:spPr/>
      <dgm:t>
        <a:bodyPr/>
        <a:lstStyle/>
        <a:p>
          <a:endParaRPr kumimoji="1" lang="ja-JP" altLang="en-US">
            <a:latin typeface="Century Gothic" panose="020B0502020202020204" pitchFamily="34" charset="0"/>
          </a:endParaRPr>
        </a:p>
      </dgm:t>
    </dgm:pt>
    <dgm:pt modelId="{4D077AB8-A487-4FE3-BED1-D9E148AACCE6}">
      <dgm:prSet phldrT="[テキスト]" custT="1"/>
      <dgm:spPr>
        <a:solidFill>
          <a:schemeClr val="accent5">
            <a:lumMod val="20000"/>
            <a:lumOff val="80000"/>
          </a:schemeClr>
        </a:solidFill>
      </dgm:spPr>
      <dgm:t>
        <a:bodyPr/>
        <a:lstStyle/>
        <a:p>
          <a:pPr algn="l"/>
          <a:r>
            <a:rPr kumimoji="1" lang="en-US" altLang="en-US" sz="2400" b="1" dirty="0">
              <a:latin typeface="Times New Roman" panose="02020603050405020304" pitchFamily="18" charset="0"/>
              <a:cs typeface="Times New Roman" panose="02020603050405020304" pitchFamily="18" charset="0"/>
            </a:rPr>
            <a:t>(e) Following Good faith and fair trading</a:t>
          </a:r>
          <a:endParaRPr kumimoji="1" lang="ja-JP" altLang="en-US" sz="2400" b="1" dirty="0">
            <a:latin typeface="Times New Roman" panose="02020603050405020304" pitchFamily="18" charset="0"/>
            <a:cs typeface="Times New Roman" panose="02020603050405020304" pitchFamily="18" charset="0"/>
          </a:endParaRPr>
        </a:p>
      </dgm:t>
    </dgm:pt>
    <dgm:pt modelId="{F1745501-CA40-4A31-84E8-1ECC7F40FF69}" type="parTrans" cxnId="{71342F28-A78C-4468-AAB6-DFEB2A96D689}">
      <dgm:prSet/>
      <dgm:spPr/>
      <dgm:t>
        <a:bodyPr/>
        <a:lstStyle/>
        <a:p>
          <a:endParaRPr kumimoji="1" lang="ja-JP" altLang="en-US">
            <a:latin typeface="Century Gothic" panose="020B0502020202020204" pitchFamily="34" charset="0"/>
          </a:endParaRPr>
        </a:p>
      </dgm:t>
    </dgm:pt>
    <dgm:pt modelId="{60876272-5F01-4918-BF25-5A76DC5DE93C}" type="sibTrans" cxnId="{71342F28-A78C-4468-AAB6-DFEB2A96D689}">
      <dgm:prSet/>
      <dgm:spPr/>
      <dgm:t>
        <a:bodyPr/>
        <a:lstStyle/>
        <a:p>
          <a:endParaRPr kumimoji="1" lang="ja-JP" altLang="en-US">
            <a:latin typeface="Century Gothic" panose="020B0502020202020204" pitchFamily="34" charset="0"/>
          </a:endParaRPr>
        </a:p>
      </dgm:t>
    </dgm:pt>
    <dgm:pt modelId="{B3FA7CC2-F147-4CC7-A1C5-DC321B06D39C}">
      <dgm:prSet phldrT="[テキスト]" custT="1"/>
      <dgm:spPr>
        <a:solidFill>
          <a:srgbClr val="E9CEFE"/>
        </a:solidFill>
      </dgm:spPr>
      <dgm:t>
        <a:bodyPr/>
        <a:lstStyle/>
        <a:p>
          <a:r>
            <a:rPr kumimoji="1" lang="en-US" altLang="en-US" sz="2400" b="1" dirty="0">
              <a:latin typeface="Times New Roman" panose="02020603050405020304" pitchFamily="18" charset="0"/>
              <a:cs typeface="Times New Roman" panose="02020603050405020304" pitchFamily="18" charset="0"/>
            </a:rPr>
            <a:t>Condition of the validity of contract</a:t>
          </a:r>
          <a:endParaRPr kumimoji="1" lang="ja-JP" altLang="en-US" sz="2400" b="1" dirty="0">
            <a:latin typeface="Times New Roman" panose="02020603050405020304" pitchFamily="18" charset="0"/>
            <a:cs typeface="Times New Roman" panose="02020603050405020304" pitchFamily="18" charset="0"/>
          </a:endParaRPr>
        </a:p>
      </dgm:t>
    </dgm:pt>
    <dgm:pt modelId="{343617DF-419E-4607-A3D9-5F25244E5F3A}" type="parTrans" cxnId="{16D9636E-012F-4034-80BB-B6DDA26A3992}">
      <dgm:prSet/>
      <dgm:spPr/>
      <dgm:t>
        <a:bodyPr/>
        <a:lstStyle/>
        <a:p>
          <a:endParaRPr kumimoji="1" lang="ja-JP" altLang="en-US">
            <a:latin typeface="Century Gothic" panose="020B0502020202020204" pitchFamily="34" charset="0"/>
          </a:endParaRPr>
        </a:p>
      </dgm:t>
    </dgm:pt>
    <dgm:pt modelId="{BAD34D44-4C85-4772-83D8-DAB9B5C9FFFB}" type="sibTrans" cxnId="{16D9636E-012F-4034-80BB-B6DDA26A3992}">
      <dgm:prSet/>
      <dgm:spPr/>
      <dgm:t>
        <a:bodyPr/>
        <a:lstStyle/>
        <a:p>
          <a:endParaRPr kumimoji="1" lang="ja-JP" altLang="en-US">
            <a:latin typeface="Century Gothic" panose="020B0502020202020204" pitchFamily="34" charset="0"/>
          </a:endParaRPr>
        </a:p>
      </dgm:t>
    </dgm:pt>
    <dgm:pt modelId="{362E3B71-9D71-46BA-8A17-9C51ACC7FBDA}">
      <dgm:prSet phldrT="[テキスト]" custT="1"/>
      <dgm:spPr>
        <a:solidFill>
          <a:schemeClr val="accent2">
            <a:lumMod val="20000"/>
            <a:lumOff val="80000"/>
          </a:schemeClr>
        </a:solidFill>
      </dgm:spPr>
      <dgm:t>
        <a:bodyPr/>
        <a:lstStyle/>
        <a:p>
          <a:pPr algn="l"/>
          <a:r>
            <a:rPr kumimoji="1" lang="en-US" altLang="en-US" sz="2400" b="1" dirty="0">
              <a:latin typeface="Times New Roman" panose="02020603050405020304" pitchFamily="18" charset="0"/>
              <a:cs typeface="Times New Roman" panose="02020603050405020304" pitchFamily="18" charset="0"/>
            </a:rPr>
            <a:t>(a) The legal capacity or with sufficient authority </a:t>
          </a:r>
          <a:endParaRPr kumimoji="1" lang="ja-JP" altLang="en-US" sz="2400" b="1" dirty="0">
            <a:latin typeface="Times New Roman" panose="02020603050405020304" pitchFamily="18" charset="0"/>
            <a:cs typeface="Times New Roman" panose="02020603050405020304" pitchFamily="18" charset="0"/>
          </a:endParaRPr>
        </a:p>
      </dgm:t>
    </dgm:pt>
    <dgm:pt modelId="{99AFFC79-D5AC-43FF-A061-296DECBA8DBE}" type="parTrans" cxnId="{F4E0D2DC-A7C7-4A98-B63B-742914BC305D}">
      <dgm:prSet/>
      <dgm:spPr/>
      <dgm:t>
        <a:bodyPr/>
        <a:lstStyle/>
        <a:p>
          <a:endParaRPr kumimoji="1" lang="ja-JP" altLang="en-US">
            <a:latin typeface="Century Gothic" panose="020B0502020202020204" pitchFamily="34" charset="0"/>
          </a:endParaRPr>
        </a:p>
      </dgm:t>
    </dgm:pt>
    <dgm:pt modelId="{B5162AD5-33AE-4D14-AA2D-658575F0137F}" type="sibTrans" cxnId="{F4E0D2DC-A7C7-4A98-B63B-742914BC305D}">
      <dgm:prSet/>
      <dgm:spPr/>
      <dgm:t>
        <a:bodyPr/>
        <a:lstStyle/>
        <a:p>
          <a:endParaRPr kumimoji="1" lang="ja-JP" altLang="en-US">
            <a:latin typeface="Century Gothic" panose="020B0502020202020204" pitchFamily="34" charset="0"/>
          </a:endParaRPr>
        </a:p>
      </dgm:t>
    </dgm:pt>
    <dgm:pt modelId="{78E7201E-0CAF-4485-81A9-B22BB6D607BA}" type="pres">
      <dgm:prSet presAssocID="{F7CFE43A-77CB-46D8-AB52-1C9553DE1FC0}" presName="diagram" presStyleCnt="0">
        <dgm:presLayoutVars>
          <dgm:chPref val="1"/>
          <dgm:dir/>
          <dgm:animOne val="branch"/>
          <dgm:animLvl val="lvl"/>
          <dgm:resizeHandles val="exact"/>
        </dgm:presLayoutVars>
      </dgm:prSet>
      <dgm:spPr/>
    </dgm:pt>
    <dgm:pt modelId="{19FDF61A-7C01-4532-9ACC-5A5971C39EFF}" type="pres">
      <dgm:prSet presAssocID="{B3FA7CC2-F147-4CC7-A1C5-DC321B06D39C}" presName="root1" presStyleCnt="0"/>
      <dgm:spPr/>
    </dgm:pt>
    <dgm:pt modelId="{BE67746D-05F9-4B39-86FC-1DDB9C62D7CB}" type="pres">
      <dgm:prSet presAssocID="{B3FA7CC2-F147-4CC7-A1C5-DC321B06D39C}" presName="LevelOneTextNode" presStyleLbl="node0" presStyleIdx="0" presStyleCnt="1" custScaleX="136978" custScaleY="307191" custLinFactNeighborX="-27516" custLinFactNeighborY="10926">
        <dgm:presLayoutVars>
          <dgm:chPref val="3"/>
        </dgm:presLayoutVars>
      </dgm:prSet>
      <dgm:spPr/>
    </dgm:pt>
    <dgm:pt modelId="{769015C6-1A45-493F-917D-F333D048D914}" type="pres">
      <dgm:prSet presAssocID="{B3FA7CC2-F147-4CC7-A1C5-DC321B06D39C}" presName="level2hierChild" presStyleCnt="0"/>
      <dgm:spPr/>
    </dgm:pt>
    <dgm:pt modelId="{ADBE9A36-77AF-42ED-A3EE-DA91B6213111}" type="pres">
      <dgm:prSet presAssocID="{99AFFC79-D5AC-43FF-A061-296DECBA8DBE}" presName="conn2-1" presStyleLbl="parChTrans1D2" presStyleIdx="0" presStyleCnt="5"/>
      <dgm:spPr/>
    </dgm:pt>
    <dgm:pt modelId="{BFC6C905-E14A-4548-AB2B-B46AD6A75E8D}" type="pres">
      <dgm:prSet presAssocID="{99AFFC79-D5AC-43FF-A061-296DECBA8DBE}" presName="connTx" presStyleLbl="parChTrans1D2" presStyleIdx="0" presStyleCnt="5"/>
      <dgm:spPr/>
    </dgm:pt>
    <dgm:pt modelId="{01255589-E118-4942-8914-0AFC09F6836B}" type="pres">
      <dgm:prSet presAssocID="{362E3B71-9D71-46BA-8A17-9C51ACC7FBDA}" presName="root2" presStyleCnt="0"/>
      <dgm:spPr/>
    </dgm:pt>
    <dgm:pt modelId="{4DDDB47C-6801-4EDF-8432-3E38EEE681EF}" type="pres">
      <dgm:prSet presAssocID="{362E3B71-9D71-46BA-8A17-9C51ACC7FBDA}" presName="LevelTwoTextNode" presStyleLbl="node2" presStyleIdx="0" presStyleCnt="5" custScaleX="740027" custScaleY="121000">
        <dgm:presLayoutVars>
          <dgm:chPref val="3"/>
        </dgm:presLayoutVars>
      </dgm:prSet>
      <dgm:spPr/>
    </dgm:pt>
    <dgm:pt modelId="{39B09BA9-BBC9-4251-9ECF-F8C363747BFD}" type="pres">
      <dgm:prSet presAssocID="{362E3B71-9D71-46BA-8A17-9C51ACC7FBDA}" presName="level3hierChild" presStyleCnt="0"/>
      <dgm:spPr/>
    </dgm:pt>
    <dgm:pt modelId="{133D510F-AB46-449C-8AD9-36D21C9B6654}" type="pres">
      <dgm:prSet presAssocID="{3889E7F4-CE4E-4BBB-986D-1988C54B792D}" presName="conn2-1" presStyleLbl="parChTrans1D2" presStyleIdx="1" presStyleCnt="5"/>
      <dgm:spPr/>
    </dgm:pt>
    <dgm:pt modelId="{81352936-FC9C-4AD4-895C-13320532A2B6}" type="pres">
      <dgm:prSet presAssocID="{3889E7F4-CE4E-4BBB-986D-1988C54B792D}" presName="connTx" presStyleLbl="parChTrans1D2" presStyleIdx="1" presStyleCnt="5"/>
      <dgm:spPr/>
    </dgm:pt>
    <dgm:pt modelId="{15C0EEA6-64EF-46D9-B4D1-E1FD22D099BD}" type="pres">
      <dgm:prSet presAssocID="{FC271A38-7373-4FC6-A83B-8C87F8B27A00}" presName="root2" presStyleCnt="0"/>
      <dgm:spPr/>
    </dgm:pt>
    <dgm:pt modelId="{3BE4BCE3-C373-4511-883F-8C30BCF08F67}" type="pres">
      <dgm:prSet presAssocID="{FC271A38-7373-4FC6-A83B-8C87F8B27A00}" presName="LevelTwoTextNode" presStyleLbl="node2" presStyleIdx="1" presStyleCnt="5" custScaleX="740027" custScaleY="121000">
        <dgm:presLayoutVars>
          <dgm:chPref val="3"/>
        </dgm:presLayoutVars>
      </dgm:prSet>
      <dgm:spPr/>
    </dgm:pt>
    <dgm:pt modelId="{6CB2B1EE-761D-4AF1-8C8F-603ABA0F31C7}" type="pres">
      <dgm:prSet presAssocID="{FC271A38-7373-4FC6-A83B-8C87F8B27A00}" presName="level3hierChild" presStyleCnt="0"/>
      <dgm:spPr/>
    </dgm:pt>
    <dgm:pt modelId="{3E55589F-CF5F-4A4F-A12B-76B2B72E4B9F}" type="pres">
      <dgm:prSet presAssocID="{C94A34D6-EDC1-444D-BE4E-818BF13AB45C}" presName="conn2-1" presStyleLbl="parChTrans1D2" presStyleIdx="2" presStyleCnt="5"/>
      <dgm:spPr/>
    </dgm:pt>
    <dgm:pt modelId="{CF201D23-DA3B-43C8-8F3C-6D3F6019A198}" type="pres">
      <dgm:prSet presAssocID="{C94A34D6-EDC1-444D-BE4E-818BF13AB45C}" presName="connTx" presStyleLbl="parChTrans1D2" presStyleIdx="2" presStyleCnt="5"/>
      <dgm:spPr/>
    </dgm:pt>
    <dgm:pt modelId="{1A115993-3E45-46EA-BE29-BF61C091C9C4}" type="pres">
      <dgm:prSet presAssocID="{BA07C770-E012-4EB8-98CC-F5536BDBEE82}" presName="root2" presStyleCnt="0"/>
      <dgm:spPr/>
    </dgm:pt>
    <dgm:pt modelId="{4B6F738E-8DED-49CA-9D7D-00E473DD51B3}" type="pres">
      <dgm:prSet presAssocID="{BA07C770-E012-4EB8-98CC-F5536BDBEE82}" presName="LevelTwoTextNode" presStyleLbl="node2" presStyleIdx="2" presStyleCnt="5" custScaleX="740027" custScaleY="121000">
        <dgm:presLayoutVars>
          <dgm:chPref val="3"/>
        </dgm:presLayoutVars>
      </dgm:prSet>
      <dgm:spPr/>
    </dgm:pt>
    <dgm:pt modelId="{99E97646-E739-42EF-B16C-5924F0A912EF}" type="pres">
      <dgm:prSet presAssocID="{BA07C770-E012-4EB8-98CC-F5536BDBEE82}" presName="level3hierChild" presStyleCnt="0"/>
      <dgm:spPr/>
    </dgm:pt>
    <dgm:pt modelId="{72E498E1-57B7-4AC2-AEA3-B7757797E9C5}" type="pres">
      <dgm:prSet presAssocID="{FC7AF23D-1298-4892-AF34-FAC005D1FD33}" presName="conn2-1" presStyleLbl="parChTrans1D2" presStyleIdx="3" presStyleCnt="5"/>
      <dgm:spPr/>
    </dgm:pt>
    <dgm:pt modelId="{DED94B9F-30C8-4142-96FF-802787A3629A}" type="pres">
      <dgm:prSet presAssocID="{FC7AF23D-1298-4892-AF34-FAC005D1FD33}" presName="connTx" presStyleLbl="parChTrans1D2" presStyleIdx="3" presStyleCnt="5"/>
      <dgm:spPr/>
    </dgm:pt>
    <dgm:pt modelId="{751CBA21-DB09-49F3-8B23-79B1BB0464EF}" type="pres">
      <dgm:prSet presAssocID="{38EC694E-2B13-48F5-85E7-97E61B2FDF0F}" presName="root2" presStyleCnt="0"/>
      <dgm:spPr/>
    </dgm:pt>
    <dgm:pt modelId="{16DAE608-780D-4ACB-BEAC-B8112B664B4A}" type="pres">
      <dgm:prSet presAssocID="{38EC694E-2B13-48F5-85E7-97E61B2FDF0F}" presName="LevelTwoTextNode" presStyleLbl="node2" presStyleIdx="3" presStyleCnt="5" custScaleX="740027" custScaleY="121000">
        <dgm:presLayoutVars>
          <dgm:chPref val="3"/>
        </dgm:presLayoutVars>
      </dgm:prSet>
      <dgm:spPr/>
    </dgm:pt>
    <dgm:pt modelId="{B9EDB892-104C-4D5E-9843-B8A552D19F19}" type="pres">
      <dgm:prSet presAssocID="{38EC694E-2B13-48F5-85E7-97E61B2FDF0F}" presName="level3hierChild" presStyleCnt="0"/>
      <dgm:spPr/>
    </dgm:pt>
    <dgm:pt modelId="{ED2C21E7-AC54-4951-B5CA-3A979C2FDC78}" type="pres">
      <dgm:prSet presAssocID="{F1745501-CA40-4A31-84E8-1ECC7F40FF69}" presName="conn2-1" presStyleLbl="parChTrans1D2" presStyleIdx="4" presStyleCnt="5"/>
      <dgm:spPr/>
    </dgm:pt>
    <dgm:pt modelId="{C61AC838-C161-4240-9CCF-F349D5A3A9A9}" type="pres">
      <dgm:prSet presAssocID="{F1745501-CA40-4A31-84E8-1ECC7F40FF69}" presName="connTx" presStyleLbl="parChTrans1D2" presStyleIdx="4" presStyleCnt="5"/>
      <dgm:spPr/>
    </dgm:pt>
    <dgm:pt modelId="{273C756A-A6F4-45A0-9730-EF80008988D2}" type="pres">
      <dgm:prSet presAssocID="{4D077AB8-A487-4FE3-BED1-D9E148AACCE6}" presName="root2" presStyleCnt="0"/>
      <dgm:spPr/>
    </dgm:pt>
    <dgm:pt modelId="{CE6F34CB-8F0C-4168-A540-8F122169EE6D}" type="pres">
      <dgm:prSet presAssocID="{4D077AB8-A487-4FE3-BED1-D9E148AACCE6}" presName="LevelTwoTextNode" presStyleLbl="node2" presStyleIdx="4" presStyleCnt="5" custScaleX="740027">
        <dgm:presLayoutVars>
          <dgm:chPref val="3"/>
        </dgm:presLayoutVars>
      </dgm:prSet>
      <dgm:spPr/>
    </dgm:pt>
    <dgm:pt modelId="{39671710-E909-4741-AE01-DCB3212D5FAE}" type="pres">
      <dgm:prSet presAssocID="{4D077AB8-A487-4FE3-BED1-D9E148AACCE6}" presName="level3hierChild" presStyleCnt="0"/>
      <dgm:spPr/>
    </dgm:pt>
  </dgm:ptLst>
  <dgm:cxnLst>
    <dgm:cxn modelId="{7E2EC00B-C708-4E3E-A4AB-A97ABA507D7C}" type="presOf" srcId="{F7CFE43A-77CB-46D8-AB52-1C9553DE1FC0}" destId="{78E7201E-0CAF-4485-81A9-B22BB6D607BA}" srcOrd="0" destOrd="0" presId="urn:microsoft.com/office/officeart/2005/8/layout/hierarchy2"/>
    <dgm:cxn modelId="{0C41C712-3D48-44C0-8903-910E3C397629}" type="presOf" srcId="{362E3B71-9D71-46BA-8A17-9C51ACC7FBDA}" destId="{4DDDB47C-6801-4EDF-8432-3E38EEE681EF}" srcOrd="0" destOrd="0" presId="urn:microsoft.com/office/officeart/2005/8/layout/hierarchy2"/>
    <dgm:cxn modelId="{932E8318-2A17-46B9-9608-050856443A34}" type="presOf" srcId="{FC7AF23D-1298-4892-AF34-FAC005D1FD33}" destId="{DED94B9F-30C8-4142-96FF-802787A3629A}" srcOrd="1" destOrd="0" presId="urn:microsoft.com/office/officeart/2005/8/layout/hierarchy2"/>
    <dgm:cxn modelId="{87C2491B-1352-4B78-81FD-028155D8F5E1}" type="presOf" srcId="{3889E7F4-CE4E-4BBB-986D-1988C54B792D}" destId="{133D510F-AB46-449C-8AD9-36D21C9B6654}" srcOrd="0" destOrd="0" presId="urn:microsoft.com/office/officeart/2005/8/layout/hierarchy2"/>
    <dgm:cxn modelId="{71342F28-A78C-4468-AAB6-DFEB2A96D689}" srcId="{B3FA7CC2-F147-4CC7-A1C5-DC321B06D39C}" destId="{4D077AB8-A487-4FE3-BED1-D9E148AACCE6}" srcOrd="4" destOrd="0" parTransId="{F1745501-CA40-4A31-84E8-1ECC7F40FF69}" sibTransId="{60876272-5F01-4918-BF25-5A76DC5DE93C}"/>
    <dgm:cxn modelId="{6ECA7440-10A4-4689-BEE6-676009BAE86C}" type="presOf" srcId="{F1745501-CA40-4A31-84E8-1ECC7F40FF69}" destId="{C61AC838-C161-4240-9CCF-F349D5A3A9A9}" srcOrd="1" destOrd="0" presId="urn:microsoft.com/office/officeart/2005/8/layout/hierarchy2"/>
    <dgm:cxn modelId="{54FA6F5F-AFFF-45A0-94AC-7EAC75E51688}" type="presOf" srcId="{3889E7F4-CE4E-4BBB-986D-1988C54B792D}" destId="{81352936-FC9C-4AD4-895C-13320532A2B6}" srcOrd="1" destOrd="0" presId="urn:microsoft.com/office/officeart/2005/8/layout/hierarchy2"/>
    <dgm:cxn modelId="{E329434C-F55E-4DD0-8E21-0FBA826A16FE}" type="presOf" srcId="{B3FA7CC2-F147-4CC7-A1C5-DC321B06D39C}" destId="{BE67746D-05F9-4B39-86FC-1DDB9C62D7CB}" srcOrd="0" destOrd="0" presId="urn:microsoft.com/office/officeart/2005/8/layout/hierarchy2"/>
    <dgm:cxn modelId="{16D9636E-012F-4034-80BB-B6DDA26A3992}" srcId="{F7CFE43A-77CB-46D8-AB52-1C9553DE1FC0}" destId="{B3FA7CC2-F147-4CC7-A1C5-DC321B06D39C}" srcOrd="0" destOrd="0" parTransId="{343617DF-419E-4607-A3D9-5F25244E5F3A}" sibTransId="{BAD34D44-4C85-4772-83D8-DAB9B5C9FFFB}"/>
    <dgm:cxn modelId="{E7005B71-FEC0-4817-A5AC-BE9B0B4501FB}" type="presOf" srcId="{99AFFC79-D5AC-43FF-A061-296DECBA8DBE}" destId="{BFC6C905-E14A-4548-AB2B-B46AD6A75E8D}" srcOrd="1" destOrd="0" presId="urn:microsoft.com/office/officeart/2005/8/layout/hierarchy2"/>
    <dgm:cxn modelId="{56AADD56-C407-4EA2-8473-204D2E7A6631}" type="presOf" srcId="{C94A34D6-EDC1-444D-BE4E-818BF13AB45C}" destId="{3E55589F-CF5F-4A4F-A12B-76B2B72E4B9F}" srcOrd="0" destOrd="0" presId="urn:microsoft.com/office/officeart/2005/8/layout/hierarchy2"/>
    <dgm:cxn modelId="{08C15A7A-38F8-49C7-9F90-DF576986D7B0}" type="presOf" srcId="{99AFFC79-D5AC-43FF-A061-296DECBA8DBE}" destId="{ADBE9A36-77AF-42ED-A3EE-DA91B6213111}" srcOrd="0" destOrd="0" presId="urn:microsoft.com/office/officeart/2005/8/layout/hierarchy2"/>
    <dgm:cxn modelId="{4CE6ED82-C5C9-4C6B-A3E4-BDBB2B65438B}" type="presOf" srcId="{F1745501-CA40-4A31-84E8-1ECC7F40FF69}" destId="{ED2C21E7-AC54-4951-B5CA-3A979C2FDC78}" srcOrd="0" destOrd="0" presId="urn:microsoft.com/office/officeart/2005/8/layout/hierarchy2"/>
    <dgm:cxn modelId="{C4DA3087-8E44-48D7-8721-C27FDA5F2BE0}" type="presOf" srcId="{C94A34D6-EDC1-444D-BE4E-818BF13AB45C}" destId="{CF201D23-DA3B-43C8-8F3C-6D3F6019A198}" srcOrd="1" destOrd="0" presId="urn:microsoft.com/office/officeart/2005/8/layout/hierarchy2"/>
    <dgm:cxn modelId="{A38E9D87-2670-4B3A-87A6-D6521181F492}" type="presOf" srcId="{FC7AF23D-1298-4892-AF34-FAC005D1FD33}" destId="{72E498E1-57B7-4AC2-AEA3-B7757797E9C5}" srcOrd="0" destOrd="0" presId="urn:microsoft.com/office/officeart/2005/8/layout/hierarchy2"/>
    <dgm:cxn modelId="{0EFAD689-0DE6-48C8-8A37-307314035A37}" srcId="{B3FA7CC2-F147-4CC7-A1C5-DC321B06D39C}" destId="{38EC694E-2B13-48F5-85E7-97E61B2FDF0F}" srcOrd="3" destOrd="0" parTransId="{FC7AF23D-1298-4892-AF34-FAC005D1FD33}" sibTransId="{55916E59-61BE-4F5A-A01D-7B3F65890E7B}"/>
    <dgm:cxn modelId="{E0B1F396-6580-40B2-A1E3-BB5058686AF3}" type="presOf" srcId="{38EC694E-2B13-48F5-85E7-97E61B2FDF0F}" destId="{16DAE608-780D-4ACB-BEAC-B8112B664B4A}" srcOrd="0" destOrd="0" presId="urn:microsoft.com/office/officeart/2005/8/layout/hierarchy2"/>
    <dgm:cxn modelId="{CC5923BC-C80D-4086-B96F-D1F6BF02E9B6}" type="presOf" srcId="{4D077AB8-A487-4FE3-BED1-D9E148AACCE6}" destId="{CE6F34CB-8F0C-4168-A540-8F122169EE6D}" srcOrd="0" destOrd="0" presId="urn:microsoft.com/office/officeart/2005/8/layout/hierarchy2"/>
    <dgm:cxn modelId="{B710DAC0-47C8-4922-B9C4-D4DE6B3A94C2}" srcId="{B3FA7CC2-F147-4CC7-A1C5-DC321B06D39C}" destId="{BA07C770-E012-4EB8-98CC-F5536BDBEE82}" srcOrd="2" destOrd="0" parTransId="{C94A34D6-EDC1-444D-BE4E-818BF13AB45C}" sibTransId="{E400762C-7BBC-4F4F-9503-972DF24ABBD7}"/>
    <dgm:cxn modelId="{60D16AC2-2207-4838-BB51-525B8F89407C}" type="presOf" srcId="{FC271A38-7373-4FC6-A83B-8C87F8B27A00}" destId="{3BE4BCE3-C373-4511-883F-8C30BCF08F67}" srcOrd="0" destOrd="0" presId="urn:microsoft.com/office/officeart/2005/8/layout/hierarchy2"/>
    <dgm:cxn modelId="{8D0B68C4-4B25-48D2-A680-25DA6140DD75}" type="presOf" srcId="{BA07C770-E012-4EB8-98CC-F5536BDBEE82}" destId="{4B6F738E-8DED-49CA-9D7D-00E473DD51B3}" srcOrd="0" destOrd="0" presId="urn:microsoft.com/office/officeart/2005/8/layout/hierarchy2"/>
    <dgm:cxn modelId="{9A747FD9-BBDB-4443-BD93-DB096AD98B81}" srcId="{B3FA7CC2-F147-4CC7-A1C5-DC321B06D39C}" destId="{FC271A38-7373-4FC6-A83B-8C87F8B27A00}" srcOrd="1" destOrd="0" parTransId="{3889E7F4-CE4E-4BBB-986D-1988C54B792D}" sibTransId="{52BCF0D5-51DA-41E8-B44F-5AB390856E3E}"/>
    <dgm:cxn modelId="{F4E0D2DC-A7C7-4A98-B63B-742914BC305D}" srcId="{B3FA7CC2-F147-4CC7-A1C5-DC321B06D39C}" destId="{362E3B71-9D71-46BA-8A17-9C51ACC7FBDA}" srcOrd="0" destOrd="0" parTransId="{99AFFC79-D5AC-43FF-A061-296DECBA8DBE}" sibTransId="{B5162AD5-33AE-4D14-AA2D-658575F0137F}"/>
    <dgm:cxn modelId="{82005DCC-F984-42E6-BDA4-75CB71141931}" type="presParOf" srcId="{78E7201E-0CAF-4485-81A9-B22BB6D607BA}" destId="{19FDF61A-7C01-4532-9ACC-5A5971C39EFF}" srcOrd="0" destOrd="0" presId="urn:microsoft.com/office/officeart/2005/8/layout/hierarchy2"/>
    <dgm:cxn modelId="{A06AE44B-4682-4E92-9AEA-EF160D38E9FC}" type="presParOf" srcId="{19FDF61A-7C01-4532-9ACC-5A5971C39EFF}" destId="{BE67746D-05F9-4B39-86FC-1DDB9C62D7CB}" srcOrd="0" destOrd="0" presId="urn:microsoft.com/office/officeart/2005/8/layout/hierarchy2"/>
    <dgm:cxn modelId="{2E6D5076-D387-4FF6-AE46-24863F67150B}" type="presParOf" srcId="{19FDF61A-7C01-4532-9ACC-5A5971C39EFF}" destId="{769015C6-1A45-493F-917D-F333D048D914}" srcOrd="1" destOrd="0" presId="urn:microsoft.com/office/officeart/2005/8/layout/hierarchy2"/>
    <dgm:cxn modelId="{923EF1E7-1211-4D35-8FB9-F33E39676385}" type="presParOf" srcId="{769015C6-1A45-493F-917D-F333D048D914}" destId="{ADBE9A36-77AF-42ED-A3EE-DA91B6213111}" srcOrd="0" destOrd="0" presId="urn:microsoft.com/office/officeart/2005/8/layout/hierarchy2"/>
    <dgm:cxn modelId="{C3DC7384-8D00-4B83-ABE6-42DA2FFCA9FA}" type="presParOf" srcId="{ADBE9A36-77AF-42ED-A3EE-DA91B6213111}" destId="{BFC6C905-E14A-4548-AB2B-B46AD6A75E8D}" srcOrd="0" destOrd="0" presId="urn:microsoft.com/office/officeart/2005/8/layout/hierarchy2"/>
    <dgm:cxn modelId="{85025D72-F79E-402B-9770-44B1CEAF0D82}" type="presParOf" srcId="{769015C6-1A45-493F-917D-F333D048D914}" destId="{01255589-E118-4942-8914-0AFC09F6836B}" srcOrd="1" destOrd="0" presId="urn:microsoft.com/office/officeart/2005/8/layout/hierarchy2"/>
    <dgm:cxn modelId="{8482F30D-DA52-490F-828B-9D21C99252AD}" type="presParOf" srcId="{01255589-E118-4942-8914-0AFC09F6836B}" destId="{4DDDB47C-6801-4EDF-8432-3E38EEE681EF}" srcOrd="0" destOrd="0" presId="urn:microsoft.com/office/officeart/2005/8/layout/hierarchy2"/>
    <dgm:cxn modelId="{7F4FB6CF-5D5C-4DA6-B86B-2E75B45436CE}" type="presParOf" srcId="{01255589-E118-4942-8914-0AFC09F6836B}" destId="{39B09BA9-BBC9-4251-9ECF-F8C363747BFD}" srcOrd="1" destOrd="0" presId="urn:microsoft.com/office/officeart/2005/8/layout/hierarchy2"/>
    <dgm:cxn modelId="{823B5734-EFB1-48E6-832A-9FAC7F504034}" type="presParOf" srcId="{769015C6-1A45-493F-917D-F333D048D914}" destId="{133D510F-AB46-449C-8AD9-36D21C9B6654}" srcOrd="2" destOrd="0" presId="urn:microsoft.com/office/officeart/2005/8/layout/hierarchy2"/>
    <dgm:cxn modelId="{7145DCDB-07C9-4FD6-A50D-2D9CDA96A521}" type="presParOf" srcId="{133D510F-AB46-449C-8AD9-36D21C9B6654}" destId="{81352936-FC9C-4AD4-895C-13320532A2B6}" srcOrd="0" destOrd="0" presId="urn:microsoft.com/office/officeart/2005/8/layout/hierarchy2"/>
    <dgm:cxn modelId="{BF140233-BFD6-433A-9BC7-F2B60D1664B9}" type="presParOf" srcId="{769015C6-1A45-493F-917D-F333D048D914}" destId="{15C0EEA6-64EF-46D9-B4D1-E1FD22D099BD}" srcOrd="3" destOrd="0" presId="urn:microsoft.com/office/officeart/2005/8/layout/hierarchy2"/>
    <dgm:cxn modelId="{1BA334A4-7A51-4617-85FF-AC77FE0BB588}" type="presParOf" srcId="{15C0EEA6-64EF-46D9-B4D1-E1FD22D099BD}" destId="{3BE4BCE3-C373-4511-883F-8C30BCF08F67}" srcOrd="0" destOrd="0" presId="urn:microsoft.com/office/officeart/2005/8/layout/hierarchy2"/>
    <dgm:cxn modelId="{AD4BA372-2B80-4B8E-A23E-417E5F341E36}" type="presParOf" srcId="{15C0EEA6-64EF-46D9-B4D1-E1FD22D099BD}" destId="{6CB2B1EE-761D-4AF1-8C8F-603ABA0F31C7}" srcOrd="1" destOrd="0" presId="urn:microsoft.com/office/officeart/2005/8/layout/hierarchy2"/>
    <dgm:cxn modelId="{44A21D16-7A2C-4F28-A6CF-A4637395874A}" type="presParOf" srcId="{769015C6-1A45-493F-917D-F333D048D914}" destId="{3E55589F-CF5F-4A4F-A12B-76B2B72E4B9F}" srcOrd="4" destOrd="0" presId="urn:microsoft.com/office/officeart/2005/8/layout/hierarchy2"/>
    <dgm:cxn modelId="{6F591207-954D-47AE-959E-0D30FF9334BD}" type="presParOf" srcId="{3E55589F-CF5F-4A4F-A12B-76B2B72E4B9F}" destId="{CF201D23-DA3B-43C8-8F3C-6D3F6019A198}" srcOrd="0" destOrd="0" presId="urn:microsoft.com/office/officeart/2005/8/layout/hierarchy2"/>
    <dgm:cxn modelId="{21786DBC-4B94-486C-8B2D-0EEC49304AA0}" type="presParOf" srcId="{769015C6-1A45-493F-917D-F333D048D914}" destId="{1A115993-3E45-46EA-BE29-BF61C091C9C4}" srcOrd="5" destOrd="0" presId="urn:microsoft.com/office/officeart/2005/8/layout/hierarchy2"/>
    <dgm:cxn modelId="{93F0C7CA-FAE1-475D-9908-512B48442310}" type="presParOf" srcId="{1A115993-3E45-46EA-BE29-BF61C091C9C4}" destId="{4B6F738E-8DED-49CA-9D7D-00E473DD51B3}" srcOrd="0" destOrd="0" presId="urn:microsoft.com/office/officeart/2005/8/layout/hierarchy2"/>
    <dgm:cxn modelId="{85B7E5D4-D34C-4823-B60B-5691F2F2677E}" type="presParOf" srcId="{1A115993-3E45-46EA-BE29-BF61C091C9C4}" destId="{99E97646-E739-42EF-B16C-5924F0A912EF}" srcOrd="1" destOrd="0" presId="urn:microsoft.com/office/officeart/2005/8/layout/hierarchy2"/>
    <dgm:cxn modelId="{5E4EE892-43D9-431D-B363-4FFB2E9C6EAF}" type="presParOf" srcId="{769015C6-1A45-493F-917D-F333D048D914}" destId="{72E498E1-57B7-4AC2-AEA3-B7757797E9C5}" srcOrd="6" destOrd="0" presId="urn:microsoft.com/office/officeart/2005/8/layout/hierarchy2"/>
    <dgm:cxn modelId="{D4C9F042-D5BD-45BE-857A-616984B4A95A}" type="presParOf" srcId="{72E498E1-57B7-4AC2-AEA3-B7757797E9C5}" destId="{DED94B9F-30C8-4142-96FF-802787A3629A}" srcOrd="0" destOrd="0" presId="urn:microsoft.com/office/officeart/2005/8/layout/hierarchy2"/>
    <dgm:cxn modelId="{B95E6437-A869-46AE-A1B6-4314529720D0}" type="presParOf" srcId="{769015C6-1A45-493F-917D-F333D048D914}" destId="{751CBA21-DB09-49F3-8B23-79B1BB0464EF}" srcOrd="7" destOrd="0" presId="urn:microsoft.com/office/officeart/2005/8/layout/hierarchy2"/>
    <dgm:cxn modelId="{A75C8A37-C10E-45EA-84A8-3C30C2D144F0}" type="presParOf" srcId="{751CBA21-DB09-49F3-8B23-79B1BB0464EF}" destId="{16DAE608-780D-4ACB-BEAC-B8112B664B4A}" srcOrd="0" destOrd="0" presId="urn:microsoft.com/office/officeart/2005/8/layout/hierarchy2"/>
    <dgm:cxn modelId="{6D429F90-D42E-43DA-A480-5E30A5A3F086}" type="presParOf" srcId="{751CBA21-DB09-49F3-8B23-79B1BB0464EF}" destId="{B9EDB892-104C-4D5E-9843-B8A552D19F19}" srcOrd="1" destOrd="0" presId="urn:microsoft.com/office/officeart/2005/8/layout/hierarchy2"/>
    <dgm:cxn modelId="{DA682C62-86FE-4C17-932D-2871A909B623}" type="presParOf" srcId="{769015C6-1A45-493F-917D-F333D048D914}" destId="{ED2C21E7-AC54-4951-B5CA-3A979C2FDC78}" srcOrd="8" destOrd="0" presId="urn:microsoft.com/office/officeart/2005/8/layout/hierarchy2"/>
    <dgm:cxn modelId="{82BC9595-AE54-4A1E-8EB9-9DA0BE9A9DDD}" type="presParOf" srcId="{ED2C21E7-AC54-4951-B5CA-3A979C2FDC78}" destId="{C61AC838-C161-4240-9CCF-F349D5A3A9A9}" srcOrd="0" destOrd="0" presId="urn:microsoft.com/office/officeart/2005/8/layout/hierarchy2"/>
    <dgm:cxn modelId="{B0BC175D-2BF0-4607-959E-B5B1ECE7953C}" type="presParOf" srcId="{769015C6-1A45-493F-917D-F333D048D914}" destId="{273C756A-A6F4-45A0-9730-EF80008988D2}" srcOrd="9" destOrd="0" presId="urn:microsoft.com/office/officeart/2005/8/layout/hierarchy2"/>
    <dgm:cxn modelId="{CFD0792E-0CEF-402D-ADC2-9EA29B11B13D}" type="presParOf" srcId="{273C756A-A6F4-45A0-9730-EF80008988D2}" destId="{CE6F34CB-8F0C-4168-A540-8F122169EE6D}" srcOrd="0" destOrd="0" presId="urn:microsoft.com/office/officeart/2005/8/layout/hierarchy2"/>
    <dgm:cxn modelId="{AE4F12B3-53E4-47DD-9277-5ADAF94A876E}" type="presParOf" srcId="{273C756A-A6F4-45A0-9730-EF80008988D2}" destId="{39671710-E909-4741-AE01-DCB3212D5FAE}"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CFE43A-77CB-46D8-AB52-1C9553DE1FC0}"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FC271A38-7373-4FC6-A83B-8C87F8B27A00}">
      <dgm:prSet phldrT="[テキスト]" custT="1"/>
      <dgm:spPr>
        <a:solidFill>
          <a:schemeClr val="accent4">
            <a:lumMod val="20000"/>
            <a:lumOff val="80000"/>
          </a:schemeClr>
        </a:solidFill>
      </dgm:spPr>
      <dgm:t>
        <a:bodyPr/>
        <a:lstStyle/>
        <a:p>
          <a:pPr algn="l"/>
          <a:r>
            <a:rPr kumimoji="1" lang="en-US" altLang="en-US" sz="2800" b="1" dirty="0">
              <a:latin typeface="Times New Roman" panose="02020603050405020304" pitchFamily="18" charset="0"/>
              <a:cs typeface="Times New Roman" panose="02020603050405020304" pitchFamily="18" charset="0"/>
            </a:rPr>
            <a:t>(b) Termination</a:t>
          </a:r>
          <a:endParaRPr kumimoji="1" lang="ja-JP" altLang="en-US" sz="2800" b="1" dirty="0">
            <a:latin typeface="Times New Roman" panose="02020603050405020304" pitchFamily="18" charset="0"/>
            <a:cs typeface="Times New Roman" panose="02020603050405020304" pitchFamily="18" charset="0"/>
          </a:endParaRPr>
        </a:p>
      </dgm:t>
    </dgm:pt>
    <dgm:pt modelId="{3889E7F4-CE4E-4BBB-986D-1988C54B792D}" type="parTrans" cxnId="{9A747FD9-BBDB-4443-BD93-DB096AD98B81}">
      <dgm:prSet custT="1"/>
      <dgm:spPr/>
      <dgm:t>
        <a:bodyPr/>
        <a:lstStyle/>
        <a:p>
          <a:endParaRPr kumimoji="1" lang="ja-JP" altLang="en-US" sz="2800" b="1">
            <a:latin typeface="Times New Roman" panose="02020603050405020304" pitchFamily="18" charset="0"/>
            <a:cs typeface="Times New Roman" panose="02020603050405020304" pitchFamily="18" charset="0"/>
          </a:endParaRPr>
        </a:p>
      </dgm:t>
    </dgm:pt>
    <dgm:pt modelId="{52BCF0D5-51DA-41E8-B44F-5AB390856E3E}" type="sibTrans" cxnId="{9A747FD9-BBDB-4443-BD93-DB096AD98B81}">
      <dgm:prSet/>
      <dgm:spPr/>
      <dgm:t>
        <a:bodyPr/>
        <a:lstStyle/>
        <a:p>
          <a:endParaRPr kumimoji="1" lang="ja-JP" altLang="en-US" sz="2800" b="1">
            <a:latin typeface="Times New Roman" panose="02020603050405020304" pitchFamily="18" charset="0"/>
            <a:cs typeface="Times New Roman" panose="02020603050405020304" pitchFamily="18" charset="0"/>
          </a:endParaRPr>
        </a:p>
      </dgm:t>
    </dgm:pt>
    <dgm:pt modelId="{BA07C770-E012-4EB8-98CC-F5536BDBEE82}">
      <dgm:prSet phldrT="[テキスト]" custT="1"/>
      <dgm:spPr>
        <a:solidFill>
          <a:schemeClr val="accent6">
            <a:lumMod val="20000"/>
            <a:lumOff val="80000"/>
          </a:schemeClr>
        </a:solidFill>
      </dgm:spPr>
      <dgm:t>
        <a:bodyPr/>
        <a:lstStyle/>
        <a:p>
          <a:pPr algn="l"/>
          <a:r>
            <a:rPr kumimoji="1" lang="en-US" altLang="en-US" sz="2800" b="1" dirty="0">
              <a:latin typeface="Times New Roman" panose="02020603050405020304" pitchFamily="18" charset="0"/>
              <a:cs typeface="Times New Roman" panose="02020603050405020304" pitchFamily="18" charset="0"/>
            </a:rPr>
            <a:t>(c) Damages</a:t>
          </a:r>
          <a:endParaRPr kumimoji="1" lang="ja-JP" altLang="en-US" sz="2800" b="1" dirty="0">
            <a:latin typeface="Times New Roman" panose="02020603050405020304" pitchFamily="18" charset="0"/>
            <a:cs typeface="Times New Roman" panose="02020603050405020304" pitchFamily="18" charset="0"/>
          </a:endParaRPr>
        </a:p>
      </dgm:t>
    </dgm:pt>
    <dgm:pt modelId="{C94A34D6-EDC1-444D-BE4E-818BF13AB45C}" type="parTrans" cxnId="{B710DAC0-47C8-4922-B9C4-D4DE6B3A94C2}">
      <dgm:prSet custT="1"/>
      <dgm:spPr/>
      <dgm:t>
        <a:bodyPr/>
        <a:lstStyle/>
        <a:p>
          <a:endParaRPr kumimoji="1" lang="ja-JP" altLang="en-US" sz="2800" b="1">
            <a:latin typeface="Times New Roman" panose="02020603050405020304" pitchFamily="18" charset="0"/>
            <a:cs typeface="Times New Roman" panose="02020603050405020304" pitchFamily="18" charset="0"/>
          </a:endParaRPr>
        </a:p>
      </dgm:t>
    </dgm:pt>
    <dgm:pt modelId="{E400762C-7BBC-4F4F-9503-972DF24ABBD7}" type="sibTrans" cxnId="{B710DAC0-47C8-4922-B9C4-D4DE6B3A94C2}">
      <dgm:prSet/>
      <dgm:spPr/>
      <dgm:t>
        <a:bodyPr/>
        <a:lstStyle/>
        <a:p>
          <a:endParaRPr kumimoji="1" lang="ja-JP" altLang="en-US" sz="2800" b="1">
            <a:latin typeface="Times New Roman" panose="02020603050405020304" pitchFamily="18" charset="0"/>
            <a:cs typeface="Times New Roman" panose="02020603050405020304" pitchFamily="18" charset="0"/>
          </a:endParaRPr>
        </a:p>
      </dgm:t>
    </dgm:pt>
    <dgm:pt modelId="{B3FA7CC2-F147-4CC7-A1C5-DC321B06D39C}">
      <dgm:prSet phldrT="[テキスト]" custT="1"/>
      <dgm:spPr>
        <a:solidFill>
          <a:srgbClr val="E9CEFE"/>
        </a:solidFill>
      </dgm:spPr>
      <dgm:t>
        <a:bodyPr/>
        <a:lstStyle/>
        <a:p>
          <a:r>
            <a:rPr kumimoji="1" lang="en-US" altLang="en-US" sz="2800" b="1" dirty="0">
              <a:latin typeface="Times New Roman" panose="02020603050405020304" pitchFamily="18" charset="0"/>
              <a:cs typeface="Times New Roman" panose="02020603050405020304" pitchFamily="18" charset="0"/>
            </a:rPr>
            <a:t>Remedies of </a:t>
          </a:r>
          <a:br>
            <a:rPr kumimoji="1" lang="en-US" altLang="en-US" sz="2800" b="1" dirty="0">
              <a:latin typeface="Times New Roman" panose="02020603050405020304" pitchFamily="18" charset="0"/>
              <a:cs typeface="Times New Roman" panose="02020603050405020304" pitchFamily="18" charset="0"/>
            </a:rPr>
          </a:br>
          <a:r>
            <a:rPr kumimoji="1" lang="en-US" altLang="en-US" sz="2800" b="1" dirty="0">
              <a:latin typeface="Times New Roman" panose="02020603050405020304" pitchFamily="18" charset="0"/>
              <a:cs typeface="Times New Roman" panose="02020603050405020304" pitchFamily="18" charset="0"/>
            </a:rPr>
            <a:t>non-performance</a:t>
          </a:r>
          <a:br>
            <a:rPr kumimoji="1" lang="en-US" altLang="en-US" sz="2800" b="1" dirty="0">
              <a:latin typeface="Times New Roman" panose="02020603050405020304" pitchFamily="18" charset="0"/>
              <a:cs typeface="Times New Roman" panose="02020603050405020304" pitchFamily="18" charset="0"/>
            </a:rPr>
          </a:br>
          <a:r>
            <a:rPr kumimoji="1" lang="en-US" altLang="en-US" sz="2800" b="1" dirty="0">
              <a:latin typeface="Times New Roman" panose="02020603050405020304" pitchFamily="18" charset="0"/>
              <a:cs typeface="Times New Roman" panose="02020603050405020304" pitchFamily="18" charset="0"/>
            </a:rPr>
            <a:t>of contract</a:t>
          </a:r>
          <a:endParaRPr kumimoji="1" lang="ja-JP" altLang="en-US" sz="2800" b="1" dirty="0">
            <a:latin typeface="Times New Roman" panose="02020603050405020304" pitchFamily="18" charset="0"/>
            <a:cs typeface="Times New Roman" panose="02020603050405020304" pitchFamily="18" charset="0"/>
          </a:endParaRPr>
        </a:p>
      </dgm:t>
    </dgm:pt>
    <dgm:pt modelId="{343617DF-419E-4607-A3D9-5F25244E5F3A}" type="parTrans" cxnId="{16D9636E-012F-4034-80BB-B6DDA26A3992}">
      <dgm:prSet/>
      <dgm:spPr/>
      <dgm:t>
        <a:bodyPr/>
        <a:lstStyle/>
        <a:p>
          <a:endParaRPr kumimoji="1" lang="ja-JP" altLang="en-US" sz="2800" b="1">
            <a:latin typeface="Times New Roman" panose="02020603050405020304" pitchFamily="18" charset="0"/>
            <a:cs typeface="Times New Roman" panose="02020603050405020304" pitchFamily="18" charset="0"/>
          </a:endParaRPr>
        </a:p>
      </dgm:t>
    </dgm:pt>
    <dgm:pt modelId="{BAD34D44-4C85-4772-83D8-DAB9B5C9FFFB}" type="sibTrans" cxnId="{16D9636E-012F-4034-80BB-B6DDA26A3992}">
      <dgm:prSet/>
      <dgm:spPr/>
      <dgm:t>
        <a:bodyPr/>
        <a:lstStyle/>
        <a:p>
          <a:endParaRPr kumimoji="1" lang="ja-JP" altLang="en-US" sz="2800" b="1">
            <a:latin typeface="Times New Roman" panose="02020603050405020304" pitchFamily="18" charset="0"/>
            <a:cs typeface="Times New Roman" panose="02020603050405020304" pitchFamily="18" charset="0"/>
          </a:endParaRPr>
        </a:p>
      </dgm:t>
    </dgm:pt>
    <dgm:pt modelId="{362E3B71-9D71-46BA-8A17-9C51ACC7FBDA}">
      <dgm:prSet phldrT="[テキスト]" custT="1"/>
      <dgm:spPr>
        <a:solidFill>
          <a:schemeClr val="accent2">
            <a:lumMod val="20000"/>
            <a:lumOff val="80000"/>
          </a:schemeClr>
        </a:solidFill>
      </dgm:spPr>
      <dgm:t>
        <a:bodyPr/>
        <a:lstStyle/>
        <a:p>
          <a:pPr algn="l"/>
          <a:r>
            <a:rPr kumimoji="1" lang="en-US" altLang="en-US" sz="2800" b="1" dirty="0">
              <a:latin typeface="Times New Roman" panose="02020603050405020304" pitchFamily="18" charset="0"/>
              <a:cs typeface="Times New Roman" panose="02020603050405020304" pitchFamily="18" charset="0"/>
            </a:rPr>
            <a:t>(a) Specific Performance</a:t>
          </a:r>
          <a:endParaRPr kumimoji="1" lang="ja-JP" altLang="en-US" sz="2800" b="1" dirty="0">
            <a:latin typeface="Times New Roman" panose="02020603050405020304" pitchFamily="18" charset="0"/>
            <a:cs typeface="Times New Roman" panose="02020603050405020304" pitchFamily="18" charset="0"/>
          </a:endParaRPr>
        </a:p>
      </dgm:t>
    </dgm:pt>
    <dgm:pt modelId="{99AFFC79-D5AC-43FF-A061-296DECBA8DBE}" type="parTrans" cxnId="{F4E0D2DC-A7C7-4A98-B63B-742914BC305D}">
      <dgm:prSet custT="1"/>
      <dgm:spPr/>
      <dgm:t>
        <a:bodyPr/>
        <a:lstStyle/>
        <a:p>
          <a:endParaRPr kumimoji="1" lang="ja-JP" altLang="en-US" sz="2800" b="1">
            <a:latin typeface="Times New Roman" panose="02020603050405020304" pitchFamily="18" charset="0"/>
            <a:cs typeface="Times New Roman" panose="02020603050405020304" pitchFamily="18" charset="0"/>
          </a:endParaRPr>
        </a:p>
      </dgm:t>
    </dgm:pt>
    <dgm:pt modelId="{B5162AD5-33AE-4D14-AA2D-658575F0137F}" type="sibTrans" cxnId="{F4E0D2DC-A7C7-4A98-B63B-742914BC305D}">
      <dgm:prSet/>
      <dgm:spPr/>
      <dgm:t>
        <a:bodyPr/>
        <a:lstStyle/>
        <a:p>
          <a:endParaRPr kumimoji="1" lang="ja-JP" altLang="en-US" sz="2800" b="1">
            <a:latin typeface="Times New Roman" panose="02020603050405020304" pitchFamily="18" charset="0"/>
            <a:cs typeface="Times New Roman" panose="02020603050405020304" pitchFamily="18" charset="0"/>
          </a:endParaRPr>
        </a:p>
      </dgm:t>
    </dgm:pt>
    <dgm:pt modelId="{78E7201E-0CAF-4485-81A9-B22BB6D607BA}" type="pres">
      <dgm:prSet presAssocID="{F7CFE43A-77CB-46D8-AB52-1C9553DE1FC0}" presName="diagram" presStyleCnt="0">
        <dgm:presLayoutVars>
          <dgm:chPref val="1"/>
          <dgm:dir/>
          <dgm:animOne val="branch"/>
          <dgm:animLvl val="lvl"/>
          <dgm:resizeHandles val="exact"/>
        </dgm:presLayoutVars>
      </dgm:prSet>
      <dgm:spPr/>
    </dgm:pt>
    <dgm:pt modelId="{19FDF61A-7C01-4532-9ACC-5A5971C39EFF}" type="pres">
      <dgm:prSet presAssocID="{B3FA7CC2-F147-4CC7-A1C5-DC321B06D39C}" presName="root1" presStyleCnt="0"/>
      <dgm:spPr/>
    </dgm:pt>
    <dgm:pt modelId="{BE67746D-05F9-4B39-86FC-1DDB9C62D7CB}" type="pres">
      <dgm:prSet presAssocID="{B3FA7CC2-F147-4CC7-A1C5-DC321B06D39C}" presName="LevelOneTextNode" presStyleLbl="node0" presStyleIdx="0" presStyleCnt="1" custScaleX="136978" custScaleY="130278" custLinFactNeighborX="-24517" custLinFactNeighborY="566">
        <dgm:presLayoutVars>
          <dgm:chPref val="3"/>
        </dgm:presLayoutVars>
      </dgm:prSet>
      <dgm:spPr/>
    </dgm:pt>
    <dgm:pt modelId="{769015C6-1A45-493F-917D-F333D048D914}" type="pres">
      <dgm:prSet presAssocID="{B3FA7CC2-F147-4CC7-A1C5-DC321B06D39C}" presName="level2hierChild" presStyleCnt="0"/>
      <dgm:spPr/>
    </dgm:pt>
    <dgm:pt modelId="{ADBE9A36-77AF-42ED-A3EE-DA91B6213111}" type="pres">
      <dgm:prSet presAssocID="{99AFFC79-D5AC-43FF-A061-296DECBA8DBE}" presName="conn2-1" presStyleLbl="parChTrans1D2" presStyleIdx="0" presStyleCnt="3"/>
      <dgm:spPr/>
    </dgm:pt>
    <dgm:pt modelId="{BFC6C905-E14A-4548-AB2B-B46AD6A75E8D}" type="pres">
      <dgm:prSet presAssocID="{99AFFC79-D5AC-43FF-A061-296DECBA8DBE}" presName="connTx" presStyleLbl="parChTrans1D2" presStyleIdx="0" presStyleCnt="3"/>
      <dgm:spPr/>
    </dgm:pt>
    <dgm:pt modelId="{01255589-E118-4942-8914-0AFC09F6836B}" type="pres">
      <dgm:prSet presAssocID="{362E3B71-9D71-46BA-8A17-9C51ACC7FBDA}" presName="root2" presStyleCnt="0"/>
      <dgm:spPr/>
    </dgm:pt>
    <dgm:pt modelId="{4DDDB47C-6801-4EDF-8432-3E38EEE681EF}" type="pres">
      <dgm:prSet presAssocID="{362E3B71-9D71-46BA-8A17-9C51ACC7FBDA}" presName="LevelTwoTextNode" presStyleLbl="node2" presStyleIdx="0" presStyleCnt="3" custScaleX="177156" custScaleY="121000" custLinFactNeighborX="-10400">
        <dgm:presLayoutVars>
          <dgm:chPref val="3"/>
        </dgm:presLayoutVars>
      </dgm:prSet>
      <dgm:spPr/>
    </dgm:pt>
    <dgm:pt modelId="{39B09BA9-BBC9-4251-9ECF-F8C363747BFD}" type="pres">
      <dgm:prSet presAssocID="{362E3B71-9D71-46BA-8A17-9C51ACC7FBDA}" presName="level3hierChild" presStyleCnt="0"/>
      <dgm:spPr/>
    </dgm:pt>
    <dgm:pt modelId="{133D510F-AB46-449C-8AD9-36D21C9B6654}" type="pres">
      <dgm:prSet presAssocID="{3889E7F4-CE4E-4BBB-986D-1988C54B792D}" presName="conn2-1" presStyleLbl="parChTrans1D2" presStyleIdx="1" presStyleCnt="3"/>
      <dgm:spPr/>
    </dgm:pt>
    <dgm:pt modelId="{81352936-FC9C-4AD4-895C-13320532A2B6}" type="pres">
      <dgm:prSet presAssocID="{3889E7F4-CE4E-4BBB-986D-1988C54B792D}" presName="connTx" presStyleLbl="parChTrans1D2" presStyleIdx="1" presStyleCnt="3"/>
      <dgm:spPr/>
    </dgm:pt>
    <dgm:pt modelId="{15C0EEA6-64EF-46D9-B4D1-E1FD22D099BD}" type="pres">
      <dgm:prSet presAssocID="{FC271A38-7373-4FC6-A83B-8C87F8B27A00}" presName="root2" presStyleCnt="0"/>
      <dgm:spPr/>
    </dgm:pt>
    <dgm:pt modelId="{3BE4BCE3-C373-4511-883F-8C30BCF08F67}" type="pres">
      <dgm:prSet presAssocID="{FC271A38-7373-4FC6-A83B-8C87F8B27A00}" presName="LevelTwoTextNode" presStyleLbl="node2" presStyleIdx="1" presStyleCnt="3" custScaleX="177156" custScaleY="121000" custLinFactNeighborX="-10400">
        <dgm:presLayoutVars>
          <dgm:chPref val="3"/>
        </dgm:presLayoutVars>
      </dgm:prSet>
      <dgm:spPr/>
    </dgm:pt>
    <dgm:pt modelId="{6CB2B1EE-761D-4AF1-8C8F-603ABA0F31C7}" type="pres">
      <dgm:prSet presAssocID="{FC271A38-7373-4FC6-A83B-8C87F8B27A00}" presName="level3hierChild" presStyleCnt="0"/>
      <dgm:spPr/>
    </dgm:pt>
    <dgm:pt modelId="{3E55589F-CF5F-4A4F-A12B-76B2B72E4B9F}" type="pres">
      <dgm:prSet presAssocID="{C94A34D6-EDC1-444D-BE4E-818BF13AB45C}" presName="conn2-1" presStyleLbl="parChTrans1D2" presStyleIdx="2" presStyleCnt="3"/>
      <dgm:spPr/>
    </dgm:pt>
    <dgm:pt modelId="{CF201D23-DA3B-43C8-8F3C-6D3F6019A198}" type="pres">
      <dgm:prSet presAssocID="{C94A34D6-EDC1-444D-BE4E-818BF13AB45C}" presName="connTx" presStyleLbl="parChTrans1D2" presStyleIdx="2" presStyleCnt="3"/>
      <dgm:spPr/>
    </dgm:pt>
    <dgm:pt modelId="{1A115993-3E45-46EA-BE29-BF61C091C9C4}" type="pres">
      <dgm:prSet presAssocID="{BA07C770-E012-4EB8-98CC-F5536BDBEE82}" presName="root2" presStyleCnt="0"/>
      <dgm:spPr/>
    </dgm:pt>
    <dgm:pt modelId="{4B6F738E-8DED-49CA-9D7D-00E473DD51B3}" type="pres">
      <dgm:prSet presAssocID="{BA07C770-E012-4EB8-98CC-F5536BDBEE82}" presName="LevelTwoTextNode" presStyleLbl="node2" presStyleIdx="2" presStyleCnt="3" custScaleX="177156" custScaleY="121000" custLinFactNeighborX="-10400">
        <dgm:presLayoutVars>
          <dgm:chPref val="3"/>
        </dgm:presLayoutVars>
      </dgm:prSet>
      <dgm:spPr/>
    </dgm:pt>
    <dgm:pt modelId="{99E97646-E739-42EF-B16C-5924F0A912EF}" type="pres">
      <dgm:prSet presAssocID="{BA07C770-E012-4EB8-98CC-F5536BDBEE82}" presName="level3hierChild" presStyleCnt="0"/>
      <dgm:spPr/>
    </dgm:pt>
  </dgm:ptLst>
  <dgm:cxnLst>
    <dgm:cxn modelId="{7E2EC00B-C708-4E3E-A4AB-A97ABA507D7C}" type="presOf" srcId="{F7CFE43A-77CB-46D8-AB52-1C9553DE1FC0}" destId="{78E7201E-0CAF-4485-81A9-B22BB6D607BA}" srcOrd="0" destOrd="0" presId="urn:microsoft.com/office/officeart/2005/8/layout/hierarchy2"/>
    <dgm:cxn modelId="{0C41C712-3D48-44C0-8903-910E3C397629}" type="presOf" srcId="{362E3B71-9D71-46BA-8A17-9C51ACC7FBDA}" destId="{4DDDB47C-6801-4EDF-8432-3E38EEE681EF}" srcOrd="0" destOrd="0" presId="urn:microsoft.com/office/officeart/2005/8/layout/hierarchy2"/>
    <dgm:cxn modelId="{87C2491B-1352-4B78-81FD-028155D8F5E1}" type="presOf" srcId="{3889E7F4-CE4E-4BBB-986D-1988C54B792D}" destId="{133D510F-AB46-449C-8AD9-36D21C9B6654}" srcOrd="0" destOrd="0" presId="urn:microsoft.com/office/officeart/2005/8/layout/hierarchy2"/>
    <dgm:cxn modelId="{54FA6F5F-AFFF-45A0-94AC-7EAC75E51688}" type="presOf" srcId="{3889E7F4-CE4E-4BBB-986D-1988C54B792D}" destId="{81352936-FC9C-4AD4-895C-13320532A2B6}" srcOrd="1" destOrd="0" presId="urn:microsoft.com/office/officeart/2005/8/layout/hierarchy2"/>
    <dgm:cxn modelId="{E329434C-F55E-4DD0-8E21-0FBA826A16FE}" type="presOf" srcId="{B3FA7CC2-F147-4CC7-A1C5-DC321B06D39C}" destId="{BE67746D-05F9-4B39-86FC-1DDB9C62D7CB}" srcOrd="0" destOrd="0" presId="urn:microsoft.com/office/officeart/2005/8/layout/hierarchy2"/>
    <dgm:cxn modelId="{16D9636E-012F-4034-80BB-B6DDA26A3992}" srcId="{F7CFE43A-77CB-46D8-AB52-1C9553DE1FC0}" destId="{B3FA7CC2-F147-4CC7-A1C5-DC321B06D39C}" srcOrd="0" destOrd="0" parTransId="{343617DF-419E-4607-A3D9-5F25244E5F3A}" sibTransId="{BAD34D44-4C85-4772-83D8-DAB9B5C9FFFB}"/>
    <dgm:cxn modelId="{E7005B71-FEC0-4817-A5AC-BE9B0B4501FB}" type="presOf" srcId="{99AFFC79-D5AC-43FF-A061-296DECBA8DBE}" destId="{BFC6C905-E14A-4548-AB2B-B46AD6A75E8D}" srcOrd="1" destOrd="0" presId="urn:microsoft.com/office/officeart/2005/8/layout/hierarchy2"/>
    <dgm:cxn modelId="{56AADD56-C407-4EA2-8473-204D2E7A6631}" type="presOf" srcId="{C94A34D6-EDC1-444D-BE4E-818BF13AB45C}" destId="{3E55589F-CF5F-4A4F-A12B-76B2B72E4B9F}" srcOrd="0" destOrd="0" presId="urn:microsoft.com/office/officeart/2005/8/layout/hierarchy2"/>
    <dgm:cxn modelId="{08C15A7A-38F8-49C7-9F90-DF576986D7B0}" type="presOf" srcId="{99AFFC79-D5AC-43FF-A061-296DECBA8DBE}" destId="{ADBE9A36-77AF-42ED-A3EE-DA91B6213111}" srcOrd="0" destOrd="0" presId="urn:microsoft.com/office/officeart/2005/8/layout/hierarchy2"/>
    <dgm:cxn modelId="{C4DA3087-8E44-48D7-8721-C27FDA5F2BE0}" type="presOf" srcId="{C94A34D6-EDC1-444D-BE4E-818BF13AB45C}" destId="{CF201D23-DA3B-43C8-8F3C-6D3F6019A198}" srcOrd="1" destOrd="0" presId="urn:microsoft.com/office/officeart/2005/8/layout/hierarchy2"/>
    <dgm:cxn modelId="{B710DAC0-47C8-4922-B9C4-D4DE6B3A94C2}" srcId="{B3FA7CC2-F147-4CC7-A1C5-DC321B06D39C}" destId="{BA07C770-E012-4EB8-98CC-F5536BDBEE82}" srcOrd="2" destOrd="0" parTransId="{C94A34D6-EDC1-444D-BE4E-818BF13AB45C}" sibTransId="{E400762C-7BBC-4F4F-9503-972DF24ABBD7}"/>
    <dgm:cxn modelId="{60D16AC2-2207-4838-BB51-525B8F89407C}" type="presOf" srcId="{FC271A38-7373-4FC6-A83B-8C87F8B27A00}" destId="{3BE4BCE3-C373-4511-883F-8C30BCF08F67}" srcOrd="0" destOrd="0" presId="urn:microsoft.com/office/officeart/2005/8/layout/hierarchy2"/>
    <dgm:cxn modelId="{8D0B68C4-4B25-48D2-A680-25DA6140DD75}" type="presOf" srcId="{BA07C770-E012-4EB8-98CC-F5536BDBEE82}" destId="{4B6F738E-8DED-49CA-9D7D-00E473DD51B3}" srcOrd="0" destOrd="0" presId="urn:microsoft.com/office/officeart/2005/8/layout/hierarchy2"/>
    <dgm:cxn modelId="{9A747FD9-BBDB-4443-BD93-DB096AD98B81}" srcId="{B3FA7CC2-F147-4CC7-A1C5-DC321B06D39C}" destId="{FC271A38-7373-4FC6-A83B-8C87F8B27A00}" srcOrd="1" destOrd="0" parTransId="{3889E7F4-CE4E-4BBB-986D-1988C54B792D}" sibTransId="{52BCF0D5-51DA-41E8-B44F-5AB390856E3E}"/>
    <dgm:cxn modelId="{F4E0D2DC-A7C7-4A98-B63B-742914BC305D}" srcId="{B3FA7CC2-F147-4CC7-A1C5-DC321B06D39C}" destId="{362E3B71-9D71-46BA-8A17-9C51ACC7FBDA}" srcOrd="0" destOrd="0" parTransId="{99AFFC79-D5AC-43FF-A061-296DECBA8DBE}" sibTransId="{B5162AD5-33AE-4D14-AA2D-658575F0137F}"/>
    <dgm:cxn modelId="{82005DCC-F984-42E6-BDA4-75CB71141931}" type="presParOf" srcId="{78E7201E-0CAF-4485-81A9-B22BB6D607BA}" destId="{19FDF61A-7C01-4532-9ACC-5A5971C39EFF}" srcOrd="0" destOrd="0" presId="urn:microsoft.com/office/officeart/2005/8/layout/hierarchy2"/>
    <dgm:cxn modelId="{A06AE44B-4682-4E92-9AEA-EF160D38E9FC}" type="presParOf" srcId="{19FDF61A-7C01-4532-9ACC-5A5971C39EFF}" destId="{BE67746D-05F9-4B39-86FC-1DDB9C62D7CB}" srcOrd="0" destOrd="0" presId="urn:microsoft.com/office/officeart/2005/8/layout/hierarchy2"/>
    <dgm:cxn modelId="{2E6D5076-D387-4FF6-AE46-24863F67150B}" type="presParOf" srcId="{19FDF61A-7C01-4532-9ACC-5A5971C39EFF}" destId="{769015C6-1A45-493F-917D-F333D048D914}" srcOrd="1" destOrd="0" presId="urn:microsoft.com/office/officeart/2005/8/layout/hierarchy2"/>
    <dgm:cxn modelId="{923EF1E7-1211-4D35-8FB9-F33E39676385}" type="presParOf" srcId="{769015C6-1A45-493F-917D-F333D048D914}" destId="{ADBE9A36-77AF-42ED-A3EE-DA91B6213111}" srcOrd="0" destOrd="0" presId="urn:microsoft.com/office/officeart/2005/8/layout/hierarchy2"/>
    <dgm:cxn modelId="{C3DC7384-8D00-4B83-ABE6-42DA2FFCA9FA}" type="presParOf" srcId="{ADBE9A36-77AF-42ED-A3EE-DA91B6213111}" destId="{BFC6C905-E14A-4548-AB2B-B46AD6A75E8D}" srcOrd="0" destOrd="0" presId="urn:microsoft.com/office/officeart/2005/8/layout/hierarchy2"/>
    <dgm:cxn modelId="{85025D72-F79E-402B-9770-44B1CEAF0D82}" type="presParOf" srcId="{769015C6-1A45-493F-917D-F333D048D914}" destId="{01255589-E118-4942-8914-0AFC09F6836B}" srcOrd="1" destOrd="0" presId="urn:microsoft.com/office/officeart/2005/8/layout/hierarchy2"/>
    <dgm:cxn modelId="{8482F30D-DA52-490F-828B-9D21C99252AD}" type="presParOf" srcId="{01255589-E118-4942-8914-0AFC09F6836B}" destId="{4DDDB47C-6801-4EDF-8432-3E38EEE681EF}" srcOrd="0" destOrd="0" presId="urn:microsoft.com/office/officeart/2005/8/layout/hierarchy2"/>
    <dgm:cxn modelId="{7F4FB6CF-5D5C-4DA6-B86B-2E75B45436CE}" type="presParOf" srcId="{01255589-E118-4942-8914-0AFC09F6836B}" destId="{39B09BA9-BBC9-4251-9ECF-F8C363747BFD}" srcOrd="1" destOrd="0" presId="urn:microsoft.com/office/officeart/2005/8/layout/hierarchy2"/>
    <dgm:cxn modelId="{823B5734-EFB1-48E6-832A-9FAC7F504034}" type="presParOf" srcId="{769015C6-1A45-493F-917D-F333D048D914}" destId="{133D510F-AB46-449C-8AD9-36D21C9B6654}" srcOrd="2" destOrd="0" presId="urn:microsoft.com/office/officeart/2005/8/layout/hierarchy2"/>
    <dgm:cxn modelId="{7145DCDB-07C9-4FD6-A50D-2D9CDA96A521}" type="presParOf" srcId="{133D510F-AB46-449C-8AD9-36D21C9B6654}" destId="{81352936-FC9C-4AD4-895C-13320532A2B6}" srcOrd="0" destOrd="0" presId="urn:microsoft.com/office/officeart/2005/8/layout/hierarchy2"/>
    <dgm:cxn modelId="{BF140233-BFD6-433A-9BC7-F2B60D1664B9}" type="presParOf" srcId="{769015C6-1A45-493F-917D-F333D048D914}" destId="{15C0EEA6-64EF-46D9-B4D1-E1FD22D099BD}" srcOrd="3" destOrd="0" presId="urn:microsoft.com/office/officeart/2005/8/layout/hierarchy2"/>
    <dgm:cxn modelId="{1BA334A4-7A51-4617-85FF-AC77FE0BB588}" type="presParOf" srcId="{15C0EEA6-64EF-46D9-B4D1-E1FD22D099BD}" destId="{3BE4BCE3-C373-4511-883F-8C30BCF08F67}" srcOrd="0" destOrd="0" presId="urn:microsoft.com/office/officeart/2005/8/layout/hierarchy2"/>
    <dgm:cxn modelId="{AD4BA372-2B80-4B8E-A23E-417E5F341E36}" type="presParOf" srcId="{15C0EEA6-64EF-46D9-B4D1-E1FD22D099BD}" destId="{6CB2B1EE-761D-4AF1-8C8F-603ABA0F31C7}" srcOrd="1" destOrd="0" presId="urn:microsoft.com/office/officeart/2005/8/layout/hierarchy2"/>
    <dgm:cxn modelId="{44A21D16-7A2C-4F28-A6CF-A4637395874A}" type="presParOf" srcId="{769015C6-1A45-493F-917D-F333D048D914}" destId="{3E55589F-CF5F-4A4F-A12B-76B2B72E4B9F}" srcOrd="4" destOrd="0" presId="urn:microsoft.com/office/officeart/2005/8/layout/hierarchy2"/>
    <dgm:cxn modelId="{6F591207-954D-47AE-959E-0D30FF9334BD}" type="presParOf" srcId="{3E55589F-CF5F-4A4F-A12B-76B2B72E4B9F}" destId="{CF201D23-DA3B-43C8-8F3C-6D3F6019A198}" srcOrd="0" destOrd="0" presId="urn:microsoft.com/office/officeart/2005/8/layout/hierarchy2"/>
    <dgm:cxn modelId="{21786DBC-4B94-486C-8B2D-0EEC49304AA0}" type="presParOf" srcId="{769015C6-1A45-493F-917D-F333D048D914}" destId="{1A115993-3E45-46EA-BE29-BF61C091C9C4}" srcOrd="5" destOrd="0" presId="urn:microsoft.com/office/officeart/2005/8/layout/hierarchy2"/>
    <dgm:cxn modelId="{93F0C7CA-FAE1-475D-9908-512B48442310}" type="presParOf" srcId="{1A115993-3E45-46EA-BE29-BF61C091C9C4}" destId="{4B6F738E-8DED-49CA-9D7D-00E473DD51B3}" srcOrd="0" destOrd="0" presId="urn:microsoft.com/office/officeart/2005/8/layout/hierarchy2"/>
    <dgm:cxn modelId="{85B7E5D4-D34C-4823-B60B-5691F2F2677E}" type="presParOf" srcId="{1A115993-3E45-46EA-BE29-BF61C091C9C4}" destId="{99E97646-E739-42EF-B16C-5924F0A912EF}"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AF883-2749-4C7D-B80D-9365665EFA7B}">
      <dsp:nvSpPr>
        <dsp:cNvPr id="0" name=""/>
        <dsp:cNvSpPr/>
      </dsp:nvSpPr>
      <dsp:spPr>
        <a:xfrm>
          <a:off x="154730" y="1762940"/>
          <a:ext cx="1001805" cy="1339490"/>
        </a:xfrm>
        <a:prstGeom prst="roundRect">
          <a:avLst>
            <a:gd name="adj" fmla="val 10000"/>
          </a:avLst>
        </a:prstGeom>
        <a:solidFill>
          <a:srgbClr val="ECDFF5"/>
        </a:solidFill>
        <a:ln w="38100">
          <a:solidFill>
            <a:srgbClr val="7030A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Law</a:t>
          </a:r>
        </a:p>
      </dsp:txBody>
      <dsp:txXfrm>
        <a:off x="184072" y="1792282"/>
        <a:ext cx="943121" cy="1280806"/>
      </dsp:txXfrm>
    </dsp:sp>
    <dsp:sp modelId="{570E63B2-0FB9-4F60-8D34-F34F04E483F6}">
      <dsp:nvSpPr>
        <dsp:cNvPr id="0" name=""/>
        <dsp:cNvSpPr/>
      </dsp:nvSpPr>
      <dsp:spPr>
        <a:xfrm rot="17389508">
          <a:off x="747837" y="1841753"/>
          <a:ext cx="1236887" cy="18285"/>
        </a:xfrm>
        <a:custGeom>
          <a:avLst/>
          <a:gdLst/>
          <a:ahLst/>
          <a:cxnLst/>
          <a:rect l="0" t="0" r="0" b="0"/>
          <a:pathLst>
            <a:path>
              <a:moveTo>
                <a:pt x="0" y="9142"/>
              </a:moveTo>
              <a:lnTo>
                <a:pt x="1236887" y="914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335358" y="1819973"/>
        <a:ext cx="61844" cy="61844"/>
      </dsp:txXfrm>
    </dsp:sp>
    <dsp:sp modelId="{219C5626-161C-405B-8C37-85EDFE79BF04}">
      <dsp:nvSpPr>
        <dsp:cNvPr id="0" name=""/>
        <dsp:cNvSpPr/>
      </dsp:nvSpPr>
      <dsp:spPr>
        <a:xfrm>
          <a:off x="1576026" y="839814"/>
          <a:ext cx="1724751" cy="858584"/>
        </a:xfrm>
        <a:prstGeom prst="roundRect">
          <a:avLst>
            <a:gd name="adj" fmla="val 10000"/>
          </a:avLst>
        </a:prstGeom>
        <a:solidFill>
          <a:schemeClr val="accent1">
            <a:lumMod val="20000"/>
            <a:lumOff val="80000"/>
          </a:schemeClr>
        </a:solidFill>
        <a:ln w="38100">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Written</a:t>
          </a:r>
          <a:br>
            <a:rPr kumimoji="1" lang="en-US" altLang="ja-JP" sz="2800" b="1" kern="1200" dirty="0">
              <a:latin typeface="Times New Roman" panose="02020603050405020304" pitchFamily="18" charset="0"/>
              <a:cs typeface="Times New Roman" panose="02020603050405020304" pitchFamily="18" charset="0"/>
            </a:rPr>
          </a:br>
          <a:r>
            <a:rPr kumimoji="1" lang="en-US" altLang="ja-JP" sz="2800" b="1" kern="1200" dirty="0">
              <a:latin typeface="Times New Roman" panose="02020603050405020304" pitchFamily="18" charset="0"/>
              <a:cs typeface="Times New Roman" panose="02020603050405020304" pitchFamily="18" charset="0"/>
            </a:rPr>
            <a:t>Law</a:t>
          </a:r>
          <a:endParaRPr kumimoji="1" lang="ja-JP" altLang="en-US" sz="2800" b="1" kern="1200" dirty="0">
            <a:latin typeface="Times New Roman" panose="02020603050405020304" pitchFamily="18" charset="0"/>
            <a:cs typeface="Times New Roman" panose="02020603050405020304" pitchFamily="18" charset="0"/>
          </a:endParaRPr>
        </a:p>
      </dsp:txBody>
      <dsp:txXfrm>
        <a:off x="1601173" y="864961"/>
        <a:ext cx="1674457" cy="808290"/>
      </dsp:txXfrm>
    </dsp:sp>
    <dsp:sp modelId="{3F315057-A153-4CA2-9096-F6CDF2EF654E}">
      <dsp:nvSpPr>
        <dsp:cNvPr id="0" name=""/>
        <dsp:cNvSpPr/>
      </dsp:nvSpPr>
      <dsp:spPr>
        <a:xfrm>
          <a:off x="3300777" y="1259963"/>
          <a:ext cx="401011" cy="18285"/>
        </a:xfrm>
        <a:custGeom>
          <a:avLst/>
          <a:gdLst/>
          <a:ahLst/>
          <a:cxnLst/>
          <a:rect l="0" t="0" r="0" b="0"/>
          <a:pathLst>
            <a:path>
              <a:moveTo>
                <a:pt x="0" y="9142"/>
              </a:moveTo>
              <a:lnTo>
                <a:pt x="401011" y="9142"/>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3491258" y="1259081"/>
        <a:ext cx="20050" cy="20050"/>
      </dsp:txXfrm>
    </dsp:sp>
    <dsp:sp modelId="{841916F9-4E71-4C1A-933A-3F8E9D685541}">
      <dsp:nvSpPr>
        <dsp:cNvPr id="0" name=""/>
        <dsp:cNvSpPr/>
      </dsp:nvSpPr>
      <dsp:spPr>
        <a:xfrm>
          <a:off x="3701789" y="903881"/>
          <a:ext cx="2117191" cy="730449"/>
        </a:xfrm>
        <a:prstGeom prst="roundRect">
          <a:avLst>
            <a:gd name="adj" fmla="val 10000"/>
          </a:avLst>
        </a:prstGeom>
        <a:solidFill>
          <a:schemeClr val="accent1">
            <a:lumMod val="40000"/>
            <a:lumOff val="60000"/>
          </a:schemeClr>
        </a:solidFill>
        <a:ln w="38100">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Constitution</a:t>
          </a:r>
          <a:endParaRPr kumimoji="1" lang="ja-JP" altLang="en-US" sz="2800" b="1" kern="1200" dirty="0">
            <a:latin typeface="Times New Roman" panose="02020603050405020304" pitchFamily="18" charset="0"/>
            <a:cs typeface="Times New Roman" panose="02020603050405020304" pitchFamily="18" charset="0"/>
          </a:endParaRPr>
        </a:p>
      </dsp:txBody>
      <dsp:txXfrm>
        <a:off x="3723183" y="925275"/>
        <a:ext cx="2074403" cy="687661"/>
      </dsp:txXfrm>
    </dsp:sp>
    <dsp:sp modelId="{C92C4C86-0945-446A-A501-A6C304432719}">
      <dsp:nvSpPr>
        <dsp:cNvPr id="0" name=""/>
        <dsp:cNvSpPr/>
      </dsp:nvSpPr>
      <dsp:spPr>
        <a:xfrm rot="17405402">
          <a:off x="5513679" y="823218"/>
          <a:ext cx="930083" cy="18285"/>
        </a:xfrm>
        <a:custGeom>
          <a:avLst/>
          <a:gdLst/>
          <a:ahLst/>
          <a:cxnLst/>
          <a:rect l="0" t="0" r="0" b="0"/>
          <a:pathLst>
            <a:path>
              <a:moveTo>
                <a:pt x="0" y="9142"/>
              </a:moveTo>
              <a:lnTo>
                <a:pt x="930083" y="9142"/>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955468" y="809108"/>
        <a:ext cx="46504" cy="46504"/>
      </dsp:txXfrm>
    </dsp:sp>
    <dsp:sp modelId="{88C86921-1205-4B2C-8B20-631A1DB3CCB0}">
      <dsp:nvSpPr>
        <dsp:cNvPr id="0" name=""/>
        <dsp:cNvSpPr/>
      </dsp:nvSpPr>
      <dsp:spPr>
        <a:xfrm>
          <a:off x="6138461" y="93776"/>
          <a:ext cx="1494894" cy="603677"/>
        </a:xfrm>
        <a:prstGeom prst="roundRect">
          <a:avLst>
            <a:gd name="adj" fmla="val 10000"/>
          </a:avLst>
        </a:prstGeom>
        <a:solidFill>
          <a:schemeClr val="accent1">
            <a:lumMod val="20000"/>
            <a:lumOff val="80000"/>
          </a:schemeClr>
        </a:solidFill>
        <a:ln w="38100">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Treaty</a:t>
          </a:r>
          <a:endParaRPr kumimoji="1" lang="ja-JP" altLang="en-US" sz="2800" b="1" kern="1200" dirty="0">
            <a:latin typeface="Times New Roman" panose="02020603050405020304" pitchFamily="18" charset="0"/>
            <a:cs typeface="Times New Roman" panose="02020603050405020304" pitchFamily="18" charset="0"/>
          </a:endParaRPr>
        </a:p>
      </dsp:txBody>
      <dsp:txXfrm>
        <a:off x="6156142" y="111457"/>
        <a:ext cx="1459532" cy="568315"/>
      </dsp:txXfrm>
    </dsp:sp>
    <dsp:sp modelId="{77AC3F91-39DE-487B-8A8C-7370C4618696}">
      <dsp:nvSpPr>
        <dsp:cNvPr id="0" name=""/>
        <dsp:cNvSpPr/>
      </dsp:nvSpPr>
      <dsp:spPr>
        <a:xfrm rot="21501113">
          <a:off x="5818918" y="1255631"/>
          <a:ext cx="301224" cy="18285"/>
        </a:xfrm>
        <a:custGeom>
          <a:avLst/>
          <a:gdLst/>
          <a:ahLst/>
          <a:cxnLst/>
          <a:rect l="0" t="0" r="0" b="0"/>
          <a:pathLst>
            <a:path>
              <a:moveTo>
                <a:pt x="0" y="9142"/>
              </a:moveTo>
              <a:lnTo>
                <a:pt x="301224" y="914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962000" y="1257244"/>
        <a:ext cx="15061" cy="15061"/>
      </dsp:txXfrm>
    </dsp:sp>
    <dsp:sp modelId="{160A36F0-DEED-49BD-91B1-D9491373F4EF}">
      <dsp:nvSpPr>
        <dsp:cNvPr id="0" name=""/>
        <dsp:cNvSpPr/>
      </dsp:nvSpPr>
      <dsp:spPr>
        <a:xfrm>
          <a:off x="6120081" y="895215"/>
          <a:ext cx="1537980" cy="730454"/>
        </a:xfrm>
        <a:prstGeom prst="roundRect">
          <a:avLst>
            <a:gd name="adj" fmla="val 10000"/>
          </a:avLst>
        </a:prstGeom>
        <a:solidFill>
          <a:schemeClr val="accent1">
            <a:lumMod val="20000"/>
            <a:lumOff val="80000"/>
          </a:schemeClr>
        </a:solidFill>
        <a:ln w="38100">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Act or</a:t>
          </a:r>
          <a:br>
            <a:rPr kumimoji="1" lang="en-US" altLang="ja-JP" sz="2800" b="1" kern="1200" dirty="0">
              <a:latin typeface="Times New Roman" panose="02020603050405020304" pitchFamily="18" charset="0"/>
              <a:cs typeface="Times New Roman" panose="02020603050405020304" pitchFamily="18" charset="0"/>
            </a:rPr>
          </a:br>
          <a:r>
            <a:rPr kumimoji="1" lang="en-US" altLang="ja-JP" sz="2800" b="1" kern="1200" dirty="0">
              <a:latin typeface="Times New Roman" panose="02020603050405020304" pitchFamily="18" charset="0"/>
              <a:cs typeface="Times New Roman" panose="02020603050405020304" pitchFamily="18" charset="0"/>
            </a:rPr>
            <a:t> Code</a:t>
          </a:r>
          <a:endParaRPr kumimoji="1" lang="ja-JP" altLang="en-US" sz="2800" b="1" kern="1200" dirty="0">
            <a:latin typeface="Times New Roman" panose="02020603050405020304" pitchFamily="18" charset="0"/>
            <a:cs typeface="Times New Roman" panose="02020603050405020304" pitchFamily="18" charset="0"/>
          </a:endParaRPr>
        </a:p>
      </dsp:txBody>
      <dsp:txXfrm>
        <a:off x="6141475" y="916609"/>
        <a:ext cx="1495192" cy="687666"/>
      </dsp:txXfrm>
    </dsp:sp>
    <dsp:sp modelId="{C6BA9548-E9B8-4BC9-90F8-D25F4DA6CC6D}">
      <dsp:nvSpPr>
        <dsp:cNvPr id="0" name=""/>
        <dsp:cNvSpPr/>
      </dsp:nvSpPr>
      <dsp:spPr>
        <a:xfrm rot="39460">
          <a:off x="7658054" y="1252614"/>
          <a:ext cx="229063" cy="18285"/>
        </a:xfrm>
        <a:custGeom>
          <a:avLst/>
          <a:gdLst/>
          <a:ahLst/>
          <a:cxnLst/>
          <a:rect l="0" t="0" r="0" b="0"/>
          <a:pathLst>
            <a:path>
              <a:moveTo>
                <a:pt x="0" y="9142"/>
              </a:moveTo>
              <a:lnTo>
                <a:pt x="229063" y="914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7766859" y="1256030"/>
        <a:ext cx="11453" cy="11453"/>
      </dsp:txXfrm>
    </dsp:sp>
    <dsp:sp modelId="{E7CEAF17-17B9-44B8-972B-D1E7D21764A9}">
      <dsp:nvSpPr>
        <dsp:cNvPr id="0" name=""/>
        <dsp:cNvSpPr/>
      </dsp:nvSpPr>
      <dsp:spPr>
        <a:xfrm>
          <a:off x="7887110" y="931047"/>
          <a:ext cx="1306208" cy="664050"/>
        </a:xfrm>
        <a:prstGeom prst="roundRect">
          <a:avLst>
            <a:gd name="adj" fmla="val 10000"/>
          </a:avLst>
        </a:prstGeom>
        <a:solidFill>
          <a:schemeClr val="accent1">
            <a:lumMod val="20000"/>
            <a:lumOff val="80000"/>
          </a:schemeClr>
        </a:solidFill>
        <a:ln w="38100">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latin typeface="Century" panose="02040604050505020304" pitchFamily="18" charset="0"/>
              <a:cs typeface="Times New Roman" panose="02020603050405020304" pitchFamily="18" charset="0"/>
            </a:rPr>
            <a:t>Cabinet Order</a:t>
          </a:r>
          <a:endParaRPr kumimoji="1" lang="ja-JP" altLang="en-US" sz="2400" b="1" kern="1200" dirty="0">
            <a:latin typeface="+mn-lt"/>
          </a:endParaRPr>
        </a:p>
      </dsp:txBody>
      <dsp:txXfrm>
        <a:off x="7906559" y="950496"/>
        <a:ext cx="1267310" cy="625152"/>
      </dsp:txXfrm>
    </dsp:sp>
    <dsp:sp modelId="{F04CF7CD-AFCD-4F05-8B26-FB6A338287FD}">
      <dsp:nvSpPr>
        <dsp:cNvPr id="0" name=""/>
        <dsp:cNvSpPr/>
      </dsp:nvSpPr>
      <dsp:spPr>
        <a:xfrm rot="10371">
          <a:off x="9193318" y="1254243"/>
          <a:ext cx="208364" cy="18285"/>
        </a:xfrm>
        <a:custGeom>
          <a:avLst/>
          <a:gdLst/>
          <a:ahLst/>
          <a:cxnLst/>
          <a:rect l="0" t="0" r="0" b="0"/>
          <a:pathLst>
            <a:path>
              <a:moveTo>
                <a:pt x="0" y="9142"/>
              </a:moveTo>
              <a:lnTo>
                <a:pt x="208364" y="914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9292291" y="1258177"/>
        <a:ext cx="10418" cy="10418"/>
      </dsp:txXfrm>
    </dsp:sp>
    <dsp:sp modelId="{B0753A3B-BE02-4C4E-A38A-DE986D3C8375}">
      <dsp:nvSpPr>
        <dsp:cNvPr id="0" name=""/>
        <dsp:cNvSpPr/>
      </dsp:nvSpPr>
      <dsp:spPr>
        <a:xfrm>
          <a:off x="9401681" y="931675"/>
          <a:ext cx="1684230" cy="664050"/>
        </a:xfrm>
        <a:prstGeom prst="roundRect">
          <a:avLst>
            <a:gd name="adj" fmla="val 10000"/>
          </a:avLst>
        </a:prstGeom>
        <a:solidFill>
          <a:schemeClr val="accent1">
            <a:lumMod val="20000"/>
            <a:lumOff val="80000"/>
          </a:schemeClr>
        </a:solidFill>
        <a:ln w="38100">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latin typeface="Century" panose="02040604050505020304" pitchFamily="18" charset="0"/>
              <a:cs typeface="Times New Roman" panose="02020603050405020304" pitchFamily="18" charset="0"/>
            </a:rPr>
            <a:t>Ordinance of Ministry</a:t>
          </a:r>
          <a:endParaRPr kumimoji="1" lang="ja-JP" altLang="en-US" sz="2400" b="1" kern="1200" dirty="0">
            <a:latin typeface="+mn-lt"/>
          </a:endParaRPr>
        </a:p>
      </dsp:txBody>
      <dsp:txXfrm>
        <a:off x="9421130" y="951124"/>
        <a:ext cx="1645332" cy="625152"/>
      </dsp:txXfrm>
    </dsp:sp>
    <dsp:sp modelId="{9721C158-13EA-4A07-AF07-F909797ED9D8}">
      <dsp:nvSpPr>
        <dsp:cNvPr id="0" name=""/>
        <dsp:cNvSpPr/>
      </dsp:nvSpPr>
      <dsp:spPr>
        <a:xfrm rot="4534046">
          <a:off x="5441041" y="1747486"/>
          <a:ext cx="1006819" cy="18285"/>
        </a:xfrm>
        <a:custGeom>
          <a:avLst/>
          <a:gdLst/>
          <a:ahLst/>
          <a:cxnLst/>
          <a:rect l="0" t="0" r="0" b="0"/>
          <a:pathLst>
            <a:path>
              <a:moveTo>
                <a:pt x="0" y="9142"/>
              </a:moveTo>
              <a:lnTo>
                <a:pt x="1006819" y="914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919280" y="1731459"/>
        <a:ext cx="50340" cy="50340"/>
      </dsp:txXfrm>
    </dsp:sp>
    <dsp:sp modelId="{585C6ED7-4D22-48FD-AE6F-F41E0587C229}">
      <dsp:nvSpPr>
        <dsp:cNvPr id="0" name=""/>
        <dsp:cNvSpPr/>
      </dsp:nvSpPr>
      <dsp:spPr>
        <a:xfrm>
          <a:off x="6069921" y="1872299"/>
          <a:ext cx="1681865" cy="743705"/>
        </a:xfrm>
        <a:prstGeom prst="roundRect">
          <a:avLst>
            <a:gd name="adj" fmla="val 10000"/>
          </a:avLst>
        </a:prstGeom>
        <a:solidFill>
          <a:schemeClr val="accent1">
            <a:lumMod val="20000"/>
            <a:lumOff val="80000"/>
          </a:schemeClr>
        </a:solidFill>
        <a:ln w="38100">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latin typeface="Century" panose="02040604050505020304" pitchFamily="18" charset="0"/>
              <a:cs typeface="Times New Roman" panose="02020603050405020304" pitchFamily="18" charset="0"/>
            </a:rPr>
            <a:t>Prefectural Ordinance</a:t>
          </a:r>
          <a:endParaRPr kumimoji="1" lang="ja-JP" altLang="en-US" sz="2400" b="1" kern="1200" dirty="0">
            <a:latin typeface="+mn-lt"/>
          </a:endParaRPr>
        </a:p>
      </dsp:txBody>
      <dsp:txXfrm>
        <a:off x="6091703" y="1894081"/>
        <a:ext cx="1638301" cy="700141"/>
      </dsp:txXfrm>
    </dsp:sp>
    <dsp:sp modelId="{2947FF68-44CD-4AA5-906F-87103C10C476}">
      <dsp:nvSpPr>
        <dsp:cNvPr id="0" name=""/>
        <dsp:cNvSpPr/>
      </dsp:nvSpPr>
      <dsp:spPr>
        <a:xfrm rot="4322118">
          <a:off x="677728" y="3082138"/>
          <a:ext cx="1384699" cy="18285"/>
        </a:xfrm>
        <a:custGeom>
          <a:avLst/>
          <a:gdLst/>
          <a:ahLst/>
          <a:cxnLst/>
          <a:rect l="0" t="0" r="0" b="0"/>
          <a:pathLst>
            <a:path>
              <a:moveTo>
                <a:pt x="0" y="9142"/>
              </a:moveTo>
              <a:lnTo>
                <a:pt x="1384699" y="914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335460" y="3056663"/>
        <a:ext cx="69234" cy="69234"/>
      </dsp:txXfrm>
    </dsp:sp>
    <dsp:sp modelId="{44A92871-32D1-49AE-A9FE-1FDDDAE14454}">
      <dsp:nvSpPr>
        <dsp:cNvPr id="0" name=""/>
        <dsp:cNvSpPr/>
      </dsp:nvSpPr>
      <dsp:spPr>
        <a:xfrm>
          <a:off x="1583619" y="3301568"/>
          <a:ext cx="1683501" cy="896615"/>
        </a:xfrm>
        <a:prstGeom prst="roundRect">
          <a:avLst>
            <a:gd name="adj" fmla="val 10000"/>
          </a:avLst>
        </a:prstGeom>
        <a:solidFill>
          <a:schemeClr val="accent6">
            <a:lumMod val="20000"/>
            <a:lumOff val="80000"/>
          </a:schemeClr>
        </a:solidFill>
        <a:ln w="38100">
          <a:solidFill>
            <a:schemeClr val="accent6">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Unwritten</a:t>
          </a:r>
          <a:br>
            <a:rPr kumimoji="1" lang="en-US" altLang="ja-JP" sz="2800" b="1" kern="1200" dirty="0">
              <a:latin typeface="Times New Roman" panose="02020603050405020304" pitchFamily="18" charset="0"/>
              <a:cs typeface="Times New Roman" panose="02020603050405020304" pitchFamily="18" charset="0"/>
            </a:rPr>
          </a:br>
          <a:r>
            <a:rPr kumimoji="1" lang="en-US" altLang="ja-JP" sz="2800" b="1" kern="1200" dirty="0">
              <a:latin typeface="Times New Roman" panose="02020603050405020304" pitchFamily="18" charset="0"/>
              <a:cs typeface="Times New Roman" panose="02020603050405020304" pitchFamily="18" charset="0"/>
            </a:rPr>
            <a:t>Law</a:t>
          </a:r>
          <a:endParaRPr kumimoji="1" lang="ja-JP" altLang="en-US" sz="2800" b="1" kern="1200" dirty="0">
            <a:latin typeface="Times New Roman" panose="02020603050405020304" pitchFamily="18" charset="0"/>
            <a:cs typeface="Times New Roman" panose="02020603050405020304" pitchFamily="18" charset="0"/>
          </a:endParaRPr>
        </a:p>
      </dsp:txBody>
      <dsp:txXfrm>
        <a:off x="1609880" y="3327829"/>
        <a:ext cx="1630979" cy="844093"/>
      </dsp:txXfrm>
    </dsp:sp>
    <dsp:sp modelId="{0BBE2D3D-EF42-4072-905E-2B6CE72D9A75}">
      <dsp:nvSpPr>
        <dsp:cNvPr id="0" name=""/>
        <dsp:cNvSpPr/>
      </dsp:nvSpPr>
      <dsp:spPr>
        <a:xfrm rot="17808201">
          <a:off x="3020505" y="3339838"/>
          <a:ext cx="898305" cy="18285"/>
        </a:xfrm>
        <a:custGeom>
          <a:avLst/>
          <a:gdLst/>
          <a:ahLst/>
          <a:cxnLst/>
          <a:rect l="0" t="0" r="0" b="0"/>
          <a:pathLst>
            <a:path>
              <a:moveTo>
                <a:pt x="0" y="9142"/>
              </a:moveTo>
              <a:lnTo>
                <a:pt x="898305" y="914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3447200" y="3326523"/>
        <a:ext cx="44915" cy="44915"/>
      </dsp:txXfrm>
    </dsp:sp>
    <dsp:sp modelId="{24435A4A-D924-4422-98DE-696A20986F3F}">
      <dsp:nvSpPr>
        <dsp:cNvPr id="0" name=""/>
        <dsp:cNvSpPr/>
      </dsp:nvSpPr>
      <dsp:spPr>
        <a:xfrm>
          <a:off x="3672194" y="2616060"/>
          <a:ext cx="1973426" cy="664050"/>
        </a:xfrm>
        <a:prstGeom prst="roundRect">
          <a:avLst>
            <a:gd name="adj" fmla="val 10000"/>
          </a:avLst>
        </a:prstGeom>
        <a:solidFill>
          <a:schemeClr val="accent6">
            <a:lumMod val="40000"/>
            <a:lumOff val="60000"/>
          </a:schemeClr>
        </a:solidFill>
        <a:ln w="38100">
          <a:solidFill>
            <a:schemeClr val="accent6">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Custom</a:t>
          </a:r>
          <a:endParaRPr kumimoji="1" lang="ja-JP" altLang="en-US" sz="2800" b="1" kern="1200" dirty="0">
            <a:latin typeface="Times New Roman" panose="02020603050405020304" pitchFamily="18" charset="0"/>
            <a:cs typeface="Times New Roman" panose="02020603050405020304" pitchFamily="18" charset="0"/>
          </a:endParaRPr>
        </a:p>
      </dsp:txBody>
      <dsp:txXfrm>
        <a:off x="3691643" y="2635509"/>
        <a:ext cx="1934528" cy="625152"/>
      </dsp:txXfrm>
    </dsp:sp>
    <dsp:sp modelId="{7B31F570-9AD9-4EAA-9E57-9593E67E1438}">
      <dsp:nvSpPr>
        <dsp:cNvPr id="0" name=""/>
        <dsp:cNvSpPr/>
      </dsp:nvSpPr>
      <dsp:spPr>
        <a:xfrm rot="29066">
          <a:off x="3267114" y="3742446"/>
          <a:ext cx="405087" cy="18285"/>
        </a:xfrm>
        <a:custGeom>
          <a:avLst/>
          <a:gdLst/>
          <a:ahLst/>
          <a:cxnLst/>
          <a:rect l="0" t="0" r="0" b="0"/>
          <a:pathLst>
            <a:path>
              <a:moveTo>
                <a:pt x="0" y="9142"/>
              </a:moveTo>
              <a:lnTo>
                <a:pt x="405087" y="9142"/>
              </a:lnTo>
            </a:path>
          </a:pathLst>
        </a:custGeom>
        <a:noFill/>
        <a:ln w="28575" cap="flat" cmpd="sng" algn="ctr">
          <a:solidFill>
            <a:scrgbClr r="0" g="0" b="0"/>
          </a:solidFill>
          <a:prstDash val="sysDot"/>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3459530" y="3741461"/>
        <a:ext cx="20254" cy="20254"/>
      </dsp:txXfrm>
    </dsp:sp>
    <dsp:sp modelId="{353CC790-6AEB-4E2D-BBFE-08C018BE4F95}">
      <dsp:nvSpPr>
        <dsp:cNvPr id="0" name=""/>
        <dsp:cNvSpPr/>
      </dsp:nvSpPr>
      <dsp:spPr>
        <a:xfrm>
          <a:off x="3672194" y="3388074"/>
          <a:ext cx="1973426" cy="730454"/>
        </a:xfrm>
        <a:prstGeom prst="roundRect">
          <a:avLst>
            <a:gd name="adj" fmla="val 10000"/>
          </a:avLst>
        </a:prstGeom>
        <a:solidFill>
          <a:schemeClr val="accent6">
            <a:lumMod val="40000"/>
            <a:lumOff val="60000"/>
          </a:schemeClr>
        </a:solidFill>
        <a:ln w="38100">
          <a:solidFill>
            <a:schemeClr val="accent6">
              <a:lumMod val="75000"/>
            </a:schemeClr>
          </a:solidFill>
          <a:prstDash val="sysDot"/>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Case Law</a:t>
          </a:r>
          <a:endParaRPr kumimoji="1" lang="ja-JP" altLang="en-US" sz="2800" b="1" kern="1200" dirty="0">
            <a:latin typeface="Times New Roman" panose="02020603050405020304" pitchFamily="18" charset="0"/>
            <a:cs typeface="Times New Roman" panose="02020603050405020304" pitchFamily="18" charset="0"/>
          </a:endParaRPr>
        </a:p>
      </dsp:txBody>
      <dsp:txXfrm>
        <a:off x="3693588" y="3409468"/>
        <a:ext cx="1930638" cy="687666"/>
      </dsp:txXfrm>
    </dsp:sp>
    <dsp:sp modelId="{F9EB04F6-A802-4DB0-90B6-1D3A40858039}">
      <dsp:nvSpPr>
        <dsp:cNvPr id="0" name=""/>
        <dsp:cNvSpPr/>
      </dsp:nvSpPr>
      <dsp:spPr>
        <a:xfrm rot="3763513">
          <a:off x="3024503" y="4138790"/>
          <a:ext cx="895697" cy="18285"/>
        </a:xfrm>
        <a:custGeom>
          <a:avLst/>
          <a:gdLst/>
          <a:ahLst/>
          <a:cxnLst/>
          <a:rect l="0" t="0" r="0" b="0"/>
          <a:pathLst>
            <a:path>
              <a:moveTo>
                <a:pt x="0" y="9142"/>
              </a:moveTo>
              <a:lnTo>
                <a:pt x="895697" y="914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3449959" y="4125540"/>
        <a:ext cx="44784" cy="44784"/>
      </dsp:txXfrm>
    </dsp:sp>
    <dsp:sp modelId="{78DE2A1C-7A09-41B1-81D1-C252D38D24FB}">
      <dsp:nvSpPr>
        <dsp:cNvPr id="0" name=""/>
        <dsp:cNvSpPr/>
      </dsp:nvSpPr>
      <dsp:spPr>
        <a:xfrm>
          <a:off x="3677582" y="4180764"/>
          <a:ext cx="1944460" cy="730449"/>
        </a:xfrm>
        <a:prstGeom prst="roundRect">
          <a:avLst>
            <a:gd name="adj" fmla="val 10000"/>
          </a:avLst>
        </a:prstGeom>
        <a:solidFill>
          <a:schemeClr val="accent6">
            <a:lumMod val="20000"/>
            <a:lumOff val="80000"/>
          </a:schemeClr>
        </a:solidFill>
        <a:ln w="38100">
          <a:solidFill>
            <a:schemeClr val="accent6">
              <a:lumMod val="75000"/>
            </a:schemeClr>
          </a:solidFill>
          <a:prstDash val="sysDot"/>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Legal</a:t>
          </a:r>
          <a:br>
            <a:rPr kumimoji="1" lang="en-US" altLang="ja-JP" sz="2800" b="1" kern="1200" dirty="0">
              <a:latin typeface="Times New Roman" panose="02020603050405020304" pitchFamily="18" charset="0"/>
              <a:cs typeface="Times New Roman" panose="02020603050405020304" pitchFamily="18" charset="0"/>
            </a:rPr>
          </a:br>
          <a:r>
            <a:rPr kumimoji="1" lang="en-US" altLang="ja-JP" sz="2800" b="1" kern="1200" dirty="0">
              <a:latin typeface="Times New Roman" panose="02020603050405020304" pitchFamily="18" charset="0"/>
              <a:cs typeface="Times New Roman" panose="02020603050405020304" pitchFamily="18" charset="0"/>
            </a:rPr>
            <a:t>Principle</a:t>
          </a:r>
          <a:endParaRPr kumimoji="1" lang="ja-JP" altLang="en-US" sz="2800" b="1" kern="1200" dirty="0">
            <a:latin typeface="Times New Roman" panose="02020603050405020304" pitchFamily="18" charset="0"/>
            <a:cs typeface="Times New Roman" panose="02020603050405020304" pitchFamily="18" charset="0"/>
          </a:endParaRPr>
        </a:p>
      </dsp:txBody>
      <dsp:txXfrm>
        <a:off x="3698976" y="4202158"/>
        <a:ext cx="1901672" cy="687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940CD-FF11-4062-AE00-86B463040A58}">
      <dsp:nvSpPr>
        <dsp:cNvPr id="0" name=""/>
        <dsp:cNvSpPr/>
      </dsp:nvSpPr>
      <dsp:spPr>
        <a:xfrm>
          <a:off x="155379" y="1578175"/>
          <a:ext cx="2259659" cy="933735"/>
        </a:xfrm>
        <a:prstGeom prst="roundRect">
          <a:avLst>
            <a:gd name="adj" fmla="val 10000"/>
          </a:avLst>
        </a:prstGeom>
        <a:solidFill>
          <a:srgbClr val="E3CB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en-US" sz="2800" b="1" kern="1200" dirty="0">
              <a:latin typeface="Times New Roman" panose="02020603050405020304" pitchFamily="18" charset="0"/>
              <a:cs typeface="Times New Roman" panose="02020603050405020304" pitchFamily="18" charset="0"/>
            </a:rPr>
            <a:t>Basis for Trust</a:t>
          </a:r>
          <a:endParaRPr kumimoji="1" lang="ja-JP" altLang="en-US" sz="2800" b="1" kern="1200" dirty="0">
            <a:latin typeface="Times New Roman" panose="02020603050405020304" pitchFamily="18" charset="0"/>
            <a:cs typeface="Times New Roman" panose="02020603050405020304" pitchFamily="18" charset="0"/>
          </a:endParaRPr>
        </a:p>
      </dsp:txBody>
      <dsp:txXfrm>
        <a:off x="182727" y="1605523"/>
        <a:ext cx="2204963" cy="879039"/>
      </dsp:txXfrm>
    </dsp:sp>
    <dsp:sp modelId="{F6648873-8282-4D67-9611-317D1AFF413D}">
      <dsp:nvSpPr>
        <dsp:cNvPr id="0" name=""/>
        <dsp:cNvSpPr/>
      </dsp:nvSpPr>
      <dsp:spPr>
        <a:xfrm rot="17781637">
          <a:off x="2081892" y="1487598"/>
          <a:ext cx="1198410" cy="41092"/>
        </a:xfrm>
        <a:custGeom>
          <a:avLst/>
          <a:gdLst/>
          <a:ahLst/>
          <a:cxnLst/>
          <a:rect l="0" t="0" r="0" b="0"/>
          <a:pathLst>
            <a:path>
              <a:moveTo>
                <a:pt x="0" y="20546"/>
              </a:moveTo>
              <a:lnTo>
                <a:pt x="1198410" y="2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651137" y="1478184"/>
        <a:ext cx="59920" cy="59920"/>
      </dsp:txXfrm>
    </dsp:sp>
    <dsp:sp modelId="{97F42239-5622-4532-ADB2-622B9E59DFA2}">
      <dsp:nvSpPr>
        <dsp:cNvPr id="0" name=""/>
        <dsp:cNvSpPr/>
      </dsp:nvSpPr>
      <dsp:spPr>
        <a:xfrm>
          <a:off x="2947156" y="504378"/>
          <a:ext cx="1867471" cy="933735"/>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Morality</a:t>
          </a:r>
          <a:endParaRPr kumimoji="1" lang="ja-JP" altLang="en-US" sz="2800" b="1" kern="1200" dirty="0"/>
        </a:p>
      </dsp:txBody>
      <dsp:txXfrm>
        <a:off x="2974504" y="531726"/>
        <a:ext cx="1812775" cy="879039"/>
      </dsp:txXfrm>
    </dsp:sp>
    <dsp:sp modelId="{45122101-101B-456E-A663-E86A559A9CAB}">
      <dsp:nvSpPr>
        <dsp:cNvPr id="0" name=""/>
        <dsp:cNvSpPr/>
      </dsp:nvSpPr>
      <dsp:spPr>
        <a:xfrm>
          <a:off x="4814628" y="950700"/>
          <a:ext cx="427240" cy="41092"/>
        </a:xfrm>
        <a:custGeom>
          <a:avLst/>
          <a:gdLst/>
          <a:ahLst/>
          <a:cxnLst/>
          <a:rect l="0" t="0" r="0" b="0"/>
          <a:pathLst>
            <a:path>
              <a:moveTo>
                <a:pt x="0" y="20546"/>
              </a:moveTo>
              <a:lnTo>
                <a:pt x="427240" y="205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017567" y="960565"/>
        <a:ext cx="21362" cy="21362"/>
      </dsp:txXfrm>
    </dsp:sp>
    <dsp:sp modelId="{94A9A854-F0B6-45B6-BED0-1CE32C58FE04}">
      <dsp:nvSpPr>
        <dsp:cNvPr id="0" name=""/>
        <dsp:cNvSpPr/>
      </dsp:nvSpPr>
      <dsp:spPr>
        <a:xfrm>
          <a:off x="5241868" y="504378"/>
          <a:ext cx="4403404" cy="933735"/>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en-US" sz="2800" b="1" kern="1200" dirty="0">
              <a:latin typeface="Times New Roman" panose="02020603050405020304" pitchFamily="18" charset="0"/>
              <a:cs typeface="Times New Roman" panose="02020603050405020304" pitchFamily="18" charset="0"/>
            </a:rPr>
            <a:t>Teachings of respectable people</a:t>
          </a:r>
          <a:endParaRPr kumimoji="1" lang="ja-JP" altLang="en-US" sz="2800" b="1" kern="1200" dirty="0">
            <a:latin typeface="Times New Roman" panose="02020603050405020304" pitchFamily="18" charset="0"/>
            <a:cs typeface="Times New Roman" panose="02020603050405020304" pitchFamily="18" charset="0"/>
          </a:endParaRPr>
        </a:p>
      </dsp:txBody>
      <dsp:txXfrm>
        <a:off x="5269216" y="531726"/>
        <a:ext cx="4348708" cy="879039"/>
      </dsp:txXfrm>
    </dsp:sp>
    <dsp:sp modelId="{4125A88D-F0DD-46A9-BEC4-3C694C19AF40}">
      <dsp:nvSpPr>
        <dsp:cNvPr id="0" name=""/>
        <dsp:cNvSpPr/>
      </dsp:nvSpPr>
      <dsp:spPr>
        <a:xfrm>
          <a:off x="2415039" y="2024496"/>
          <a:ext cx="532117" cy="41092"/>
        </a:xfrm>
        <a:custGeom>
          <a:avLst/>
          <a:gdLst/>
          <a:ahLst/>
          <a:cxnLst/>
          <a:rect l="0" t="0" r="0" b="0"/>
          <a:pathLst>
            <a:path>
              <a:moveTo>
                <a:pt x="0" y="20546"/>
              </a:moveTo>
              <a:lnTo>
                <a:pt x="532117" y="2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667795" y="2031740"/>
        <a:ext cx="26605" cy="26605"/>
      </dsp:txXfrm>
    </dsp:sp>
    <dsp:sp modelId="{386F3CCA-52A3-43EF-B96B-6A403009B2AD}">
      <dsp:nvSpPr>
        <dsp:cNvPr id="0" name=""/>
        <dsp:cNvSpPr/>
      </dsp:nvSpPr>
      <dsp:spPr>
        <a:xfrm>
          <a:off x="2947156" y="1578175"/>
          <a:ext cx="1867471" cy="933735"/>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Religion</a:t>
          </a:r>
          <a:endParaRPr kumimoji="1" lang="ja-JP" altLang="en-US" sz="2800" b="1" kern="1200" dirty="0"/>
        </a:p>
      </dsp:txBody>
      <dsp:txXfrm>
        <a:off x="2974504" y="1605523"/>
        <a:ext cx="1812775" cy="879039"/>
      </dsp:txXfrm>
    </dsp:sp>
    <dsp:sp modelId="{07EEAEE7-3925-4040-836D-3E4DF35085C3}">
      <dsp:nvSpPr>
        <dsp:cNvPr id="0" name=""/>
        <dsp:cNvSpPr/>
      </dsp:nvSpPr>
      <dsp:spPr>
        <a:xfrm>
          <a:off x="4814628" y="2024496"/>
          <a:ext cx="427240" cy="41092"/>
        </a:xfrm>
        <a:custGeom>
          <a:avLst/>
          <a:gdLst/>
          <a:ahLst/>
          <a:cxnLst/>
          <a:rect l="0" t="0" r="0" b="0"/>
          <a:pathLst>
            <a:path>
              <a:moveTo>
                <a:pt x="0" y="20546"/>
              </a:moveTo>
              <a:lnTo>
                <a:pt x="427240" y="205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017567" y="2034361"/>
        <a:ext cx="21362" cy="21362"/>
      </dsp:txXfrm>
    </dsp:sp>
    <dsp:sp modelId="{521099FA-2251-482E-866E-BF493BE6B194}">
      <dsp:nvSpPr>
        <dsp:cNvPr id="0" name=""/>
        <dsp:cNvSpPr/>
      </dsp:nvSpPr>
      <dsp:spPr>
        <a:xfrm>
          <a:off x="5241868" y="1578175"/>
          <a:ext cx="4403404" cy="933735"/>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en-US" sz="2800" b="1" kern="1200" dirty="0">
              <a:latin typeface="Times New Roman" panose="02020603050405020304" pitchFamily="18" charset="0"/>
              <a:cs typeface="Times New Roman" panose="02020603050405020304" pitchFamily="18" charset="0"/>
            </a:rPr>
            <a:t>Teachings of God, beyond human beings</a:t>
          </a:r>
          <a:endParaRPr kumimoji="1" lang="ja-JP" altLang="en-US" sz="2800" b="1" kern="1200" dirty="0">
            <a:latin typeface="Times New Roman" panose="02020603050405020304" pitchFamily="18" charset="0"/>
            <a:cs typeface="Times New Roman" panose="02020603050405020304" pitchFamily="18" charset="0"/>
          </a:endParaRPr>
        </a:p>
      </dsp:txBody>
      <dsp:txXfrm>
        <a:off x="5269216" y="1605523"/>
        <a:ext cx="4348708" cy="879039"/>
      </dsp:txXfrm>
    </dsp:sp>
    <dsp:sp modelId="{88B48789-B72B-4C6D-8A58-DB867507CD87}">
      <dsp:nvSpPr>
        <dsp:cNvPr id="0" name=""/>
        <dsp:cNvSpPr/>
      </dsp:nvSpPr>
      <dsp:spPr>
        <a:xfrm rot="3818363">
          <a:off x="2081892" y="2561394"/>
          <a:ext cx="1198410" cy="41092"/>
        </a:xfrm>
        <a:custGeom>
          <a:avLst/>
          <a:gdLst/>
          <a:ahLst/>
          <a:cxnLst/>
          <a:rect l="0" t="0" r="0" b="0"/>
          <a:pathLst>
            <a:path>
              <a:moveTo>
                <a:pt x="0" y="20546"/>
              </a:moveTo>
              <a:lnTo>
                <a:pt x="1198410" y="20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651137" y="2551980"/>
        <a:ext cx="59920" cy="59920"/>
      </dsp:txXfrm>
    </dsp:sp>
    <dsp:sp modelId="{5959CD9D-29AB-4A87-9801-E2055ECF0590}">
      <dsp:nvSpPr>
        <dsp:cNvPr id="0" name=""/>
        <dsp:cNvSpPr/>
      </dsp:nvSpPr>
      <dsp:spPr>
        <a:xfrm>
          <a:off x="2947156" y="2651971"/>
          <a:ext cx="1867471" cy="933735"/>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Law</a:t>
          </a:r>
          <a:endParaRPr kumimoji="1" lang="ja-JP" altLang="en-US" sz="2800" b="1" kern="1200" dirty="0"/>
        </a:p>
      </dsp:txBody>
      <dsp:txXfrm>
        <a:off x="2974504" y="2679319"/>
        <a:ext cx="1812775" cy="879039"/>
      </dsp:txXfrm>
    </dsp:sp>
    <dsp:sp modelId="{7F833DD3-3BD5-49CA-91FF-DF282D87E48B}">
      <dsp:nvSpPr>
        <dsp:cNvPr id="0" name=""/>
        <dsp:cNvSpPr/>
      </dsp:nvSpPr>
      <dsp:spPr>
        <a:xfrm>
          <a:off x="4814628" y="3098292"/>
          <a:ext cx="427240" cy="41092"/>
        </a:xfrm>
        <a:custGeom>
          <a:avLst/>
          <a:gdLst/>
          <a:ahLst/>
          <a:cxnLst/>
          <a:rect l="0" t="0" r="0" b="0"/>
          <a:pathLst>
            <a:path>
              <a:moveTo>
                <a:pt x="0" y="20546"/>
              </a:moveTo>
              <a:lnTo>
                <a:pt x="427240" y="205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017567" y="3108158"/>
        <a:ext cx="21362" cy="21362"/>
      </dsp:txXfrm>
    </dsp:sp>
    <dsp:sp modelId="{F49ED06B-F3E4-494F-9927-4DE6A5A6966C}">
      <dsp:nvSpPr>
        <dsp:cNvPr id="0" name=""/>
        <dsp:cNvSpPr/>
      </dsp:nvSpPr>
      <dsp:spPr>
        <a:xfrm>
          <a:off x="5241868" y="2651971"/>
          <a:ext cx="4403404" cy="933735"/>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en-US" sz="2800" b="1" kern="1200" dirty="0">
              <a:latin typeface="Times New Roman" panose="02020603050405020304" pitchFamily="18" charset="0"/>
              <a:cs typeface="Times New Roman" panose="02020603050405020304" pitchFamily="18" charset="0"/>
            </a:rPr>
            <a:t>Rules determined by people with due process</a:t>
          </a:r>
          <a:endParaRPr kumimoji="1" lang="ja-JP" altLang="en-US" sz="2800" b="1" kern="1200" dirty="0">
            <a:latin typeface="Times New Roman" panose="02020603050405020304" pitchFamily="18" charset="0"/>
            <a:cs typeface="Times New Roman" panose="02020603050405020304" pitchFamily="18" charset="0"/>
          </a:endParaRPr>
        </a:p>
      </dsp:txBody>
      <dsp:txXfrm>
        <a:off x="5269216" y="2679319"/>
        <a:ext cx="4348708" cy="879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1F3C2-C966-44B5-97EF-7416A22F7B39}">
      <dsp:nvSpPr>
        <dsp:cNvPr id="0" name=""/>
        <dsp:cNvSpPr/>
      </dsp:nvSpPr>
      <dsp:spPr>
        <a:xfrm>
          <a:off x="8020" y="1525590"/>
          <a:ext cx="1512309" cy="1349546"/>
        </a:xfrm>
        <a:prstGeom prst="roundRect">
          <a:avLst>
            <a:gd name="adj" fmla="val 10000"/>
          </a:avLst>
        </a:prstGeom>
        <a:solidFill>
          <a:srgbClr val="E9CEF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a:latin typeface="Times New Roman" panose="02020603050405020304" pitchFamily="18" charset="0"/>
              <a:cs typeface="Times New Roman" panose="02020603050405020304" pitchFamily="18" charset="0"/>
            </a:rPr>
            <a:t>Moral </a:t>
          </a:r>
          <a:r>
            <a:rPr kumimoji="1" lang="en-US" altLang="ja-JP" sz="2800" b="1" kern="1200" dirty="0">
              <a:latin typeface="Times New Roman" panose="02020603050405020304" pitchFamily="18" charset="0"/>
              <a:cs typeface="Times New Roman" panose="02020603050405020304" pitchFamily="18" charset="0"/>
            </a:rPr>
            <a:t>Codes</a:t>
          </a:r>
          <a:endParaRPr kumimoji="1" lang="ja-JP" altLang="en-US" sz="2800" b="1" kern="1200" dirty="0">
            <a:latin typeface="Times New Roman" panose="02020603050405020304" pitchFamily="18" charset="0"/>
            <a:cs typeface="Times New Roman" panose="02020603050405020304" pitchFamily="18" charset="0"/>
          </a:endParaRPr>
        </a:p>
      </dsp:txBody>
      <dsp:txXfrm>
        <a:off x="47547" y="1565117"/>
        <a:ext cx="1433255" cy="1270492"/>
      </dsp:txXfrm>
    </dsp:sp>
    <dsp:sp modelId="{4DDABDCE-A954-4761-A733-EB1223B3F1E4}">
      <dsp:nvSpPr>
        <dsp:cNvPr id="0" name=""/>
        <dsp:cNvSpPr/>
      </dsp:nvSpPr>
      <dsp:spPr>
        <a:xfrm rot="17507253">
          <a:off x="1003757" y="1422115"/>
          <a:ext cx="1642952" cy="30907"/>
        </a:xfrm>
        <a:custGeom>
          <a:avLst/>
          <a:gdLst/>
          <a:ahLst/>
          <a:cxnLst/>
          <a:rect l="0" t="0" r="0" b="0"/>
          <a:pathLst>
            <a:path>
              <a:moveTo>
                <a:pt x="0" y="15453"/>
              </a:moveTo>
              <a:lnTo>
                <a:pt x="1642952" y="154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Times New Roman" panose="02020603050405020304" pitchFamily="18" charset="0"/>
            <a:cs typeface="Times New Roman" panose="02020603050405020304" pitchFamily="18" charset="0"/>
          </a:endParaRPr>
        </a:p>
      </dsp:txBody>
      <dsp:txXfrm>
        <a:off x="1784160" y="1396494"/>
        <a:ext cx="82147" cy="82147"/>
      </dsp:txXfrm>
    </dsp:sp>
    <dsp:sp modelId="{F5B01DFB-A43D-42D4-AB33-F32954A1AD1B}">
      <dsp:nvSpPr>
        <dsp:cNvPr id="0" name=""/>
        <dsp:cNvSpPr/>
      </dsp:nvSpPr>
      <dsp:spPr>
        <a:xfrm>
          <a:off x="2130138" y="0"/>
          <a:ext cx="1254140" cy="1349546"/>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Golden Rule</a:t>
          </a:r>
          <a:endParaRPr kumimoji="1" lang="ja-JP" altLang="en-US" sz="2800" b="1" kern="1200" dirty="0">
            <a:latin typeface="Times New Roman" panose="02020603050405020304" pitchFamily="18" charset="0"/>
            <a:cs typeface="Times New Roman" panose="02020603050405020304" pitchFamily="18" charset="0"/>
          </a:endParaRPr>
        </a:p>
      </dsp:txBody>
      <dsp:txXfrm>
        <a:off x="2166871" y="36733"/>
        <a:ext cx="1180674" cy="1276080"/>
      </dsp:txXfrm>
    </dsp:sp>
    <dsp:sp modelId="{BBDF30CA-7F65-49BE-AEAD-348AA0854D36}">
      <dsp:nvSpPr>
        <dsp:cNvPr id="0" name=""/>
        <dsp:cNvSpPr/>
      </dsp:nvSpPr>
      <dsp:spPr>
        <a:xfrm>
          <a:off x="3384278" y="659319"/>
          <a:ext cx="509146" cy="30907"/>
        </a:xfrm>
        <a:custGeom>
          <a:avLst/>
          <a:gdLst/>
          <a:ahLst/>
          <a:cxnLst/>
          <a:rect l="0" t="0" r="0" b="0"/>
          <a:pathLst>
            <a:path>
              <a:moveTo>
                <a:pt x="0" y="15453"/>
              </a:moveTo>
              <a:lnTo>
                <a:pt x="509146" y="154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Times New Roman" panose="02020603050405020304" pitchFamily="18" charset="0"/>
            <a:cs typeface="Times New Roman" panose="02020603050405020304" pitchFamily="18" charset="0"/>
          </a:endParaRPr>
        </a:p>
      </dsp:txBody>
      <dsp:txXfrm>
        <a:off x="3626123" y="662044"/>
        <a:ext cx="25457" cy="25457"/>
      </dsp:txXfrm>
    </dsp:sp>
    <dsp:sp modelId="{11907C38-9CD7-4BF7-90D8-87BC57FD50D9}">
      <dsp:nvSpPr>
        <dsp:cNvPr id="0" name=""/>
        <dsp:cNvSpPr/>
      </dsp:nvSpPr>
      <dsp:spPr>
        <a:xfrm>
          <a:off x="3893425" y="0"/>
          <a:ext cx="3951740" cy="1349546"/>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Do for others</a:t>
          </a:r>
          <a:r>
            <a:rPr kumimoji="1" lang="ja-JP" altLang="en-US" sz="2800" b="1" kern="1200" dirty="0">
              <a:latin typeface="Times New Roman" panose="02020603050405020304" pitchFamily="18" charset="0"/>
              <a:cs typeface="Times New Roman" panose="02020603050405020304" pitchFamily="18" charset="0"/>
            </a:rPr>
            <a:t>（</a:t>
          </a:r>
          <a:r>
            <a:rPr kumimoji="1" lang="en-US" altLang="ja-JP" sz="2800" b="1" kern="1200" dirty="0">
              <a:latin typeface="Times New Roman" panose="02020603050405020304" pitchFamily="18" charset="0"/>
              <a:cs typeface="Times New Roman" panose="02020603050405020304" pitchFamily="18" charset="0"/>
            </a:rPr>
            <a:t>Bible</a:t>
          </a:r>
          <a:r>
            <a:rPr kumimoji="1" lang="ja-JP" altLang="en-US" sz="2800" b="1" kern="1200" dirty="0">
              <a:latin typeface="Times New Roman" panose="02020603050405020304" pitchFamily="18" charset="0"/>
              <a:cs typeface="Times New Roman" panose="02020603050405020304" pitchFamily="18" charset="0"/>
            </a:rPr>
            <a:t>）</a:t>
          </a:r>
        </a:p>
      </dsp:txBody>
      <dsp:txXfrm>
        <a:off x="3932952" y="39527"/>
        <a:ext cx="3872686" cy="1270492"/>
      </dsp:txXfrm>
    </dsp:sp>
    <dsp:sp modelId="{75E3834B-807F-4DB1-B5AA-4F60DCD0E340}">
      <dsp:nvSpPr>
        <dsp:cNvPr id="0" name=""/>
        <dsp:cNvSpPr/>
      </dsp:nvSpPr>
      <dsp:spPr>
        <a:xfrm>
          <a:off x="7845165" y="659319"/>
          <a:ext cx="435253" cy="30907"/>
        </a:xfrm>
        <a:custGeom>
          <a:avLst/>
          <a:gdLst/>
          <a:ahLst/>
          <a:cxnLst/>
          <a:rect l="0" t="0" r="0" b="0"/>
          <a:pathLst>
            <a:path>
              <a:moveTo>
                <a:pt x="0" y="15453"/>
              </a:moveTo>
              <a:lnTo>
                <a:pt x="435253" y="154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Times New Roman" panose="02020603050405020304" pitchFamily="18" charset="0"/>
            <a:cs typeface="Times New Roman" panose="02020603050405020304" pitchFamily="18" charset="0"/>
          </a:endParaRPr>
        </a:p>
      </dsp:txBody>
      <dsp:txXfrm>
        <a:off x="8051910" y="663891"/>
        <a:ext cx="21762" cy="21762"/>
      </dsp:txXfrm>
    </dsp:sp>
    <dsp:sp modelId="{AA77EEE9-8587-4E5A-9BD4-337A5693DF02}">
      <dsp:nvSpPr>
        <dsp:cNvPr id="0" name=""/>
        <dsp:cNvSpPr/>
      </dsp:nvSpPr>
      <dsp:spPr>
        <a:xfrm>
          <a:off x="8280418" y="0"/>
          <a:ext cx="2230671" cy="1349546"/>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Management of business</a:t>
          </a:r>
          <a:endParaRPr kumimoji="1" lang="ja-JP" altLang="en-US" sz="28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8319945" y="39527"/>
        <a:ext cx="2151617" cy="1270492"/>
      </dsp:txXfrm>
    </dsp:sp>
    <dsp:sp modelId="{19C02BCA-5E70-44D0-A3F2-D5974BDFE775}">
      <dsp:nvSpPr>
        <dsp:cNvPr id="0" name=""/>
        <dsp:cNvSpPr/>
      </dsp:nvSpPr>
      <dsp:spPr>
        <a:xfrm rot="21558">
          <a:off x="1520323" y="2186822"/>
          <a:ext cx="609820" cy="30907"/>
        </a:xfrm>
        <a:custGeom>
          <a:avLst/>
          <a:gdLst/>
          <a:ahLst/>
          <a:cxnLst/>
          <a:rect l="0" t="0" r="0" b="0"/>
          <a:pathLst>
            <a:path>
              <a:moveTo>
                <a:pt x="0" y="15453"/>
              </a:moveTo>
              <a:lnTo>
                <a:pt x="609820" y="154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Times New Roman" panose="02020603050405020304" pitchFamily="18" charset="0"/>
            <a:cs typeface="Times New Roman" panose="02020603050405020304" pitchFamily="18" charset="0"/>
          </a:endParaRPr>
        </a:p>
      </dsp:txBody>
      <dsp:txXfrm>
        <a:off x="1809988" y="2187030"/>
        <a:ext cx="30491" cy="30491"/>
      </dsp:txXfrm>
    </dsp:sp>
    <dsp:sp modelId="{BA1521B5-4EF0-465A-BB23-D46D2B91FBF9}">
      <dsp:nvSpPr>
        <dsp:cNvPr id="0" name=""/>
        <dsp:cNvSpPr/>
      </dsp:nvSpPr>
      <dsp:spPr>
        <a:xfrm>
          <a:off x="2130138" y="1529414"/>
          <a:ext cx="1254140" cy="1349546"/>
        </a:xfrm>
        <a:prstGeom prst="roundRect">
          <a:avLst>
            <a:gd name="adj" fmla="val 10000"/>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Silver Rule</a:t>
          </a:r>
          <a:endParaRPr kumimoji="1" lang="ja-JP" altLang="en-US" sz="2800" b="1" kern="1200" dirty="0">
            <a:latin typeface="Times New Roman" panose="02020603050405020304" pitchFamily="18" charset="0"/>
            <a:cs typeface="Times New Roman" panose="02020603050405020304" pitchFamily="18" charset="0"/>
          </a:endParaRPr>
        </a:p>
      </dsp:txBody>
      <dsp:txXfrm>
        <a:off x="2166871" y="1566147"/>
        <a:ext cx="1180674" cy="1276080"/>
      </dsp:txXfrm>
    </dsp:sp>
    <dsp:sp modelId="{32022D19-9EFB-4D3F-80EE-F5488BC72189}">
      <dsp:nvSpPr>
        <dsp:cNvPr id="0" name=""/>
        <dsp:cNvSpPr/>
      </dsp:nvSpPr>
      <dsp:spPr>
        <a:xfrm rot="31683">
          <a:off x="3384268" y="2191080"/>
          <a:ext cx="509167" cy="30907"/>
        </a:xfrm>
        <a:custGeom>
          <a:avLst/>
          <a:gdLst/>
          <a:ahLst/>
          <a:cxnLst/>
          <a:rect l="0" t="0" r="0" b="0"/>
          <a:pathLst>
            <a:path>
              <a:moveTo>
                <a:pt x="0" y="15453"/>
              </a:moveTo>
              <a:lnTo>
                <a:pt x="509167" y="154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Times New Roman" panose="02020603050405020304" pitchFamily="18" charset="0"/>
            <a:cs typeface="Times New Roman" panose="02020603050405020304" pitchFamily="18" charset="0"/>
          </a:endParaRPr>
        </a:p>
      </dsp:txBody>
      <dsp:txXfrm>
        <a:off x="3626122" y="2193805"/>
        <a:ext cx="25458" cy="25458"/>
      </dsp:txXfrm>
    </dsp:sp>
    <dsp:sp modelId="{62333F3F-164D-4DC8-A7AC-FEEF342F9A66}">
      <dsp:nvSpPr>
        <dsp:cNvPr id="0" name=""/>
        <dsp:cNvSpPr/>
      </dsp:nvSpPr>
      <dsp:spPr>
        <a:xfrm>
          <a:off x="3893425" y="1534107"/>
          <a:ext cx="3951740" cy="1349546"/>
        </a:xfrm>
        <a:prstGeom prst="roundRect">
          <a:avLst>
            <a:gd name="adj" fmla="val 10000"/>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ja-JP" altLang="en-US" sz="2800" b="1" kern="1200" dirty="0">
              <a:latin typeface="Times New Roman" panose="02020603050405020304" pitchFamily="18" charset="0"/>
              <a:cs typeface="Times New Roman" panose="02020603050405020304" pitchFamily="18" charset="0"/>
            </a:rPr>
            <a:t> </a:t>
          </a:r>
          <a:r>
            <a:rPr kumimoji="1" lang="en-US" altLang="ja-JP" sz="2800" b="1" kern="1200" dirty="0">
              <a:latin typeface="Times New Roman" panose="02020603050405020304" pitchFamily="18" charset="0"/>
              <a:cs typeface="Times New Roman" panose="02020603050405020304" pitchFamily="18" charset="0"/>
            </a:rPr>
            <a:t>Don’t harm others</a:t>
          </a:r>
          <a:r>
            <a:rPr kumimoji="1" lang="ja-JP" altLang="en-US" sz="2800" b="1" kern="1200" dirty="0">
              <a:latin typeface="Times New Roman" panose="02020603050405020304" pitchFamily="18" charset="0"/>
              <a:cs typeface="Times New Roman" panose="02020603050405020304" pitchFamily="18" charset="0"/>
            </a:rPr>
            <a:t>（</a:t>
          </a:r>
          <a:r>
            <a:rPr kumimoji="1" lang="en-US" altLang="en-US" sz="2800" b="1" kern="1200" dirty="0">
              <a:latin typeface="Times New Roman" panose="02020603050405020304" pitchFamily="18" charset="0"/>
              <a:cs typeface="Times New Roman" panose="02020603050405020304" pitchFamily="18" charset="0"/>
            </a:rPr>
            <a:t>Analects of Confucius</a:t>
          </a:r>
          <a:r>
            <a:rPr kumimoji="1" lang="ja-JP" altLang="en-US" sz="2800" b="1" kern="1200" dirty="0">
              <a:latin typeface="Times New Roman" panose="02020603050405020304" pitchFamily="18" charset="0"/>
              <a:cs typeface="Times New Roman" panose="02020603050405020304" pitchFamily="18" charset="0"/>
            </a:rPr>
            <a:t>）</a:t>
          </a:r>
        </a:p>
      </dsp:txBody>
      <dsp:txXfrm>
        <a:off x="3932952" y="1573634"/>
        <a:ext cx="3872686" cy="1270492"/>
      </dsp:txXfrm>
    </dsp:sp>
    <dsp:sp modelId="{5272EE9D-7070-401B-A16C-927793102CF2}">
      <dsp:nvSpPr>
        <dsp:cNvPr id="0" name=""/>
        <dsp:cNvSpPr/>
      </dsp:nvSpPr>
      <dsp:spPr>
        <a:xfrm rot="37062">
          <a:off x="7845153" y="2195773"/>
          <a:ext cx="435278" cy="30907"/>
        </a:xfrm>
        <a:custGeom>
          <a:avLst/>
          <a:gdLst/>
          <a:ahLst/>
          <a:cxnLst/>
          <a:rect l="0" t="0" r="0" b="0"/>
          <a:pathLst>
            <a:path>
              <a:moveTo>
                <a:pt x="0" y="15453"/>
              </a:moveTo>
              <a:lnTo>
                <a:pt x="435278" y="154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Times New Roman" panose="02020603050405020304" pitchFamily="18" charset="0"/>
            <a:cs typeface="Times New Roman" panose="02020603050405020304" pitchFamily="18" charset="0"/>
          </a:endParaRPr>
        </a:p>
      </dsp:txBody>
      <dsp:txXfrm>
        <a:off x="8051910" y="2200345"/>
        <a:ext cx="21763" cy="21763"/>
      </dsp:txXfrm>
    </dsp:sp>
    <dsp:sp modelId="{9EA75052-0030-42CC-A303-634A047C5B07}">
      <dsp:nvSpPr>
        <dsp:cNvPr id="0" name=""/>
        <dsp:cNvSpPr/>
      </dsp:nvSpPr>
      <dsp:spPr>
        <a:xfrm>
          <a:off x="8280418" y="1538800"/>
          <a:ext cx="2230671" cy="1349546"/>
        </a:xfrm>
        <a:prstGeom prst="roundRect">
          <a:avLst>
            <a:gd name="adj" fmla="val 10000"/>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Tort Law</a:t>
          </a:r>
          <a:endParaRPr kumimoji="1" lang="ja-JP" altLang="en-US" sz="2800" b="1" kern="1200" dirty="0">
            <a:latin typeface="Times New Roman" panose="02020603050405020304" pitchFamily="18" charset="0"/>
            <a:cs typeface="Times New Roman" panose="02020603050405020304" pitchFamily="18" charset="0"/>
          </a:endParaRPr>
        </a:p>
      </dsp:txBody>
      <dsp:txXfrm>
        <a:off x="8319945" y="1578327"/>
        <a:ext cx="2151617" cy="1270492"/>
      </dsp:txXfrm>
    </dsp:sp>
    <dsp:sp modelId="{F2296BAF-1C7A-428E-B98C-1F619A30B8FB}">
      <dsp:nvSpPr>
        <dsp:cNvPr id="0" name=""/>
        <dsp:cNvSpPr/>
      </dsp:nvSpPr>
      <dsp:spPr>
        <a:xfrm rot="4120001">
          <a:off x="987108" y="2965607"/>
          <a:ext cx="1676251" cy="30907"/>
        </a:xfrm>
        <a:custGeom>
          <a:avLst/>
          <a:gdLst/>
          <a:ahLst/>
          <a:cxnLst/>
          <a:rect l="0" t="0" r="0" b="0"/>
          <a:pathLst>
            <a:path>
              <a:moveTo>
                <a:pt x="0" y="15453"/>
              </a:moveTo>
              <a:lnTo>
                <a:pt x="1676251" y="154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Times New Roman" panose="02020603050405020304" pitchFamily="18" charset="0"/>
            <a:cs typeface="Times New Roman" panose="02020603050405020304" pitchFamily="18" charset="0"/>
          </a:endParaRPr>
        </a:p>
      </dsp:txBody>
      <dsp:txXfrm>
        <a:off x="1783327" y="2939155"/>
        <a:ext cx="83812" cy="83812"/>
      </dsp:txXfrm>
    </dsp:sp>
    <dsp:sp modelId="{47713881-D191-4D5F-8305-788BFB730942}">
      <dsp:nvSpPr>
        <dsp:cNvPr id="0" name=""/>
        <dsp:cNvSpPr/>
      </dsp:nvSpPr>
      <dsp:spPr>
        <a:xfrm>
          <a:off x="2130138" y="3086985"/>
          <a:ext cx="1254140" cy="1349546"/>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Bronze Rule</a:t>
          </a:r>
          <a:endParaRPr kumimoji="1" lang="ja-JP" altLang="en-US" sz="2800" b="1" kern="1200" dirty="0">
            <a:latin typeface="Times New Roman" panose="02020603050405020304" pitchFamily="18" charset="0"/>
            <a:cs typeface="Times New Roman" panose="02020603050405020304" pitchFamily="18" charset="0"/>
          </a:endParaRPr>
        </a:p>
      </dsp:txBody>
      <dsp:txXfrm>
        <a:off x="2166871" y="3123718"/>
        <a:ext cx="1180674" cy="1276080"/>
      </dsp:txXfrm>
    </dsp:sp>
    <dsp:sp modelId="{D7D95CC4-E2CA-4918-81D4-698098F3588B}">
      <dsp:nvSpPr>
        <dsp:cNvPr id="0" name=""/>
        <dsp:cNvSpPr/>
      </dsp:nvSpPr>
      <dsp:spPr>
        <a:xfrm>
          <a:off x="3384278" y="3746305"/>
          <a:ext cx="509146" cy="30907"/>
        </a:xfrm>
        <a:custGeom>
          <a:avLst/>
          <a:gdLst/>
          <a:ahLst/>
          <a:cxnLst/>
          <a:rect l="0" t="0" r="0" b="0"/>
          <a:pathLst>
            <a:path>
              <a:moveTo>
                <a:pt x="0" y="15453"/>
              </a:moveTo>
              <a:lnTo>
                <a:pt x="509146" y="154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Times New Roman" panose="02020603050405020304" pitchFamily="18" charset="0"/>
            <a:cs typeface="Times New Roman" panose="02020603050405020304" pitchFamily="18" charset="0"/>
          </a:endParaRPr>
        </a:p>
      </dsp:txBody>
      <dsp:txXfrm>
        <a:off x="3626123" y="3749030"/>
        <a:ext cx="25457" cy="25457"/>
      </dsp:txXfrm>
    </dsp:sp>
    <dsp:sp modelId="{4B7F613F-4295-411D-85C2-46E63DA3315A}">
      <dsp:nvSpPr>
        <dsp:cNvPr id="0" name=""/>
        <dsp:cNvSpPr/>
      </dsp:nvSpPr>
      <dsp:spPr>
        <a:xfrm>
          <a:off x="3893425" y="3086985"/>
          <a:ext cx="3951740" cy="1349546"/>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ja-JP" altLang="en-US" sz="2800" b="1" kern="1200" dirty="0">
              <a:latin typeface="Times New Roman" panose="02020603050405020304" pitchFamily="18" charset="0"/>
              <a:cs typeface="Times New Roman" panose="02020603050405020304" pitchFamily="18" charset="0"/>
            </a:rPr>
            <a:t> </a:t>
          </a:r>
          <a:r>
            <a:rPr kumimoji="1" lang="en-US" altLang="ja-JP" sz="2800" b="1" kern="1200" dirty="0">
              <a:latin typeface="Times New Roman" panose="02020603050405020304" pitchFamily="18" charset="0"/>
              <a:cs typeface="Times New Roman" panose="02020603050405020304" pitchFamily="18" charset="0"/>
            </a:rPr>
            <a:t>Don’t be enriched by others harm (Digesta)</a:t>
          </a:r>
          <a:endParaRPr kumimoji="1" lang="ja-JP" altLang="en-US" sz="2800" b="1" kern="1200" dirty="0">
            <a:latin typeface="Times New Roman" panose="02020603050405020304" pitchFamily="18" charset="0"/>
            <a:cs typeface="Times New Roman" panose="02020603050405020304" pitchFamily="18" charset="0"/>
          </a:endParaRPr>
        </a:p>
      </dsp:txBody>
      <dsp:txXfrm>
        <a:off x="3932952" y="3126512"/>
        <a:ext cx="3872686" cy="1270492"/>
      </dsp:txXfrm>
    </dsp:sp>
    <dsp:sp modelId="{98019B00-A34A-498A-A08F-E6FCA42AC9C0}">
      <dsp:nvSpPr>
        <dsp:cNvPr id="0" name=""/>
        <dsp:cNvSpPr/>
      </dsp:nvSpPr>
      <dsp:spPr>
        <a:xfrm>
          <a:off x="7845165" y="3746305"/>
          <a:ext cx="435253" cy="30907"/>
        </a:xfrm>
        <a:custGeom>
          <a:avLst/>
          <a:gdLst/>
          <a:ahLst/>
          <a:cxnLst/>
          <a:rect l="0" t="0" r="0" b="0"/>
          <a:pathLst>
            <a:path>
              <a:moveTo>
                <a:pt x="0" y="15453"/>
              </a:moveTo>
              <a:lnTo>
                <a:pt x="435253" y="154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Times New Roman" panose="02020603050405020304" pitchFamily="18" charset="0"/>
            <a:cs typeface="Times New Roman" panose="02020603050405020304" pitchFamily="18" charset="0"/>
          </a:endParaRPr>
        </a:p>
      </dsp:txBody>
      <dsp:txXfrm>
        <a:off x="8051910" y="3750877"/>
        <a:ext cx="21762" cy="21762"/>
      </dsp:txXfrm>
    </dsp:sp>
    <dsp:sp modelId="{1E22EAA8-C445-42CD-A70D-8964D46EE7C9}">
      <dsp:nvSpPr>
        <dsp:cNvPr id="0" name=""/>
        <dsp:cNvSpPr/>
      </dsp:nvSpPr>
      <dsp:spPr>
        <a:xfrm>
          <a:off x="8280418" y="3086985"/>
          <a:ext cx="2230671" cy="1349546"/>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Times New Roman" panose="02020603050405020304" pitchFamily="18" charset="0"/>
              <a:cs typeface="Times New Roman" panose="02020603050405020304" pitchFamily="18" charset="0"/>
            </a:rPr>
            <a:t>Unjust enrichment</a:t>
          </a:r>
          <a:endParaRPr kumimoji="1" lang="ja-JP" altLang="en-US" sz="2800" b="1" kern="1200" dirty="0">
            <a:latin typeface="Times New Roman" panose="02020603050405020304" pitchFamily="18" charset="0"/>
            <a:cs typeface="Times New Roman" panose="02020603050405020304" pitchFamily="18" charset="0"/>
          </a:endParaRPr>
        </a:p>
      </dsp:txBody>
      <dsp:txXfrm>
        <a:off x="8319945" y="3126512"/>
        <a:ext cx="2151617" cy="1270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DE8A7-4FC9-4E75-8F5E-76D2FEF3EE3E}">
      <dsp:nvSpPr>
        <dsp:cNvPr id="0" name=""/>
        <dsp:cNvSpPr/>
      </dsp:nvSpPr>
      <dsp:spPr>
        <a:xfrm>
          <a:off x="0" y="70829"/>
          <a:ext cx="1960231" cy="1578484"/>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1. General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46232" y="117061"/>
        <a:ext cx="1867767" cy="1486020"/>
      </dsp:txXfrm>
    </dsp:sp>
    <dsp:sp modelId="{B367A4F6-DC12-4D4C-857A-CB4C07622E60}">
      <dsp:nvSpPr>
        <dsp:cNvPr id="0" name=""/>
        <dsp:cNvSpPr/>
      </dsp:nvSpPr>
      <dsp:spPr>
        <a:xfrm rot="19725590">
          <a:off x="1897234" y="622366"/>
          <a:ext cx="868928" cy="24760"/>
        </a:xfrm>
        <a:custGeom>
          <a:avLst/>
          <a:gdLst/>
          <a:ahLst/>
          <a:cxnLst/>
          <a:rect l="0" t="0" r="0" b="0"/>
          <a:pathLst>
            <a:path>
              <a:moveTo>
                <a:pt x="0" y="12380"/>
              </a:moveTo>
              <a:lnTo>
                <a:pt x="868928" y="123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2309975" y="613023"/>
        <a:ext cx="43446" cy="43446"/>
      </dsp:txXfrm>
    </dsp:sp>
    <dsp:sp modelId="{4DB84380-9D21-47FC-BE4C-2B94A1951912}">
      <dsp:nvSpPr>
        <dsp:cNvPr id="0" name=""/>
        <dsp:cNvSpPr/>
      </dsp:nvSpPr>
      <dsp:spPr>
        <a:xfrm>
          <a:off x="2703166" y="4415"/>
          <a:ext cx="3156968" cy="810012"/>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 Bona fide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2726890" y="28139"/>
        <a:ext cx="3109520" cy="762564"/>
      </dsp:txXfrm>
    </dsp:sp>
    <dsp:sp modelId="{5B4DD700-9E06-40FD-A052-5F633E78203E}">
      <dsp:nvSpPr>
        <dsp:cNvPr id="0" name=""/>
        <dsp:cNvSpPr/>
      </dsp:nvSpPr>
      <dsp:spPr>
        <a:xfrm rot="1874410">
          <a:off x="1897234" y="1073015"/>
          <a:ext cx="868928" cy="24760"/>
        </a:xfrm>
        <a:custGeom>
          <a:avLst/>
          <a:gdLst/>
          <a:ahLst/>
          <a:cxnLst/>
          <a:rect l="0" t="0" r="0" b="0"/>
          <a:pathLst>
            <a:path>
              <a:moveTo>
                <a:pt x="0" y="12380"/>
              </a:moveTo>
              <a:lnTo>
                <a:pt x="868928" y="123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2309975" y="1063672"/>
        <a:ext cx="43446" cy="43446"/>
      </dsp:txXfrm>
    </dsp:sp>
    <dsp:sp modelId="{96DAB030-2628-4A99-9D6D-95992C5EE6D6}">
      <dsp:nvSpPr>
        <dsp:cNvPr id="0" name=""/>
        <dsp:cNvSpPr/>
      </dsp:nvSpPr>
      <dsp:spPr>
        <a:xfrm>
          <a:off x="2703166" y="905714"/>
          <a:ext cx="3156968" cy="810012"/>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fr-FR" altLang="en-US" sz="2400" b="1" kern="1200" dirty="0">
              <a:latin typeface="Times New Roman" panose="02020603050405020304" pitchFamily="18" charset="0"/>
              <a:cs typeface="Times New Roman" panose="02020603050405020304" pitchFamily="18" charset="0"/>
            </a:rPr>
            <a:t>Mala fide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2726890" y="929438"/>
        <a:ext cx="3109520" cy="762564"/>
      </dsp:txXfrm>
    </dsp:sp>
    <dsp:sp modelId="{86E2EE94-7C67-42AD-A165-6860B6454654}">
      <dsp:nvSpPr>
        <dsp:cNvPr id="0" name=""/>
        <dsp:cNvSpPr/>
      </dsp:nvSpPr>
      <dsp:spPr>
        <a:xfrm>
          <a:off x="0" y="2324076"/>
          <a:ext cx="1960231" cy="1578484"/>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2. Special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46232" y="2370308"/>
        <a:ext cx="1867767" cy="1486020"/>
      </dsp:txXfrm>
    </dsp:sp>
    <dsp:sp modelId="{8B644C87-10EA-4409-8DF0-C6ABD5377B9B}">
      <dsp:nvSpPr>
        <dsp:cNvPr id="0" name=""/>
        <dsp:cNvSpPr/>
      </dsp:nvSpPr>
      <dsp:spPr>
        <a:xfrm rot="18569912">
          <a:off x="1747684" y="2650289"/>
          <a:ext cx="1168029" cy="24760"/>
        </a:xfrm>
        <a:custGeom>
          <a:avLst/>
          <a:gdLst/>
          <a:ahLst/>
          <a:cxnLst/>
          <a:rect l="0" t="0" r="0" b="0"/>
          <a:pathLst>
            <a:path>
              <a:moveTo>
                <a:pt x="0" y="12380"/>
              </a:moveTo>
              <a:lnTo>
                <a:pt x="1168029" y="123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2302497" y="2633468"/>
        <a:ext cx="58401" cy="58401"/>
      </dsp:txXfrm>
    </dsp:sp>
    <dsp:sp modelId="{01E68F78-A103-4048-AD96-F4258DE52959}">
      <dsp:nvSpPr>
        <dsp:cNvPr id="0" name=""/>
        <dsp:cNvSpPr/>
      </dsp:nvSpPr>
      <dsp:spPr>
        <a:xfrm>
          <a:off x="2703166" y="1807013"/>
          <a:ext cx="3156968" cy="810012"/>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A.  Benefiting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2726890" y="1830737"/>
        <a:ext cx="3109520" cy="762564"/>
      </dsp:txXfrm>
    </dsp:sp>
    <dsp:sp modelId="{45CA2AAF-5ADB-4BEA-A12B-1D9A0FD4A437}">
      <dsp:nvSpPr>
        <dsp:cNvPr id="0" name=""/>
        <dsp:cNvSpPr/>
      </dsp:nvSpPr>
      <dsp:spPr>
        <a:xfrm>
          <a:off x="5860135" y="2199639"/>
          <a:ext cx="453327" cy="24760"/>
        </a:xfrm>
        <a:custGeom>
          <a:avLst/>
          <a:gdLst/>
          <a:ahLst/>
          <a:cxnLst/>
          <a:rect l="0" t="0" r="0" b="0"/>
          <a:pathLst>
            <a:path>
              <a:moveTo>
                <a:pt x="0" y="12380"/>
              </a:moveTo>
              <a:lnTo>
                <a:pt x="453327" y="123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6075465" y="2200686"/>
        <a:ext cx="22666" cy="22666"/>
      </dsp:txXfrm>
    </dsp:sp>
    <dsp:sp modelId="{5EB09DBA-97FB-4431-B648-6684A8BA1F54}">
      <dsp:nvSpPr>
        <dsp:cNvPr id="0" name=""/>
        <dsp:cNvSpPr/>
      </dsp:nvSpPr>
      <dsp:spPr>
        <a:xfrm>
          <a:off x="6313462" y="1807013"/>
          <a:ext cx="3477699" cy="810012"/>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en-US" altLang="en-US" sz="1600" b="1" kern="1200" dirty="0">
              <a:latin typeface="Times New Roman" panose="02020603050405020304" pitchFamily="18" charset="0"/>
              <a:cs typeface="Times New Roman" panose="02020603050405020304" pitchFamily="18" charset="0"/>
            </a:rPr>
            <a:t>failing to become </a:t>
          </a:r>
          <a:br>
            <a:rPr kumimoji="1" lang="en-US" altLang="en-US" sz="1600" b="1" kern="1200" dirty="0">
              <a:latin typeface="Times New Roman" panose="02020603050405020304" pitchFamily="18" charset="0"/>
              <a:cs typeface="Times New Roman" panose="02020603050405020304" pitchFamily="18" charset="0"/>
            </a:rPr>
          </a:br>
          <a:r>
            <a:rPr kumimoji="1" lang="en-US" altLang="en-US" sz="2400" b="1" kern="1200" dirty="0">
              <a:latin typeface="Times New Roman" panose="02020603050405020304" pitchFamily="18" charset="0"/>
              <a:cs typeface="Times New Roman" panose="02020603050405020304" pitchFamily="18" charset="0"/>
            </a:rPr>
            <a:t>contract</a:t>
          </a:r>
          <a:endParaRPr kumimoji="1" lang="ja-JP" altLang="en-US" sz="2400" b="1" kern="1200" dirty="0">
            <a:latin typeface="Times New Roman" panose="02020603050405020304" pitchFamily="18" charset="0"/>
            <a:cs typeface="Times New Roman" panose="02020603050405020304" pitchFamily="18" charset="0"/>
          </a:endParaRPr>
        </a:p>
      </dsp:txBody>
      <dsp:txXfrm>
        <a:off x="6337186" y="1830737"/>
        <a:ext cx="3430251" cy="762564"/>
      </dsp:txXfrm>
    </dsp:sp>
    <dsp:sp modelId="{F0AB482B-41EE-4B74-BCC9-51636C4C99EE}">
      <dsp:nvSpPr>
        <dsp:cNvPr id="0" name=""/>
        <dsp:cNvSpPr/>
      </dsp:nvSpPr>
      <dsp:spPr>
        <a:xfrm>
          <a:off x="1960231" y="3100938"/>
          <a:ext cx="742934" cy="24760"/>
        </a:xfrm>
        <a:custGeom>
          <a:avLst/>
          <a:gdLst/>
          <a:ahLst/>
          <a:cxnLst/>
          <a:rect l="0" t="0" r="0" b="0"/>
          <a:pathLst>
            <a:path>
              <a:moveTo>
                <a:pt x="0" y="12380"/>
              </a:moveTo>
              <a:lnTo>
                <a:pt x="742934" y="123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2313125" y="3094745"/>
        <a:ext cx="37146" cy="37146"/>
      </dsp:txXfrm>
    </dsp:sp>
    <dsp:sp modelId="{86388DAD-E460-4C1C-A16C-C836E9C4FE34}">
      <dsp:nvSpPr>
        <dsp:cNvPr id="0" name=""/>
        <dsp:cNvSpPr/>
      </dsp:nvSpPr>
      <dsp:spPr>
        <a:xfrm>
          <a:off x="2703166" y="2708312"/>
          <a:ext cx="3156968" cy="810012"/>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B. Redeeming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2726890" y="2732036"/>
        <a:ext cx="3109520" cy="762564"/>
      </dsp:txXfrm>
    </dsp:sp>
    <dsp:sp modelId="{86D2A347-8088-4889-AC11-B76A2F9B9C90}">
      <dsp:nvSpPr>
        <dsp:cNvPr id="0" name=""/>
        <dsp:cNvSpPr/>
      </dsp:nvSpPr>
      <dsp:spPr>
        <a:xfrm>
          <a:off x="5860135" y="3100938"/>
          <a:ext cx="453327" cy="24760"/>
        </a:xfrm>
        <a:custGeom>
          <a:avLst/>
          <a:gdLst/>
          <a:ahLst/>
          <a:cxnLst/>
          <a:rect l="0" t="0" r="0" b="0"/>
          <a:pathLst>
            <a:path>
              <a:moveTo>
                <a:pt x="0" y="12380"/>
              </a:moveTo>
              <a:lnTo>
                <a:pt x="453327" y="123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6075465" y="3101985"/>
        <a:ext cx="22666" cy="22666"/>
      </dsp:txXfrm>
    </dsp:sp>
    <dsp:sp modelId="{7764DB0F-BF44-4A6D-80E2-D0A3CA6DA250}">
      <dsp:nvSpPr>
        <dsp:cNvPr id="0" name=""/>
        <dsp:cNvSpPr/>
      </dsp:nvSpPr>
      <dsp:spPr>
        <a:xfrm>
          <a:off x="6313462" y="2708312"/>
          <a:ext cx="3477699" cy="810012"/>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en-US" altLang="en-US" sz="1600" b="1" kern="1200" dirty="0">
              <a:latin typeface="Times New Roman" panose="02020603050405020304" pitchFamily="18" charset="0"/>
              <a:cs typeface="Times New Roman" panose="02020603050405020304" pitchFamily="18" charset="0"/>
            </a:rPr>
            <a:t>failing to become </a:t>
          </a:r>
          <a:r>
            <a:rPr kumimoji="1" lang="en-US" altLang="en-US" sz="2000" b="1" kern="1200" dirty="0">
              <a:latin typeface="Times New Roman" panose="02020603050405020304" pitchFamily="18" charset="0"/>
              <a:cs typeface="Times New Roman" panose="02020603050405020304" pitchFamily="18" charset="0"/>
            </a:rPr>
            <a:t>management of another’s affairs</a:t>
          </a:r>
          <a:endParaRPr kumimoji="1" lang="ja-JP" altLang="en-US" sz="1600" b="1" kern="1200" dirty="0">
            <a:latin typeface="Times New Roman" panose="02020603050405020304" pitchFamily="18" charset="0"/>
            <a:cs typeface="Times New Roman" panose="02020603050405020304" pitchFamily="18" charset="0"/>
          </a:endParaRPr>
        </a:p>
      </dsp:txBody>
      <dsp:txXfrm>
        <a:off x="6337186" y="2732036"/>
        <a:ext cx="3430251" cy="762564"/>
      </dsp:txXfrm>
    </dsp:sp>
    <dsp:sp modelId="{DCCE7D88-A7BF-4E45-BAA5-9A5914B06C29}">
      <dsp:nvSpPr>
        <dsp:cNvPr id="0" name=""/>
        <dsp:cNvSpPr/>
      </dsp:nvSpPr>
      <dsp:spPr>
        <a:xfrm rot="3030088">
          <a:off x="1747684" y="3551588"/>
          <a:ext cx="1168029" cy="24760"/>
        </a:xfrm>
        <a:custGeom>
          <a:avLst/>
          <a:gdLst/>
          <a:ahLst/>
          <a:cxnLst/>
          <a:rect l="0" t="0" r="0" b="0"/>
          <a:pathLst>
            <a:path>
              <a:moveTo>
                <a:pt x="0" y="12380"/>
              </a:moveTo>
              <a:lnTo>
                <a:pt x="1168029" y="123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2302497" y="3534767"/>
        <a:ext cx="58401" cy="58401"/>
      </dsp:txXfrm>
    </dsp:sp>
    <dsp:sp modelId="{296BC682-F35D-4B6D-B34E-780910A9A91C}">
      <dsp:nvSpPr>
        <dsp:cNvPr id="0" name=""/>
        <dsp:cNvSpPr/>
      </dsp:nvSpPr>
      <dsp:spPr>
        <a:xfrm>
          <a:off x="2703166" y="3609611"/>
          <a:ext cx="3156968" cy="810012"/>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C. Violating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2726890" y="3633335"/>
        <a:ext cx="3109520" cy="762564"/>
      </dsp:txXfrm>
    </dsp:sp>
    <dsp:sp modelId="{399F3E6C-AFF3-48FC-912D-8792D85981C4}">
      <dsp:nvSpPr>
        <dsp:cNvPr id="0" name=""/>
        <dsp:cNvSpPr/>
      </dsp:nvSpPr>
      <dsp:spPr>
        <a:xfrm>
          <a:off x="5860135" y="4002237"/>
          <a:ext cx="453327" cy="24760"/>
        </a:xfrm>
        <a:custGeom>
          <a:avLst/>
          <a:gdLst/>
          <a:ahLst/>
          <a:cxnLst/>
          <a:rect l="0" t="0" r="0" b="0"/>
          <a:pathLst>
            <a:path>
              <a:moveTo>
                <a:pt x="0" y="12380"/>
              </a:moveTo>
              <a:lnTo>
                <a:pt x="453327" y="123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6075465" y="4003285"/>
        <a:ext cx="22666" cy="22666"/>
      </dsp:txXfrm>
    </dsp:sp>
    <dsp:sp modelId="{88375B5D-D209-4B21-91C7-52495717AB6A}">
      <dsp:nvSpPr>
        <dsp:cNvPr id="0" name=""/>
        <dsp:cNvSpPr/>
      </dsp:nvSpPr>
      <dsp:spPr>
        <a:xfrm>
          <a:off x="6313462" y="3609611"/>
          <a:ext cx="3477699" cy="810012"/>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en-US" altLang="en-US" sz="1600" b="1" kern="1200" dirty="0">
              <a:latin typeface="Times New Roman" panose="02020603050405020304" pitchFamily="18" charset="0"/>
              <a:cs typeface="Times New Roman" panose="02020603050405020304" pitchFamily="18" charset="0"/>
            </a:rPr>
            <a:t>failing to become </a:t>
          </a:r>
          <a:br>
            <a:rPr kumimoji="1" lang="en-US" altLang="en-US" sz="1600" b="1" kern="1200" dirty="0">
              <a:latin typeface="Times New Roman" panose="02020603050405020304" pitchFamily="18" charset="0"/>
              <a:cs typeface="Times New Roman" panose="02020603050405020304" pitchFamily="18" charset="0"/>
            </a:rPr>
          </a:br>
          <a:r>
            <a:rPr kumimoji="1" lang="en-US" altLang="en-US" sz="2400" b="1" kern="1200" dirty="0">
              <a:latin typeface="Times New Roman" panose="02020603050405020304" pitchFamily="18" charset="0"/>
              <a:cs typeface="Times New Roman" panose="02020603050405020304" pitchFamily="18" charset="0"/>
            </a:rPr>
            <a:t>torts</a:t>
          </a:r>
          <a:endParaRPr kumimoji="1" lang="ja-JP" altLang="en-US" sz="2400" b="1" kern="1200" dirty="0">
            <a:latin typeface="Times New Roman" panose="02020603050405020304" pitchFamily="18" charset="0"/>
            <a:cs typeface="Times New Roman" panose="02020603050405020304" pitchFamily="18" charset="0"/>
          </a:endParaRPr>
        </a:p>
      </dsp:txBody>
      <dsp:txXfrm>
        <a:off x="6337186" y="3633335"/>
        <a:ext cx="3430251" cy="7625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13E06-9DC7-4BBC-9170-498BEA44AA25}">
      <dsp:nvSpPr>
        <dsp:cNvPr id="0" name=""/>
        <dsp:cNvSpPr/>
      </dsp:nvSpPr>
      <dsp:spPr>
        <a:xfrm>
          <a:off x="225744" y="2273818"/>
          <a:ext cx="911080" cy="420410"/>
        </a:xfrm>
        <a:prstGeom prst="roundRect">
          <a:avLst>
            <a:gd name="adj" fmla="val 10000"/>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Contracts</a:t>
          </a:r>
          <a:endParaRPr kumimoji="1" lang="ja-JP" altLang="en-US" sz="1400" b="1" kern="1200" dirty="0"/>
        </a:p>
      </dsp:txBody>
      <dsp:txXfrm>
        <a:off x="238057" y="2286131"/>
        <a:ext cx="886454" cy="395784"/>
      </dsp:txXfrm>
    </dsp:sp>
    <dsp:sp modelId="{05BAE654-8871-4C83-A010-24A5113EAC94}">
      <dsp:nvSpPr>
        <dsp:cNvPr id="0" name=""/>
        <dsp:cNvSpPr/>
      </dsp:nvSpPr>
      <dsp:spPr>
        <a:xfrm rot="18205246">
          <a:off x="738378" y="1737396"/>
          <a:ext cx="1773961" cy="12621"/>
        </a:xfrm>
        <a:custGeom>
          <a:avLst/>
          <a:gdLst/>
          <a:ahLst/>
          <a:cxnLst/>
          <a:rect l="0" t="0" r="0" b="0"/>
          <a:pathLst>
            <a:path>
              <a:moveTo>
                <a:pt x="0" y="6310"/>
              </a:moveTo>
              <a:lnTo>
                <a:pt x="1773961" y="63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1581009" y="1699358"/>
        <a:ext cx="88698" cy="88698"/>
      </dsp:txXfrm>
    </dsp:sp>
    <dsp:sp modelId="{47F27950-67DF-41D3-A5BB-4E22D92A9527}">
      <dsp:nvSpPr>
        <dsp:cNvPr id="0" name=""/>
        <dsp:cNvSpPr/>
      </dsp:nvSpPr>
      <dsp:spPr>
        <a:xfrm>
          <a:off x="2113892" y="793185"/>
          <a:ext cx="908995" cy="420410"/>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Transfer</a:t>
          </a:r>
          <a:br>
            <a:rPr kumimoji="1" lang="en-US" altLang="ja-JP" sz="1400" b="1" kern="1200" dirty="0"/>
          </a:br>
          <a:r>
            <a:rPr kumimoji="1" lang="en-US" altLang="ja-JP" sz="1400" b="1" kern="1200" dirty="0"/>
            <a:t>Ownership</a:t>
          </a:r>
          <a:endParaRPr kumimoji="1" lang="ja-JP" altLang="en-US" sz="1400" b="1" kern="1200" dirty="0"/>
        </a:p>
      </dsp:txBody>
      <dsp:txXfrm>
        <a:off x="2126205" y="805498"/>
        <a:ext cx="884369" cy="395784"/>
      </dsp:txXfrm>
    </dsp:sp>
    <dsp:sp modelId="{747EE347-8FAC-47B6-BDCB-0F57C780B90C}">
      <dsp:nvSpPr>
        <dsp:cNvPr id="0" name=""/>
        <dsp:cNvSpPr/>
      </dsp:nvSpPr>
      <dsp:spPr>
        <a:xfrm rot="18448316">
          <a:off x="2918513" y="785560"/>
          <a:ext cx="533027" cy="12621"/>
        </a:xfrm>
        <a:custGeom>
          <a:avLst/>
          <a:gdLst/>
          <a:ahLst/>
          <a:cxnLst/>
          <a:rect l="0" t="0" r="0" b="0"/>
          <a:pathLst>
            <a:path>
              <a:moveTo>
                <a:pt x="0" y="6310"/>
              </a:moveTo>
              <a:lnTo>
                <a:pt x="533027"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171702" y="778545"/>
        <a:ext cx="26651" cy="26651"/>
      </dsp:txXfrm>
    </dsp:sp>
    <dsp:sp modelId="{266245D4-4B6F-48B7-ACB8-9620D9220F2F}">
      <dsp:nvSpPr>
        <dsp:cNvPr id="0" name=""/>
        <dsp:cNvSpPr/>
      </dsp:nvSpPr>
      <dsp:spPr>
        <a:xfrm>
          <a:off x="3347167" y="370147"/>
          <a:ext cx="924903" cy="420410"/>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No need</a:t>
          </a:r>
          <a:br>
            <a:rPr kumimoji="1" lang="en-US" altLang="ja-JP" sz="1400" b="1" kern="1200" dirty="0"/>
          </a:br>
          <a:r>
            <a:rPr kumimoji="1" lang="en-US" altLang="ja-JP" sz="1400" b="1" kern="1200" dirty="0"/>
            <a:t>to return</a:t>
          </a:r>
          <a:endParaRPr kumimoji="1" lang="ja-JP" altLang="en-US" sz="1400" b="1" kern="1200" dirty="0"/>
        </a:p>
      </dsp:txBody>
      <dsp:txXfrm>
        <a:off x="3359480" y="382460"/>
        <a:ext cx="900277" cy="395784"/>
      </dsp:txXfrm>
    </dsp:sp>
    <dsp:sp modelId="{EAE1E475-EB3F-4C6B-A1A8-F406F062B697}">
      <dsp:nvSpPr>
        <dsp:cNvPr id="0" name=""/>
        <dsp:cNvSpPr/>
      </dsp:nvSpPr>
      <dsp:spPr>
        <a:xfrm rot="18593385">
          <a:off x="4187315" y="392739"/>
          <a:ext cx="472584" cy="12621"/>
        </a:xfrm>
        <a:custGeom>
          <a:avLst/>
          <a:gdLst/>
          <a:ahLst/>
          <a:cxnLst/>
          <a:rect l="0" t="0" r="0" b="0"/>
          <a:pathLst>
            <a:path>
              <a:moveTo>
                <a:pt x="0" y="6310"/>
              </a:moveTo>
              <a:lnTo>
                <a:pt x="47258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411793" y="387235"/>
        <a:ext cx="23629" cy="23629"/>
      </dsp:txXfrm>
    </dsp:sp>
    <dsp:sp modelId="{E633C98E-B9EA-405F-A9E0-730ADED4BD4F}">
      <dsp:nvSpPr>
        <dsp:cNvPr id="0" name=""/>
        <dsp:cNvSpPr/>
      </dsp:nvSpPr>
      <dsp:spPr>
        <a:xfrm>
          <a:off x="4575145" y="7542"/>
          <a:ext cx="1231046" cy="420410"/>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gratis</a:t>
          </a:r>
          <a:endParaRPr kumimoji="1" lang="ja-JP" altLang="en-US" sz="1400" b="1" kern="1200" dirty="0"/>
        </a:p>
      </dsp:txBody>
      <dsp:txXfrm>
        <a:off x="4587458" y="19855"/>
        <a:ext cx="1206420" cy="395784"/>
      </dsp:txXfrm>
    </dsp:sp>
    <dsp:sp modelId="{A96CBC38-C85B-4BC4-B575-757A06B7A92F}">
      <dsp:nvSpPr>
        <dsp:cNvPr id="0" name=""/>
        <dsp:cNvSpPr/>
      </dsp:nvSpPr>
      <dsp:spPr>
        <a:xfrm>
          <a:off x="5806191" y="211437"/>
          <a:ext cx="2333253" cy="12621"/>
        </a:xfrm>
        <a:custGeom>
          <a:avLst/>
          <a:gdLst/>
          <a:ahLst/>
          <a:cxnLst/>
          <a:rect l="0" t="0" r="0" b="0"/>
          <a:pathLst>
            <a:path>
              <a:moveTo>
                <a:pt x="0" y="6310"/>
              </a:moveTo>
              <a:lnTo>
                <a:pt x="2333253"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914486" y="159416"/>
        <a:ext cx="116662" cy="116662"/>
      </dsp:txXfrm>
    </dsp:sp>
    <dsp:sp modelId="{69D12524-2FAA-4CA1-BFCE-9C803473E6CC}">
      <dsp:nvSpPr>
        <dsp:cNvPr id="0" name=""/>
        <dsp:cNvSpPr/>
      </dsp:nvSpPr>
      <dsp:spPr>
        <a:xfrm>
          <a:off x="8139445" y="7542"/>
          <a:ext cx="1354151" cy="42041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 Gift</a:t>
          </a:r>
          <a:endParaRPr kumimoji="1" lang="ja-JP" altLang="en-US" sz="1400" b="1" kern="1200" dirty="0"/>
        </a:p>
      </dsp:txBody>
      <dsp:txXfrm>
        <a:off x="8151758" y="19855"/>
        <a:ext cx="1329525" cy="395784"/>
      </dsp:txXfrm>
    </dsp:sp>
    <dsp:sp modelId="{2A4CEBC0-8A6E-4BCA-89E4-920FE7CFDCBD}">
      <dsp:nvSpPr>
        <dsp:cNvPr id="0" name=""/>
        <dsp:cNvSpPr/>
      </dsp:nvSpPr>
      <dsp:spPr>
        <a:xfrm rot="3006615">
          <a:off x="4187315" y="755343"/>
          <a:ext cx="472584" cy="12621"/>
        </a:xfrm>
        <a:custGeom>
          <a:avLst/>
          <a:gdLst/>
          <a:ahLst/>
          <a:cxnLst/>
          <a:rect l="0" t="0" r="0" b="0"/>
          <a:pathLst>
            <a:path>
              <a:moveTo>
                <a:pt x="0" y="6310"/>
              </a:moveTo>
              <a:lnTo>
                <a:pt x="47258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411793" y="749839"/>
        <a:ext cx="23629" cy="23629"/>
      </dsp:txXfrm>
    </dsp:sp>
    <dsp:sp modelId="{E9B50C45-1397-47FB-B8DB-895D433A76BB}">
      <dsp:nvSpPr>
        <dsp:cNvPr id="0" name=""/>
        <dsp:cNvSpPr/>
      </dsp:nvSpPr>
      <dsp:spPr>
        <a:xfrm>
          <a:off x="4575145" y="732751"/>
          <a:ext cx="1231046" cy="420410"/>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onerous</a:t>
          </a:r>
          <a:endParaRPr kumimoji="1" lang="ja-JP" altLang="en-US" sz="1400" b="1" kern="1200" dirty="0"/>
        </a:p>
      </dsp:txBody>
      <dsp:txXfrm>
        <a:off x="4587458" y="745064"/>
        <a:ext cx="1206420" cy="395784"/>
      </dsp:txXfrm>
    </dsp:sp>
    <dsp:sp modelId="{12C71B13-F8A1-4D45-B88F-238DAAFC7BE0}">
      <dsp:nvSpPr>
        <dsp:cNvPr id="0" name=""/>
        <dsp:cNvSpPr/>
      </dsp:nvSpPr>
      <dsp:spPr>
        <a:xfrm rot="19303386">
          <a:off x="5764246" y="815777"/>
          <a:ext cx="390235" cy="12621"/>
        </a:xfrm>
        <a:custGeom>
          <a:avLst/>
          <a:gdLst/>
          <a:ahLst/>
          <a:cxnLst/>
          <a:rect l="0" t="0" r="0" b="0"/>
          <a:pathLst>
            <a:path>
              <a:moveTo>
                <a:pt x="0" y="6310"/>
              </a:moveTo>
              <a:lnTo>
                <a:pt x="390235"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5949607" y="812332"/>
        <a:ext cx="19511" cy="19511"/>
      </dsp:txXfrm>
    </dsp:sp>
    <dsp:sp modelId="{5365163B-9B68-4C4E-84BE-9328356F22E8}">
      <dsp:nvSpPr>
        <dsp:cNvPr id="0" name=""/>
        <dsp:cNvSpPr/>
      </dsp:nvSpPr>
      <dsp:spPr>
        <a:xfrm>
          <a:off x="6112536" y="491015"/>
          <a:ext cx="1638525" cy="420410"/>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Paying</a:t>
          </a:r>
          <a:br>
            <a:rPr kumimoji="1" lang="en-US" altLang="ja-JP" sz="1400" b="1" kern="1200" dirty="0"/>
          </a:br>
          <a:r>
            <a:rPr kumimoji="1" lang="en-US" altLang="ja-JP" sz="1400" b="1" kern="1200" dirty="0"/>
            <a:t>Money</a:t>
          </a:r>
          <a:endParaRPr kumimoji="1" lang="ja-JP" altLang="en-US" sz="1400" b="1" kern="1200" dirty="0"/>
        </a:p>
      </dsp:txBody>
      <dsp:txXfrm>
        <a:off x="6124849" y="503328"/>
        <a:ext cx="1613899" cy="395784"/>
      </dsp:txXfrm>
    </dsp:sp>
    <dsp:sp modelId="{036C05F7-345B-402C-B803-F5911687B8B0}">
      <dsp:nvSpPr>
        <dsp:cNvPr id="0" name=""/>
        <dsp:cNvSpPr/>
      </dsp:nvSpPr>
      <dsp:spPr>
        <a:xfrm>
          <a:off x="7751061" y="694909"/>
          <a:ext cx="394866" cy="12621"/>
        </a:xfrm>
        <a:custGeom>
          <a:avLst/>
          <a:gdLst/>
          <a:ahLst/>
          <a:cxnLst/>
          <a:rect l="0" t="0" r="0" b="0"/>
          <a:pathLst>
            <a:path>
              <a:moveTo>
                <a:pt x="0" y="6310"/>
              </a:moveTo>
              <a:lnTo>
                <a:pt x="394866"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938623" y="691348"/>
        <a:ext cx="19743" cy="19743"/>
      </dsp:txXfrm>
    </dsp:sp>
    <dsp:sp modelId="{B68A7CDE-872A-4887-A15B-12686FD44DCC}">
      <dsp:nvSpPr>
        <dsp:cNvPr id="0" name=""/>
        <dsp:cNvSpPr/>
      </dsp:nvSpPr>
      <dsp:spPr>
        <a:xfrm>
          <a:off x="8145927" y="491015"/>
          <a:ext cx="1354151" cy="42041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2. Sale</a:t>
          </a:r>
          <a:endParaRPr kumimoji="1" lang="ja-JP" altLang="en-US" sz="1400" b="1" kern="1200" dirty="0"/>
        </a:p>
      </dsp:txBody>
      <dsp:txXfrm>
        <a:off x="8158240" y="503328"/>
        <a:ext cx="1329525" cy="395784"/>
      </dsp:txXfrm>
    </dsp:sp>
    <dsp:sp modelId="{BE1EA5C7-AEDD-4477-A16A-4343A8D2DFA6}">
      <dsp:nvSpPr>
        <dsp:cNvPr id="0" name=""/>
        <dsp:cNvSpPr/>
      </dsp:nvSpPr>
      <dsp:spPr>
        <a:xfrm rot="2296614">
          <a:off x="5764246" y="1057513"/>
          <a:ext cx="390235" cy="12621"/>
        </a:xfrm>
        <a:custGeom>
          <a:avLst/>
          <a:gdLst/>
          <a:ahLst/>
          <a:cxnLst/>
          <a:rect l="0" t="0" r="0" b="0"/>
          <a:pathLst>
            <a:path>
              <a:moveTo>
                <a:pt x="0" y="6310"/>
              </a:moveTo>
              <a:lnTo>
                <a:pt x="390235"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5949607" y="1054068"/>
        <a:ext cx="19511" cy="19511"/>
      </dsp:txXfrm>
    </dsp:sp>
    <dsp:sp modelId="{DBF817A4-E00C-41E2-8043-CB4416B37900}">
      <dsp:nvSpPr>
        <dsp:cNvPr id="0" name=""/>
        <dsp:cNvSpPr/>
      </dsp:nvSpPr>
      <dsp:spPr>
        <a:xfrm>
          <a:off x="6112536" y="974487"/>
          <a:ext cx="1638525" cy="420410"/>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Exchange</a:t>
          </a:r>
          <a:br>
            <a:rPr kumimoji="1" lang="en-US" altLang="ja-JP" sz="1400" b="1" kern="1200" dirty="0"/>
          </a:br>
          <a:r>
            <a:rPr kumimoji="1" lang="en-US" altLang="ja-JP" sz="1400" b="1" kern="1200" dirty="0"/>
            <a:t>goods</a:t>
          </a:r>
          <a:endParaRPr kumimoji="1" lang="ja-JP" altLang="en-US" sz="1400" b="1" kern="1200" dirty="0"/>
        </a:p>
      </dsp:txBody>
      <dsp:txXfrm>
        <a:off x="6124849" y="986800"/>
        <a:ext cx="1613899" cy="395784"/>
      </dsp:txXfrm>
    </dsp:sp>
    <dsp:sp modelId="{44A53407-32D7-4A77-A4F2-8F2D7B830D0D}">
      <dsp:nvSpPr>
        <dsp:cNvPr id="0" name=""/>
        <dsp:cNvSpPr/>
      </dsp:nvSpPr>
      <dsp:spPr>
        <a:xfrm>
          <a:off x="7751061" y="1178381"/>
          <a:ext cx="394866" cy="12621"/>
        </a:xfrm>
        <a:custGeom>
          <a:avLst/>
          <a:gdLst/>
          <a:ahLst/>
          <a:cxnLst/>
          <a:rect l="0" t="0" r="0" b="0"/>
          <a:pathLst>
            <a:path>
              <a:moveTo>
                <a:pt x="0" y="6310"/>
              </a:moveTo>
              <a:lnTo>
                <a:pt x="394866"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938623" y="1174820"/>
        <a:ext cx="19743" cy="19743"/>
      </dsp:txXfrm>
    </dsp:sp>
    <dsp:sp modelId="{9827D1C1-F45E-401B-9B3A-977BA5A778BE}">
      <dsp:nvSpPr>
        <dsp:cNvPr id="0" name=""/>
        <dsp:cNvSpPr/>
      </dsp:nvSpPr>
      <dsp:spPr>
        <a:xfrm>
          <a:off x="8145927" y="974487"/>
          <a:ext cx="1354151" cy="42041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3. Exchange</a:t>
          </a:r>
          <a:endParaRPr kumimoji="1" lang="ja-JP" altLang="en-US" sz="1400" b="1" kern="1200" dirty="0"/>
        </a:p>
      </dsp:txBody>
      <dsp:txXfrm>
        <a:off x="8158240" y="986800"/>
        <a:ext cx="1329525" cy="395784"/>
      </dsp:txXfrm>
    </dsp:sp>
    <dsp:sp modelId="{46557D72-C05F-42D2-8095-EC744B388E7D}">
      <dsp:nvSpPr>
        <dsp:cNvPr id="0" name=""/>
        <dsp:cNvSpPr/>
      </dsp:nvSpPr>
      <dsp:spPr>
        <a:xfrm rot="3151684">
          <a:off x="2918513" y="1208598"/>
          <a:ext cx="533027" cy="12621"/>
        </a:xfrm>
        <a:custGeom>
          <a:avLst/>
          <a:gdLst/>
          <a:ahLst/>
          <a:cxnLst/>
          <a:rect l="0" t="0" r="0" b="0"/>
          <a:pathLst>
            <a:path>
              <a:moveTo>
                <a:pt x="0" y="6310"/>
              </a:moveTo>
              <a:lnTo>
                <a:pt x="533027"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171702" y="1201583"/>
        <a:ext cx="26651" cy="26651"/>
      </dsp:txXfrm>
    </dsp:sp>
    <dsp:sp modelId="{2F57C042-9A57-4208-B974-9142E1EA99AA}">
      <dsp:nvSpPr>
        <dsp:cNvPr id="0" name=""/>
        <dsp:cNvSpPr/>
      </dsp:nvSpPr>
      <dsp:spPr>
        <a:xfrm>
          <a:off x="3347167" y="1216223"/>
          <a:ext cx="924903" cy="420410"/>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Need to return</a:t>
          </a:r>
          <a:endParaRPr kumimoji="1" lang="ja-JP" altLang="en-US" sz="1400" b="1" kern="1200" dirty="0"/>
        </a:p>
      </dsp:txBody>
      <dsp:txXfrm>
        <a:off x="3359480" y="1228536"/>
        <a:ext cx="900277" cy="395784"/>
      </dsp:txXfrm>
    </dsp:sp>
    <dsp:sp modelId="{16D60908-1FCA-48BB-ABAD-7ACDA8F929B7}">
      <dsp:nvSpPr>
        <dsp:cNvPr id="0" name=""/>
        <dsp:cNvSpPr/>
      </dsp:nvSpPr>
      <dsp:spPr>
        <a:xfrm>
          <a:off x="4272070" y="1420117"/>
          <a:ext cx="303074" cy="12621"/>
        </a:xfrm>
        <a:custGeom>
          <a:avLst/>
          <a:gdLst/>
          <a:ahLst/>
          <a:cxnLst/>
          <a:rect l="0" t="0" r="0" b="0"/>
          <a:pathLst>
            <a:path>
              <a:moveTo>
                <a:pt x="0" y="6310"/>
              </a:moveTo>
              <a:lnTo>
                <a:pt x="30307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416031" y="1418851"/>
        <a:ext cx="15153" cy="15153"/>
      </dsp:txXfrm>
    </dsp:sp>
    <dsp:sp modelId="{326FD7F1-5747-4022-8D7A-E5F61C9B64A1}">
      <dsp:nvSpPr>
        <dsp:cNvPr id="0" name=""/>
        <dsp:cNvSpPr/>
      </dsp:nvSpPr>
      <dsp:spPr>
        <a:xfrm>
          <a:off x="4575145" y="1216223"/>
          <a:ext cx="1231046" cy="42041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4. Loan for</a:t>
          </a:r>
          <a:br>
            <a:rPr kumimoji="1" lang="en-US" altLang="ja-JP" sz="1400" b="1" kern="1200" dirty="0"/>
          </a:br>
          <a:r>
            <a:rPr kumimoji="1" lang="en-US" altLang="ja-JP" sz="1400" b="1" kern="1200" dirty="0"/>
            <a:t>Consumption</a:t>
          </a:r>
          <a:endParaRPr kumimoji="1" lang="ja-JP" altLang="en-US" sz="1400" b="1" kern="1200" dirty="0"/>
        </a:p>
      </dsp:txBody>
      <dsp:txXfrm>
        <a:off x="4587458" y="1228536"/>
        <a:ext cx="1206420" cy="395784"/>
      </dsp:txXfrm>
    </dsp:sp>
    <dsp:sp modelId="{57406C4E-F0E0-4C2E-88C7-F853818F0AAA}">
      <dsp:nvSpPr>
        <dsp:cNvPr id="0" name=""/>
        <dsp:cNvSpPr/>
      </dsp:nvSpPr>
      <dsp:spPr>
        <a:xfrm rot="3394754">
          <a:off x="738378" y="3218030"/>
          <a:ext cx="1773961" cy="12621"/>
        </a:xfrm>
        <a:custGeom>
          <a:avLst/>
          <a:gdLst/>
          <a:ahLst/>
          <a:cxnLst/>
          <a:rect l="0" t="0" r="0" b="0"/>
          <a:pathLst>
            <a:path>
              <a:moveTo>
                <a:pt x="0" y="6310"/>
              </a:moveTo>
              <a:lnTo>
                <a:pt x="1773961" y="63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1581009" y="3179992"/>
        <a:ext cx="88698" cy="88698"/>
      </dsp:txXfrm>
    </dsp:sp>
    <dsp:sp modelId="{76F8786B-2854-4895-B412-5DF030C443E4}">
      <dsp:nvSpPr>
        <dsp:cNvPr id="0" name=""/>
        <dsp:cNvSpPr/>
      </dsp:nvSpPr>
      <dsp:spPr>
        <a:xfrm>
          <a:off x="2113892" y="3754452"/>
          <a:ext cx="903697" cy="420410"/>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No transfer</a:t>
          </a:r>
          <a:br>
            <a:rPr kumimoji="1" lang="en-US" altLang="ja-JP" sz="1400" b="1" kern="1200" dirty="0"/>
          </a:br>
          <a:r>
            <a:rPr kumimoji="1" lang="en-US" altLang="ja-JP" sz="1400" b="1" kern="1200" dirty="0"/>
            <a:t>ownership</a:t>
          </a:r>
          <a:endParaRPr kumimoji="1" lang="ja-JP" altLang="en-US" sz="1400" b="1" kern="1200" dirty="0"/>
        </a:p>
      </dsp:txBody>
      <dsp:txXfrm>
        <a:off x="2126205" y="3766765"/>
        <a:ext cx="879071" cy="395784"/>
      </dsp:txXfrm>
    </dsp:sp>
    <dsp:sp modelId="{F217FEAD-8A15-43E0-9A8A-C60DDDD04E12}">
      <dsp:nvSpPr>
        <dsp:cNvPr id="0" name=""/>
        <dsp:cNvSpPr/>
      </dsp:nvSpPr>
      <dsp:spPr>
        <a:xfrm rot="16808446">
          <a:off x="2258834" y="3051836"/>
          <a:ext cx="1841793" cy="12621"/>
        </a:xfrm>
        <a:custGeom>
          <a:avLst/>
          <a:gdLst/>
          <a:ahLst/>
          <a:cxnLst/>
          <a:rect l="0" t="0" r="0" b="0"/>
          <a:pathLst>
            <a:path>
              <a:moveTo>
                <a:pt x="0" y="6310"/>
              </a:moveTo>
              <a:lnTo>
                <a:pt x="1841793"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b="1" kern="1200"/>
        </a:p>
      </dsp:txBody>
      <dsp:txXfrm>
        <a:off x="3133685" y="3012102"/>
        <a:ext cx="92089" cy="92089"/>
      </dsp:txXfrm>
    </dsp:sp>
    <dsp:sp modelId="{9D0ED847-898D-4584-B9A9-CBA527251203}">
      <dsp:nvSpPr>
        <dsp:cNvPr id="0" name=""/>
        <dsp:cNvSpPr/>
      </dsp:nvSpPr>
      <dsp:spPr>
        <a:xfrm>
          <a:off x="3341870" y="1941431"/>
          <a:ext cx="924903" cy="420410"/>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Use  and</a:t>
          </a:r>
          <a:br>
            <a:rPr kumimoji="1" lang="en-US" altLang="ja-JP" sz="1400" b="1" kern="1200" dirty="0"/>
          </a:br>
          <a:r>
            <a:rPr kumimoji="1" lang="en-US" altLang="ja-JP" sz="1400" b="1" kern="1200" dirty="0"/>
            <a:t>return</a:t>
          </a:r>
        </a:p>
      </dsp:txBody>
      <dsp:txXfrm>
        <a:off x="3354183" y="1953744"/>
        <a:ext cx="900277" cy="395784"/>
      </dsp:txXfrm>
    </dsp:sp>
    <dsp:sp modelId="{433D092F-9B70-43CD-A192-9E4F997CFA67}">
      <dsp:nvSpPr>
        <dsp:cNvPr id="0" name=""/>
        <dsp:cNvSpPr/>
      </dsp:nvSpPr>
      <dsp:spPr>
        <a:xfrm rot="19285419">
          <a:off x="4224474" y="2024458"/>
          <a:ext cx="387672" cy="12621"/>
        </a:xfrm>
        <a:custGeom>
          <a:avLst/>
          <a:gdLst/>
          <a:ahLst/>
          <a:cxnLst/>
          <a:rect l="0" t="0" r="0" b="0"/>
          <a:pathLst>
            <a:path>
              <a:moveTo>
                <a:pt x="0" y="6310"/>
              </a:moveTo>
              <a:lnTo>
                <a:pt x="387672"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408618" y="2021077"/>
        <a:ext cx="19383" cy="19383"/>
      </dsp:txXfrm>
    </dsp:sp>
    <dsp:sp modelId="{F2233773-0BFA-4D0E-A571-BCE2B82552E7}">
      <dsp:nvSpPr>
        <dsp:cNvPr id="0" name=""/>
        <dsp:cNvSpPr/>
      </dsp:nvSpPr>
      <dsp:spPr>
        <a:xfrm>
          <a:off x="4569847" y="1699695"/>
          <a:ext cx="1231046" cy="420410"/>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gratis</a:t>
          </a:r>
          <a:endParaRPr kumimoji="1" lang="ja-JP" altLang="en-US" sz="1400" b="1" kern="1200" dirty="0"/>
        </a:p>
      </dsp:txBody>
      <dsp:txXfrm>
        <a:off x="4582160" y="1712008"/>
        <a:ext cx="1206420" cy="395784"/>
      </dsp:txXfrm>
    </dsp:sp>
    <dsp:sp modelId="{E165CBB7-66AE-4EC6-80E0-E30DF0506CDB}">
      <dsp:nvSpPr>
        <dsp:cNvPr id="0" name=""/>
        <dsp:cNvSpPr/>
      </dsp:nvSpPr>
      <dsp:spPr>
        <a:xfrm>
          <a:off x="5800894" y="1903590"/>
          <a:ext cx="288780" cy="12621"/>
        </a:xfrm>
        <a:custGeom>
          <a:avLst/>
          <a:gdLst/>
          <a:ahLst/>
          <a:cxnLst/>
          <a:rect l="0" t="0" r="0" b="0"/>
          <a:pathLst>
            <a:path>
              <a:moveTo>
                <a:pt x="0" y="6310"/>
              </a:moveTo>
              <a:lnTo>
                <a:pt x="288780"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5938064" y="1902681"/>
        <a:ext cx="14439" cy="14439"/>
      </dsp:txXfrm>
    </dsp:sp>
    <dsp:sp modelId="{12319AF0-2E1E-4160-951B-A75CB0BA84BD}">
      <dsp:nvSpPr>
        <dsp:cNvPr id="0" name=""/>
        <dsp:cNvSpPr/>
      </dsp:nvSpPr>
      <dsp:spPr>
        <a:xfrm>
          <a:off x="6089674" y="1699695"/>
          <a:ext cx="1638525" cy="42041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5. Loan for use</a:t>
          </a:r>
          <a:endParaRPr kumimoji="1" lang="ja-JP" altLang="en-US" sz="1400" b="1" kern="1200" dirty="0"/>
        </a:p>
      </dsp:txBody>
      <dsp:txXfrm>
        <a:off x="6101987" y="1712008"/>
        <a:ext cx="1613899" cy="395784"/>
      </dsp:txXfrm>
    </dsp:sp>
    <dsp:sp modelId="{C902E20D-62BA-4672-80AA-652B7A5B9FA8}">
      <dsp:nvSpPr>
        <dsp:cNvPr id="0" name=""/>
        <dsp:cNvSpPr/>
      </dsp:nvSpPr>
      <dsp:spPr>
        <a:xfrm rot="2314581">
          <a:off x="4224474" y="2266194"/>
          <a:ext cx="387672" cy="12621"/>
        </a:xfrm>
        <a:custGeom>
          <a:avLst/>
          <a:gdLst/>
          <a:ahLst/>
          <a:cxnLst/>
          <a:rect l="0" t="0" r="0" b="0"/>
          <a:pathLst>
            <a:path>
              <a:moveTo>
                <a:pt x="0" y="6310"/>
              </a:moveTo>
              <a:lnTo>
                <a:pt x="387672"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408618" y="2262813"/>
        <a:ext cx="19383" cy="19383"/>
      </dsp:txXfrm>
    </dsp:sp>
    <dsp:sp modelId="{B63FBFB7-7F5E-43EE-95D3-8E84F5FCBDA4}">
      <dsp:nvSpPr>
        <dsp:cNvPr id="0" name=""/>
        <dsp:cNvSpPr/>
      </dsp:nvSpPr>
      <dsp:spPr>
        <a:xfrm>
          <a:off x="4569847" y="2183167"/>
          <a:ext cx="1231046" cy="420410"/>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onerous</a:t>
          </a:r>
          <a:endParaRPr kumimoji="1" lang="ja-JP" altLang="en-US" sz="1400" b="1" kern="1200" dirty="0"/>
        </a:p>
      </dsp:txBody>
      <dsp:txXfrm>
        <a:off x="4582160" y="2195480"/>
        <a:ext cx="1206420" cy="395784"/>
      </dsp:txXfrm>
    </dsp:sp>
    <dsp:sp modelId="{34D29BBF-7602-4C58-BF01-5A41CC6CB0C7}">
      <dsp:nvSpPr>
        <dsp:cNvPr id="0" name=""/>
        <dsp:cNvSpPr/>
      </dsp:nvSpPr>
      <dsp:spPr>
        <a:xfrm>
          <a:off x="5800894" y="2387062"/>
          <a:ext cx="288780" cy="12621"/>
        </a:xfrm>
        <a:custGeom>
          <a:avLst/>
          <a:gdLst/>
          <a:ahLst/>
          <a:cxnLst/>
          <a:rect l="0" t="0" r="0" b="0"/>
          <a:pathLst>
            <a:path>
              <a:moveTo>
                <a:pt x="0" y="6310"/>
              </a:moveTo>
              <a:lnTo>
                <a:pt x="288780"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5938064" y="2386153"/>
        <a:ext cx="14439" cy="14439"/>
      </dsp:txXfrm>
    </dsp:sp>
    <dsp:sp modelId="{D19382FD-6662-4264-8D0C-94779523118B}">
      <dsp:nvSpPr>
        <dsp:cNvPr id="0" name=""/>
        <dsp:cNvSpPr/>
      </dsp:nvSpPr>
      <dsp:spPr>
        <a:xfrm>
          <a:off x="6089674" y="2183167"/>
          <a:ext cx="1638525" cy="42041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6. Lease</a:t>
          </a:r>
          <a:endParaRPr kumimoji="1" lang="ja-JP" altLang="en-US" sz="1400" b="1" kern="1200" dirty="0"/>
        </a:p>
      </dsp:txBody>
      <dsp:txXfrm>
        <a:off x="6101987" y="2195480"/>
        <a:ext cx="1613899" cy="395784"/>
      </dsp:txXfrm>
    </dsp:sp>
    <dsp:sp modelId="{69099A66-F52A-403F-9BA7-AA7303BA46C2}">
      <dsp:nvSpPr>
        <dsp:cNvPr id="0" name=""/>
        <dsp:cNvSpPr/>
      </dsp:nvSpPr>
      <dsp:spPr>
        <a:xfrm rot="17893039">
          <a:off x="2836807" y="3656176"/>
          <a:ext cx="685845" cy="12621"/>
        </a:xfrm>
        <a:custGeom>
          <a:avLst/>
          <a:gdLst/>
          <a:ahLst/>
          <a:cxnLst/>
          <a:rect l="0" t="0" r="0" b="0"/>
          <a:pathLst>
            <a:path>
              <a:moveTo>
                <a:pt x="0" y="6310"/>
              </a:moveTo>
              <a:lnTo>
                <a:pt x="685845"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162584" y="3645341"/>
        <a:ext cx="34292" cy="34292"/>
      </dsp:txXfrm>
    </dsp:sp>
    <dsp:sp modelId="{6DA9819B-DC08-4401-9CC1-C878E19C229D}">
      <dsp:nvSpPr>
        <dsp:cNvPr id="0" name=""/>
        <dsp:cNvSpPr/>
      </dsp:nvSpPr>
      <dsp:spPr>
        <a:xfrm>
          <a:off x="3341870" y="3150112"/>
          <a:ext cx="924903" cy="420410"/>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Supply</a:t>
          </a:r>
          <a:br>
            <a:rPr kumimoji="1" lang="en-US" altLang="ja-JP" sz="1400" b="1" kern="1200" dirty="0"/>
          </a:br>
          <a:r>
            <a:rPr kumimoji="1" lang="en-US" altLang="ja-JP" sz="1400" b="1" kern="1200" dirty="0"/>
            <a:t>Service</a:t>
          </a:r>
          <a:endParaRPr kumimoji="1" lang="ja-JP" altLang="en-US" sz="1400" b="1" kern="1200" dirty="0"/>
        </a:p>
      </dsp:txBody>
      <dsp:txXfrm>
        <a:off x="3354183" y="3162425"/>
        <a:ext cx="900277" cy="395784"/>
      </dsp:txXfrm>
    </dsp:sp>
    <dsp:sp modelId="{DB5816D2-08E1-41C6-BEA4-AE516ABE6662}">
      <dsp:nvSpPr>
        <dsp:cNvPr id="0" name=""/>
        <dsp:cNvSpPr/>
      </dsp:nvSpPr>
      <dsp:spPr>
        <a:xfrm rot="18124941">
          <a:off x="4133004" y="3112270"/>
          <a:ext cx="570613" cy="12621"/>
        </a:xfrm>
        <a:custGeom>
          <a:avLst/>
          <a:gdLst/>
          <a:ahLst/>
          <a:cxnLst/>
          <a:rect l="0" t="0" r="0" b="0"/>
          <a:pathLst>
            <a:path>
              <a:moveTo>
                <a:pt x="0" y="6310"/>
              </a:moveTo>
              <a:lnTo>
                <a:pt x="570613"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404045" y="3104316"/>
        <a:ext cx="28530" cy="28530"/>
      </dsp:txXfrm>
    </dsp:sp>
    <dsp:sp modelId="{584F27A0-2C44-43BE-953C-8F6F2A204350}">
      <dsp:nvSpPr>
        <dsp:cNvPr id="0" name=""/>
        <dsp:cNvSpPr/>
      </dsp:nvSpPr>
      <dsp:spPr>
        <a:xfrm>
          <a:off x="4569847" y="2666640"/>
          <a:ext cx="1231046" cy="420410"/>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Time limited</a:t>
          </a:r>
          <a:br>
            <a:rPr kumimoji="1" lang="en-US" altLang="ja-JP" sz="1400" b="1" kern="1200" dirty="0"/>
          </a:br>
          <a:r>
            <a:rPr kumimoji="1" lang="en-US" altLang="ja-JP" sz="1400" b="1" kern="1200" dirty="0"/>
            <a:t>work</a:t>
          </a:r>
          <a:endParaRPr kumimoji="1" lang="ja-JP" altLang="en-US" sz="1400" b="1" kern="1200" dirty="0"/>
        </a:p>
      </dsp:txBody>
      <dsp:txXfrm>
        <a:off x="4582160" y="2678953"/>
        <a:ext cx="1206420" cy="395784"/>
      </dsp:txXfrm>
    </dsp:sp>
    <dsp:sp modelId="{C22E26B6-4142-4046-AB35-8ADDB1BE62CC}">
      <dsp:nvSpPr>
        <dsp:cNvPr id="0" name=""/>
        <dsp:cNvSpPr/>
      </dsp:nvSpPr>
      <dsp:spPr>
        <a:xfrm>
          <a:off x="5800894" y="2870534"/>
          <a:ext cx="2308424" cy="12621"/>
        </a:xfrm>
        <a:custGeom>
          <a:avLst/>
          <a:gdLst/>
          <a:ahLst/>
          <a:cxnLst/>
          <a:rect l="0" t="0" r="0" b="0"/>
          <a:pathLst>
            <a:path>
              <a:moveTo>
                <a:pt x="0" y="6310"/>
              </a:moveTo>
              <a:lnTo>
                <a:pt x="230842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897395" y="2819134"/>
        <a:ext cx="115421" cy="115421"/>
      </dsp:txXfrm>
    </dsp:sp>
    <dsp:sp modelId="{3D071919-837B-4521-80D6-BB53506A8BE4}">
      <dsp:nvSpPr>
        <dsp:cNvPr id="0" name=""/>
        <dsp:cNvSpPr/>
      </dsp:nvSpPr>
      <dsp:spPr>
        <a:xfrm>
          <a:off x="8109318" y="2666640"/>
          <a:ext cx="1354151" cy="42041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7. Employment</a:t>
          </a:r>
          <a:endParaRPr kumimoji="1" lang="ja-JP" altLang="en-US" sz="1400" b="1" kern="1200" dirty="0"/>
        </a:p>
      </dsp:txBody>
      <dsp:txXfrm>
        <a:off x="8121631" y="2678953"/>
        <a:ext cx="1329525" cy="395784"/>
      </dsp:txXfrm>
    </dsp:sp>
    <dsp:sp modelId="{5C88CED9-0C5C-4B9D-80F4-1351F0030B23}">
      <dsp:nvSpPr>
        <dsp:cNvPr id="0" name=""/>
        <dsp:cNvSpPr/>
      </dsp:nvSpPr>
      <dsp:spPr>
        <a:xfrm rot="3475059">
          <a:off x="4133004" y="3595742"/>
          <a:ext cx="570613" cy="12621"/>
        </a:xfrm>
        <a:custGeom>
          <a:avLst/>
          <a:gdLst/>
          <a:ahLst/>
          <a:cxnLst/>
          <a:rect l="0" t="0" r="0" b="0"/>
          <a:pathLst>
            <a:path>
              <a:moveTo>
                <a:pt x="0" y="6310"/>
              </a:moveTo>
              <a:lnTo>
                <a:pt x="570613"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404045" y="3587788"/>
        <a:ext cx="28530" cy="28530"/>
      </dsp:txXfrm>
    </dsp:sp>
    <dsp:sp modelId="{831A5E16-41CB-4C3B-9545-E17534CAE166}">
      <dsp:nvSpPr>
        <dsp:cNvPr id="0" name=""/>
        <dsp:cNvSpPr/>
      </dsp:nvSpPr>
      <dsp:spPr>
        <a:xfrm>
          <a:off x="4569847" y="3633584"/>
          <a:ext cx="1210572" cy="420410"/>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Independent</a:t>
          </a:r>
          <a:br>
            <a:rPr kumimoji="1" lang="en-US" altLang="ja-JP" sz="1400" b="1" kern="1200" dirty="0"/>
          </a:br>
          <a:r>
            <a:rPr kumimoji="1" lang="en-US" altLang="ja-JP" sz="1400" b="1" kern="1200" dirty="0"/>
            <a:t>work</a:t>
          </a:r>
          <a:endParaRPr kumimoji="1" lang="ja-JP" altLang="en-US" sz="1400" b="1" kern="1200" dirty="0"/>
        </a:p>
      </dsp:txBody>
      <dsp:txXfrm>
        <a:off x="4582160" y="3645897"/>
        <a:ext cx="1185946" cy="395784"/>
      </dsp:txXfrm>
    </dsp:sp>
    <dsp:sp modelId="{AEA55A1A-C085-4FED-AF9B-E97892AF44B2}">
      <dsp:nvSpPr>
        <dsp:cNvPr id="0" name=""/>
        <dsp:cNvSpPr/>
      </dsp:nvSpPr>
      <dsp:spPr>
        <a:xfrm rot="18141586">
          <a:off x="5647414" y="3595742"/>
          <a:ext cx="572357" cy="12621"/>
        </a:xfrm>
        <a:custGeom>
          <a:avLst/>
          <a:gdLst/>
          <a:ahLst/>
          <a:cxnLst/>
          <a:rect l="0" t="0" r="0" b="0"/>
          <a:pathLst>
            <a:path>
              <a:moveTo>
                <a:pt x="0" y="6310"/>
              </a:moveTo>
              <a:lnTo>
                <a:pt x="572357"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5919283" y="3587744"/>
        <a:ext cx="28617" cy="28617"/>
      </dsp:txXfrm>
    </dsp:sp>
    <dsp:sp modelId="{AE5938D6-A610-4A98-B7A8-7AC0AF4AE590}">
      <dsp:nvSpPr>
        <dsp:cNvPr id="0" name=""/>
        <dsp:cNvSpPr/>
      </dsp:nvSpPr>
      <dsp:spPr>
        <a:xfrm>
          <a:off x="6086765" y="3150112"/>
          <a:ext cx="1638525" cy="420410"/>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Completion</a:t>
          </a:r>
          <a:br>
            <a:rPr kumimoji="1" lang="en-US" altLang="ja-JP" sz="1400" b="1" kern="1200" dirty="0"/>
          </a:br>
          <a:r>
            <a:rPr kumimoji="1" lang="en-US" altLang="ja-JP" sz="1400" b="1" kern="1200" dirty="0"/>
            <a:t>of work</a:t>
          </a:r>
          <a:endParaRPr kumimoji="1" lang="ja-JP" altLang="en-US" sz="1400" b="1" kern="1200" dirty="0"/>
        </a:p>
      </dsp:txBody>
      <dsp:txXfrm>
        <a:off x="6099078" y="3162425"/>
        <a:ext cx="1613899" cy="395784"/>
      </dsp:txXfrm>
    </dsp:sp>
    <dsp:sp modelId="{0DC9D3A8-1D7C-4487-94D6-D65DF2F2D22B}">
      <dsp:nvSpPr>
        <dsp:cNvPr id="0" name=""/>
        <dsp:cNvSpPr/>
      </dsp:nvSpPr>
      <dsp:spPr>
        <a:xfrm>
          <a:off x="7725290" y="3354006"/>
          <a:ext cx="394866" cy="12621"/>
        </a:xfrm>
        <a:custGeom>
          <a:avLst/>
          <a:gdLst/>
          <a:ahLst/>
          <a:cxnLst/>
          <a:rect l="0" t="0" r="0" b="0"/>
          <a:pathLst>
            <a:path>
              <a:moveTo>
                <a:pt x="0" y="6310"/>
              </a:moveTo>
              <a:lnTo>
                <a:pt x="394866"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912851" y="3350446"/>
        <a:ext cx="19743" cy="19743"/>
      </dsp:txXfrm>
    </dsp:sp>
    <dsp:sp modelId="{2AE368E9-B1FD-478A-95FA-8FC746CFA2B1}">
      <dsp:nvSpPr>
        <dsp:cNvPr id="0" name=""/>
        <dsp:cNvSpPr/>
      </dsp:nvSpPr>
      <dsp:spPr>
        <a:xfrm>
          <a:off x="8120156" y="3150112"/>
          <a:ext cx="1354151" cy="42041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8. Work</a:t>
          </a:r>
          <a:endParaRPr kumimoji="1" lang="ja-JP" altLang="en-US" sz="1400" b="1" kern="1200" dirty="0"/>
        </a:p>
      </dsp:txBody>
      <dsp:txXfrm>
        <a:off x="8132469" y="3162425"/>
        <a:ext cx="1329525" cy="395784"/>
      </dsp:txXfrm>
    </dsp:sp>
    <dsp:sp modelId="{6CC197DC-4B5B-4E37-AB93-F03D760D2149}">
      <dsp:nvSpPr>
        <dsp:cNvPr id="0" name=""/>
        <dsp:cNvSpPr/>
      </dsp:nvSpPr>
      <dsp:spPr>
        <a:xfrm>
          <a:off x="5780420" y="3837478"/>
          <a:ext cx="306344" cy="12621"/>
        </a:xfrm>
        <a:custGeom>
          <a:avLst/>
          <a:gdLst/>
          <a:ahLst/>
          <a:cxnLst/>
          <a:rect l="0" t="0" r="0" b="0"/>
          <a:pathLst>
            <a:path>
              <a:moveTo>
                <a:pt x="0" y="6310"/>
              </a:moveTo>
              <a:lnTo>
                <a:pt x="306344"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5925934" y="3836131"/>
        <a:ext cx="15317" cy="15317"/>
      </dsp:txXfrm>
    </dsp:sp>
    <dsp:sp modelId="{1B77A183-63A6-4DC1-9533-CF54EEDD7D4A}">
      <dsp:nvSpPr>
        <dsp:cNvPr id="0" name=""/>
        <dsp:cNvSpPr/>
      </dsp:nvSpPr>
      <dsp:spPr>
        <a:xfrm>
          <a:off x="6086765" y="3633584"/>
          <a:ext cx="1638525" cy="420410"/>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Office</a:t>
          </a:r>
          <a:br>
            <a:rPr kumimoji="1" lang="en-US" altLang="ja-JP" sz="1400" b="1" kern="1200" dirty="0"/>
          </a:br>
          <a:r>
            <a:rPr kumimoji="1" lang="en-US" altLang="ja-JP" sz="1400" b="1" kern="1200" dirty="0"/>
            <a:t>work</a:t>
          </a:r>
          <a:endParaRPr kumimoji="1" lang="ja-JP" altLang="en-US" sz="1400" b="1" kern="1200" dirty="0"/>
        </a:p>
      </dsp:txBody>
      <dsp:txXfrm>
        <a:off x="6099078" y="3645897"/>
        <a:ext cx="1613899" cy="395784"/>
      </dsp:txXfrm>
    </dsp:sp>
    <dsp:sp modelId="{E0031EBB-49BB-4609-8257-2076ECD26731}">
      <dsp:nvSpPr>
        <dsp:cNvPr id="0" name=""/>
        <dsp:cNvSpPr/>
      </dsp:nvSpPr>
      <dsp:spPr>
        <a:xfrm>
          <a:off x="7725290" y="3837478"/>
          <a:ext cx="394866" cy="12621"/>
        </a:xfrm>
        <a:custGeom>
          <a:avLst/>
          <a:gdLst/>
          <a:ahLst/>
          <a:cxnLst/>
          <a:rect l="0" t="0" r="0" b="0"/>
          <a:pathLst>
            <a:path>
              <a:moveTo>
                <a:pt x="0" y="6310"/>
              </a:moveTo>
              <a:lnTo>
                <a:pt x="394866"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912851" y="3833918"/>
        <a:ext cx="19743" cy="19743"/>
      </dsp:txXfrm>
    </dsp:sp>
    <dsp:sp modelId="{1BD69E00-6C6D-4656-BF0A-9686822CE77D}">
      <dsp:nvSpPr>
        <dsp:cNvPr id="0" name=""/>
        <dsp:cNvSpPr/>
      </dsp:nvSpPr>
      <dsp:spPr>
        <a:xfrm>
          <a:off x="8120156" y="3633584"/>
          <a:ext cx="1354151" cy="42041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9. Mandate</a:t>
          </a:r>
          <a:endParaRPr kumimoji="1" lang="ja-JP" altLang="en-US" sz="1400" b="1" kern="1200" dirty="0"/>
        </a:p>
      </dsp:txBody>
      <dsp:txXfrm>
        <a:off x="8132469" y="3645897"/>
        <a:ext cx="1329525" cy="395784"/>
      </dsp:txXfrm>
    </dsp:sp>
    <dsp:sp modelId="{EECB7906-444B-4DAE-8CA0-901FBD4134FA}">
      <dsp:nvSpPr>
        <dsp:cNvPr id="0" name=""/>
        <dsp:cNvSpPr/>
      </dsp:nvSpPr>
      <dsp:spPr>
        <a:xfrm rot="3458414">
          <a:off x="5647414" y="4079215"/>
          <a:ext cx="572357" cy="12621"/>
        </a:xfrm>
        <a:custGeom>
          <a:avLst/>
          <a:gdLst/>
          <a:ahLst/>
          <a:cxnLst/>
          <a:rect l="0" t="0" r="0" b="0"/>
          <a:pathLst>
            <a:path>
              <a:moveTo>
                <a:pt x="0" y="6310"/>
              </a:moveTo>
              <a:lnTo>
                <a:pt x="572357"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5919283" y="4071217"/>
        <a:ext cx="28617" cy="28617"/>
      </dsp:txXfrm>
    </dsp:sp>
    <dsp:sp modelId="{A3B00652-6F91-4FA6-9AE0-6F9DDA015A05}">
      <dsp:nvSpPr>
        <dsp:cNvPr id="0" name=""/>
        <dsp:cNvSpPr/>
      </dsp:nvSpPr>
      <dsp:spPr>
        <a:xfrm>
          <a:off x="6086765" y="4117056"/>
          <a:ext cx="1638525" cy="420410"/>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Deposition</a:t>
          </a:r>
          <a:br>
            <a:rPr kumimoji="1" lang="en-US" altLang="ja-JP" sz="1400" b="1" kern="1200" dirty="0"/>
          </a:br>
          <a:r>
            <a:rPr kumimoji="1" lang="en-US" altLang="ja-JP" sz="1400" b="1" kern="1200" dirty="0"/>
            <a:t>of things</a:t>
          </a:r>
          <a:endParaRPr kumimoji="1" lang="ja-JP" altLang="en-US" sz="1400" b="1" kern="1200" dirty="0"/>
        </a:p>
      </dsp:txBody>
      <dsp:txXfrm>
        <a:off x="6099078" y="4129369"/>
        <a:ext cx="1613899" cy="395784"/>
      </dsp:txXfrm>
    </dsp:sp>
    <dsp:sp modelId="{80880F5F-4FDB-4CCF-8F31-82B43E0F4AA7}">
      <dsp:nvSpPr>
        <dsp:cNvPr id="0" name=""/>
        <dsp:cNvSpPr/>
      </dsp:nvSpPr>
      <dsp:spPr>
        <a:xfrm>
          <a:off x="7725290" y="4320951"/>
          <a:ext cx="394866" cy="12621"/>
        </a:xfrm>
        <a:custGeom>
          <a:avLst/>
          <a:gdLst/>
          <a:ahLst/>
          <a:cxnLst/>
          <a:rect l="0" t="0" r="0" b="0"/>
          <a:pathLst>
            <a:path>
              <a:moveTo>
                <a:pt x="0" y="6310"/>
              </a:moveTo>
              <a:lnTo>
                <a:pt x="394866"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912851" y="4317390"/>
        <a:ext cx="19743" cy="19743"/>
      </dsp:txXfrm>
    </dsp:sp>
    <dsp:sp modelId="{2226CC08-DBD7-4104-8840-B69DBA5DCFE6}">
      <dsp:nvSpPr>
        <dsp:cNvPr id="0" name=""/>
        <dsp:cNvSpPr/>
      </dsp:nvSpPr>
      <dsp:spPr>
        <a:xfrm>
          <a:off x="8120156" y="4117056"/>
          <a:ext cx="1354151" cy="42041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10. Bailment</a:t>
          </a:r>
          <a:endParaRPr kumimoji="1" lang="ja-JP" altLang="en-US" sz="1400" b="1" kern="1200" dirty="0"/>
        </a:p>
      </dsp:txBody>
      <dsp:txXfrm>
        <a:off x="8132469" y="4129369"/>
        <a:ext cx="1329525" cy="395784"/>
      </dsp:txXfrm>
    </dsp:sp>
    <dsp:sp modelId="{6B0798D1-C0B8-4555-9417-DBBD03DCD29D}">
      <dsp:nvSpPr>
        <dsp:cNvPr id="0" name=""/>
        <dsp:cNvSpPr/>
      </dsp:nvSpPr>
      <dsp:spPr>
        <a:xfrm rot="4404033">
          <a:off x="2612171" y="4502253"/>
          <a:ext cx="1135118" cy="12621"/>
        </a:xfrm>
        <a:custGeom>
          <a:avLst/>
          <a:gdLst/>
          <a:ahLst/>
          <a:cxnLst/>
          <a:rect l="0" t="0" r="0" b="0"/>
          <a:pathLst>
            <a:path>
              <a:moveTo>
                <a:pt x="0" y="6310"/>
              </a:moveTo>
              <a:lnTo>
                <a:pt x="1135118"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151352" y="4480186"/>
        <a:ext cx="56755" cy="56755"/>
      </dsp:txXfrm>
    </dsp:sp>
    <dsp:sp modelId="{19A9B972-8675-4DBD-B5B2-9CDB0285A51E}">
      <dsp:nvSpPr>
        <dsp:cNvPr id="0" name=""/>
        <dsp:cNvSpPr/>
      </dsp:nvSpPr>
      <dsp:spPr>
        <a:xfrm>
          <a:off x="3341870" y="4842265"/>
          <a:ext cx="924903" cy="420410"/>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Enterprise</a:t>
          </a:r>
          <a:endParaRPr kumimoji="1" lang="ja-JP" altLang="en-US" sz="1400" b="1" kern="1200" dirty="0"/>
        </a:p>
      </dsp:txBody>
      <dsp:txXfrm>
        <a:off x="3354183" y="4854578"/>
        <a:ext cx="900277" cy="395784"/>
      </dsp:txXfrm>
    </dsp:sp>
    <dsp:sp modelId="{A63C7903-A809-4A2C-92A4-52621DE6CE51}">
      <dsp:nvSpPr>
        <dsp:cNvPr id="0" name=""/>
        <dsp:cNvSpPr/>
      </dsp:nvSpPr>
      <dsp:spPr>
        <a:xfrm rot="19285419">
          <a:off x="4224474" y="4925291"/>
          <a:ext cx="387672" cy="12621"/>
        </a:xfrm>
        <a:custGeom>
          <a:avLst/>
          <a:gdLst/>
          <a:ahLst/>
          <a:cxnLst/>
          <a:rect l="0" t="0" r="0" b="0"/>
          <a:pathLst>
            <a:path>
              <a:moveTo>
                <a:pt x="0" y="6310"/>
              </a:moveTo>
              <a:lnTo>
                <a:pt x="387672"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4408618" y="4921910"/>
        <a:ext cx="19383" cy="19383"/>
      </dsp:txXfrm>
    </dsp:sp>
    <dsp:sp modelId="{F18AF909-2C4E-49EB-99C3-3162CF6892E4}">
      <dsp:nvSpPr>
        <dsp:cNvPr id="0" name=""/>
        <dsp:cNvSpPr/>
      </dsp:nvSpPr>
      <dsp:spPr>
        <a:xfrm>
          <a:off x="4569847" y="4600529"/>
          <a:ext cx="1119133" cy="420410"/>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Organization</a:t>
          </a:r>
          <a:endParaRPr kumimoji="1" lang="ja-JP" altLang="en-US" sz="1400" b="1" kern="1200" dirty="0"/>
        </a:p>
      </dsp:txBody>
      <dsp:txXfrm>
        <a:off x="4582160" y="4612842"/>
        <a:ext cx="1094507" cy="395784"/>
      </dsp:txXfrm>
    </dsp:sp>
    <dsp:sp modelId="{8653ED28-455B-478F-AEB6-AD51331FDDD8}">
      <dsp:nvSpPr>
        <dsp:cNvPr id="0" name=""/>
        <dsp:cNvSpPr/>
      </dsp:nvSpPr>
      <dsp:spPr>
        <a:xfrm>
          <a:off x="5688980" y="4804423"/>
          <a:ext cx="415559" cy="12621"/>
        </a:xfrm>
        <a:custGeom>
          <a:avLst/>
          <a:gdLst/>
          <a:ahLst/>
          <a:cxnLst/>
          <a:rect l="0" t="0" r="0" b="0"/>
          <a:pathLst>
            <a:path>
              <a:moveTo>
                <a:pt x="0" y="6310"/>
              </a:moveTo>
              <a:lnTo>
                <a:pt x="415559"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5886371" y="4800345"/>
        <a:ext cx="20777" cy="20777"/>
      </dsp:txXfrm>
    </dsp:sp>
    <dsp:sp modelId="{B3FC1479-2473-4E7D-9E61-CA89C673D21F}">
      <dsp:nvSpPr>
        <dsp:cNvPr id="0" name=""/>
        <dsp:cNvSpPr/>
      </dsp:nvSpPr>
      <dsp:spPr>
        <a:xfrm>
          <a:off x="6104540" y="4600529"/>
          <a:ext cx="1619800" cy="42041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11. Association</a:t>
          </a:r>
          <a:endParaRPr kumimoji="1" lang="ja-JP" altLang="en-US" sz="1400" b="1" kern="1200" dirty="0"/>
        </a:p>
      </dsp:txBody>
      <dsp:txXfrm>
        <a:off x="6116853" y="4612842"/>
        <a:ext cx="1595174" cy="395784"/>
      </dsp:txXfrm>
    </dsp:sp>
    <dsp:sp modelId="{F5E7F016-A74C-454C-A5B8-804A7FEF3430}">
      <dsp:nvSpPr>
        <dsp:cNvPr id="0" name=""/>
        <dsp:cNvSpPr/>
      </dsp:nvSpPr>
      <dsp:spPr>
        <a:xfrm rot="2314581">
          <a:off x="4224474" y="5167027"/>
          <a:ext cx="387672" cy="12621"/>
        </a:xfrm>
        <a:custGeom>
          <a:avLst/>
          <a:gdLst/>
          <a:ahLst/>
          <a:cxnLst/>
          <a:rect l="0" t="0" r="0" b="0"/>
          <a:pathLst>
            <a:path>
              <a:moveTo>
                <a:pt x="0" y="6310"/>
              </a:moveTo>
              <a:lnTo>
                <a:pt x="387672"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4408618" y="5163646"/>
        <a:ext cx="19383" cy="19383"/>
      </dsp:txXfrm>
    </dsp:sp>
    <dsp:sp modelId="{3A9C3E22-3E27-421B-B884-AF8BFDB93D20}">
      <dsp:nvSpPr>
        <dsp:cNvPr id="0" name=""/>
        <dsp:cNvSpPr/>
      </dsp:nvSpPr>
      <dsp:spPr>
        <a:xfrm>
          <a:off x="4569847" y="5084001"/>
          <a:ext cx="1119133" cy="420410"/>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Annuity</a:t>
          </a:r>
          <a:endParaRPr kumimoji="1" lang="ja-JP" altLang="en-US" sz="1400" b="1" kern="1200" dirty="0"/>
        </a:p>
      </dsp:txBody>
      <dsp:txXfrm>
        <a:off x="4582160" y="5096314"/>
        <a:ext cx="1094507" cy="395784"/>
      </dsp:txXfrm>
    </dsp:sp>
    <dsp:sp modelId="{E2783E14-5143-4C51-8BD1-A41BD584723E}">
      <dsp:nvSpPr>
        <dsp:cNvPr id="0" name=""/>
        <dsp:cNvSpPr/>
      </dsp:nvSpPr>
      <dsp:spPr>
        <a:xfrm>
          <a:off x="5688980" y="5287895"/>
          <a:ext cx="440666" cy="12621"/>
        </a:xfrm>
        <a:custGeom>
          <a:avLst/>
          <a:gdLst/>
          <a:ahLst/>
          <a:cxnLst/>
          <a:rect l="0" t="0" r="0" b="0"/>
          <a:pathLst>
            <a:path>
              <a:moveTo>
                <a:pt x="0" y="6310"/>
              </a:moveTo>
              <a:lnTo>
                <a:pt x="440666"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5898297" y="5283189"/>
        <a:ext cx="22033" cy="22033"/>
      </dsp:txXfrm>
    </dsp:sp>
    <dsp:sp modelId="{5F53168A-C5F7-4D46-9321-A13FB14A79CB}">
      <dsp:nvSpPr>
        <dsp:cNvPr id="0" name=""/>
        <dsp:cNvSpPr/>
      </dsp:nvSpPr>
      <dsp:spPr>
        <a:xfrm>
          <a:off x="6129646" y="5084001"/>
          <a:ext cx="1567652" cy="42041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12. Life Annuity</a:t>
          </a:r>
          <a:endParaRPr kumimoji="1" lang="ja-JP" altLang="en-US" sz="1400" b="1" kern="1200" dirty="0"/>
        </a:p>
      </dsp:txBody>
      <dsp:txXfrm>
        <a:off x="6141959" y="5096314"/>
        <a:ext cx="1543026" cy="395784"/>
      </dsp:txXfrm>
    </dsp:sp>
    <dsp:sp modelId="{5D066182-72E8-4390-93AD-B7D27D7B0268}">
      <dsp:nvSpPr>
        <dsp:cNvPr id="0" name=""/>
        <dsp:cNvSpPr/>
      </dsp:nvSpPr>
      <dsp:spPr>
        <a:xfrm rot="4791554">
          <a:off x="2258834" y="4864857"/>
          <a:ext cx="1841793" cy="12621"/>
        </a:xfrm>
        <a:custGeom>
          <a:avLst/>
          <a:gdLst/>
          <a:ahLst/>
          <a:cxnLst/>
          <a:rect l="0" t="0" r="0" b="0"/>
          <a:pathLst>
            <a:path>
              <a:moveTo>
                <a:pt x="0" y="6310"/>
              </a:moveTo>
              <a:lnTo>
                <a:pt x="1841793"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b="1" kern="1200"/>
        </a:p>
      </dsp:txBody>
      <dsp:txXfrm>
        <a:off x="3133685" y="4825123"/>
        <a:ext cx="92089" cy="92089"/>
      </dsp:txXfrm>
    </dsp:sp>
    <dsp:sp modelId="{2A805E66-2004-484C-92AF-9C4DD59718C9}">
      <dsp:nvSpPr>
        <dsp:cNvPr id="0" name=""/>
        <dsp:cNvSpPr/>
      </dsp:nvSpPr>
      <dsp:spPr>
        <a:xfrm>
          <a:off x="3341870" y="5567473"/>
          <a:ext cx="924903" cy="420410"/>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Resolution</a:t>
          </a:r>
          <a:br>
            <a:rPr kumimoji="1" lang="en-US" altLang="ja-JP" sz="1400" b="1" kern="1200" dirty="0"/>
          </a:br>
          <a:r>
            <a:rPr kumimoji="1" lang="en-US" altLang="ja-JP" sz="1400" b="1" kern="1200" dirty="0"/>
            <a:t>of dispute</a:t>
          </a:r>
          <a:endParaRPr kumimoji="1" lang="ja-JP" altLang="en-US" sz="1400" b="1" kern="1200" dirty="0"/>
        </a:p>
      </dsp:txBody>
      <dsp:txXfrm>
        <a:off x="3354183" y="5579786"/>
        <a:ext cx="900277" cy="395784"/>
      </dsp:txXfrm>
    </dsp:sp>
    <dsp:sp modelId="{BF52B8CA-2B81-45A9-B7B4-F26947BDE6EB}">
      <dsp:nvSpPr>
        <dsp:cNvPr id="0" name=""/>
        <dsp:cNvSpPr/>
      </dsp:nvSpPr>
      <dsp:spPr>
        <a:xfrm>
          <a:off x="4266773" y="5771367"/>
          <a:ext cx="1864487" cy="12621"/>
        </a:xfrm>
        <a:custGeom>
          <a:avLst/>
          <a:gdLst/>
          <a:ahLst/>
          <a:cxnLst/>
          <a:rect l="0" t="0" r="0" b="0"/>
          <a:pathLst>
            <a:path>
              <a:moveTo>
                <a:pt x="0" y="6310"/>
              </a:moveTo>
              <a:lnTo>
                <a:pt x="1864487"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5152405" y="5731066"/>
        <a:ext cx="93224" cy="93224"/>
      </dsp:txXfrm>
    </dsp:sp>
    <dsp:sp modelId="{9345A1C5-BDB9-4C5F-9D76-257B63CB6CE6}">
      <dsp:nvSpPr>
        <dsp:cNvPr id="0" name=""/>
        <dsp:cNvSpPr/>
      </dsp:nvSpPr>
      <dsp:spPr>
        <a:xfrm>
          <a:off x="6131261" y="5567473"/>
          <a:ext cx="1619800" cy="42041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13. Compromise</a:t>
          </a:r>
          <a:endParaRPr kumimoji="1" lang="ja-JP" altLang="en-US" sz="1400" b="1" kern="1200" dirty="0"/>
        </a:p>
      </dsp:txBody>
      <dsp:txXfrm>
        <a:off x="6143574" y="5579786"/>
        <a:ext cx="1595174" cy="3957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7746D-05F9-4B39-86FC-1DDB9C62D7CB}">
      <dsp:nvSpPr>
        <dsp:cNvPr id="0" name=""/>
        <dsp:cNvSpPr/>
      </dsp:nvSpPr>
      <dsp:spPr>
        <a:xfrm>
          <a:off x="0" y="1380040"/>
          <a:ext cx="1567286" cy="1757421"/>
        </a:xfrm>
        <a:prstGeom prst="roundRect">
          <a:avLst>
            <a:gd name="adj" fmla="val 10000"/>
          </a:avLst>
        </a:prstGeom>
        <a:solidFill>
          <a:srgbClr val="E9CEF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Condition of the validity of contract</a:t>
          </a:r>
          <a:endParaRPr kumimoji="1" lang="ja-JP" altLang="en-US" sz="2400" b="1" kern="1200" dirty="0">
            <a:latin typeface="Times New Roman" panose="02020603050405020304" pitchFamily="18" charset="0"/>
            <a:cs typeface="Times New Roman" panose="02020603050405020304" pitchFamily="18" charset="0"/>
          </a:endParaRPr>
        </a:p>
      </dsp:txBody>
      <dsp:txXfrm>
        <a:off x="45904" y="1425944"/>
        <a:ext cx="1475478" cy="1665613"/>
      </dsp:txXfrm>
    </dsp:sp>
    <dsp:sp modelId="{ADBE9A36-77AF-42ED-A3EE-DA91B6213111}">
      <dsp:nvSpPr>
        <dsp:cNvPr id="0" name=""/>
        <dsp:cNvSpPr/>
      </dsp:nvSpPr>
      <dsp:spPr>
        <a:xfrm rot="17205561">
          <a:off x="988122" y="1467762"/>
          <a:ext cx="1627669" cy="23443"/>
        </a:xfrm>
        <a:custGeom>
          <a:avLst/>
          <a:gdLst/>
          <a:ahLst/>
          <a:cxnLst/>
          <a:rect l="0" t="0" r="0" b="0"/>
          <a:pathLst>
            <a:path>
              <a:moveTo>
                <a:pt x="0" y="11721"/>
              </a:moveTo>
              <a:lnTo>
                <a:pt x="1627669" y="117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Century Gothic" panose="020B0502020202020204" pitchFamily="34" charset="0"/>
          </a:endParaRPr>
        </a:p>
      </dsp:txBody>
      <dsp:txXfrm>
        <a:off x="1761266" y="1438792"/>
        <a:ext cx="81383" cy="81383"/>
      </dsp:txXfrm>
    </dsp:sp>
    <dsp:sp modelId="{4DDDB47C-6801-4EDF-8432-3E38EEE681EF}">
      <dsp:nvSpPr>
        <dsp:cNvPr id="0" name=""/>
        <dsp:cNvSpPr/>
      </dsp:nvSpPr>
      <dsp:spPr>
        <a:xfrm>
          <a:off x="2036629" y="354100"/>
          <a:ext cx="8467303" cy="692234"/>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(a) The legal capacity or with sufficient authority </a:t>
          </a:r>
          <a:endParaRPr kumimoji="1" lang="ja-JP" altLang="en-US" sz="2400" b="1" kern="1200" dirty="0">
            <a:latin typeface="Times New Roman" panose="02020603050405020304" pitchFamily="18" charset="0"/>
            <a:cs typeface="Times New Roman" panose="02020603050405020304" pitchFamily="18" charset="0"/>
          </a:endParaRPr>
        </a:p>
      </dsp:txBody>
      <dsp:txXfrm>
        <a:off x="2056904" y="374375"/>
        <a:ext cx="8426753" cy="651684"/>
      </dsp:txXfrm>
    </dsp:sp>
    <dsp:sp modelId="{133D510F-AB46-449C-8AD9-36D21C9B6654}">
      <dsp:nvSpPr>
        <dsp:cNvPr id="0" name=""/>
        <dsp:cNvSpPr/>
      </dsp:nvSpPr>
      <dsp:spPr>
        <a:xfrm rot="18061229">
          <a:off x="1346589" y="1856786"/>
          <a:ext cx="910735" cy="23443"/>
        </a:xfrm>
        <a:custGeom>
          <a:avLst/>
          <a:gdLst/>
          <a:ahLst/>
          <a:cxnLst/>
          <a:rect l="0" t="0" r="0" b="0"/>
          <a:pathLst>
            <a:path>
              <a:moveTo>
                <a:pt x="0" y="11721"/>
              </a:moveTo>
              <a:lnTo>
                <a:pt x="910735" y="117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Century Gothic" panose="020B0502020202020204" pitchFamily="34" charset="0"/>
          </a:endParaRPr>
        </a:p>
      </dsp:txBody>
      <dsp:txXfrm>
        <a:off x="1779189" y="1845739"/>
        <a:ext cx="45536" cy="45536"/>
      </dsp:txXfrm>
    </dsp:sp>
    <dsp:sp modelId="{3BE4BCE3-C373-4511-883F-8C30BCF08F67}">
      <dsp:nvSpPr>
        <dsp:cNvPr id="0" name=""/>
        <dsp:cNvSpPr/>
      </dsp:nvSpPr>
      <dsp:spPr>
        <a:xfrm>
          <a:off x="2036629" y="1132148"/>
          <a:ext cx="8467303" cy="692234"/>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(b) The representation of will is consistent with its  internal will</a:t>
          </a:r>
          <a:endParaRPr kumimoji="1" lang="ja-JP" altLang="en-US" sz="2400" b="1" kern="1200" dirty="0">
            <a:latin typeface="Times New Roman" panose="02020603050405020304" pitchFamily="18" charset="0"/>
            <a:cs typeface="Times New Roman" panose="02020603050405020304" pitchFamily="18" charset="0"/>
          </a:endParaRPr>
        </a:p>
      </dsp:txBody>
      <dsp:txXfrm>
        <a:off x="2056904" y="1152423"/>
        <a:ext cx="8426753" cy="651684"/>
      </dsp:txXfrm>
    </dsp:sp>
    <dsp:sp modelId="{3E55589F-CF5F-4A4F-A12B-76B2B72E4B9F}">
      <dsp:nvSpPr>
        <dsp:cNvPr id="0" name=""/>
        <dsp:cNvSpPr/>
      </dsp:nvSpPr>
      <dsp:spPr>
        <a:xfrm rot="21582149">
          <a:off x="1567283" y="2245810"/>
          <a:ext cx="469348" cy="23443"/>
        </a:xfrm>
        <a:custGeom>
          <a:avLst/>
          <a:gdLst/>
          <a:ahLst/>
          <a:cxnLst/>
          <a:rect l="0" t="0" r="0" b="0"/>
          <a:pathLst>
            <a:path>
              <a:moveTo>
                <a:pt x="0" y="11721"/>
              </a:moveTo>
              <a:lnTo>
                <a:pt x="469348" y="117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Century Gothic" panose="020B0502020202020204" pitchFamily="34" charset="0"/>
          </a:endParaRPr>
        </a:p>
      </dsp:txBody>
      <dsp:txXfrm>
        <a:off x="1790224" y="2245798"/>
        <a:ext cx="23467" cy="23467"/>
      </dsp:txXfrm>
    </dsp:sp>
    <dsp:sp modelId="{4B6F738E-8DED-49CA-9D7D-00E473DD51B3}">
      <dsp:nvSpPr>
        <dsp:cNvPr id="0" name=""/>
        <dsp:cNvSpPr/>
      </dsp:nvSpPr>
      <dsp:spPr>
        <a:xfrm>
          <a:off x="2036629" y="1910196"/>
          <a:ext cx="8467303" cy="692234"/>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(c) Without unfair intervention to their decision making process</a:t>
          </a:r>
          <a:endParaRPr kumimoji="1" lang="ja-JP" altLang="en-US" sz="2400" b="1" kern="1200" dirty="0">
            <a:latin typeface="Times New Roman" panose="02020603050405020304" pitchFamily="18" charset="0"/>
            <a:cs typeface="Times New Roman" panose="02020603050405020304" pitchFamily="18" charset="0"/>
          </a:endParaRPr>
        </a:p>
      </dsp:txBody>
      <dsp:txXfrm>
        <a:off x="2056904" y="1930471"/>
        <a:ext cx="8426753" cy="651684"/>
      </dsp:txXfrm>
    </dsp:sp>
    <dsp:sp modelId="{72E498E1-57B7-4AC2-AEA3-B7757797E9C5}">
      <dsp:nvSpPr>
        <dsp:cNvPr id="0" name=""/>
        <dsp:cNvSpPr/>
      </dsp:nvSpPr>
      <dsp:spPr>
        <a:xfrm rot="3529246">
          <a:off x="1348676" y="2634834"/>
          <a:ext cx="906562" cy="23443"/>
        </a:xfrm>
        <a:custGeom>
          <a:avLst/>
          <a:gdLst/>
          <a:ahLst/>
          <a:cxnLst/>
          <a:rect l="0" t="0" r="0" b="0"/>
          <a:pathLst>
            <a:path>
              <a:moveTo>
                <a:pt x="0" y="11721"/>
              </a:moveTo>
              <a:lnTo>
                <a:pt x="906562" y="117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Century Gothic" panose="020B0502020202020204" pitchFamily="34" charset="0"/>
          </a:endParaRPr>
        </a:p>
      </dsp:txBody>
      <dsp:txXfrm>
        <a:off x="1779293" y="2623892"/>
        <a:ext cx="45328" cy="45328"/>
      </dsp:txXfrm>
    </dsp:sp>
    <dsp:sp modelId="{16DAE608-780D-4ACB-BEAC-B8112B664B4A}">
      <dsp:nvSpPr>
        <dsp:cNvPr id="0" name=""/>
        <dsp:cNvSpPr/>
      </dsp:nvSpPr>
      <dsp:spPr>
        <a:xfrm>
          <a:off x="2036629" y="2688245"/>
          <a:ext cx="8467303" cy="692234"/>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(d) The contents conform to the  public order</a:t>
          </a:r>
          <a:endParaRPr kumimoji="1" lang="ja-JP" altLang="en-US" sz="2400" b="1" kern="1200" dirty="0">
            <a:latin typeface="Times New Roman" panose="02020603050405020304" pitchFamily="18" charset="0"/>
            <a:cs typeface="Times New Roman" panose="02020603050405020304" pitchFamily="18" charset="0"/>
          </a:endParaRPr>
        </a:p>
      </dsp:txBody>
      <dsp:txXfrm>
        <a:off x="2056904" y="2708520"/>
        <a:ext cx="8426753" cy="651684"/>
      </dsp:txXfrm>
    </dsp:sp>
    <dsp:sp modelId="{ED2C21E7-AC54-4951-B5CA-3A979C2FDC78}">
      <dsp:nvSpPr>
        <dsp:cNvPr id="0" name=""/>
        <dsp:cNvSpPr/>
      </dsp:nvSpPr>
      <dsp:spPr>
        <a:xfrm rot="4353318">
          <a:off x="1019159" y="2993823"/>
          <a:ext cx="1565596" cy="23443"/>
        </a:xfrm>
        <a:custGeom>
          <a:avLst/>
          <a:gdLst/>
          <a:ahLst/>
          <a:cxnLst/>
          <a:rect l="0" t="0" r="0" b="0"/>
          <a:pathLst>
            <a:path>
              <a:moveTo>
                <a:pt x="0" y="11721"/>
              </a:moveTo>
              <a:lnTo>
                <a:pt x="1565596" y="117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Century Gothic" panose="020B0502020202020204" pitchFamily="34" charset="0"/>
          </a:endParaRPr>
        </a:p>
      </dsp:txBody>
      <dsp:txXfrm>
        <a:off x="1762817" y="2966405"/>
        <a:ext cx="78279" cy="78279"/>
      </dsp:txXfrm>
    </dsp:sp>
    <dsp:sp modelId="{CE6F34CB-8F0C-4168-A540-8F122169EE6D}">
      <dsp:nvSpPr>
        <dsp:cNvPr id="0" name=""/>
        <dsp:cNvSpPr/>
      </dsp:nvSpPr>
      <dsp:spPr>
        <a:xfrm>
          <a:off x="2036629" y="3466293"/>
          <a:ext cx="8467303" cy="572094"/>
        </a:xfrm>
        <a:prstGeom prst="roundRect">
          <a:avLst>
            <a:gd name="adj" fmla="val 10000"/>
          </a:avLst>
        </a:prstGeom>
        <a:solidFill>
          <a:schemeClr val="accent5">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(e) Following Good faith and fair trading</a:t>
          </a:r>
          <a:endParaRPr kumimoji="1" lang="ja-JP" altLang="en-US" sz="2400" b="1" kern="1200" dirty="0">
            <a:latin typeface="Times New Roman" panose="02020603050405020304" pitchFamily="18" charset="0"/>
            <a:cs typeface="Times New Roman" panose="02020603050405020304" pitchFamily="18" charset="0"/>
          </a:endParaRPr>
        </a:p>
      </dsp:txBody>
      <dsp:txXfrm>
        <a:off x="2053385" y="3483049"/>
        <a:ext cx="8433791" cy="5385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7746D-05F9-4B39-86FC-1DDB9C62D7CB}">
      <dsp:nvSpPr>
        <dsp:cNvPr id="0" name=""/>
        <dsp:cNvSpPr/>
      </dsp:nvSpPr>
      <dsp:spPr>
        <a:xfrm>
          <a:off x="757099" y="1475393"/>
          <a:ext cx="3058263" cy="1454337"/>
        </a:xfrm>
        <a:prstGeom prst="roundRect">
          <a:avLst>
            <a:gd name="adj" fmla="val 10000"/>
          </a:avLst>
        </a:prstGeom>
        <a:solidFill>
          <a:srgbClr val="E9CEF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en-US" sz="2800" b="1" kern="1200" dirty="0">
              <a:latin typeface="Times New Roman" panose="02020603050405020304" pitchFamily="18" charset="0"/>
              <a:cs typeface="Times New Roman" panose="02020603050405020304" pitchFamily="18" charset="0"/>
            </a:rPr>
            <a:t>Remedies of </a:t>
          </a:r>
          <a:br>
            <a:rPr kumimoji="1" lang="en-US" altLang="en-US" sz="2800" b="1" kern="1200" dirty="0">
              <a:latin typeface="Times New Roman" panose="02020603050405020304" pitchFamily="18" charset="0"/>
              <a:cs typeface="Times New Roman" panose="02020603050405020304" pitchFamily="18" charset="0"/>
            </a:rPr>
          </a:br>
          <a:r>
            <a:rPr kumimoji="1" lang="en-US" altLang="en-US" sz="2800" b="1" kern="1200" dirty="0">
              <a:latin typeface="Times New Roman" panose="02020603050405020304" pitchFamily="18" charset="0"/>
              <a:cs typeface="Times New Roman" panose="02020603050405020304" pitchFamily="18" charset="0"/>
            </a:rPr>
            <a:t>non-performance</a:t>
          </a:r>
          <a:br>
            <a:rPr kumimoji="1" lang="en-US" altLang="en-US" sz="2800" b="1" kern="1200" dirty="0">
              <a:latin typeface="Times New Roman" panose="02020603050405020304" pitchFamily="18" charset="0"/>
              <a:cs typeface="Times New Roman" panose="02020603050405020304" pitchFamily="18" charset="0"/>
            </a:rPr>
          </a:br>
          <a:r>
            <a:rPr kumimoji="1" lang="en-US" altLang="en-US" sz="2800" b="1" kern="1200" dirty="0">
              <a:latin typeface="Times New Roman" panose="02020603050405020304" pitchFamily="18" charset="0"/>
              <a:cs typeface="Times New Roman" panose="02020603050405020304" pitchFamily="18" charset="0"/>
            </a:rPr>
            <a:t>of contract</a:t>
          </a:r>
          <a:endParaRPr kumimoji="1" lang="ja-JP" altLang="en-US" sz="2800" b="1" kern="1200" dirty="0">
            <a:latin typeface="Times New Roman" panose="02020603050405020304" pitchFamily="18" charset="0"/>
            <a:cs typeface="Times New Roman" panose="02020603050405020304" pitchFamily="18" charset="0"/>
          </a:endParaRPr>
        </a:p>
      </dsp:txBody>
      <dsp:txXfrm>
        <a:off x="799695" y="1517989"/>
        <a:ext cx="2973071" cy="1369145"/>
      </dsp:txXfrm>
    </dsp:sp>
    <dsp:sp modelId="{ADBE9A36-77AF-42ED-A3EE-DA91B6213111}">
      <dsp:nvSpPr>
        <dsp:cNvPr id="0" name=""/>
        <dsp:cNvSpPr/>
      </dsp:nvSpPr>
      <dsp:spPr>
        <a:xfrm rot="18503894">
          <a:off x="3446854" y="1417423"/>
          <a:ext cx="1945269" cy="45746"/>
        </a:xfrm>
        <a:custGeom>
          <a:avLst/>
          <a:gdLst/>
          <a:ahLst/>
          <a:cxnLst/>
          <a:rect l="0" t="0" r="0" b="0"/>
          <a:pathLst>
            <a:path>
              <a:moveTo>
                <a:pt x="0" y="22873"/>
              </a:moveTo>
              <a:lnTo>
                <a:pt x="1945269" y="22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b="1" kern="1200">
            <a:latin typeface="Times New Roman" panose="02020603050405020304" pitchFamily="18" charset="0"/>
            <a:cs typeface="Times New Roman" panose="02020603050405020304" pitchFamily="18" charset="0"/>
          </a:endParaRPr>
        </a:p>
      </dsp:txBody>
      <dsp:txXfrm>
        <a:off x="4370857" y="1391664"/>
        <a:ext cx="97263" cy="97263"/>
      </dsp:txXfrm>
    </dsp:sp>
    <dsp:sp modelId="{4DDDB47C-6801-4EDF-8432-3E38EEE681EF}">
      <dsp:nvSpPr>
        <dsp:cNvPr id="0" name=""/>
        <dsp:cNvSpPr/>
      </dsp:nvSpPr>
      <dsp:spPr>
        <a:xfrm>
          <a:off x="5023615" y="2648"/>
          <a:ext cx="3955304" cy="1350763"/>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en-US" altLang="en-US" sz="2800" b="1" kern="1200" dirty="0">
              <a:latin typeface="Times New Roman" panose="02020603050405020304" pitchFamily="18" charset="0"/>
              <a:cs typeface="Times New Roman" panose="02020603050405020304" pitchFamily="18" charset="0"/>
            </a:rPr>
            <a:t>(a) Specific Performance</a:t>
          </a:r>
          <a:endParaRPr kumimoji="1" lang="ja-JP" altLang="en-US" sz="2800" b="1" kern="1200" dirty="0">
            <a:latin typeface="Times New Roman" panose="02020603050405020304" pitchFamily="18" charset="0"/>
            <a:cs typeface="Times New Roman" panose="02020603050405020304" pitchFamily="18" charset="0"/>
          </a:endParaRPr>
        </a:p>
      </dsp:txBody>
      <dsp:txXfrm>
        <a:off x="5063177" y="42210"/>
        <a:ext cx="3876180" cy="1271639"/>
      </dsp:txXfrm>
    </dsp:sp>
    <dsp:sp modelId="{133D510F-AB46-449C-8AD9-36D21C9B6654}">
      <dsp:nvSpPr>
        <dsp:cNvPr id="0" name=""/>
        <dsp:cNvSpPr/>
      </dsp:nvSpPr>
      <dsp:spPr>
        <a:xfrm rot="21582023">
          <a:off x="3815354" y="2176530"/>
          <a:ext cx="1208269" cy="45746"/>
        </a:xfrm>
        <a:custGeom>
          <a:avLst/>
          <a:gdLst/>
          <a:ahLst/>
          <a:cxnLst/>
          <a:rect l="0" t="0" r="0" b="0"/>
          <a:pathLst>
            <a:path>
              <a:moveTo>
                <a:pt x="0" y="22873"/>
              </a:moveTo>
              <a:lnTo>
                <a:pt x="1208269" y="22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b="1" kern="1200">
            <a:latin typeface="Times New Roman" panose="02020603050405020304" pitchFamily="18" charset="0"/>
            <a:cs typeface="Times New Roman" panose="02020603050405020304" pitchFamily="18" charset="0"/>
          </a:endParaRPr>
        </a:p>
      </dsp:txBody>
      <dsp:txXfrm>
        <a:off x="4389282" y="2169196"/>
        <a:ext cx="60413" cy="60413"/>
      </dsp:txXfrm>
    </dsp:sp>
    <dsp:sp modelId="{3BE4BCE3-C373-4511-883F-8C30BCF08F67}">
      <dsp:nvSpPr>
        <dsp:cNvPr id="0" name=""/>
        <dsp:cNvSpPr/>
      </dsp:nvSpPr>
      <dsp:spPr>
        <a:xfrm>
          <a:off x="5023615" y="1520862"/>
          <a:ext cx="3955304" cy="1350763"/>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en-US" altLang="en-US" sz="2800" b="1" kern="1200" dirty="0">
              <a:latin typeface="Times New Roman" panose="02020603050405020304" pitchFamily="18" charset="0"/>
              <a:cs typeface="Times New Roman" panose="02020603050405020304" pitchFamily="18" charset="0"/>
            </a:rPr>
            <a:t>(b) Termination</a:t>
          </a:r>
          <a:endParaRPr kumimoji="1" lang="ja-JP" altLang="en-US" sz="2800" b="1" kern="1200" dirty="0">
            <a:latin typeface="Times New Roman" panose="02020603050405020304" pitchFamily="18" charset="0"/>
            <a:cs typeface="Times New Roman" panose="02020603050405020304" pitchFamily="18" charset="0"/>
          </a:endParaRPr>
        </a:p>
      </dsp:txBody>
      <dsp:txXfrm>
        <a:off x="5063177" y="1560424"/>
        <a:ext cx="3876180" cy="1271639"/>
      </dsp:txXfrm>
    </dsp:sp>
    <dsp:sp modelId="{3E55589F-CF5F-4A4F-A12B-76B2B72E4B9F}">
      <dsp:nvSpPr>
        <dsp:cNvPr id="0" name=""/>
        <dsp:cNvSpPr/>
      </dsp:nvSpPr>
      <dsp:spPr>
        <a:xfrm rot="3082164">
          <a:off x="3451798" y="2935636"/>
          <a:ext cx="1935381" cy="45746"/>
        </a:xfrm>
        <a:custGeom>
          <a:avLst/>
          <a:gdLst/>
          <a:ahLst/>
          <a:cxnLst/>
          <a:rect l="0" t="0" r="0" b="0"/>
          <a:pathLst>
            <a:path>
              <a:moveTo>
                <a:pt x="0" y="22873"/>
              </a:moveTo>
              <a:lnTo>
                <a:pt x="1935381" y="22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b="1" kern="1200">
            <a:latin typeface="Times New Roman" panose="02020603050405020304" pitchFamily="18" charset="0"/>
            <a:cs typeface="Times New Roman" panose="02020603050405020304" pitchFamily="18" charset="0"/>
          </a:endParaRPr>
        </a:p>
      </dsp:txBody>
      <dsp:txXfrm>
        <a:off x="4371104" y="2910125"/>
        <a:ext cx="96769" cy="96769"/>
      </dsp:txXfrm>
    </dsp:sp>
    <dsp:sp modelId="{4B6F738E-8DED-49CA-9D7D-00E473DD51B3}">
      <dsp:nvSpPr>
        <dsp:cNvPr id="0" name=""/>
        <dsp:cNvSpPr/>
      </dsp:nvSpPr>
      <dsp:spPr>
        <a:xfrm>
          <a:off x="5023615" y="3039075"/>
          <a:ext cx="3955304" cy="1350763"/>
        </a:xfrm>
        <a:prstGeom prst="roundRect">
          <a:avLst>
            <a:gd name="adj" fmla="val 10000"/>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en-US" altLang="en-US" sz="2800" b="1" kern="1200" dirty="0">
              <a:latin typeface="Times New Roman" panose="02020603050405020304" pitchFamily="18" charset="0"/>
              <a:cs typeface="Times New Roman" panose="02020603050405020304" pitchFamily="18" charset="0"/>
            </a:rPr>
            <a:t>(c) Damages</a:t>
          </a:r>
          <a:endParaRPr kumimoji="1" lang="ja-JP" altLang="en-US" sz="2800" b="1" kern="1200" dirty="0">
            <a:latin typeface="Times New Roman" panose="02020603050405020304" pitchFamily="18" charset="0"/>
            <a:cs typeface="Times New Roman" panose="02020603050405020304" pitchFamily="18" charset="0"/>
          </a:endParaRPr>
        </a:p>
      </dsp:txBody>
      <dsp:txXfrm>
        <a:off x="5063177" y="3078637"/>
        <a:ext cx="3876180" cy="12716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0.80645</cdr:x>
      <cdr:y>0.04</cdr:y>
    </cdr:from>
    <cdr:to>
      <cdr:x>0.97849</cdr:x>
      <cdr:y>0.16</cdr:y>
    </cdr:to>
    <cdr:sp macro="" textlink="">
      <cdr:nvSpPr>
        <cdr:cNvPr id="15" name="線吹き出し 2 (枠付き) 14"/>
        <cdr:cNvSpPr/>
      </cdr:nvSpPr>
      <cdr:spPr bwMode="auto">
        <a:xfrm xmlns:a="http://schemas.openxmlformats.org/drawingml/2006/main">
          <a:off x="5504248" y="144016"/>
          <a:ext cx="1174221" cy="432048"/>
        </a:xfrm>
        <a:prstGeom xmlns:a="http://schemas.openxmlformats.org/drawingml/2006/main" prst="borderCallout2">
          <a:avLst>
            <a:gd name="adj1" fmla="val 18750"/>
            <a:gd name="adj2" fmla="val -545"/>
            <a:gd name="adj3" fmla="val 61078"/>
            <a:gd name="adj4" fmla="val -153400"/>
            <a:gd name="adj5" fmla="val 243719"/>
            <a:gd name="adj6" fmla="val -279381"/>
          </a:avLst>
        </a:prstGeom>
        <a:solidFill xmlns:a="http://schemas.openxmlformats.org/drawingml/2006/main">
          <a:schemeClr val="accent1"/>
        </a:solidFill>
        <a:ln xmlns:a="http://schemas.openxmlformats.org/drawingml/2006/main" w="9525" cap="flat" cmpd="sng" algn="ctr">
          <a:solidFill>
            <a:schemeClr val="tx1"/>
          </a:solidFill>
          <a:prstDash val="solid"/>
          <a:miter lim="800000"/>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r>
            <a:rPr lang="en-US" altLang="ja-JP" dirty="0"/>
            <a:t>Minimum point</a:t>
          </a:r>
        </a:p>
        <a:p xmlns:a="http://schemas.openxmlformats.org/drawingml/2006/main">
          <a:r>
            <a:rPr lang="en-US" altLang="ja-JP" dirty="0"/>
            <a:t>of  Social cost</a:t>
          </a:r>
          <a:endParaRPr lang="ja-JP" dirty="0"/>
        </a:p>
      </cdr:txBody>
    </cdr:sp>
  </cdr:relSizeAnchor>
  <cdr:relSizeAnchor xmlns:cdr="http://schemas.openxmlformats.org/drawingml/2006/chartDrawing">
    <cdr:from>
      <cdr:x>0.7957</cdr:x>
      <cdr:y>0.78</cdr:y>
    </cdr:from>
    <cdr:to>
      <cdr:x>0.97849</cdr:x>
      <cdr:y>0.86</cdr:y>
    </cdr:to>
    <cdr:sp macro="" textlink="">
      <cdr:nvSpPr>
        <cdr:cNvPr id="16" name="線吹き出し 2 (枠付き) 15"/>
        <cdr:cNvSpPr/>
      </cdr:nvSpPr>
      <cdr:spPr bwMode="auto">
        <a:xfrm xmlns:a="http://schemas.openxmlformats.org/drawingml/2006/main">
          <a:off x="5430876" y="2808312"/>
          <a:ext cx="1247593" cy="288032"/>
        </a:xfrm>
        <a:prstGeom xmlns:a="http://schemas.openxmlformats.org/drawingml/2006/main" prst="borderCallout2">
          <a:avLst>
            <a:gd name="adj1" fmla="val 18750"/>
            <a:gd name="adj2" fmla="val -1004"/>
            <a:gd name="adj3" fmla="val 110462"/>
            <a:gd name="adj4" fmla="val -98150"/>
            <a:gd name="adj5" fmla="val 159062"/>
            <a:gd name="adj6" fmla="val -256381"/>
          </a:avLst>
        </a:prstGeom>
        <a:solidFill xmlns:a="http://schemas.openxmlformats.org/drawingml/2006/main">
          <a:schemeClr val="accent1"/>
        </a:solidFill>
        <a:ln xmlns:a="http://schemas.openxmlformats.org/drawingml/2006/main" w="9525" cap="flat" cmpd="sng" algn="ctr">
          <a:solidFill>
            <a:schemeClr val="tx1"/>
          </a:solidFill>
          <a:prstDash val="solid"/>
          <a:miter lim="800000"/>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r>
            <a:rPr lang="en-US" altLang="ja-JP" dirty="0"/>
            <a:t>Point of due care</a:t>
          </a:r>
          <a:endParaRPr lang="ja-JP" altLang="ja-JP" dirty="0"/>
        </a:p>
      </cdr:txBody>
    </cdr:sp>
  </cdr:relSizeAnchor>
  <cdr:relSizeAnchor xmlns:cdr="http://schemas.openxmlformats.org/drawingml/2006/chartDrawing">
    <cdr:from>
      <cdr:x>0.32485</cdr:x>
      <cdr:y>0.34</cdr:y>
    </cdr:from>
    <cdr:to>
      <cdr:x>0.32649</cdr:x>
      <cdr:y>0.9</cdr:y>
    </cdr:to>
    <cdr:cxnSp macro="">
      <cdr:nvCxnSpPr>
        <cdr:cNvPr id="4" name="直線矢印コネクタ 3">
          <a:extLst xmlns:a="http://schemas.openxmlformats.org/drawingml/2006/main">
            <a:ext uri="{FF2B5EF4-FFF2-40B4-BE49-F238E27FC236}">
              <a16:creationId xmlns:a16="http://schemas.microsoft.com/office/drawing/2014/main" id="{F2486A0E-2388-4527-9981-6C551DF8E75F}"/>
            </a:ext>
          </a:extLst>
        </cdr:cNvPr>
        <cdr:cNvCxnSpPr/>
      </cdr:nvCxnSpPr>
      <cdr:spPr bwMode="auto">
        <a:xfrm xmlns:a="http://schemas.openxmlformats.org/drawingml/2006/main" flipH="1">
          <a:off x="2217171" y="1224136"/>
          <a:ext cx="11241" cy="2016224"/>
        </a:xfrm>
        <a:prstGeom xmlns:a="http://schemas.openxmlformats.org/drawingml/2006/main" prst="straightConnector1">
          <a:avLst/>
        </a:prstGeom>
        <a:solidFill xmlns:a="http://schemas.openxmlformats.org/drawingml/2006/main">
          <a:schemeClr val="accent1"/>
        </a:solidFill>
        <a:ln xmlns:a="http://schemas.openxmlformats.org/drawingml/2006/main" w="19050" cap="flat" cmpd="sng" algn="ctr">
          <a:solidFill>
            <a:schemeClr val="tx1"/>
          </a:solidFill>
          <a:prstDash val="sysDot"/>
          <a:miter lim="800000"/>
          <a:headEnd type="arrow"/>
          <a:tailEnd type="arrow"/>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9F872C8-19B8-4B66-B08F-9F43B1820F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C8ECCE9-E6A5-4ED3-9572-CBBE9C3C37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5F999CEE-EF58-4DA2-AB9D-921B438368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ja-JP"/>
              <a:t>Moral code and Law 2020</a:t>
            </a:r>
            <a:endParaRPr kumimoji="1" lang="ja-JP" altLang="en-US"/>
          </a:p>
        </p:txBody>
      </p:sp>
      <p:sp>
        <p:nvSpPr>
          <p:cNvPr id="5" name="スライド番号プレースホルダー 4">
            <a:extLst>
              <a:ext uri="{FF2B5EF4-FFF2-40B4-BE49-F238E27FC236}">
                <a16:creationId xmlns:a16="http://schemas.microsoft.com/office/drawing/2014/main" id="{1168FE09-57B9-42C2-8E94-1D7D84963F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5E740B-7CE8-4EA9-B099-558480D2BCF6}" type="slidenum">
              <a:rPr kumimoji="1" lang="ja-JP" altLang="en-US" smtClean="0"/>
              <a:t>‹#›</a:t>
            </a:fld>
            <a:endParaRPr kumimoji="1" lang="ja-JP" altLang="en-US"/>
          </a:p>
        </p:txBody>
      </p:sp>
    </p:spTree>
    <p:extLst>
      <p:ext uri="{BB962C8B-B14F-4D97-AF65-F5344CB8AC3E}">
        <p14:creationId xmlns:p14="http://schemas.microsoft.com/office/powerpoint/2010/main" val="67530511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kumimoji="1" lang="en-US" altLang="ja-JP"/>
              <a:t>2020/12/17</a:t>
            </a:r>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ja-JP"/>
              <a:t>Moral code and Law 2020</a:t>
            </a:r>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43713-413B-4837-8C06-D23AC63C9F6F}" type="slidenum">
              <a:rPr kumimoji="1" lang="ja-JP" altLang="en-US" smtClean="0"/>
              <a:t>‹#›</a:t>
            </a:fld>
            <a:endParaRPr kumimoji="1" lang="ja-JP" altLang="en-US"/>
          </a:p>
        </p:txBody>
      </p:sp>
    </p:spTree>
    <p:extLst>
      <p:ext uri="{BB962C8B-B14F-4D97-AF65-F5344CB8AC3E}">
        <p14:creationId xmlns:p14="http://schemas.microsoft.com/office/powerpoint/2010/main" val="325468659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222721"/>
          </a:xfrm>
        </p:spPr>
        <p:txBody>
          <a:bodyPr anchor="ctr">
            <a:normAutofit/>
          </a:bodyPr>
          <a:lstStyle>
            <a:lvl1pPr algn="ctr">
              <a:defRPr sz="5400"/>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342900" indent="-342900" algn="l">
              <a:buFont typeface="Wingdings" panose="05000000000000000000" pitchFamily="2" charset="2"/>
              <a:buChar char="n"/>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lang="en-US" altLang="ja-JP"/>
              <a:t>2020/12/17</a:t>
            </a:r>
            <a:endParaRPr kumimoji="1" lang="ja-JP" altLang="en-US" dirty="0"/>
          </a:p>
        </p:txBody>
      </p:sp>
      <p:sp>
        <p:nvSpPr>
          <p:cNvPr id="5" name="フッター プレースホルダー 4"/>
          <p:cNvSpPr>
            <a:spLocks noGrp="1"/>
          </p:cNvSpPr>
          <p:nvPr>
            <p:ph type="ftr" sz="quarter" idx="11"/>
          </p:nvPr>
        </p:nvSpPr>
        <p:spPr/>
        <p:txBody>
          <a:bodyPr/>
          <a:lstStyle/>
          <a:p>
            <a:r>
              <a:rPr lang="en-US" altLang="ja-JP"/>
              <a:t>Moral cod and Law 2020</a:t>
            </a:r>
            <a:endParaRPr kumimoji="1" lang="ja-JP" altLang="en-US" dirty="0"/>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177216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215668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179428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57884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ctr"/>
          <a:lstStyle>
            <a:lvl1pPr>
              <a:defRPr sz="6000"/>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342900" indent="-342900">
              <a:buFont typeface="Wingdings" panose="05000000000000000000" pitchFamily="2" charset="2"/>
              <a:buChar char="n"/>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1953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2020/12/17</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Moral cod and Law 2020</a:t>
            </a:r>
            <a:endParaRPr kumimoji="1" lang="ja-JP" altLang="en-US"/>
          </a:p>
        </p:txBody>
      </p:sp>
      <p:sp>
        <p:nvSpPr>
          <p:cNvPr id="7" name="スライド番号プレースホルダー 6"/>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398798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2020/12/17</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Moral cod and Law 2020</a:t>
            </a:r>
            <a:endParaRPr kumimoji="1" lang="ja-JP" altLang="en-US"/>
          </a:p>
        </p:txBody>
      </p:sp>
      <p:sp>
        <p:nvSpPr>
          <p:cNvPr id="9" name="スライド番号プレースホルダー 8"/>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262588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171632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2020/12/17</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Moral cod and Law 2020</a:t>
            </a:r>
            <a:endParaRPr kumimoji="1" lang="ja-JP" altLang="en-US"/>
          </a:p>
        </p:txBody>
      </p:sp>
      <p:sp>
        <p:nvSpPr>
          <p:cNvPr id="4" name="スライド番号プレースホルダー 3"/>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305175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2020/12/17</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Moral cod and Law 2020</a:t>
            </a:r>
            <a:endParaRPr kumimoji="1" lang="ja-JP" altLang="en-US"/>
          </a:p>
        </p:txBody>
      </p:sp>
      <p:sp>
        <p:nvSpPr>
          <p:cNvPr id="7" name="スライド番号プレースホルダー 6"/>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366247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2020/12/17</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Moral cod and Law 2020</a:t>
            </a:r>
            <a:endParaRPr kumimoji="1" lang="ja-JP" altLang="en-US"/>
          </a:p>
        </p:txBody>
      </p:sp>
      <p:sp>
        <p:nvSpPr>
          <p:cNvPr id="7" name="スライド番号プレースホルダー 6"/>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28444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18" Type="http://schemas.openxmlformats.org/officeDocument/2006/relationships/slide" Target="../slides/slide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33.xml"/><Relationship Id="rId2" Type="http://schemas.openxmlformats.org/officeDocument/2006/relationships/slideLayout" Target="../slideLayouts/slideLayout2.xml"/><Relationship Id="rId16" Type="http://schemas.openxmlformats.org/officeDocument/2006/relationships/slide" Target="../slides/slide6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59.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a:t>2020/12/17</a:t>
            </a:r>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a:t>Moral cod and Law 2020</a:t>
            </a:r>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A93C4-2A5C-4B4B-B565-ADAA94AD8651}" type="slidenum">
              <a:rPr kumimoji="1" lang="ja-JP" altLang="en-US" smtClean="0"/>
              <a:t>‹#›</a:t>
            </a:fld>
            <a:endParaRPr kumimoji="1" lang="ja-JP" altLang="en-US" dirty="0"/>
          </a:p>
        </p:txBody>
      </p:sp>
      <p:sp>
        <p:nvSpPr>
          <p:cNvPr id="7" name="動作設定ボタン: ホーム 6">
            <a:hlinkClick r:id="" action="ppaction://hlinkshowjump?jump=firstslide" highlightClick="1"/>
          </p:cNvPr>
          <p:cNvSpPr/>
          <p:nvPr userDrawn="1"/>
        </p:nvSpPr>
        <p:spPr>
          <a:xfrm>
            <a:off x="1898643" y="6362038"/>
            <a:ext cx="360000" cy="36000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動作設定ボタン: 最初 7">
            <a:hlinkClick r:id="rId13" action="ppaction://hlinksldjump" highlightClick="1"/>
          </p:cNvPr>
          <p:cNvSpPr/>
          <p:nvPr userDrawn="1"/>
        </p:nvSpPr>
        <p:spPr>
          <a:xfrm>
            <a:off x="2587059" y="6362038"/>
            <a:ext cx="360000" cy="360000"/>
          </a:xfrm>
          <a:prstGeom prst="actionButtonBeginning">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動作設定ボタン: 戻る 8">
            <a:hlinkClick r:id="" action="ppaction://hlinkshowjump?jump=lastslideviewed" highlightClick="1"/>
          </p:cNvPr>
          <p:cNvSpPr/>
          <p:nvPr userDrawn="1"/>
        </p:nvSpPr>
        <p:spPr>
          <a:xfrm>
            <a:off x="9308475" y="6362038"/>
            <a:ext cx="360000" cy="360000"/>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動作設定ボタン: 最後 9">
            <a:hlinkClick r:id="" action="ppaction://hlinkshowjump?jump=lastslide" highlightClick="1"/>
          </p:cNvPr>
          <p:cNvSpPr/>
          <p:nvPr userDrawn="1"/>
        </p:nvSpPr>
        <p:spPr>
          <a:xfrm>
            <a:off x="9991061" y="6362038"/>
            <a:ext cx="360000" cy="360000"/>
          </a:xfrm>
          <a:prstGeom prst="actionButtonEn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動作設定ボタン: 情報 10">
            <a:hlinkClick r:id="rId14" action="ppaction://hlinksldjump" highlightClick="1"/>
          </p:cNvPr>
          <p:cNvSpPr/>
          <p:nvPr userDrawn="1"/>
        </p:nvSpPr>
        <p:spPr>
          <a:xfrm>
            <a:off x="4059715" y="6362038"/>
            <a:ext cx="360000" cy="360000"/>
          </a:xfrm>
          <a:prstGeom prst="actionButtonInformat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動作設定ボタン: 情報 10">
            <a:hlinkClick r:id="rId15" action="ppaction://hlinksldjump" highlightClick="1"/>
            <a:extLst>
              <a:ext uri="{FF2B5EF4-FFF2-40B4-BE49-F238E27FC236}">
                <a16:creationId xmlns:a16="http://schemas.microsoft.com/office/drawing/2014/main" id="{6D06BDDA-7D58-495E-8AE7-9BD07916E882}"/>
              </a:ext>
            </a:extLst>
          </p:cNvPr>
          <p:cNvSpPr/>
          <p:nvPr userDrawn="1"/>
        </p:nvSpPr>
        <p:spPr>
          <a:xfrm>
            <a:off x="7134965" y="6362038"/>
            <a:ext cx="360000" cy="360000"/>
          </a:xfrm>
          <a:prstGeom prst="actionButtonInformat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動作設定ボタン: 情報 10">
            <a:hlinkClick r:id="rId16" action="ppaction://hlinksldjump" highlightClick="1"/>
            <a:extLst>
              <a:ext uri="{FF2B5EF4-FFF2-40B4-BE49-F238E27FC236}">
                <a16:creationId xmlns:a16="http://schemas.microsoft.com/office/drawing/2014/main" id="{7E674DAC-39A0-4A26-8DD3-5060995D084B}"/>
              </a:ext>
            </a:extLst>
          </p:cNvPr>
          <p:cNvSpPr/>
          <p:nvPr userDrawn="1"/>
        </p:nvSpPr>
        <p:spPr>
          <a:xfrm>
            <a:off x="7793400" y="6362038"/>
            <a:ext cx="360000" cy="360000"/>
          </a:xfrm>
          <a:prstGeom prst="actionButtonInformat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動作設定ボタン: 情報 10">
            <a:hlinkClick r:id="rId17" action="ppaction://hlinksldjump" highlightClick="1"/>
            <a:extLst>
              <a:ext uri="{FF2B5EF4-FFF2-40B4-BE49-F238E27FC236}">
                <a16:creationId xmlns:a16="http://schemas.microsoft.com/office/drawing/2014/main" id="{60A49FA3-B819-4673-8FAF-D61D4B40D3F8}"/>
              </a:ext>
            </a:extLst>
          </p:cNvPr>
          <p:cNvSpPr/>
          <p:nvPr userDrawn="1"/>
        </p:nvSpPr>
        <p:spPr>
          <a:xfrm>
            <a:off x="4646119" y="6362038"/>
            <a:ext cx="360000" cy="360000"/>
          </a:xfrm>
          <a:prstGeom prst="actionButtonInformat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動作設定ボタン: 情報 10">
            <a:hlinkClick r:id="rId18" action="ppaction://hlinksldjump" highlightClick="1"/>
            <a:extLst>
              <a:ext uri="{FF2B5EF4-FFF2-40B4-BE49-F238E27FC236}">
                <a16:creationId xmlns:a16="http://schemas.microsoft.com/office/drawing/2014/main" id="{69A37FA9-5F1E-44CE-9733-F3623CA1E180}"/>
              </a:ext>
            </a:extLst>
          </p:cNvPr>
          <p:cNvSpPr/>
          <p:nvPr userDrawn="1"/>
        </p:nvSpPr>
        <p:spPr>
          <a:xfrm>
            <a:off x="3243791" y="6355787"/>
            <a:ext cx="360000" cy="360000"/>
          </a:xfrm>
          <a:prstGeom prst="actionButtonInformat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9218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kumimoji="1" sz="44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363538" indent="-363538" algn="l" defTabSz="914400" rtl="0" eaLnBrk="1" latinLnBrk="0" hangingPunct="1">
        <a:lnSpc>
          <a:spcPct val="90000"/>
        </a:lnSpc>
        <a:spcBef>
          <a:spcPts val="1000"/>
        </a:spcBef>
        <a:buClr>
          <a:srgbClr val="002060"/>
        </a:buClr>
        <a:buFont typeface="Wingdings" panose="05000000000000000000" pitchFamily="2" charset="2"/>
        <a:buChar char="n"/>
        <a:defRPr kumimoji="1" sz="2800" b="0" kern="1200">
          <a:solidFill>
            <a:schemeClr val="tx1"/>
          </a:solidFill>
          <a:latin typeface="Times New Roman" panose="02020603050405020304" pitchFamily="18" charset="0"/>
          <a:ea typeface="+mn-ea"/>
          <a:cs typeface="Times New Roman" panose="02020603050405020304" pitchFamily="18" charset="0"/>
        </a:defRPr>
      </a:lvl1pPr>
      <a:lvl2pPr marL="712788" indent="-349250" algn="l" defTabSz="914400" rtl="0" eaLnBrk="1" latinLnBrk="0" hangingPunct="1">
        <a:lnSpc>
          <a:spcPct val="90000"/>
        </a:lnSpc>
        <a:spcBef>
          <a:spcPts val="500"/>
        </a:spcBef>
        <a:buClr>
          <a:srgbClr val="FF0000"/>
        </a:buClr>
        <a:buFont typeface="Wingdings" panose="05000000000000000000" pitchFamily="2" charset="2"/>
        <a:buChar char="n"/>
        <a:defRPr kumimoji="1" sz="2400" b="0" kern="1200">
          <a:solidFill>
            <a:schemeClr val="tx1"/>
          </a:solidFill>
          <a:latin typeface="Times New Roman" panose="02020603050405020304" pitchFamily="18" charset="0"/>
          <a:ea typeface="+mn-ea"/>
          <a:cs typeface="Times New Roman" panose="02020603050405020304" pitchFamily="18" charset="0"/>
        </a:defRPr>
      </a:lvl2pPr>
      <a:lvl3pPr marL="981075" indent="-268288"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Times New Roman" panose="02020603050405020304" pitchFamily="18" charset="0"/>
          <a:ea typeface="+mn-ea"/>
          <a:cs typeface="Times New Roman" panose="02020603050405020304" pitchFamily="18" charset="0"/>
        </a:defRPr>
      </a:lvl3pPr>
      <a:lvl4pPr marL="1250950" indent="-26987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Times New Roman" panose="02020603050405020304" pitchFamily="18" charset="0"/>
          <a:ea typeface="+mn-ea"/>
          <a:cs typeface="Times New Roman" panose="02020603050405020304" pitchFamily="18" charset="0"/>
        </a:defRPr>
      </a:lvl4pPr>
      <a:lvl5pPr marL="1519238" indent="-26828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88.xml"/><Relationship Id="rId4" Type="http://schemas.openxmlformats.org/officeDocument/2006/relationships/slide" Target="slide7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japaneselawtranslation.go.jp/law/detail/?printID=&amp;ft=2&amp;re=01&amp;dn=1&amp;yo=%E6%B0%91%E6%B3%95&amp;x=40&amp;y=6&amp;ia=03&amp;ky=&amp;page=3&amp;vm=02" TargetMode="External"/><Relationship Id="rId2" Type="http://schemas.openxmlformats.org/officeDocument/2006/relationships/hyperlink" Target="http://www.japaneselawtranslation.go.jp/law/" TargetMode="External"/><Relationship Id="rId1" Type="http://schemas.openxmlformats.org/officeDocument/2006/relationships/slideLayout" Target="../slideLayouts/slideLayout3.xml"/><Relationship Id="rId5" Type="http://schemas.openxmlformats.org/officeDocument/2006/relationships/hyperlink" Target="http://www.japaneselawtranslation.go.jp/law/detail/?printID=&amp;ft=2&amp;re=01&amp;dn=1&amp;yo=%E6%B0%91%E6%B3%95&amp;x=40&amp;y=6&amp;ia=03&amp;ky=&amp;page=4&amp;vm=02" TargetMode="External"/><Relationship Id="rId4" Type="http://schemas.openxmlformats.org/officeDocument/2006/relationships/hyperlink" Target="http://www.japaneselawtranslation.go.jp/law/detail/?id=3494&amp;vm=04&amp;re=01"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42.xml"/><Relationship Id="rId18" Type="http://schemas.openxmlformats.org/officeDocument/2006/relationships/slide" Target="slide51.xml"/><Relationship Id="rId26" Type="http://schemas.openxmlformats.org/officeDocument/2006/relationships/slide" Target="slide88.xml"/><Relationship Id="rId3" Type="http://schemas.openxmlformats.org/officeDocument/2006/relationships/slide" Target="slide4.xml"/><Relationship Id="rId21" Type="http://schemas.openxmlformats.org/officeDocument/2006/relationships/slide" Target="slide76.xml"/><Relationship Id="rId7" Type="http://schemas.openxmlformats.org/officeDocument/2006/relationships/slide" Target="slide21.xml"/><Relationship Id="rId12" Type="http://schemas.openxmlformats.org/officeDocument/2006/relationships/slide" Target="slide37.xml"/><Relationship Id="rId17" Type="http://schemas.openxmlformats.org/officeDocument/2006/relationships/slide" Target="slide50.xml"/><Relationship Id="rId25" Type="http://schemas.openxmlformats.org/officeDocument/2006/relationships/slide" Target="slide87.xml"/><Relationship Id="rId2" Type="http://schemas.openxmlformats.org/officeDocument/2006/relationships/slide" Target="slide3.xml"/><Relationship Id="rId16" Type="http://schemas.openxmlformats.org/officeDocument/2006/relationships/slide" Target="slide49.xml"/><Relationship Id="rId20" Type="http://schemas.openxmlformats.org/officeDocument/2006/relationships/slide" Target="slide75.xml"/><Relationship Id="rId29" Type="http://schemas.openxmlformats.org/officeDocument/2006/relationships/slide" Target="slide99.xml"/><Relationship Id="rId1" Type="http://schemas.openxmlformats.org/officeDocument/2006/relationships/slideLayout" Target="../slideLayouts/slideLayout4.xml"/><Relationship Id="rId6" Type="http://schemas.openxmlformats.org/officeDocument/2006/relationships/slide" Target="slide18.xml"/><Relationship Id="rId11" Type="http://schemas.openxmlformats.org/officeDocument/2006/relationships/slide" Target="slide36.xml"/><Relationship Id="rId24" Type="http://schemas.openxmlformats.org/officeDocument/2006/relationships/slide" Target="slide85.xml"/><Relationship Id="rId32" Type="http://schemas.openxmlformats.org/officeDocument/2006/relationships/slide" Target="slide114.xml"/><Relationship Id="rId5" Type="http://schemas.openxmlformats.org/officeDocument/2006/relationships/slide" Target="slide15.xml"/><Relationship Id="rId15" Type="http://schemas.openxmlformats.org/officeDocument/2006/relationships/slide" Target="slide48.xml"/><Relationship Id="rId23" Type="http://schemas.openxmlformats.org/officeDocument/2006/relationships/slide" Target="slide80.xml"/><Relationship Id="rId28" Type="http://schemas.openxmlformats.org/officeDocument/2006/relationships/slide" Target="slide91.xml"/><Relationship Id="rId10" Type="http://schemas.openxmlformats.org/officeDocument/2006/relationships/slide" Target="slide35.xml"/><Relationship Id="rId19" Type="http://schemas.openxmlformats.org/officeDocument/2006/relationships/slide" Target="slide67.xml"/><Relationship Id="rId31" Type="http://schemas.openxmlformats.org/officeDocument/2006/relationships/slide" Target="slide11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slide" Target="slide46.xml"/><Relationship Id="rId22" Type="http://schemas.openxmlformats.org/officeDocument/2006/relationships/slide" Target="slide79.xml"/><Relationship Id="rId27" Type="http://schemas.openxmlformats.org/officeDocument/2006/relationships/slide" Target="slide90.xml"/><Relationship Id="rId30" Type="http://schemas.openxmlformats.org/officeDocument/2006/relationships/slide" Target="slide10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104.xml"/><Relationship Id="rId3" Type="http://schemas.openxmlformats.org/officeDocument/2006/relationships/slide" Target="slide75.xml"/><Relationship Id="rId7" Type="http://schemas.openxmlformats.org/officeDocument/2006/relationships/slide" Target="slide88.xml"/><Relationship Id="rId12" Type="http://schemas.openxmlformats.org/officeDocument/2006/relationships/slide" Target="slide4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7.xml"/><Relationship Id="rId11" Type="http://schemas.openxmlformats.org/officeDocument/2006/relationships/slide" Target="slide48.xml"/><Relationship Id="rId5" Type="http://schemas.openxmlformats.org/officeDocument/2006/relationships/slide" Target="slide7.xml"/><Relationship Id="rId10" Type="http://schemas.openxmlformats.org/officeDocument/2006/relationships/slide" Target="slide35.xml"/><Relationship Id="rId4" Type="http://schemas.openxmlformats.org/officeDocument/2006/relationships/slide" Target="slide77.xml"/><Relationship Id="rId9" Type="http://schemas.openxmlformats.org/officeDocument/2006/relationships/slide" Target="slide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7.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3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6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slide" Target="slide8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 Target="slide8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slide" Target="slide8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 Target="slide77.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en-US" altLang="ja-JP" sz="6600" b="1" dirty="0">
                <a:latin typeface="Times New Roman" panose="02020603050405020304" pitchFamily="18" charset="0"/>
                <a:cs typeface="Times New Roman" panose="02020603050405020304" pitchFamily="18" charset="0"/>
              </a:rPr>
              <a:t>Moral code and Law</a:t>
            </a:r>
            <a:endParaRPr kumimoji="1" lang="ja-JP" altLang="en-US" sz="6600" b="1" dirty="0">
              <a:latin typeface="Times New Roman" panose="02020603050405020304" pitchFamily="18" charset="0"/>
              <a:cs typeface="Times New Roman" panose="02020603050405020304" pitchFamily="18" charset="0"/>
            </a:endParaRPr>
          </a:p>
        </p:txBody>
      </p:sp>
      <p:sp>
        <p:nvSpPr>
          <p:cNvPr id="3" name="サブタイトル 2"/>
          <p:cNvSpPr>
            <a:spLocks noGrp="1"/>
          </p:cNvSpPr>
          <p:nvPr>
            <p:ph type="subTitle" idx="1"/>
          </p:nvPr>
        </p:nvSpPr>
        <p:spPr>
          <a:xfrm>
            <a:off x="1524000" y="3262745"/>
            <a:ext cx="9144000" cy="2306781"/>
          </a:xfrm>
        </p:spPr>
        <p:txBody>
          <a:bodyPr anchor="ctr">
            <a:normAutofit/>
          </a:bodyPr>
          <a:lstStyle/>
          <a:p>
            <a:pPr marL="0" indent="0" algn="r">
              <a:buNone/>
            </a:pPr>
            <a:r>
              <a:rPr kumimoji="1" lang="en-US" altLang="ja-JP" sz="3600" b="1" dirty="0">
                <a:latin typeface="Times New Roman" panose="02020603050405020304" pitchFamily="18" charset="0"/>
                <a:cs typeface="Times New Roman" panose="02020603050405020304" pitchFamily="18" charset="0"/>
              </a:rPr>
              <a:t>Emeritus professor of Nagoya University </a:t>
            </a:r>
          </a:p>
          <a:p>
            <a:pPr marL="0" indent="0" algn="r">
              <a:buNone/>
            </a:pPr>
            <a:r>
              <a:rPr kumimoji="1" lang="en-US" altLang="ja-JP" sz="3600" b="1" dirty="0">
                <a:latin typeface="Times New Roman" panose="02020603050405020304" pitchFamily="18" charset="0"/>
                <a:cs typeface="Times New Roman" panose="02020603050405020304" pitchFamily="18" charset="0"/>
              </a:rPr>
              <a:t>KAGAYAMA Shigeru</a:t>
            </a:r>
            <a:endParaRPr kumimoji="1" lang="ja-JP" altLang="en-US" sz="3600" b="1" dirty="0">
              <a:latin typeface="Times New Roman" panose="02020603050405020304" pitchFamily="18" charset="0"/>
              <a:cs typeface="Times New Roman" panose="02020603050405020304" pitchFamily="18" charset="0"/>
            </a:endParaRPr>
          </a:p>
        </p:txBody>
      </p:sp>
      <p:sp>
        <p:nvSpPr>
          <p:cNvPr id="4" name="日付プレースホルダー 3"/>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1</a:t>
            </a:fld>
            <a:endParaRPr kumimoji="1" lang="ja-JP" altLang="en-US"/>
          </a:p>
        </p:txBody>
      </p:sp>
      <p:pic>
        <p:nvPicPr>
          <p:cNvPr id="7" name="コンテンツ プレースホルダー 13">
            <a:extLst>
              <a:ext uri="{FF2B5EF4-FFF2-40B4-BE49-F238E27FC236}">
                <a16:creationId xmlns:a16="http://schemas.microsoft.com/office/drawing/2014/main" id="{10774CAF-A4A0-4AF5-A874-504D8E37D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974" y="3641244"/>
            <a:ext cx="1446212" cy="1928282"/>
          </a:xfrm>
          <a:prstGeom prst="rect">
            <a:avLst/>
          </a:prstGeom>
        </p:spPr>
      </p:pic>
    </p:spTree>
    <p:extLst>
      <p:ext uri="{BB962C8B-B14F-4D97-AF65-F5344CB8AC3E}">
        <p14:creationId xmlns:p14="http://schemas.microsoft.com/office/powerpoint/2010/main" val="64122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C782CC-DEBA-4B67-9B13-52F228F308B9}"/>
              </a:ext>
            </a:extLst>
          </p:cNvPr>
          <p:cNvSpPr>
            <a:spLocks noGrp="1"/>
          </p:cNvSpPr>
          <p:nvPr>
            <p:ph type="title"/>
          </p:nvPr>
        </p:nvSpPr>
        <p:spPr/>
        <p:txBody>
          <a:bodyPr/>
          <a:lstStyle/>
          <a:p>
            <a:r>
              <a:rPr kumimoji="1" lang="en-US" altLang="ja-JP" dirty="0"/>
              <a:t>3. Method for properly controlling </a:t>
            </a:r>
            <a:br>
              <a:rPr kumimoji="1" lang="en-US" altLang="ja-JP" dirty="0"/>
            </a:br>
            <a:r>
              <a:rPr kumimoji="1" lang="en-US" altLang="ja-JP" dirty="0"/>
              <a:t>mirror neuron</a:t>
            </a:r>
            <a:endParaRPr kumimoji="1" lang="ja-JP" altLang="en-US" dirty="0"/>
          </a:p>
        </p:txBody>
      </p:sp>
      <p:sp>
        <p:nvSpPr>
          <p:cNvPr id="3" name="コンテンツ プレースホルダー 2">
            <a:extLst>
              <a:ext uri="{FF2B5EF4-FFF2-40B4-BE49-F238E27FC236}">
                <a16:creationId xmlns:a16="http://schemas.microsoft.com/office/drawing/2014/main" id="{B23A7467-4776-4E38-B7FE-59E8A18FA5BB}"/>
              </a:ext>
            </a:extLst>
          </p:cNvPr>
          <p:cNvSpPr>
            <a:spLocks noGrp="1"/>
          </p:cNvSpPr>
          <p:nvPr>
            <p:ph idx="1"/>
          </p:nvPr>
        </p:nvSpPr>
        <p:spPr/>
        <p:txBody>
          <a:bodyPr>
            <a:normAutofit/>
          </a:bodyPr>
          <a:lstStyle/>
          <a:p>
            <a:r>
              <a:rPr kumimoji="1" lang="en-US" altLang="ja-JP" sz="4000" dirty="0"/>
              <a:t>Therefore, if we are to prevent the chain of revenge or the horrors of war, we must not blindly follow the function of mirror neurons, but must respect the function of empathy and learn how to control the function of revenge of mirror neurons. </a:t>
            </a:r>
          </a:p>
          <a:p>
            <a:r>
              <a:rPr kumimoji="1" lang="en-US" altLang="ja-JP" sz="4000" dirty="0"/>
              <a:t>The best way is, I believe, morality and law.</a:t>
            </a:r>
          </a:p>
        </p:txBody>
      </p:sp>
      <p:sp>
        <p:nvSpPr>
          <p:cNvPr id="4" name="日付プレースホルダー 3">
            <a:extLst>
              <a:ext uri="{FF2B5EF4-FFF2-40B4-BE49-F238E27FC236}">
                <a16:creationId xmlns:a16="http://schemas.microsoft.com/office/drawing/2014/main" id="{C5E312FE-8A70-429C-BF61-07A08DDFF6C8}"/>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C166C581-F9F1-4D81-A1BE-6B15A3E6F66F}"/>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614F7532-C1F9-4E9A-B0D7-34A8B27FA9FE}"/>
              </a:ext>
            </a:extLst>
          </p:cNvPr>
          <p:cNvSpPr>
            <a:spLocks noGrp="1"/>
          </p:cNvSpPr>
          <p:nvPr>
            <p:ph type="sldNum" sz="quarter" idx="12"/>
          </p:nvPr>
        </p:nvSpPr>
        <p:spPr/>
        <p:txBody>
          <a:bodyPr/>
          <a:lstStyle/>
          <a:p>
            <a:fld id="{63BA93C4-2A5C-4B4B-B565-ADAA94AD8651}" type="slidenum">
              <a:rPr kumimoji="1" lang="ja-JP" altLang="en-US" smtClean="0"/>
              <a:t>10</a:t>
            </a:fld>
            <a:endParaRPr kumimoji="1" lang="ja-JP" altLang="en-US"/>
          </a:p>
        </p:txBody>
      </p:sp>
    </p:spTree>
    <p:extLst>
      <p:ext uri="{BB962C8B-B14F-4D97-AF65-F5344CB8AC3E}">
        <p14:creationId xmlns:p14="http://schemas.microsoft.com/office/powerpoint/2010/main" val="106595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0F72600-D499-4CE5-BE31-C1CA7EAD6545}"/>
              </a:ext>
            </a:extLst>
          </p:cNvPr>
          <p:cNvSpPr>
            <a:spLocks noGrp="1"/>
          </p:cNvSpPr>
          <p:nvPr>
            <p:ph type="title"/>
          </p:nvPr>
        </p:nvSpPr>
        <p:spPr/>
        <p:txBody>
          <a:bodyPr/>
          <a:lstStyle/>
          <a:p>
            <a:r>
              <a:rPr lang="en-US" altLang="ja-JP" dirty="0"/>
              <a:t>Labor Standards Act</a:t>
            </a:r>
            <a:r>
              <a:rPr lang="ja-JP" altLang="en-US" dirty="0"/>
              <a:t> </a:t>
            </a:r>
            <a:r>
              <a:rPr lang="ja-JP" altLang="en-US" sz="2800" dirty="0"/>
              <a:t>→</a:t>
            </a:r>
            <a:r>
              <a:rPr lang="en-US" altLang="ja-JP" sz="2800" dirty="0">
                <a:hlinkClick r:id="rId2" action="ppaction://hlinksldjump"/>
              </a:rPr>
              <a:t>Case4</a:t>
            </a:r>
            <a:endParaRPr lang="ja-JP" altLang="en-US" dirty="0"/>
          </a:p>
        </p:txBody>
      </p:sp>
      <p:sp>
        <p:nvSpPr>
          <p:cNvPr id="8" name="コンテンツ プレースホルダー 7">
            <a:extLst>
              <a:ext uri="{FF2B5EF4-FFF2-40B4-BE49-F238E27FC236}">
                <a16:creationId xmlns:a16="http://schemas.microsoft.com/office/drawing/2014/main" id="{00F8C72C-DD55-4512-996F-08F0B623E545}"/>
              </a:ext>
            </a:extLst>
          </p:cNvPr>
          <p:cNvSpPr>
            <a:spLocks noGrp="1"/>
          </p:cNvSpPr>
          <p:nvPr>
            <p:ph idx="1"/>
          </p:nvPr>
        </p:nvSpPr>
        <p:spPr/>
        <p:txBody>
          <a:bodyPr>
            <a:normAutofit/>
          </a:bodyPr>
          <a:lstStyle/>
          <a:p>
            <a:pPr>
              <a:lnSpc>
                <a:spcPct val="100000"/>
              </a:lnSpc>
            </a:pPr>
            <a:r>
              <a:rPr lang="en-US" altLang="ja-JP" sz="4000" dirty="0"/>
              <a:t>Article 26(Allowance for Absence from work)</a:t>
            </a:r>
          </a:p>
          <a:p>
            <a:pPr lvl="1">
              <a:lnSpc>
                <a:spcPct val="100000"/>
              </a:lnSpc>
            </a:pPr>
            <a:r>
              <a:rPr lang="en-US" altLang="ja-JP" sz="3600" dirty="0"/>
              <a:t>In the event of an absence from work </a:t>
            </a:r>
            <a:r>
              <a:rPr lang="en-US" altLang="ja-JP" sz="3600" b="1" dirty="0"/>
              <a:t>for reasons attributable to the Employer</a:t>
            </a:r>
            <a:r>
              <a:rPr lang="en-US" altLang="ja-JP" sz="3600" dirty="0"/>
              <a:t>, the Employer shall pay an allowance equal to at least 60 percent of the Worker's average Wage to each Worker concerned during said period of absence from work.</a:t>
            </a:r>
          </a:p>
        </p:txBody>
      </p:sp>
      <p:sp>
        <p:nvSpPr>
          <p:cNvPr id="4" name="日付プレースホルダー 3">
            <a:extLst>
              <a:ext uri="{FF2B5EF4-FFF2-40B4-BE49-F238E27FC236}">
                <a16:creationId xmlns:a16="http://schemas.microsoft.com/office/drawing/2014/main" id="{27C43A8D-4C20-423B-A3B0-F80151A41153}"/>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E1A196B5-7FA3-47AC-955F-4B071DD38369}"/>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73D4A05E-6F92-40F0-8FCA-0197CB03EC0D}"/>
              </a:ext>
            </a:extLst>
          </p:cNvPr>
          <p:cNvSpPr>
            <a:spLocks noGrp="1"/>
          </p:cNvSpPr>
          <p:nvPr>
            <p:ph type="sldNum" sz="quarter" idx="12"/>
          </p:nvPr>
        </p:nvSpPr>
        <p:spPr/>
        <p:txBody>
          <a:bodyPr/>
          <a:lstStyle/>
          <a:p>
            <a:fld id="{63BA93C4-2A5C-4B4B-B565-ADAA94AD8651}" type="slidenum">
              <a:rPr kumimoji="1" lang="ja-JP" altLang="en-US" smtClean="0"/>
              <a:t>100</a:t>
            </a:fld>
            <a:endParaRPr kumimoji="1" lang="ja-JP" altLang="en-US"/>
          </a:p>
        </p:txBody>
      </p:sp>
    </p:spTree>
    <p:extLst>
      <p:ext uri="{BB962C8B-B14F-4D97-AF65-F5344CB8AC3E}">
        <p14:creationId xmlns:p14="http://schemas.microsoft.com/office/powerpoint/2010/main" val="85331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5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47949B-3D4B-420E-A03E-513F6F80AB62}"/>
              </a:ext>
            </a:extLst>
          </p:cNvPr>
          <p:cNvSpPr>
            <a:spLocks noGrp="1"/>
          </p:cNvSpPr>
          <p:nvPr>
            <p:ph type="title"/>
          </p:nvPr>
        </p:nvSpPr>
        <p:spPr/>
        <p:txBody>
          <a:bodyPr/>
          <a:lstStyle/>
          <a:p>
            <a:r>
              <a:rPr kumimoji="1" lang="en-US" altLang="ja-JP" dirty="0"/>
              <a:t>Civil Code</a:t>
            </a:r>
            <a:r>
              <a:rPr lang="ja-JP" altLang="en-US" sz="4400" dirty="0"/>
              <a:t> </a:t>
            </a:r>
            <a:r>
              <a:rPr lang="ja-JP" altLang="en-US" sz="2800" dirty="0"/>
              <a:t>→</a:t>
            </a:r>
            <a:r>
              <a:rPr lang="en-US" altLang="ja-JP" sz="2800" dirty="0">
                <a:hlinkClick r:id="rId2" action="ppaction://hlinksldjump"/>
              </a:rPr>
              <a:t>Case4</a:t>
            </a:r>
            <a:endParaRPr kumimoji="1" lang="ja-JP" altLang="en-US" dirty="0"/>
          </a:p>
        </p:txBody>
      </p:sp>
      <p:sp>
        <p:nvSpPr>
          <p:cNvPr id="3" name="コンテンツ プレースホルダー 2">
            <a:extLst>
              <a:ext uri="{FF2B5EF4-FFF2-40B4-BE49-F238E27FC236}">
                <a16:creationId xmlns:a16="http://schemas.microsoft.com/office/drawing/2014/main" id="{79294583-836A-49EB-A101-CD12BDF983FD}"/>
              </a:ext>
            </a:extLst>
          </p:cNvPr>
          <p:cNvSpPr>
            <a:spLocks noGrp="1"/>
          </p:cNvSpPr>
          <p:nvPr>
            <p:ph idx="1"/>
          </p:nvPr>
        </p:nvSpPr>
        <p:spPr>
          <a:xfrm>
            <a:off x="312420" y="1825625"/>
            <a:ext cx="11567160" cy="4351338"/>
          </a:xfrm>
        </p:spPr>
        <p:txBody>
          <a:bodyPr>
            <a:noAutofit/>
          </a:bodyPr>
          <a:lstStyle/>
          <a:p>
            <a:pPr>
              <a:lnSpc>
                <a:spcPct val="120000"/>
              </a:lnSpc>
            </a:pPr>
            <a:r>
              <a:rPr kumimoji="1" lang="en-US" altLang="ja-JP" dirty="0"/>
              <a:t>Article 536(Obligors' Assumption of Risk)</a:t>
            </a:r>
            <a:endParaRPr lang="en-US" altLang="ja-JP" dirty="0"/>
          </a:p>
          <a:p>
            <a:pPr lvl="1">
              <a:lnSpc>
                <a:spcPct val="120000"/>
              </a:lnSpc>
            </a:pPr>
            <a:r>
              <a:rPr kumimoji="1" lang="en-US" altLang="ja-JP" dirty="0"/>
              <a:t>(1) Except in the cases provided for in the preceding two Articles, if the performance of any obligation has become impossible due to reasons not attributable to either party, the obligor shall not have the right to receive performance in return.</a:t>
            </a:r>
            <a:endParaRPr lang="en-US" altLang="ja-JP" dirty="0"/>
          </a:p>
          <a:p>
            <a:pPr lvl="1">
              <a:lnSpc>
                <a:spcPct val="120000"/>
              </a:lnSpc>
            </a:pPr>
            <a:r>
              <a:rPr kumimoji="1" lang="en-US" altLang="ja-JP" dirty="0"/>
              <a:t>(2) If the performance of any obligation has become impossible </a:t>
            </a:r>
            <a:r>
              <a:rPr kumimoji="1" lang="en-US" altLang="ja-JP" b="1" dirty="0"/>
              <a:t>due to reasons attributable to the oblige[</a:t>
            </a:r>
            <a:r>
              <a:rPr kumimoji="1" lang="en-US" altLang="ja-JP" b="1" dirty="0">
                <a:solidFill>
                  <a:srgbClr val="0070C0"/>
                </a:solidFill>
              </a:rPr>
              <a:t>the employer</a:t>
            </a:r>
            <a:r>
              <a:rPr kumimoji="1" lang="en-US" altLang="ja-JP" b="1" dirty="0"/>
              <a:t>]</a:t>
            </a:r>
            <a:r>
              <a:rPr kumimoji="1" lang="en-US" altLang="ja-JP" dirty="0"/>
              <a:t>, the obligor[</a:t>
            </a:r>
            <a:r>
              <a:rPr kumimoji="1" lang="en-US" altLang="ja-JP" dirty="0">
                <a:solidFill>
                  <a:srgbClr val="0070C0"/>
                </a:solidFill>
              </a:rPr>
              <a:t>the employee</a:t>
            </a:r>
            <a:r>
              <a:rPr kumimoji="1" lang="en-US" altLang="ja-JP" dirty="0"/>
              <a:t>] shall not lose his/her right to receive performance in return. In such cases, if the obligor gains any benefit as a result of being released from his/her own obligation, the obligor must reimburse the </a:t>
            </a:r>
            <a:r>
              <a:rPr kumimoji="1" lang="en-US" altLang="ja-JP" dirty="0" err="1"/>
              <a:t>obligee</a:t>
            </a:r>
            <a:r>
              <a:rPr kumimoji="1" lang="en-US" altLang="ja-JP" dirty="0"/>
              <a:t> for the benefit.</a:t>
            </a:r>
          </a:p>
        </p:txBody>
      </p:sp>
      <p:sp>
        <p:nvSpPr>
          <p:cNvPr id="4" name="日付プレースホルダー 3">
            <a:extLst>
              <a:ext uri="{FF2B5EF4-FFF2-40B4-BE49-F238E27FC236}">
                <a16:creationId xmlns:a16="http://schemas.microsoft.com/office/drawing/2014/main" id="{93C7BE38-1941-4570-82A6-2DFBD832BF18}"/>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91B08C18-BC41-4A24-8A79-9B17CEEBF84F}"/>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1A513FA4-1755-4645-8816-371E0B64A063}"/>
              </a:ext>
            </a:extLst>
          </p:cNvPr>
          <p:cNvSpPr>
            <a:spLocks noGrp="1"/>
          </p:cNvSpPr>
          <p:nvPr>
            <p:ph type="sldNum" sz="quarter" idx="12"/>
          </p:nvPr>
        </p:nvSpPr>
        <p:spPr/>
        <p:txBody>
          <a:bodyPr/>
          <a:lstStyle/>
          <a:p>
            <a:fld id="{63BA93C4-2A5C-4B4B-B565-ADAA94AD8651}" type="slidenum">
              <a:rPr kumimoji="1" lang="ja-JP" altLang="en-US" smtClean="0"/>
              <a:t>101</a:t>
            </a:fld>
            <a:endParaRPr kumimoji="1" lang="ja-JP" altLang="en-US"/>
          </a:p>
        </p:txBody>
      </p:sp>
    </p:spTree>
    <p:extLst>
      <p:ext uri="{BB962C8B-B14F-4D97-AF65-F5344CB8AC3E}">
        <p14:creationId xmlns:p14="http://schemas.microsoft.com/office/powerpoint/2010/main" val="358353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3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20C703-7A7C-495A-916E-ABD8615A508E}"/>
              </a:ext>
            </a:extLst>
          </p:cNvPr>
          <p:cNvSpPr>
            <a:spLocks noGrp="1"/>
          </p:cNvSpPr>
          <p:nvPr>
            <p:ph type="title"/>
          </p:nvPr>
        </p:nvSpPr>
        <p:spPr/>
        <p:txBody>
          <a:bodyPr/>
          <a:lstStyle/>
          <a:p>
            <a:r>
              <a:rPr kumimoji="1" lang="en-US" altLang="ja-JP" dirty="0"/>
              <a:t>Payment or non-payment of absence allowance based on burden of risk</a:t>
            </a:r>
            <a:r>
              <a:rPr lang="ja-JP" altLang="en-US" sz="4400" dirty="0"/>
              <a:t> </a:t>
            </a:r>
            <a:r>
              <a:rPr lang="ja-JP" altLang="en-US" sz="2800" dirty="0"/>
              <a:t>→</a:t>
            </a:r>
            <a:r>
              <a:rPr lang="en-US" altLang="ja-JP" sz="2800" dirty="0">
                <a:hlinkClick r:id="rId2" action="ppaction://hlinksldjump"/>
              </a:rPr>
              <a:t>Case4</a:t>
            </a:r>
            <a:endParaRPr kumimoji="1" lang="ja-JP" altLang="en-US" dirty="0"/>
          </a:p>
        </p:txBody>
      </p:sp>
      <p:graphicFrame>
        <p:nvGraphicFramePr>
          <p:cNvPr id="7" name="表 7">
            <a:extLst>
              <a:ext uri="{FF2B5EF4-FFF2-40B4-BE49-F238E27FC236}">
                <a16:creationId xmlns:a16="http://schemas.microsoft.com/office/drawing/2014/main" id="{2E00EC8D-E08E-4004-834E-AAD22D02B6EF}"/>
              </a:ext>
            </a:extLst>
          </p:cNvPr>
          <p:cNvGraphicFramePr>
            <a:graphicFrameLocks noGrp="1"/>
          </p:cNvGraphicFramePr>
          <p:nvPr>
            <p:ph idx="1"/>
            <p:extLst>
              <p:ext uri="{D42A27DB-BD31-4B8C-83A1-F6EECF244321}">
                <p14:modId xmlns:p14="http://schemas.microsoft.com/office/powerpoint/2010/main" val="2165455864"/>
              </p:ext>
            </p:extLst>
          </p:nvPr>
        </p:nvGraphicFramePr>
        <p:xfrm>
          <a:off x="591490" y="1848993"/>
          <a:ext cx="11010898" cy="3912432"/>
        </p:xfrm>
        <a:graphic>
          <a:graphicData uri="http://schemas.openxmlformats.org/drawingml/2006/table">
            <a:tbl>
              <a:tblPr firstRow="1" bandRow="1">
                <a:tableStyleId>{5C22544A-7EE6-4342-B048-85BDC9FD1C3A}</a:tableStyleId>
              </a:tblPr>
              <a:tblGrid>
                <a:gridCol w="4639352">
                  <a:extLst>
                    <a:ext uri="{9D8B030D-6E8A-4147-A177-3AD203B41FA5}">
                      <a16:colId xmlns:a16="http://schemas.microsoft.com/office/drawing/2014/main" val="321376554"/>
                    </a:ext>
                  </a:extLst>
                </a:gridCol>
                <a:gridCol w="3270792">
                  <a:extLst>
                    <a:ext uri="{9D8B030D-6E8A-4147-A177-3AD203B41FA5}">
                      <a16:colId xmlns:a16="http://schemas.microsoft.com/office/drawing/2014/main" val="3687256443"/>
                    </a:ext>
                  </a:extLst>
                </a:gridCol>
                <a:gridCol w="3100754">
                  <a:extLst>
                    <a:ext uri="{9D8B030D-6E8A-4147-A177-3AD203B41FA5}">
                      <a16:colId xmlns:a16="http://schemas.microsoft.com/office/drawing/2014/main" val="713721616"/>
                    </a:ext>
                  </a:extLst>
                </a:gridCol>
              </a:tblGrid>
              <a:tr h="1304144">
                <a:tc>
                  <a:txBody>
                    <a:bodyPr/>
                    <a:lstStyle/>
                    <a:p>
                      <a:pPr algn="ctr"/>
                      <a:r>
                        <a:rPr kumimoji="1" lang="en-US" altLang="ja-JP" sz="2400" b="1" dirty="0">
                          <a:latin typeface="Times New Roman" panose="02020603050405020304" pitchFamily="18" charset="0"/>
                          <a:cs typeface="Times New Roman" panose="02020603050405020304" pitchFamily="18" charset="0"/>
                        </a:rPr>
                        <a:t>Employer who decided temporary absence from work </a:t>
                      </a:r>
                    </a:p>
                    <a:p>
                      <a:pPr algn="ctr"/>
                      <a:r>
                        <a:rPr kumimoji="1" lang="en-US" altLang="ja-JP" sz="2400" b="1" dirty="0">
                          <a:latin typeface="Times New Roman" panose="02020603050405020304" pitchFamily="18" charset="0"/>
                          <a:cs typeface="Times New Roman" panose="02020603050405020304" pitchFamily="18" charset="0"/>
                        </a:rPr>
                        <a:t>(creditor of the burden of risk)</a:t>
                      </a:r>
                      <a:endParaRPr kumimoji="1" lang="ja-JP" altLang="en-US" sz="2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b="1" dirty="0">
                          <a:latin typeface="Times New Roman" panose="02020603050405020304" pitchFamily="18" charset="0"/>
                          <a:cs typeface="Times New Roman" panose="02020603050405020304" pitchFamily="18" charset="0"/>
                        </a:rPr>
                        <a:t>Applicable law</a:t>
                      </a:r>
                      <a:endParaRPr kumimoji="1" lang="ja-JP" altLang="en-US" sz="2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400" b="1" dirty="0">
                          <a:latin typeface="Times New Roman" panose="02020603050405020304" pitchFamily="18" charset="0"/>
                          <a:cs typeface="Times New Roman" panose="02020603050405020304" pitchFamily="18" charset="0"/>
                        </a:rPr>
                        <a:t>Allowance based on temporary absence from work</a:t>
                      </a:r>
                      <a:endParaRPr kumimoji="1" lang="ja-JP" altLang="en-US" sz="2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855347"/>
                  </a:ext>
                </a:extLst>
              </a:tr>
              <a:tr h="1304144">
                <a:tc>
                  <a:txBody>
                    <a:bodyPr/>
                    <a:lstStyle/>
                    <a:p>
                      <a:pPr algn="ctr"/>
                      <a:r>
                        <a:rPr kumimoji="1" lang="en-US" altLang="ja-JP" sz="2400" b="1" dirty="0">
                          <a:latin typeface="Times New Roman" panose="02020603050405020304" pitchFamily="18" charset="0"/>
                          <a:cs typeface="Times New Roman" panose="02020603050405020304" pitchFamily="18" charset="0"/>
                        </a:rPr>
                        <a:t>No ground for blame</a:t>
                      </a:r>
                    </a:p>
                    <a:p>
                      <a:pPr algn="ctr"/>
                      <a:r>
                        <a:rPr kumimoji="1" lang="en-US" altLang="ja-JP" sz="2400" b="1" dirty="0">
                          <a:latin typeface="Times New Roman" panose="02020603050405020304" pitchFamily="18" charset="0"/>
                          <a:cs typeface="Times New Roman" panose="02020603050405020304" pitchFamily="18" charset="0"/>
                        </a:rPr>
                        <a:t>(Leave of absence is </a:t>
                      </a:r>
                      <a:br>
                        <a:rPr kumimoji="1" lang="en-US" altLang="ja-JP" sz="2400" b="1" dirty="0">
                          <a:latin typeface="Times New Roman" panose="02020603050405020304" pitchFamily="18" charset="0"/>
                          <a:cs typeface="Times New Roman" panose="02020603050405020304" pitchFamily="18" charset="0"/>
                        </a:rPr>
                      </a:br>
                      <a:r>
                        <a:rPr kumimoji="1" lang="en-US" altLang="ja-JP" sz="2400" b="1" dirty="0">
                          <a:latin typeface="Times New Roman" panose="02020603050405020304" pitchFamily="18" charset="0"/>
                          <a:cs typeface="Times New Roman" panose="02020603050405020304" pitchFamily="18" charset="0"/>
                        </a:rPr>
                        <a:t>due to force majeure)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b="1" dirty="0">
                          <a:latin typeface="Times New Roman" panose="02020603050405020304" pitchFamily="18" charset="0"/>
                          <a:cs typeface="Times New Roman" panose="02020603050405020304" pitchFamily="18" charset="0"/>
                        </a:rPr>
                        <a:t>Article 536, Paragraph 1 of the Civil Code</a:t>
                      </a:r>
                      <a:endParaRPr kumimoji="1" lang="ja-JP" altLang="en-US" sz="2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b="1" dirty="0">
                          <a:latin typeface="Times New Roman" panose="02020603050405020304" pitchFamily="18" charset="0"/>
                          <a:cs typeface="Times New Roman" panose="02020603050405020304" pitchFamily="18" charset="0"/>
                        </a:rPr>
                        <a:t>Allowance is not paid</a:t>
                      </a:r>
                      <a:endParaRPr kumimoji="1" lang="ja-JP" altLang="en-US" sz="2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9657787"/>
                  </a:ext>
                </a:extLst>
              </a:tr>
              <a:tr h="1304144">
                <a:tc>
                  <a:txBody>
                    <a:bodyPr/>
                    <a:lstStyle/>
                    <a:p>
                      <a:pPr algn="ctr"/>
                      <a:r>
                        <a:rPr kumimoji="1" lang="en-US" altLang="ja-JP" sz="2400" b="1" dirty="0">
                          <a:latin typeface="Times New Roman" panose="02020603050405020304" pitchFamily="18" charset="0"/>
                          <a:cs typeface="Times New Roman" panose="02020603050405020304" pitchFamily="18" charset="0"/>
                        </a:rPr>
                        <a:t>With ground for blame</a:t>
                      </a:r>
                      <a:br>
                        <a:rPr kumimoji="1" lang="en-US" altLang="ja-JP" sz="2400" b="1" dirty="0">
                          <a:latin typeface="Times New Roman" panose="02020603050405020304" pitchFamily="18" charset="0"/>
                          <a:cs typeface="Times New Roman" panose="02020603050405020304" pitchFamily="18" charset="0"/>
                        </a:rPr>
                      </a:br>
                      <a:r>
                        <a:rPr kumimoji="1" lang="en-US" altLang="ja-JP" sz="2400" b="1" dirty="0">
                          <a:latin typeface="Times New Roman" panose="02020603050405020304" pitchFamily="18" charset="0"/>
                          <a:cs typeface="Times New Roman" panose="02020603050405020304" pitchFamily="18" charset="0"/>
                        </a:rPr>
                        <a:t>(Absence from work is </a:t>
                      </a:r>
                      <a:br>
                        <a:rPr kumimoji="1" lang="en-US" altLang="ja-JP" sz="2400" b="1" dirty="0">
                          <a:latin typeface="Times New Roman" panose="02020603050405020304" pitchFamily="18" charset="0"/>
                          <a:cs typeface="Times New Roman" panose="02020603050405020304" pitchFamily="18" charset="0"/>
                        </a:rPr>
                      </a:br>
                      <a:r>
                        <a:rPr kumimoji="1" lang="en-US" altLang="ja-JP" sz="2400" b="1" dirty="0">
                          <a:latin typeface="Times New Roman" panose="02020603050405020304" pitchFamily="18" charset="0"/>
                          <a:cs typeface="Times New Roman" panose="02020603050405020304" pitchFamily="18" charset="0"/>
                        </a:rPr>
                        <a:t>determined by the employer)</a:t>
                      </a:r>
                      <a:endParaRPr kumimoji="1" lang="ja-JP" altLang="en-US" sz="2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b="1" dirty="0">
                          <a:latin typeface="Times New Roman" panose="02020603050405020304" pitchFamily="18" charset="0"/>
                          <a:cs typeface="Times New Roman" panose="02020603050405020304" pitchFamily="18" charset="0"/>
                        </a:rPr>
                        <a:t>Article 536, Paragraph 2 of the Civil Code</a:t>
                      </a:r>
                      <a:endParaRPr kumimoji="1" lang="ja-JP" altLang="en-US" sz="2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b="1" dirty="0">
                          <a:latin typeface="Times New Roman" panose="02020603050405020304" pitchFamily="18" charset="0"/>
                          <a:cs typeface="Times New Roman" panose="02020603050405020304" pitchFamily="18" charset="0"/>
                        </a:rPr>
                        <a:t>Allowance shall be paid</a:t>
                      </a:r>
                      <a:endParaRPr kumimoji="1" lang="ja-JP" altLang="en-US" sz="24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3002387"/>
                  </a:ext>
                </a:extLst>
              </a:tr>
            </a:tbl>
          </a:graphicData>
        </a:graphic>
      </p:graphicFrame>
      <p:sp>
        <p:nvSpPr>
          <p:cNvPr id="4" name="日付プレースホルダー 3">
            <a:extLst>
              <a:ext uri="{FF2B5EF4-FFF2-40B4-BE49-F238E27FC236}">
                <a16:creationId xmlns:a16="http://schemas.microsoft.com/office/drawing/2014/main" id="{2950D7C2-9044-4659-8A36-FB44CB46C519}"/>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D2A8E23E-6664-442D-B649-8D7802F9B7F0}"/>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79541B91-149B-4271-A921-95F5749FC6B1}"/>
              </a:ext>
            </a:extLst>
          </p:cNvPr>
          <p:cNvSpPr>
            <a:spLocks noGrp="1"/>
          </p:cNvSpPr>
          <p:nvPr>
            <p:ph type="sldNum" sz="quarter" idx="12"/>
          </p:nvPr>
        </p:nvSpPr>
        <p:spPr/>
        <p:txBody>
          <a:bodyPr/>
          <a:lstStyle/>
          <a:p>
            <a:fld id="{63BA93C4-2A5C-4B4B-B565-ADAA94AD8651}" type="slidenum">
              <a:rPr kumimoji="1" lang="ja-JP" altLang="en-US" smtClean="0"/>
              <a:t>102</a:t>
            </a:fld>
            <a:endParaRPr kumimoji="1" lang="ja-JP" altLang="en-US"/>
          </a:p>
        </p:txBody>
      </p:sp>
    </p:spTree>
    <p:extLst>
      <p:ext uri="{BB962C8B-B14F-4D97-AF65-F5344CB8AC3E}">
        <p14:creationId xmlns:p14="http://schemas.microsoft.com/office/powerpoint/2010/main" val="135458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832579-24DE-461A-AEC5-EF8129640455}"/>
              </a:ext>
            </a:extLst>
          </p:cNvPr>
          <p:cNvSpPr>
            <a:spLocks noGrp="1"/>
          </p:cNvSpPr>
          <p:nvPr>
            <p:ph type="title"/>
          </p:nvPr>
        </p:nvSpPr>
        <p:spPr/>
        <p:txBody>
          <a:bodyPr>
            <a:normAutofit fontScale="90000"/>
          </a:bodyPr>
          <a:lstStyle/>
          <a:p>
            <a:r>
              <a:rPr kumimoji="1" lang="en-US" altLang="ja-JP" dirty="0"/>
              <a:t>Civil Code - Article 415(Compensation for Loss or Damage Due to Non-Performance)</a:t>
            </a:r>
            <a:r>
              <a:rPr lang="ja-JP" altLang="en-US" sz="4400" dirty="0"/>
              <a:t> </a:t>
            </a:r>
            <a:r>
              <a:rPr lang="ja-JP" altLang="en-US" sz="3100" dirty="0"/>
              <a:t>→</a:t>
            </a:r>
            <a:r>
              <a:rPr lang="en-US" altLang="ja-JP" sz="3100" dirty="0">
                <a:hlinkClick r:id="rId2" action="ppaction://hlinksldjump"/>
              </a:rPr>
              <a:t>Case4</a:t>
            </a:r>
            <a:endParaRPr kumimoji="1" lang="ja-JP" altLang="en-US" dirty="0"/>
          </a:p>
        </p:txBody>
      </p:sp>
      <p:sp>
        <p:nvSpPr>
          <p:cNvPr id="7" name="コンテンツ プレースホルダー 6">
            <a:extLst>
              <a:ext uri="{FF2B5EF4-FFF2-40B4-BE49-F238E27FC236}">
                <a16:creationId xmlns:a16="http://schemas.microsoft.com/office/drawing/2014/main" id="{26EF971C-BD64-4C8F-9B3A-F7105A8D5FAD}"/>
              </a:ext>
            </a:extLst>
          </p:cNvPr>
          <p:cNvSpPr>
            <a:spLocks noGrp="1"/>
          </p:cNvSpPr>
          <p:nvPr>
            <p:ph idx="1"/>
          </p:nvPr>
        </p:nvSpPr>
        <p:spPr/>
        <p:txBody>
          <a:bodyPr>
            <a:noAutofit/>
          </a:bodyPr>
          <a:lstStyle/>
          <a:p>
            <a:r>
              <a:rPr lang="en-US" altLang="ja-JP" sz="3200" dirty="0"/>
              <a:t>(1)</a:t>
            </a:r>
            <a:r>
              <a:rPr lang="ja-JP" altLang="en-US" sz="3200" dirty="0"/>
              <a:t>　</a:t>
            </a:r>
            <a:r>
              <a:rPr lang="en-US" altLang="ja-JP" sz="3200" dirty="0"/>
              <a:t>If an obligor fails to perform consistent with the purpose of the obligation or the performance of an obligation is impossible, the </a:t>
            </a:r>
            <a:r>
              <a:rPr lang="en-US" altLang="ja-JP" sz="3200" dirty="0" err="1"/>
              <a:t>obligee</a:t>
            </a:r>
            <a:r>
              <a:rPr lang="en-US" altLang="ja-JP" sz="3200" dirty="0"/>
              <a:t> may claim compensation for loss or damage arising from the failure; </a:t>
            </a:r>
          </a:p>
          <a:p>
            <a:r>
              <a:rPr lang="en-US" altLang="ja-JP" sz="3200" dirty="0"/>
              <a:t>provided, however, that this does not apply if the failure to perform the obligation is due to grounds not attributable to the obligor in light of the contract or other sources of obligation and </a:t>
            </a:r>
            <a:r>
              <a:rPr lang="en-US" altLang="ja-JP" sz="3200" b="1" dirty="0"/>
              <a:t>the common sense </a:t>
            </a:r>
            <a:r>
              <a:rPr lang="en-US" altLang="ja-JP" sz="3200" dirty="0"/>
              <a:t>in the transaction.</a:t>
            </a:r>
            <a:endParaRPr lang="ja-JP" altLang="en-US" sz="3200" dirty="0"/>
          </a:p>
        </p:txBody>
      </p:sp>
      <p:sp>
        <p:nvSpPr>
          <p:cNvPr id="4" name="日付プレースホルダー 3">
            <a:extLst>
              <a:ext uri="{FF2B5EF4-FFF2-40B4-BE49-F238E27FC236}">
                <a16:creationId xmlns:a16="http://schemas.microsoft.com/office/drawing/2014/main" id="{F08C844D-31EC-4460-9C53-00DE8390A3C5}"/>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BE2629E1-25D1-4020-AFB5-92C6B55471D2}"/>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A55066C2-0A38-4849-B97C-E9DFF80E0834}"/>
              </a:ext>
            </a:extLst>
          </p:cNvPr>
          <p:cNvSpPr>
            <a:spLocks noGrp="1"/>
          </p:cNvSpPr>
          <p:nvPr>
            <p:ph type="sldNum" sz="quarter" idx="12"/>
          </p:nvPr>
        </p:nvSpPr>
        <p:spPr/>
        <p:txBody>
          <a:bodyPr/>
          <a:lstStyle/>
          <a:p>
            <a:fld id="{63BA93C4-2A5C-4B4B-B565-ADAA94AD8651}" type="slidenum">
              <a:rPr kumimoji="1" lang="ja-JP" altLang="en-US" smtClean="0"/>
              <a:t>103</a:t>
            </a:fld>
            <a:endParaRPr kumimoji="1" lang="ja-JP" altLang="en-US"/>
          </a:p>
        </p:txBody>
      </p:sp>
    </p:spTree>
    <p:extLst>
      <p:ext uri="{BB962C8B-B14F-4D97-AF65-F5344CB8AC3E}">
        <p14:creationId xmlns:p14="http://schemas.microsoft.com/office/powerpoint/2010/main" val="409567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3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4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EA46B21-68D7-43ED-A77D-689F8F63CD6C}"/>
              </a:ext>
            </a:extLst>
          </p:cNvPr>
          <p:cNvSpPr>
            <a:spLocks noGrp="1"/>
          </p:cNvSpPr>
          <p:nvPr>
            <p:ph type="title"/>
          </p:nvPr>
        </p:nvSpPr>
        <p:spPr>
          <a:xfrm>
            <a:off x="831850" y="1709738"/>
            <a:ext cx="10515600" cy="2376125"/>
          </a:xfrm>
        </p:spPr>
        <p:txBody>
          <a:bodyPr/>
          <a:lstStyle/>
          <a:p>
            <a:r>
              <a:rPr lang="en-US" altLang="ja-JP" dirty="0"/>
              <a:t>Conclusion</a:t>
            </a:r>
            <a:endParaRPr lang="ja-JP" altLang="en-US" dirty="0"/>
          </a:p>
        </p:txBody>
      </p:sp>
      <p:sp>
        <p:nvSpPr>
          <p:cNvPr id="8" name="テキスト プレースホルダー 7">
            <a:extLst>
              <a:ext uri="{FF2B5EF4-FFF2-40B4-BE49-F238E27FC236}">
                <a16:creationId xmlns:a16="http://schemas.microsoft.com/office/drawing/2014/main" id="{C6CB10C2-E7A1-422F-B1B7-540E9D53E961}"/>
              </a:ext>
            </a:extLst>
          </p:cNvPr>
          <p:cNvSpPr>
            <a:spLocks noGrp="1"/>
          </p:cNvSpPr>
          <p:nvPr>
            <p:ph type="body" idx="1"/>
          </p:nvPr>
        </p:nvSpPr>
        <p:spPr>
          <a:xfrm>
            <a:off x="831850" y="4224338"/>
            <a:ext cx="10515600" cy="1500187"/>
          </a:xfrm>
        </p:spPr>
        <p:txBody>
          <a:bodyPr>
            <a:normAutofit/>
          </a:bodyPr>
          <a:lstStyle/>
          <a:p>
            <a:pPr algn="ctr"/>
            <a:r>
              <a:rPr lang="en-US" altLang="ja-JP" sz="3600" dirty="0">
                <a:solidFill>
                  <a:schemeClr val="tx1"/>
                </a:solidFill>
              </a:rPr>
              <a:t>For Achieving World Peace</a:t>
            </a:r>
            <a:endParaRPr lang="ja-JP" altLang="en-US" sz="3600" dirty="0">
              <a:solidFill>
                <a:schemeClr val="tx1"/>
              </a:solidFill>
            </a:endParaRPr>
          </a:p>
        </p:txBody>
      </p:sp>
      <p:sp>
        <p:nvSpPr>
          <p:cNvPr id="4" name="日付プレースホルダー 3">
            <a:extLst>
              <a:ext uri="{FF2B5EF4-FFF2-40B4-BE49-F238E27FC236}">
                <a16:creationId xmlns:a16="http://schemas.microsoft.com/office/drawing/2014/main" id="{8DEDBBA0-6DAC-47B7-B18F-5550F00AA7BB}"/>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FC4073B9-9420-4D96-9FC5-E4EF9BF108AD}"/>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FD266E6A-2D2C-4DCB-B755-3137E6BE0648}"/>
              </a:ext>
            </a:extLst>
          </p:cNvPr>
          <p:cNvSpPr>
            <a:spLocks noGrp="1"/>
          </p:cNvSpPr>
          <p:nvPr>
            <p:ph type="sldNum" sz="quarter" idx="12"/>
          </p:nvPr>
        </p:nvSpPr>
        <p:spPr/>
        <p:txBody>
          <a:bodyPr/>
          <a:lstStyle/>
          <a:p>
            <a:fld id="{63BA93C4-2A5C-4B4B-B565-ADAA94AD8651}" type="slidenum">
              <a:rPr kumimoji="1" lang="ja-JP" altLang="en-US" smtClean="0"/>
              <a:t>104</a:t>
            </a:fld>
            <a:endParaRPr kumimoji="1" lang="ja-JP" altLang="en-US"/>
          </a:p>
        </p:txBody>
      </p:sp>
    </p:spTree>
    <p:extLst>
      <p:ext uri="{BB962C8B-B14F-4D97-AF65-F5344CB8AC3E}">
        <p14:creationId xmlns:p14="http://schemas.microsoft.com/office/powerpoint/2010/main" val="111881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CA3CDB4-1CDE-4839-94A8-A0CA59EB305C}"/>
              </a:ext>
            </a:extLst>
          </p:cNvPr>
          <p:cNvSpPr>
            <a:spLocks noGrp="1"/>
          </p:cNvSpPr>
          <p:nvPr>
            <p:ph type="title"/>
          </p:nvPr>
        </p:nvSpPr>
        <p:spPr/>
        <p:txBody>
          <a:bodyPr/>
          <a:lstStyle/>
          <a:p>
            <a:r>
              <a:rPr kumimoji="1" lang="en-US" altLang="ja-JP" dirty="0"/>
              <a:t>Conclusion (1/6)</a:t>
            </a:r>
            <a:br>
              <a:rPr kumimoji="1" lang="en-US" altLang="ja-JP" dirty="0"/>
            </a:br>
            <a:r>
              <a:rPr kumimoji="1" lang="en-US" altLang="ja-JP" dirty="0"/>
              <a:t>Contract and non-contractual obligations</a:t>
            </a:r>
            <a:endParaRPr lang="ja-JP" altLang="en-US" dirty="0"/>
          </a:p>
        </p:txBody>
      </p:sp>
      <p:sp>
        <p:nvSpPr>
          <p:cNvPr id="8" name="コンテンツ プレースホルダー 7">
            <a:extLst>
              <a:ext uri="{FF2B5EF4-FFF2-40B4-BE49-F238E27FC236}">
                <a16:creationId xmlns:a16="http://schemas.microsoft.com/office/drawing/2014/main" id="{7FAC53ED-1C34-4D5C-896A-66D3D6FD86C1}"/>
              </a:ext>
            </a:extLst>
          </p:cNvPr>
          <p:cNvSpPr>
            <a:spLocks noGrp="1"/>
          </p:cNvSpPr>
          <p:nvPr>
            <p:ph idx="1"/>
          </p:nvPr>
        </p:nvSpPr>
        <p:spPr/>
        <p:txBody>
          <a:bodyPr>
            <a:normAutofit/>
          </a:bodyPr>
          <a:lstStyle/>
          <a:p>
            <a:r>
              <a:rPr lang="en-US" altLang="ja-JP" sz="3200" dirty="0"/>
              <a:t>So far, the center of property law has been placed in contract law, and the business administration (Golden rule), tort (Silver Rule), and unjust enrichment (Bronze Rule), which were taken up at the beginning of this lecture’s issues, have been placed after contracts in the our legal code as non-contractual obligations. </a:t>
            </a:r>
          </a:p>
          <a:p>
            <a:r>
              <a:rPr lang="en-US" altLang="ja-JP" sz="3200" dirty="0"/>
              <a:t>And, in the ordinary lectures, it was not rare that business management, tort, unjust enrichment were lectured after the contract.</a:t>
            </a:r>
          </a:p>
          <a:p>
            <a:pPr marL="0" indent="0">
              <a:buNone/>
            </a:pPr>
            <a:endParaRPr lang="ja-JP" altLang="en-US" sz="3200" dirty="0"/>
          </a:p>
        </p:txBody>
      </p:sp>
      <p:sp>
        <p:nvSpPr>
          <p:cNvPr id="4" name="日付プレースホルダー 3">
            <a:extLst>
              <a:ext uri="{FF2B5EF4-FFF2-40B4-BE49-F238E27FC236}">
                <a16:creationId xmlns:a16="http://schemas.microsoft.com/office/drawing/2014/main" id="{44CB837D-037A-47BF-BAB7-1B8F3DEF446B}"/>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DDE723F4-2EA3-4735-8364-33BCA297448A}"/>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FD740905-73F9-4E5C-A4D4-A736E642039D}"/>
              </a:ext>
            </a:extLst>
          </p:cNvPr>
          <p:cNvSpPr>
            <a:spLocks noGrp="1"/>
          </p:cNvSpPr>
          <p:nvPr>
            <p:ph type="sldNum" sz="quarter" idx="12"/>
          </p:nvPr>
        </p:nvSpPr>
        <p:spPr/>
        <p:txBody>
          <a:bodyPr/>
          <a:lstStyle/>
          <a:p>
            <a:fld id="{63BA93C4-2A5C-4B4B-B565-ADAA94AD8651}" type="slidenum">
              <a:rPr kumimoji="1" lang="ja-JP" altLang="en-US" smtClean="0"/>
              <a:t>105</a:t>
            </a:fld>
            <a:endParaRPr kumimoji="1" lang="ja-JP" altLang="en-US"/>
          </a:p>
        </p:txBody>
      </p:sp>
    </p:spTree>
    <p:extLst>
      <p:ext uri="{BB962C8B-B14F-4D97-AF65-F5344CB8AC3E}">
        <p14:creationId xmlns:p14="http://schemas.microsoft.com/office/powerpoint/2010/main" val="421788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22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9CD5DB-BB9E-4C1C-99CB-5556C2C0823D}"/>
              </a:ext>
            </a:extLst>
          </p:cNvPr>
          <p:cNvSpPr>
            <a:spLocks noGrp="1"/>
          </p:cNvSpPr>
          <p:nvPr>
            <p:ph type="title"/>
          </p:nvPr>
        </p:nvSpPr>
        <p:spPr/>
        <p:txBody>
          <a:bodyPr/>
          <a:lstStyle/>
          <a:p>
            <a:r>
              <a:rPr kumimoji="1" lang="en-US" altLang="ja-JP" dirty="0"/>
              <a:t>Conclusion (2/6)</a:t>
            </a:r>
            <a:br>
              <a:rPr kumimoji="1" lang="en-US" altLang="ja-JP" dirty="0"/>
            </a:br>
            <a:r>
              <a:rPr kumimoji="1" lang="en-US" altLang="ja-JP" dirty="0"/>
              <a:t>Non-contractual obligations and morality</a:t>
            </a:r>
            <a:endParaRPr kumimoji="1" lang="ja-JP" altLang="en-US" dirty="0"/>
          </a:p>
        </p:txBody>
      </p:sp>
      <p:sp>
        <p:nvSpPr>
          <p:cNvPr id="3" name="コンテンツ プレースホルダー 2">
            <a:extLst>
              <a:ext uri="{FF2B5EF4-FFF2-40B4-BE49-F238E27FC236}">
                <a16:creationId xmlns:a16="http://schemas.microsoft.com/office/drawing/2014/main" id="{E916DD66-9455-4B4F-ABE6-5DFDDF2903A4}"/>
              </a:ext>
            </a:extLst>
          </p:cNvPr>
          <p:cNvSpPr>
            <a:spLocks noGrp="1"/>
          </p:cNvSpPr>
          <p:nvPr>
            <p:ph idx="1"/>
          </p:nvPr>
        </p:nvSpPr>
        <p:spPr/>
        <p:txBody>
          <a:bodyPr>
            <a:normAutofit/>
          </a:bodyPr>
          <a:lstStyle/>
          <a:p>
            <a:r>
              <a:rPr kumimoji="1" lang="en-US" altLang="ja-JP" sz="3200" dirty="0"/>
              <a:t>However, when we focus on moral code, it is gradually becoming clear</a:t>
            </a:r>
          </a:p>
          <a:p>
            <a:pPr lvl="1"/>
            <a:r>
              <a:rPr kumimoji="1" lang="en-US" altLang="ja-JP" sz="2800" dirty="0"/>
              <a:t>that</a:t>
            </a:r>
            <a:r>
              <a:rPr kumimoji="1" lang="ja-JP" altLang="en-US" sz="2800" dirty="0"/>
              <a:t> </a:t>
            </a:r>
            <a:r>
              <a:rPr kumimoji="1" lang="en-US" altLang="ja-JP" sz="2800" dirty="0"/>
              <a:t>non-contractual obligations (business management, tort, and unjust enrichment) dealing with the Golden Rule, the Silver Rule, and the Bronze Rule are rather important, </a:t>
            </a:r>
          </a:p>
          <a:p>
            <a:pPr lvl="1"/>
            <a:r>
              <a:rPr kumimoji="1" lang="en-US" altLang="ja-JP" sz="2800" dirty="0"/>
              <a:t>and that reasonable contracts with sufficient moral </a:t>
            </a:r>
            <a:r>
              <a:rPr kumimoji="1" lang="en-US" altLang="ja-JP" sz="2800"/>
              <a:t>code (e.g. </a:t>
            </a:r>
            <a:r>
              <a:rPr kumimoji="1" lang="en-US" altLang="ja-JP" sz="2800" dirty="0"/>
              <a:t>Non-mandatory rule of contract) should be kept, </a:t>
            </a:r>
          </a:p>
          <a:p>
            <a:pPr lvl="1"/>
            <a:r>
              <a:rPr kumimoji="1" lang="en-US" altLang="ja-JP" sz="2800" dirty="0"/>
              <a:t>on the contrary that unreasonable contracts which favor only one party and impose severe responsibility on the other party need not be kept.</a:t>
            </a:r>
          </a:p>
        </p:txBody>
      </p:sp>
      <p:sp>
        <p:nvSpPr>
          <p:cNvPr id="4" name="日付プレースホルダー 3">
            <a:extLst>
              <a:ext uri="{FF2B5EF4-FFF2-40B4-BE49-F238E27FC236}">
                <a16:creationId xmlns:a16="http://schemas.microsoft.com/office/drawing/2014/main" id="{41A41A64-A044-4B36-B1DE-034AFD17DC72}"/>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83AC2B03-B9F0-4D7E-B236-E0025D5C91ED}"/>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A212F6C1-3E80-47D2-AB26-B203D44AE77D}"/>
              </a:ext>
            </a:extLst>
          </p:cNvPr>
          <p:cNvSpPr>
            <a:spLocks noGrp="1"/>
          </p:cNvSpPr>
          <p:nvPr>
            <p:ph type="sldNum" sz="quarter" idx="12"/>
          </p:nvPr>
        </p:nvSpPr>
        <p:spPr/>
        <p:txBody>
          <a:bodyPr/>
          <a:lstStyle/>
          <a:p>
            <a:fld id="{63BA93C4-2A5C-4B4B-B565-ADAA94AD8651}" type="slidenum">
              <a:rPr kumimoji="1" lang="ja-JP" altLang="en-US" smtClean="0"/>
              <a:t>106</a:t>
            </a:fld>
            <a:endParaRPr kumimoji="1" lang="ja-JP" altLang="en-US"/>
          </a:p>
        </p:txBody>
      </p:sp>
    </p:spTree>
    <p:extLst>
      <p:ext uri="{BB962C8B-B14F-4D97-AF65-F5344CB8AC3E}">
        <p14:creationId xmlns:p14="http://schemas.microsoft.com/office/powerpoint/2010/main" val="117829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3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2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0A53A2-0B67-4741-A814-7EAFCCB5DC33}"/>
              </a:ext>
            </a:extLst>
          </p:cNvPr>
          <p:cNvSpPr>
            <a:spLocks noGrp="1"/>
          </p:cNvSpPr>
          <p:nvPr>
            <p:ph type="title"/>
          </p:nvPr>
        </p:nvSpPr>
        <p:spPr/>
        <p:txBody>
          <a:bodyPr/>
          <a:lstStyle/>
          <a:p>
            <a:r>
              <a:rPr kumimoji="1" lang="en-US" altLang="ja-JP" dirty="0"/>
              <a:t>Conclusion (3/6)</a:t>
            </a:r>
            <a:br>
              <a:rPr kumimoji="1" lang="en-US" altLang="ja-JP" dirty="0"/>
            </a:br>
            <a:r>
              <a:rPr kumimoji="1" lang="en-US" altLang="ja-JP" dirty="0"/>
              <a:t>New type of contract law</a:t>
            </a:r>
            <a:endParaRPr kumimoji="1" lang="ja-JP" altLang="en-US" dirty="0"/>
          </a:p>
        </p:txBody>
      </p:sp>
      <p:sp>
        <p:nvSpPr>
          <p:cNvPr id="3" name="コンテンツ プレースホルダー 2">
            <a:extLst>
              <a:ext uri="{FF2B5EF4-FFF2-40B4-BE49-F238E27FC236}">
                <a16:creationId xmlns:a16="http://schemas.microsoft.com/office/drawing/2014/main" id="{02E04D20-B7B1-4270-B261-4407FBF79B6B}"/>
              </a:ext>
            </a:extLst>
          </p:cNvPr>
          <p:cNvSpPr>
            <a:spLocks noGrp="1"/>
          </p:cNvSpPr>
          <p:nvPr>
            <p:ph idx="1"/>
          </p:nvPr>
        </p:nvSpPr>
        <p:spPr/>
        <p:txBody>
          <a:bodyPr/>
          <a:lstStyle/>
          <a:p>
            <a:r>
              <a:rPr kumimoji="1" lang="en-US" altLang="ja-JP" dirty="0"/>
              <a:t>For example, </a:t>
            </a:r>
          </a:p>
          <a:p>
            <a:pPr lvl="1"/>
            <a:r>
              <a:rPr kumimoji="1" lang="en-US" altLang="ja-JP" dirty="0"/>
              <a:t>Article 10 of the Consumer Contract Act, which reflects the recent theory of contract, and </a:t>
            </a:r>
          </a:p>
          <a:p>
            <a:pPr lvl="1"/>
            <a:r>
              <a:rPr kumimoji="1" lang="en-US" altLang="ja-JP" dirty="0"/>
              <a:t>Article 548, paragraph 2 of the Civil Code, which was revised recently, provide that </a:t>
            </a:r>
          </a:p>
          <a:p>
            <a:r>
              <a:rPr kumimoji="1" lang="en-US" altLang="ja-JP" dirty="0"/>
              <a:t>"any clause which restricts the rights or aggravates the obligations of the other party and which is found to be unilaterally harmful to the interests of the other party, contrary to Article 1, paragraph 2 [the Rule of Faith], shall be deemed to be a failure to agree [null and void]".</a:t>
            </a:r>
          </a:p>
          <a:p>
            <a:pPr marL="0" indent="0">
              <a:buNone/>
            </a:pPr>
            <a:endParaRPr kumimoji="1" lang="ja-JP" altLang="en-US" dirty="0"/>
          </a:p>
        </p:txBody>
      </p:sp>
      <p:sp>
        <p:nvSpPr>
          <p:cNvPr id="4" name="日付プレースホルダー 3">
            <a:extLst>
              <a:ext uri="{FF2B5EF4-FFF2-40B4-BE49-F238E27FC236}">
                <a16:creationId xmlns:a16="http://schemas.microsoft.com/office/drawing/2014/main" id="{856FA242-CBD5-4778-9955-95EF1BE88D3D}"/>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AE5390FB-692D-4911-8598-EC0D8F9E0B96}"/>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C00693D4-6350-4B27-B3B0-F39603176B49}"/>
              </a:ext>
            </a:extLst>
          </p:cNvPr>
          <p:cNvSpPr>
            <a:spLocks noGrp="1"/>
          </p:cNvSpPr>
          <p:nvPr>
            <p:ph type="sldNum" sz="quarter" idx="12"/>
          </p:nvPr>
        </p:nvSpPr>
        <p:spPr/>
        <p:txBody>
          <a:bodyPr/>
          <a:lstStyle/>
          <a:p>
            <a:fld id="{63BA93C4-2A5C-4B4B-B565-ADAA94AD8651}" type="slidenum">
              <a:rPr kumimoji="1" lang="ja-JP" altLang="en-US" smtClean="0"/>
              <a:t>107</a:t>
            </a:fld>
            <a:endParaRPr kumimoji="1" lang="ja-JP" altLang="en-US"/>
          </a:p>
        </p:txBody>
      </p:sp>
    </p:spTree>
    <p:extLst>
      <p:ext uri="{BB962C8B-B14F-4D97-AF65-F5344CB8AC3E}">
        <p14:creationId xmlns:p14="http://schemas.microsoft.com/office/powerpoint/2010/main" val="352691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4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C5A361-76AB-4E94-9B7D-E7C1A93DEF7F}"/>
              </a:ext>
            </a:extLst>
          </p:cNvPr>
          <p:cNvSpPr>
            <a:spLocks noGrp="1"/>
          </p:cNvSpPr>
          <p:nvPr>
            <p:ph type="title"/>
          </p:nvPr>
        </p:nvSpPr>
        <p:spPr/>
        <p:txBody>
          <a:bodyPr/>
          <a:lstStyle/>
          <a:p>
            <a:r>
              <a:rPr kumimoji="1" lang="en-US" altLang="ja-JP" dirty="0"/>
              <a:t>Conclusion (4/6)</a:t>
            </a:r>
            <a:br>
              <a:rPr kumimoji="1" lang="en-US" altLang="ja-JP" dirty="0"/>
            </a:br>
            <a:r>
              <a:rPr kumimoji="1" lang="en-US" altLang="ja-JP" dirty="0"/>
              <a:t>Contractual justice</a:t>
            </a:r>
            <a:endParaRPr kumimoji="1" lang="ja-JP" altLang="en-US" dirty="0"/>
          </a:p>
        </p:txBody>
      </p:sp>
      <p:sp>
        <p:nvSpPr>
          <p:cNvPr id="3" name="コンテンツ プレースホルダー 2">
            <a:extLst>
              <a:ext uri="{FF2B5EF4-FFF2-40B4-BE49-F238E27FC236}">
                <a16:creationId xmlns:a16="http://schemas.microsoft.com/office/drawing/2014/main" id="{0469E088-0241-4950-8CDA-A095536E8D9F}"/>
              </a:ext>
            </a:extLst>
          </p:cNvPr>
          <p:cNvSpPr>
            <a:spLocks noGrp="1"/>
          </p:cNvSpPr>
          <p:nvPr>
            <p:ph idx="1"/>
          </p:nvPr>
        </p:nvSpPr>
        <p:spPr/>
        <p:txBody>
          <a:bodyPr>
            <a:normAutofit/>
          </a:bodyPr>
          <a:lstStyle/>
          <a:p>
            <a:r>
              <a:rPr kumimoji="1" lang="en-US" altLang="ja-JP" sz="3200" dirty="0"/>
              <a:t>In other words, it has becoming clear that the business administration, tort and unjust enrichment, formed on the basis of the moral code, lie behind contracts, and that  unreasonable contracts which ignore these norms are invalid and do not need to be kept. </a:t>
            </a:r>
          </a:p>
          <a:p>
            <a:r>
              <a:rPr kumimoji="1" lang="en-US" altLang="ja-JP" sz="3200" dirty="0"/>
              <a:t>This trend has attracted attention as a check on the excessive “freedom of contract” from the perspective of “</a:t>
            </a:r>
            <a:r>
              <a:rPr kumimoji="1" lang="en-US" altLang="ja-JP" sz="3200"/>
              <a:t>contractual justice”.</a:t>
            </a:r>
            <a:endParaRPr kumimoji="1" lang="ja-JP" altLang="en-US" sz="3200" dirty="0"/>
          </a:p>
        </p:txBody>
      </p:sp>
      <p:sp>
        <p:nvSpPr>
          <p:cNvPr id="4" name="日付プレースホルダー 3">
            <a:extLst>
              <a:ext uri="{FF2B5EF4-FFF2-40B4-BE49-F238E27FC236}">
                <a16:creationId xmlns:a16="http://schemas.microsoft.com/office/drawing/2014/main" id="{C44859BC-C84C-4045-8FE1-F3327F519982}"/>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F741C27F-7C5B-4DEE-A67A-F1F24186183A}"/>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5A8BA8D4-70D9-4C62-B70F-E4AD551F407C}"/>
              </a:ext>
            </a:extLst>
          </p:cNvPr>
          <p:cNvSpPr>
            <a:spLocks noGrp="1"/>
          </p:cNvSpPr>
          <p:nvPr>
            <p:ph type="sldNum" sz="quarter" idx="12"/>
          </p:nvPr>
        </p:nvSpPr>
        <p:spPr/>
        <p:txBody>
          <a:bodyPr/>
          <a:lstStyle/>
          <a:p>
            <a:fld id="{63BA93C4-2A5C-4B4B-B565-ADAA94AD8651}" type="slidenum">
              <a:rPr kumimoji="1" lang="ja-JP" altLang="en-US" smtClean="0"/>
              <a:t>108</a:t>
            </a:fld>
            <a:endParaRPr kumimoji="1" lang="ja-JP" altLang="en-US"/>
          </a:p>
        </p:txBody>
      </p:sp>
    </p:spTree>
    <p:extLst>
      <p:ext uri="{BB962C8B-B14F-4D97-AF65-F5344CB8AC3E}">
        <p14:creationId xmlns:p14="http://schemas.microsoft.com/office/powerpoint/2010/main" val="18724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4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83C0DA-D2F6-4EF8-970F-EBE4D65255FF}"/>
              </a:ext>
            </a:extLst>
          </p:cNvPr>
          <p:cNvSpPr>
            <a:spLocks noGrp="1"/>
          </p:cNvSpPr>
          <p:nvPr>
            <p:ph type="title"/>
          </p:nvPr>
        </p:nvSpPr>
        <p:spPr/>
        <p:txBody>
          <a:bodyPr/>
          <a:lstStyle/>
          <a:p>
            <a:r>
              <a:rPr kumimoji="1" lang="en-US" altLang="ja-JP" dirty="0"/>
              <a:t>Conclusion (5/6)</a:t>
            </a:r>
            <a:br>
              <a:rPr kumimoji="1" lang="en-US" altLang="ja-JP" dirty="0"/>
            </a:br>
            <a:r>
              <a:rPr kumimoji="1" lang="en-US" altLang="ja-JP" dirty="0"/>
              <a:t>Harmonization of Morality and Law</a:t>
            </a:r>
            <a:endParaRPr kumimoji="1" lang="ja-JP" altLang="en-US" dirty="0"/>
          </a:p>
        </p:txBody>
      </p:sp>
      <p:sp>
        <p:nvSpPr>
          <p:cNvPr id="3" name="コンテンツ プレースホルダー 2">
            <a:extLst>
              <a:ext uri="{FF2B5EF4-FFF2-40B4-BE49-F238E27FC236}">
                <a16:creationId xmlns:a16="http://schemas.microsoft.com/office/drawing/2014/main" id="{4AE78ED5-91EE-429E-84CB-AB3610D51EE4}"/>
              </a:ext>
            </a:extLst>
          </p:cNvPr>
          <p:cNvSpPr>
            <a:spLocks noGrp="1"/>
          </p:cNvSpPr>
          <p:nvPr>
            <p:ph idx="1"/>
          </p:nvPr>
        </p:nvSpPr>
        <p:spPr/>
        <p:txBody>
          <a:bodyPr>
            <a:normAutofit/>
          </a:bodyPr>
          <a:lstStyle/>
          <a:p>
            <a:r>
              <a:rPr kumimoji="1" lang="en-US" altLang="ja-JP" sz="3200" dirty="0"/>
              <a:t>In that sense, the purpose of this lecture is also an attempt to reevaluate the moral code on which the legal norm is based, and to restore and reconstruct the relationship between law and morality. </a:t>
            </a:r>
          </a:p>
          <a:p>
            <a:r>
              <a:rPr kumimoji="1" lang="en-US" altLang="ja-JP" sz="3200" dirty="0"/>
              <a:t>This is because the purpose of law is the peaceful resolution of disputes, and in order for the settlement to be acceptable to both parties, to experts, and to the general public, it is ultimately necessary that the settlement also conforms to the moral code.</a:t>
            </a:r>
          </a:p>
        </p:txBody>
      </p:sp>
      <p:sp>
        <p:nvSpPr>
          <p:cNvPr id="4" name="日付プレースホルダー 3">
            <a:extLst>
              <a:ext uri="{FF2B5EF4-FFF2-40B4-BE49-F238E27FC236}">
                <a16:creationId xmlns:a16="http://schemas.microsoft.com/office/drawing/2014/main" id="{A4D3972B-D3D3-41EC-B941-9A9965D0FD7C}"/>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B949A834-4716-492F-94E8-1B7087D08991}"/>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BED3DA89-C2C6-4AD7-B3C0-397C78DE78AA}"/>
              </a:ext>
            </a:extLst>
          </p:cNvPr>
          <p:cNvSpPr>
            <a:spLocks noGrp="1"/>
          </p:cNvSpPr>
          <p:nvPr>
            <p:ph type="sldNum" sz="quarter" idx="12"/>
          </p:nvPr>
        </p:nvSpPr>
        <p:spPr/>
        <p:txBody>
          <a:bodyPr/>
          <a:lstStyle/>
          <a:p>
            <a:fld id="{63BA93C4-2A5C-4B4B-B565-ADAA94AD8651}" type="slidenum">
              <a:rPr kumimoji="1" lang="ja-JP" altLang="en-US" smtClean="0"/>
              <a:t>109</a:t>
            </a:fld>
            <a:endParaRPr kumimoji="1" lang="ja-JP" altLang="en-US"/>
          </a:p>
        </p:txBody>
      </p:sp>
    </p:spTree>
    <p:extLst>
      <p:ext uri="{BB962C8B-B14F-4D97-AF65-F5344CB8AC3E}">
        <p14:creationId xmlns:p14="http://schemas.microsoft.com/office/powerpoint/2010/main" val="401932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3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4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E87BD-9977-42B1-B1BF-5972257B389E}"/>
              </a:ext>
            </a:extLst>
          </p:cNvPr>
          <p:cNvSpPr>
            <a:spLocks noGrp="1"/>
          </p:cNvSpPr>
          <p:nvPr>
            <p:ph type="title"/>
          </p:nvPr>
        </p:nvSpPr>
        <p:spPr>
          <a:xfrm>
            <a:off x="838200" y="365126"/>
            <a:ext cx="10515600" cy="1163930"/>
          </a:xfrm>
        </p:spPr>
        <p:txBody>
          <a:bodyPr>
            <a:normAutofit fontScale="90000"/>
          </a:bodyPr>
          <a:lstStyle/>
          <a:p>
            <a:r>
              <a:rPr kumimoji="1" lang="en-US" altLang="ja-JP" dirty="0"/>
              <a:t>4. Confirmation of the problem-solving function of the law by case study</a:t>
            </a:r>
            <a:endParaRPr kumimoji="1" lang="ja-JP" altLang="en-US" dirty="0"/>
          </a:p>
        </p:txBody>
      </p:sp>
      <p:sp>
        <p:nvSpPr>
          <p:cNvPr id="3" name="コンテンツ プレースホルダー 2">
            <a:extLst>
              <a:ext uri="{FF2B5EF4-FFF2-40B4-BE49-F238E27FC236}">
                <a16:creationId xmlns:a16="http://schemas.microsoft.com/office/drawing/2014/main" id="{A6BE9C7E-FB71-4359-9374-BDC8618EB982}"/>
              </a:ext>
            </a:extLst>
          </p:cNvPr>
          <p:cNvSpPr>
            <a:spLocks noGrp="1"/>
          </p:cNvSpPr>
          <p:nvPr>
            <p:ph idx="1"/>
          </p:nvPr>
        </p:nvSpPr>
        <p:spPr>
          <a:xfrm>
            <a:off x="838200" y="1677340"/>
            <a:ext cx="10515600" cy="4530725"/>
          </a:xfrm>
        </p:spPr>
        <p:txBody>
          <a:bodyPr>
            <a:normAutofit fontScale="77500" lnSpcReduction="20000"/>
          </a:bodyPr>
          <a:lstStyle/>
          <a:p>
            <a:pPr>
              <a:lnSpc>
                <a:spcPct val="120000"/>
              </a:lnSpc>
            </a:pPr>
            <a:r>
              <a:rPr kumimoji="1" lang="en-US" altLang="ja-JP" sz="3600" dirty="0"/>
              <a:t>In this lecture, we will try to clarify the superior problem-solving function of law and its contribution to peace by taking 4 cases , i.e.</a:t>
            </a:r>
          </a:p>
          <a:p>
            <a:pPr lvl="1">
              <a:lnSpc>
                <a:spcPct val="120000"/>
              </a:lnSpc>
            </a:pPr>
            <a:r>
              <a:rPr kumimoji="1" lang="en-US" altLang="ja-JP" sz="3100" dirty="0"/>
              <a:t>(Case1) </a:t>
            </a:r>
            <a:r>
              <a:rPr kumimoji="1" lang="en-US" altLang="ja-JP" sz="3100" dirty="0">
                <a:hlinkClick r:id="rId2" action="ppaction://hlinksldjump"/>
              </a:rPr>
              <a:t>two</a:t>
            </a:r>
            <a:r>
              <a:rPr lang="ja-JP" altLang="en-US" sz="3100" dirty="0">
                <a:hlinkClick r:id="rId2" action="ppaction://hlinksldjump"/>
              </a:rPr>
              <a:t> </a:t>
            </a:r>
            <a:r>
              <a:rPr kumimoji="1" lang="en-US" altLang="ja-JP" sz="3100" dirty="0">
                <a:hlinkClick r:id="rId2" action="ppaction://hlinksldjump"/>
              </a:rPr>
              <a:t>women's life-saving activities on the sumo stage</a:t>
            </a:r>
            <a:r>
              <a:rPr kumimoji="1" lang="ja-JP" altLang="en-US" sz="3100" dirty="0"/>
              <a:t>（</a:t>
            </a:r>
            <a:r>
              <a:rPr kumimoji="1" lang="en-US" altLang="ja-JP" sz="3100" dirty="0"/>
              <a:t>Golden</a:t>
            </a:r>
            <a:r>
              <a:rPr kumimoji="1" lang="ja-JP" altLang="en-US" sz="3100" dirty="0"/>
              <a:t> </a:t>
            </a:r>
            <a:r>
              <a:rPr kumimoji="1" lang="en-US" altLang="ja-JP" sz="3100" dirty="0"/>
              <a:t>rule</a:t>
            </a:r>
            <a:r>
              <a:rPr kumimoji="1" lang="ja-JP" altLang="en-US" sz="3100" dirty="0"/>
              <a:t>）</a:t>
            </a:r>
            <a:r>
              <a:rPr kumimoji="1" lang="en-US" altLang="ja-JP" sz="3100" dirty="0"/>
              <a:t>,</a:t>
            </a:r>
          </a:p>
          <a:p>
            <a:pPr lvl="1">
              <a:lnSpc>
                <a:spcPct val="120000"/>
              </a:lnSpc>
            </a:pPr>
            <a:r>
              <a:rPr kumimoji="1" lang="en-US" altLang="ja-JP" sz="3100" dirty="0"/>
              <a:t>(Case2) </a:t>
            </a:r>
            <a:r>
              <a:rPr kumimoji="1" lang="en-US" altLang="ja-JP" sz="3100" dirty="0">
                <a:hlinkClick r:id="rId3" action="ppaction://hlinksldjump"/>
              </a:rPr>
              <a:t>a traffic accidents and death caused by a self-driving car</a:t>
            </a:r>
            <a:r>
              <a:rPr kumimoji="1" lang="ja-JP" altLang="en-US" sz="3100" dirty="0"/>
              <a:t>（</a:t>
            </a:r>
            <a:r>
              <a:rPr kumimoji="1" lang="en-US" altLang="ja-JP" sz="3100" dirty="0"/>
              <a:t>Silver</a:t>
            </a:r>
            <a:r>
              <a:rPr kumimoji="1" lang="ja-JP" altLang="en-US" sz="3100" dirty="0"/>
              <a:t> </a:t>
            </a:r>
            <a:r>
              <a:rPr kumimoji="1" lang="en-US" altLang="ja-JP" sz="3100" dirty="0"/>
              <a:t>rule</a:t>
            </a:r>
            <a:r>
              <a:rPr kumimoji="1" lang="ja-JP" altLang="en-US" sz="3100" dirty="0"/>
              <a:t>）</a:t>
            </a:r>
            <a:r>
              <a:rPr kumimoji="1" lang="en-US" altLang="ja-JP" sz="3100" dirty="0"/>
              <a:t>, </a:t>
            </a:r>
          </a:p>
          <a:p>
            <a:pPr lvl="1">
              <a:lnSpc>
                <a:spcPct val="120000"/>
              </a:lnSpc>
            </a:pPr>
            <a:r>
              <a:rPr kumimoji="1" lang="en-US" altLang="ja-JP" sz="3100" dirty="0"/>
              <a:t>(Case3</a:t>
            </a:r>
            <a:r>
              <a:rPr kumimoji="1" lang="en-US" altLang="ja-JP" sz="3100"/>
              <a:t>) </a:t>
            </a:r>
            <a:r>
              <a:rPr kumimoji="1" lang="en-US" altLang="ja-JP" sz="3100">
                <a:hlinkClick r:id="rId4" action="ppaction://hlinksldjump"/>
              </a:rPr>
              <a:t>a payment </a:t>
            </a:r>
            <a:r>
              <a:rPr kumimoji="1" lang="en-US" altLang="ja-JP" sz="3100" dirty="0">
                <a:hlinkClick r:id="rId4" action="ppaction://hlinksldjump"/>
              </a:rPr>
              <a:t>of the other’s debt by mistake</a:t>
            </a:r>
            <a:r>
              <a:rPr kumimoji="1" lang="ja-JP" altLang="en-US" sz="3100" dirty="0"/>
              <a:t>（</a:t>
            </a:r>
            <a:r>
              <a:rPr kumimoji="1" lang="en-US" altLang="ja-JP" sz="3100" dirty="0"/>
              <a:t>Bronze rule</a:t>
            </a:r>
            <a:r>
              <a:rPr kumimoji="1" lang="ja-JP" altLang="en-US" sz="3100" dirty="0"/>
              <a:t>） </a:t>
            </a:r>
            <a:r>
              <a:rPr kumimoji="1" lang="en-US" altLang="ja-JP" sz="3100" dirty="0"/>
              <a:t>and </a:t>
            </a:r>
          </a:p>
          <a:p>
            <a:pPr lvl="1">
              <a:lnSpc>
                <a:spcPct val="120000"/>
              </a:lnSpc>
            </a:pPr>
            <a:r>
              <a:rPr kumimoji="1" lang="en-US" altLang="ja-JP" sz="3100" dirty="0"/>
              <a:t>(Case4) </a:t>
            </a:r>
            <a:r>
              <a:rPr kumimoji="1" lang="en-US" altLang="ja-JP" sz="3100" dirty="0">
                <a:hlinkClick r:id="rId5" action="ppaction://hlinksldjump"/>
              </a:rPr>
              <a:t>nonpayment of leave of absence allowance by employers in response to requests for voluntary restraint in the spread of new coronavirus infection</a:t>
            </a:r>
            <a:r>
              <a:rPr kumimoji="1" lang="ja-JP" altLang="en-US" sz="3100" dirty="0"/>
              <a:t> （</a:t>
            </a:r>
            <a:r>
              <a:rPr kumimoji="1" lang="en-US" altLang="ja-JP" sz="3100" dirty="0"/>
              <a:t>Promis</a:t>
            </a:r>
            <a:r>
              <a:rPr lang="en-US" altLang="ja-JP" sz="3100" dirty="0"/>
              <a:t>e rule</a:t>
            </a:r>
            <a:r>
              <a:rPr kumimoji="1" lang="ja-JP" altLang="en-US" sz="3100" dirty="0"/>
              <a:t>）</a:t>
            </a:r>
            <a:endParaRPr kumimoji="1" lang="en-US" altLang="ja-JP" sz="3100" dirty="0"/>
          </a:p>
          <a:p>
            <a:pPr>
              <a:lnSpc>
                <a:spcPct val="120000"/>
              </a:lnSpc>
            </a:pPr>
            <a:r>
              <a:rPr kumimoji="1" lang="en-US" altLang="ja-JP" sz="4000" dirty="0"/>
              <a:t>that reflect </a:t>
            </a:r>
            <a:r>
              <a:rPr kumimoji="1" lang="en-US" altLang="ja-JP" sz="4000" dirty="0">
                <a:hlinkClick r:id="rId6" action="ppaction://hlinksldjump"/>
              </a:rPr>
              <a:t>3 moral codes</a:t>
            </a:r>
            <a:r>
              <a:rPr kumimoji="1" lang="en-US" altLang="ja-JP" sz="4000" dirty="0"/>
              <a:t> and the latest events from the traditional ones.</a:t>
            </a:r>
          </a:p>
        </p:txBody>
      </p:sp>
      <p:sp>
        <p:nvSpPr>
          <p:cNvPr id="4" name="日付プレースホルダー 3">
            <a:extLst>
              <a:ext uri="{FF2B5EF4-FFF2-40B4-BE49-F238E27FC236}">
                <a16:creationId xmlns:a16="http://schemas.microsoft.com/office/drawing/2014/main" id="{638170BA-B8AA-45CF-82C9-9E8BCEDFA606}"/>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BED50A96-5836-476C-8F2A-1EAD2F57ED9B}"/>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FE8BFA58-C619-4BC5-9578-E11286B05CD5}"/>
              </a:ext>
            </a:extLst>
          </p:cNvPr>
          <p:cNvSpPr>
            <a:spLocks noGrp="1"/>
          </p:cNvSpPr>
          <p:nvPr>
            <p:ph type="sldNum" sz="quarter" idx="12"/>
          </p:nvPr>
        </p:nvSpPr>
        <p:spPr/>
        <p:txBody>
          <a:bodyPr/>
          <a:lstStyle/>
          <a:p>
            <a:fld id="{63BA93C4-2A5C-4B4B-B565-ADAA94AD8651}" type="slidenum">
              <a:rPr kumimoji="1" lang="ja-JP" altLang="en-US" smtClean="0"/>
              <a:t>11</a:t>
            </a:fld>
            <a:endParaRPr kumimoji="1" lang="ja-JP" altLang="en-US"/>
          </a:p>
        </p:txBody>
      </p:sp>
    </p:spTree>
    <p:extLst>
      <p:ext uri="{BB962C8B-B14F-4D97-AF65-F5344CB8AC3E}">
        <p14:creationId xmlns:p14="http://schemas.microsoft.com/office/powerpoint/2010/main" val="22670479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54648E-BE9E-4FC5-A97B-DBC1915313CA}"/>
              </a:ext>
            </a:extLst>
          </p:cNvPr>
          <p:cNvSpPr>
            <a:spLocks noGrp="1"/>
          </p:cNvSpPr>
          <p:nvPr>
            <p:ph type="title"/>
          </p:nvPr>
        </p:nvSpPr>
        <p:spPr/>
        <p:txBody>
          <a:bodyPr/>
          <a:lstStyle/>
          <a:p>
            <a:r>
              <a:rPr kumimoji="1" lang="en-US" altLang="ja-JP" dirty="0"/>
              <a:t>Conclusion (6/6)</a:t>
            </a:r>
            <a:br>
              <a:rPr kumimoji="1" lang="en-US" altLang="ja-JP" dirty="0"/>
            </a:br>
            <a:r>
              <a:rPr kumimoji="1" lang="en-US" altLang="ja-JP" dirty="0"/>
              <a:t>My </a:t>
            </a:r>
            <a:r>
              <a:rPr lang="en-US" altLang="ja-JP" dirty="0"/>
              <a:t>hope</a:t>
            </a:r>
            <a:endParaRPr kumimoji="1" lang="ja-JP" altLang="en-US" dirty="0"/>
          </a:p>
        </p:txBody>
      </p:sp>
      <p:sp>
        <p:nvSpPr>
          <p:cNvPr id="3" name="コンテンツ プレースホルダー 2">
            <a:extLst>
              <a:ext uri="{FF2B5EF4-FFF2-40B4-BE49-F238E27FC236}">
                <a16:creationId xmlns:a16="http://schemas.microsoft.com/office/drawing/2014/main" id="{68487282-9E83-4F8B-BD48-189646C8AE72}"/>
              </a:ext>
            </a:extLst>
          </p:cNvPr>
          <p:cNvSpPr>
            <a:spLocks noGrp="1"/>
          </p:cNvSpPr>
          <p:nvPr>
            <p:ph idx="1"/>
          </p:nvPr>
        </p:nvSpPr>
        <p:spPr/>
        <p:txBody>
          <a:bodyPr>
            <a:normAutofit/>
          </a:bodyPr>
          <a:lstStyle/>
          <a:p>
            <a:r>
              <a:rPr kumimoji="1" lang="en-US" altLang="ja-JP" sz="4000" dirty="0"/>
              <a:t>It is my sincere hope </a:t>
            </a:r>
          </a:p>
          <a:p>
            <a:pPr lvl="1"/>
            <a:r>
              <a:rPr kumimoji="1" lang="en-US" altLang="ja-JP" sz="3600" dirty="0"/>
              <a:t>that the world of morality and the world of law, which have been at odds with each other up until now, will come to a compromise, </a:t>
            </a:r>
          </a:p>
          <a:p>
            <a:pPr lvl="1"/>
            <a:r>
              <a:rPr kumimoji="1" lang="en-US" altLang="ja-JP" sz="3600" dirty="0"/>
              <a:t>and that various disputes will be resolved peacefully through repeated efforts to restore harmony between the moral code and the law.</a:t>
            </a:r>
            <a:endParaRPr kumimoji="1" lang="ja-JP" altLang="en-US" sz="3600" dirty="0"/>
          </a:p>
        </p:txBody>
      </p:sp>
      <p:sp>
        <p:nvSpPr>
          <p:cNvPr id="4" name="日付プレースホルダー 3">
            <a:extLst>
              <a:ext uri="{FF2B5EF4-FFF2-40B4-BE49-F238E27FC236}">
                <a16:creationId xmlns:a16="http://schemas.microsoft.com/office/drawing/2014/main" id="{08E9B303-B281-4DD9-A221-F7F167B6DD70}"/>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375CD9DD-0C0C-4A79-B420-EAC9CBFFBD44}"/>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F1DF06FF-6925-434E-BA37-B134CF37F521}"/>
              </a:ext>
            </a:extLst>
          </p:cNvPr>
          <p:cNvSpPr>
            <a:spLocks noGrp="1"/>
          </p:cNvSpPr>
          <p:nvPr>
            <p:ph type="sldNum" sz="quarter" idx="12"/>
          </p:nvPr>
        </p:nvSpPr>
        <p:spPr/>
        <p:txBody>
          <a:bodyPr/>
          <a:lstStyle/>
          <a:p>
            <a:fld id="{63BA93C4-2A5C-4B4B-B565-ADAA94AD8651}" type="slidenum">
              <a:rPr kumimoji="1" lang="ja-JP" altLang="en-US" smtClean="0"/>
              <a:t>110</a:t>
            </a:fld>
            <a:endParaRPr kumimoji="1" lang="ja-JP" altLang="en-US"/>
          </a:p>
        </p:txBody>
      </p:sp>
    </p:spTree>
    <p:extLst>
      <p:ext uri="{BB962C8B-B14F-4D97-AF65-F5344CB8AC3E}">
        <p14:creationId xmlns:p14="http://schemas.microsoft.com/office/powerpoint/2010/main" val="20233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3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E9BAB54-10FF-40EE-8CE7-422AAA31F1C7}"/>
              </a:ext>
            </a:extLst>
          </p:cNvPr>
          <p:cNvSpPr>
            <a:spLocks noGrp="1"/>
          </p:cNvSpPr>
          <p:nvPr>
            <p:ph type="title"/>
          </p:nvPr>
        </p:nvSpPr>
        <p:spPr>
          <a:xfrm>
            <a:off x="831850" y="1709739"/>
            <a:ext cx="10515600" cy="1719262"/>
          </a:xfrm>
        </p:spPr>
        <p:txBody>
          <a:bodyPr/>
          <a:lstStyle/>
          <a:p>
            <a:r>
              <a:rPr lang="en-US" altLang="ja-JP" dirty="0"/>
              <a:t>Appendix</a:t>
            </a:r>
            <a:endParaRPr lang="ja-JP" altLang="en-US" dirty="0"/>
          </a:p>
        </p:txBody>
      </p:sp>
      <p:sp>
        <p:nvSpPr>
          <p:cNvPr id="8" name="テキスト プレースホルダー 7">
            <a:extLst>
              <a:ext uri="{FF2B5EF4-FFF2-40B4-BE49-F238E27FC236}">
                <a16:creationId xmlns:a16="http://schemas.microsoft.com/office/drawing/2014/main" id="{CC8D8381-45E9-4029-9023-62C3F6CA9236}"/>
              </a:ext>
            </a:extLst>
          </p:cNvPr>
          <p:cNvSpPr>
            <a:spLocks noGrp="1"/>
          </p:cNvSpPr>
          <p:nvPr>
            <p:ph type="body" idx="1"/>
          </p:nvPr>
        </p:nvSpPr>
        <p:spPr>
          <a:xfrm>
            <a:off x="831850" y="3703899"/>
            <a:ext cx="10515600" cy="2385751"/>
          </a:xfrm>
        </p:spPr>
        <p:txBody>
          <a:bodyPr/>
          <a:lstStyle/>
          <a:p>
            <a:r>
              <a:rPr lang="en-US" altLang="ja-JP" dirty="0">
                <a:solidFill>
                  <a:schemeClr val="tx1"/>
                </a:solidFill>
              </a:rPr>
              <a:t>Tips of Teaching Law</a:t>
            </a:r>
          </a:p>
          <a:p>
            <a:r>
              <a:rPr lang="en-US" altLang="ja-JP" dirty="0">
                <a:solidFill>
                  <a:srgbClr val="0070C0"/>
                </a:solidFill>
                <a:hlinkClick r:id="rId2">
                  <a:extLst>
                    <a:ext uri="{A12FA001-AC4F-418D-AE19-62706E023703}">
                      <ahyp:hlinkClr xmlns:ahyp="http://schemas.microsoft.com/office/drawing/2018/hyperlinkcolor" val="tx"/>
                    </a:ext>
                  </a:extLst>
                </a:hlinkClick>
              </a:rPr>
              <a:t>Japanese Law Translation</a:t>
            </a:r>
            <a:endParaRPr lang="en-US" altLang="ja-JP" dirty="0">
              <a:solidFill>
                <a:srgbClr val="0070C0"/>
              </a:solidFill>
            </a:endParaRPr>
          </a:p>
          <a:p>
            <a:pPr marL="800100" lvl="1" indent="-342900">
              <a:buFont typeface="Wingdings" panose="05000000000000000000" pitchFamily="2" charset="2"/>
              <a:buChar char="n"/>
            </a:pPr>
            <a:r>
              <a:rPr lang="en-US" altLang="ja-JP" dirty="0">
                <a:solidFill>
                  <a:srgbClr val="0070C0"/>
                </a:solidFill>
                <a:hlinkClick r:id="rId2">
                  <a:extLst>
                    <a:ext uri="{A12FA001-AC4F-418D-AE19-62706E023703}">
                      <ahyp:hlinkClr xmlns:ahyp="http://schemas.microsoft.com/office/drawing/2018/hyperlinkcolor" val="tx"/>
                    </a:ext>
                  </a:extLst>
                </a:hlinkClick>
              </a:rPr>
              <a:t>http://www.japaneselawtranslation.go.jp/law/</a:t>
            </a:r>
            <a:endParaRPr lang="en-US" altLang="ja-JP" dirty="0">
              <a:solidFill>
                <a:srgbClr val="0070C0"/>
              </a:solidFill>
            </a:endParaRPr>
          </a:p>
          <a:p>
            <a:pPr marL="800100" lvl="1" indent="-342900">
              <a:buFont typeface="Wingdings" panose="05000000000000000000" pitchFamily="2" charset="2"/>
              <a:buChar char="n"/>
            </a:pPr>
            <a:r>
              <a:rPr lang="en-US" altLang="ja-JP" dirty="0">
                <a:solidFill>
                  <a:srgbClr val="0070C0"/>
                </a:solidFill>
                <a:hlinkClick r:id="rId3">
                  <a:extLst>
                    <a:ext uri="{A12FA001-AC4F-418D-AE19-62706E023703}">
                      <ahyp:hlinkClr xmlns:ahyp="http://schemas.microsoft.com/office/drawing/2018/hyperlinkcolor" val="tx"/>
                    </a:ext>
                  </a:extLst>
                </a:hlinkClick>
              </a:rPr>
              <a:t>Civil Code of Japan (Part 1-3)</a:t>
            </a:r>
            <a:r>
              <a:rPr lang="en-US" altLang="ja-JP" dirty="0">
                <a:solidFill>
                  <a:srgbClr val="0070C0"/>
                </a:solidFill>
              </a:rPr>
              <a:t>, </a:t>
            </a:r>
            <a:r>
              <a:rPr lang="en-US" altLang="ja-JP" dirty="0">
                <a:solidFill>
                  <a:srgbClr val="0070C0"/>
                </a:solidFill>
                <a:hlinkClick r:id="rId4"/>
              </a:rPr>
              <a:t>Revied version</a:t>
            </a:r>
            <a:endParaRPr lang="en-US" altLang="ja-JP" dirty="0">
              <a:solidFill>
                <a:srgbClr val="0070C0"/>
              </a:solidFill>
            </a:endParaRPr>
          </a:p>
          <a:p>
            <a:pPr marL="800100" lvl="1" indent="-342900">
              <a:buFont typeface="Wingdings" panose="05000000000000000000" pitchFamily="2" charset="2"/>
              <a:buChar char="n"/>
            </a:pPr>
            <a:r>
              <a:rPr lang="en-US" altLang="ja-JP" dirty="0">
                <a:solidFill>
                  <a:srgbClr val="0070C0"/>
                </a:solidFill>
                <a:hlinkClick r:id="rId5">
                  <a:extLst>
                    <a:ext uri="{A12FA001-AC4F-418D-AE19-62706E023703}">
                      <ahyp:hlinkClr xmlns:ahyp="http://schemas.microsoft.com/office/drawing/2018/hyperlinkcolor" val="tx"/>
                    </a:ext>
                  </a:extLst>
                </a:hlinkClick>
              </a:rPr>
              <a:t>Civil Code of Japan (Part 4-5)</a:t>
            </a:r>
            <a:endParaRPr lang="en-US" altLang="ja-JP" dirty="0">
              <a:solidFill>
                <a:srgbClr val="0070C0"/>
              </a:solidFill>
            </a:endParaRPr>
          </a:p>
        </p:txBody>
      </p:sp>
      <p:sp>
        <p:nvSpPr>
          <p:cNvPr id="4" name="日付プレースホルダー 3">
            <a:extLst>
              <a:ext uri="{FF2B5EF4-FFF2-40B4-BE49-F238E27FC236}">
                <a16:creationId xmlns:a16="http://schemas.microsoft.com/office/drawing/2014/main" id="{F3E2E9F5-3604-47CD-A51A-277C1F1762FB}"/>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B0C2928A-2B2C-48AC-9398-12A8DFE3EBBB}"/>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DD4F60AB-7AB7-4E82-989A-414581337153}"/>
              </a:ext>
            </a:extLst>
          </p:cNvPr>
          <p:cNvSpPr>
            <a:spLocks noGrp="1"/>
          </p:cNvSpPr>
          <p:nvPr>
            <p:ph type="sldNum" sz="quarter" idx="12"/>
          </p:nvPr>
        </p:nvSpPr>
        <p:spPr/>
        <p:txBody>
          <a:bodyPr/>
          <a:lstStyle/>
          <a:p>
            <a:fld id="{63BA93C4-2A5C-4B4B-B565-ADAA94AD8651}" type="slidenum">
              <a:rPr kumimoji="1" lang="ja-JP" altLang="en-US" smtClean="0"/>
              <a:t>111</a:t>
            </a:fld>
            <a:endParaRPr kumimoji="1" lang="ja-JP" altLang="en-US"/>
          </a:p>
        </p:txBody>
      </p:sp>
    </p:spTree>
    <p:extLst>
      <p:ext uri="{BB962C8B-B14F-4D97-AF65-F5344CB8AC3E}">
        <p14:creationId xmlns:p14="http://schemas.microsoft.com/office/powerpoint/2010/main" val="33132776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F83D83-7061-492E-9FB9-F865E939EC7B}"/>
              </a:ext>
            </a:extLst>
          </p:cNvPr>
          <p:cNvSpPr>
            <a:spLocks noGrp="1"/>
          </p:cNvSpPr>
          <p:nvPr>
            <p:ph type="title"/>
          </p:nvPr>
        </p:nvSpPr>
        <p:spPr/>
        <p:txBody>
          <a:bodyPr/>
          <a:lstStyle/>
          <a:p>
            <a:r>
              <a:rPr kumimoji="1" lang="en-US" altLang="ja-JP" dirty="0"/>
              <a:t>Appendix</a:t>
            </a:r>
            <a:br>
              <a:rPr kumimoji="1" lang="en-US" altLang="ja-JP" dirty="0"/>
            </a:br>
            <a:r>
              <a:rPr kumimoji="1" lang="en-US" altLang="ja-JP" dirty="0"/>
              <a:t>Tips of Teaching Law (1/2)</a:t>
            </a:r>
            <a:endParaRPr kumimoji="1" lang="ja-JP" altLang="en-US" dirty="0"/>
          </a:p>
        </p:txBody>
      </p:sp>
      <p:sp>
        <p:nvSpPr>
          <p:cNvPr id="3" name="コンテンツ プレースホルダー 2">
            <a:extLst>
              <a:ext uri="{FF2B5EF4-FFF2-40B4-BE49-F238E27FC236}">
                <a16:creationId xmlns:a16="http://schemas.microsoft.com/office/drawing/2014/main" id="{5483EB4D-476D-416C-A8A2-30666F721F84}"/>
              </a:ext>
            </a:extLst>
          </p:cNvPr>
          <p:cNvSpPr>
            <a:spLocks noGrp="1"/>
          </p:cNvSpPr>
          <p:nvPr>
            <p:ph idx="1"/>
          </p:nvPr>
        </p:nvSpPr>
        <p:spPr/>
        <p:txBody>
          <a:bodyPr>
            <a:noAutofit/>
          </a:bodyPr>
          <a:lstStyle/>
          <a:p>
            <a:pPr>
              <a:lnSpc>
                <a:spcPct val="100000"/>
              </a:lnSpc>
            </a:pPr>
            <a:r>
              <a:rPr kumimoji="1" lang="en-US" altLang="ja-JP" sz="3200" dirty="0"/>
              <a:t>Teaching Method</a:t>
            </a:r>
          </a:p>
          <a:p>
            <a:pPr lvl="1">
              <a:lnSpc>
                <a:spcPct val="100000"/>
              </a:lnSpc>
            </a:pPr>
            <a:r>
              <a:rPr kumimoji="1" lang="en-US" altLang="ja-JP" sz="2800" dirty="0"/>
              <a:t>Work out your Teaching Plan.</a:t>
            </a:r>
          </a:p>
          <a:p>
            <a:pPr lvl="1">
              <a:lnSpc>
                <a:spcPct val="100000"/>
              </a:lnSpc>
            </a:pPr>
            <a:r>
              <a:rPr kumimoji="1" lang="en-US" altLang="ja-JP" sz="2800" dirty="0"/>
              <a:t>Reduce that plan by half.</a:t>
            </a:r>
          </a:p>
          <a:p>
            <a:pPr lvl="1">
              <a:lnSpc>
                <a:spcPct val="100000"/>
              </a:lnSpc>
            </a:pPr>
            <a:r>
              <a:rPr kumimoji="1" lang="en-US" altLang="ja-JP" sz="2800" dirty="0"/>
              <a:t>On half for lecture and another half for practice (ex. Students’ Presentation).</a:t>
            </a:r>
          </a:p>
          <a:p>
            <a:pPr>
              <a:lnSpc>
                <a:spcPct val="100000"/>
              </a:lnSpc>
            </a:pPr>
            <a:r>
              <a:rPr kumimoji="1" lang="en-US" altLang="ja-JP" sz="3200" dirty="0"/>
              <a:t>Teaching is Learning</a:t>
            </a:r>
            <a:endParaRPr lang="en-US" altLang="ja-JP" sz="3200" dirty="0"/>
          </a:p>
          <a:p>
            <a:pPr lvl="1">
              <a:lnSpc>
                <a:spcPct val="100000"/>
              </a:lnSpc>
            </a:pPr>
            <a:r>
              <a:rPr kumimoji="1" lang="en-US" altLang="ja-JP" sz="2800" dirty="0"/>
              <a:t>You have to study before teaching.</a:t>
            </a:r>
          </a:p>
          <a:p>
            <a:pPr lvl="1">
              <a:lnSpc>
                <a:spcPct val="100000"/>
              </a:lnSpc>
            </a:pPr>
            <a:r>
              <a:rPr kumimoji="1" lang="en-US" altLang="ja-JP" sz="2800" dirty="0"/>
              <a:t>Teaching is equal with learning and reporting before an audience.</a:t>
            </a:r>
            <a:endParaRPr kumimoji="1" lang="ja-JP" altLang="en-US" sz="2800" dirty="0"/>
          </a:p>
        </p:txBody>
      </p:sp>
      <p:sp>
        <p:nvSpPr>
          <p:cNvPr id="4" name="日付プレースホルダー 3">
            <a:extLst>
              <a:ext uri="{FF2B5EF4-FFF2-40B4-BE49-F238E27FC236}">
                <a16:creationId xmlns:a16="http://schemas.microsoft.com/office/drawing/2014/main" id="{EA9A84F0-F346-4959-8673-45C2FB316512}"/>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DAFFEFA9-5899-476D-9D84-473D5C8371FE}"/>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95E370F2-7233-45F1-8FCA-73E79B65CA02}"/>
              </a:ext>
            </a:extLst>
          </p:cNvPr>
          <p:cNvSpPr>
            <a:spLocks noGrp="1"/>
          </p:cNvSpPr>
          <p:nvPr>
            <p:ph type="sldNum" sz="quarter" idx="12"/>
          </p:nvPr>
        </p:nvSpPr>
        <p:spPr/>
        <p:txBody>
          <a:bodyPr/>
          <a:lstStyle/>
          <a:p>
            <a:fld id="{63BA93C4-2A5C-4B4B-B565-ADAA94AD8651}" type="slidenum">
              <a:rPr kumimoji="1" lang="ja-JP" altLang="en-US" smtClean="0"/>
              <a:t>112</a:t>
            </a:fld>
            <a:endParaRPr kumimoji="1" lang="ja-JP" altLang="en-US"/>
          </a:p>
        </p:txBody>
      </p:sp>
    </p:spTree>
    <p:extLst>
      <p:ext uri="{BB962C8B-B14F-4D97-AF65-F5344CB8AC3E}">
        <p14:creationId xmlns:p14="http://schemas.microsoft.com/office/powerpoint/2010/main" val="221551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75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B9B140-52CD-45C1-836E-F400D9ED5A42}"/>
              </a:ext>
            </a:extLst>
          </p:cNvPr>
          <p:cNvSpPr>
            <a:spLocks noGrp="1"/>
          </p:cNvSpPr>
          <p:nvPr>
            <p:ph type="title"/>
          </p:nvPr>
        </p:nvSpPr>
        <p:spPr/>
        <p:txBody>
          <a:bodyPr/>
          <a:lstStyle/>
          <a:p>
            <a:r>
              <a:rPr kumimoji="1" lang="en-US" altLang="ja-JP" dirty="0"/>
              <a:t>Appendix</a:t>
            </a:r>
            <a:br>
              <a:rPr kumimoji="1" lang="en-US" altLang="ja-JP" dirty="0"/>
            </a:br>
            <a:r>
              <a:rPr kumimoji="1" lang="en-US" altLang="ja-JP" dirty="0"/>
              <a:t>Tips of Teaching Law (2/2)</a:t>
            </a:r>
            <a:endParaRPr kumimoji="1" lang="ja-JP" altLang="en-US" dirty="0"/>
          </a:p>
        </p:txBody>
      </p:sp>
      <p:sp>
        <p:nvSpPr>
          <p:cNvPr id="3" name="コンテンツ プレースホルダー 2">
            <a:extLst>
              <a:ext uri="{FF2B5EF4-FFF2-40B4-BE49-F238E27FC236}">
                <a16:creationId xmlns:a16="http://schemas.microsoft.com/office/drawing/2014/main" id="{5F759D7A-1667-489B-99EC-5EC4DDFEB051}"/>
              </a:ext>
            </a:extLst>
          </p:cNvPr>
          <p:cNvSpPr>
            <a:spLocks noGrp="1"/>
          </p:cNvSpPr>
          <p:nvPr>
            <p:ph idx="1"/>
          </p:nvPr>
        </p:nvSpPr>
        <p:spPr/>
        <p:txBody>
          <a:bodyPr>
            <a:normAutofit lnSpcReduction="10000"/>
          </a:bodyPr>
          <a:lstStyle/>
          <a:p>
            <a:r>
              <a:rPr kumimoji="1" lang="en-US" altLang="ja-JP" sz="3200" dirty="0"/>
              <a:t>Don’t teach too much.</a:t>
            </a:r>
          </a:p>
          <a:p>
            <a:pPr lvl="1"/>
            <a:r>
              <a:rPr kumimoji="1" lang="en-US" altLang="ja-JP" sz="2800" dirty="0"/>
              <a:t>Let students more practice than teach.</a:t>
            </a:r>
            <a:endParaRPr lang="en-US" altLang="ja-JP" sz="2800" dirty="0"/>
          </a:p>
          <a:p>
            <a:pPr lvl="1"/>
            <a:r>
              <a:rPr kumimoji="1" lang="en-US" altLang="ja-JP" sz="2800" dirty="0"/>
              <a:t>Then they will learn by themselves.</a:t>
            </a:r>
          </a:p>
          <a:p>
            <a:r>
              <a:rPr kumimoji="1" lang="en-US" altLang="ja-JP" sz="3200" dirty="0"/>
              <a:t>Teach basic idea through solving one of the most difficult problems.</a:t>
            </a:r>
            <a:endParaRPr lang="en-US" altLang="ja-JP" sz="3200" dirty="0"/>
          </a:p>
          <a:p>
            <a:pPr lvl="1"/>
            <a:r>
              <a:rPr kumimoji="1" lang="en-US" altLang="ja-JP" sz="2800" dirty="0"/>
              <a:t>When student can solve such a difficult matter, she/he mastered basic ideas naturally.</a:t>
            </a:r>
          </a:p>
          <a:p>
            <a:r>
              <a:rPr kumimoji="1" lang="en-US" altLang="ja-JP" sz="3200" dirty="0"/>
              <a:t>Try to become the most excellent teacher.</a:t>
            </a:r>
            <a:endParaRPr lang="en-US" altLang="ja-JP" sz="3200" dirty="0"/>
          </a:p>
          <a:p>
            <a:pPr lvl="1"/>
            <a:r>
              <a:rPr kumimoji="1" lang="en-US" altLang="ja-JP" sz="2800" dirty="0"/>
              <a:t>Imitate her/his</a:t>
            </a:r>
            <a:r>
              <a:rPr kumimoji="1" lang="ja-JP" altLang="en-US" sz="2800" dirty="0"/>
              <a:t>（</a:t>
            </a:r>
            <a:r>
              <a:rPr kumimoji="1" lang="en-US" altLang="ja-JP" sz="2800" dirty="0"/>
              <a:t>e.g. Prof. </a:t>
            </a:r>
            <a:r>
              <a:rPr kumimoji="1" lang="en-US" altLang="ja-JP" sz="2800" dirty="0" err="1"/>
              <a:t>Kagayama’s</a:t>
            </a:r>
            <a:r>
              <a:rPr kumimoji="1" lang="ja-JP" altLang="en-US" sz="2800" dirty="0"/>
              <a:t>） </a:t>
            </a:r>
            <a:r>
              <a:rPr kumimoji="1" lang="en-US" altLang="ja-JP" sz="2800" dirty="0"/>
              <a:t>methods first.</a:t>
            </a:r>
          </a:p>
          <a:p>
            <a:pPr lvl="1"/>
            <a:r>
              <a:rPr kumimoji="1" lang="en-US" altLang="ja-JP" sz="2800" dirty="0"/>
              <a:t>Create new methods after your experiences.</a:t>
            </a:r>
            <a:endParaRPr kumimoji="1" lang="ja-JP" altLang="en-US" sz="2800" dirty="0"/>
          </a:p>
        </p:txBody>
      </p:sp>
      <p:sp>
        <p:nvSpPr>
          <p:cNvPr id="4" name="日付プレースホルダー 3">
            <a:extLst>
              <a:ext uri="{FF2B5EF4-FFF2-40B4-BE49-F238E27FC236}">
                <a16:creationId xmlns:a16="http://schemas.microsoft.com/office/drawing/2014/main" id="{B2C28F0E-F409-40F7-A038-5A86973930DA}"/>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E3FEBF8A-50CC-4B5E-816A-C4DC37954E10}"/>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599FD9F8-5A5F-4B81-B773-38A71A6BABA7}"/>
              </a:ext>
            </a:extLst>
          </p:cNvPr>
          <p:cNvSpPr>
            <a:spLocks noGrp="1"/>
          </p:cNvSpPr>
          <p:nvPr>
            <p:ph type="sldNum" sz="quarter" idx="12"/>
          </p:nvPr>
        </p:nvSpPr>
        <p:spPr/>
        <p:txBody>
          <a:bodyPr/>
          <a:lstStyle/>
          <a:p>
            <a:fld id="{63BA93C4-2A5C-4B4B-B565-ADAA94AD8651}" type="slidenum">
              <a:rPr kumimoji="1" lang="ja-JP" altLang="en-US" smtClean="0"/>
              <a:t>113</a:t>
            </a:fld>
            <a:endParaRPr kumimoji="1" lang="ja-JP" altLang="en-US"/>
          </a:p>
        </p:txBody>
      </p:sp>
    </p:spTree>
    <p:extLst>
      <p:ext uri="{BB962C8B-B14F-4D97-AF65-F5344CB8AC3E}">
        <p14:creationId xmlns:p14="http://schemas.microsoft.com/office/powerpoint/2010/main" val="402178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1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7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Reference</a:t>
            </a:r>
          </a:p>
        </p:txBody>
      </p:sp>
      <p:sp>
        <p:nvSpPr>
          <p:cNvPr id="3" name="日付プレースホルダー 2"/>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Moral cod and Law 2020</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114</a:t>
            </a:fld>
            <a:endParaRPr kumimoji="1" lang="ja-JP" altLang="en-US"/>
          </a:p>
        </p:txBody>
      </p:sp>
      <p:sp>
        <p:nvSpPr>
          <p:cNvPr id="6" name="コンテンツ プレースホルダー 2"/>
          <p:cNvSpPr txBox="1">
            <a:spLocks/>
          </p:cNvSpPr>
          <p:nvPr/>
        </p:nvSpPr>
        <p:spPr>
          <a:xfrm>
            <a:off x="720442" y="1628801"/>
            <a:ext cx="5223158" cy="4186535"/>
          </a:xfrm>
          <a:prstGeom prst="rect">
            <a:avLst/>
          </a:prstGeom>
        </p:spPr>
        <p:txBody>
          <a:bodyPr>
            <a:normAutofit lnSpcReduction="10000"/>
          </a:bodyPr>
          <a:lstStyle>
            <a:lvl1pPr marL="342900" indent="-342900" algn="l" defTabSz="914400" rtl="0" eaLnBrk="1" latinLnBrk="0" hangingPunct="1">
              <a:spcBef>
                <a:spcPct val="20000"/>
              </a:spcBef>
              <a:buClr>
                <a:schemeClr val="tx2"/>
              </a:buClr>
              <a:buFont typeface="Wingdings"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400" b="1" dirty="0">
                <a:latin typeface="Times New Roman" panose="02020603050405020304" pitchFamily="18" charset="0"/>
                <a:cs typeface="Times New Roman" panose="02020603050405020304" pitchFamily="18" charset="0"/>
              </a:rPr>
              <a:t>"A way of thinking" of lawyer</a:t>
            </a:r>
          </a:p>
          <a:p>
            <a:pPr marL="450850" lvl="1" indent="-265113"/>
            <a:r>
              <a:rPr lang="en-US" altLang="ja-JP" sz="1800" dirty="0">
                <a:latin typeface="Times New Roman" panose="02020603050405020304" pitchFamily="18" charset="0"/>
                <a:cs typeface="Times New Roman" panose="02020603050405020304" pitchFamily="18" charset="0"/>
              </a:rPr>
              <a:t>Rudolf Von </a:t>
            </a:r>
            <a:r>
              <a:rPr lang="en-US" altLang="ja-JP" sz="1800" dirty="0" err="1">
                <a:latin typeface="Times New Roman" panose="02020603050405020304" pitchFamily="18" charset="0"/>
                <a:cs typeface="Times New Roman" panose="02020603050405020304" pitchFamily="18" charset="0"/>
              </a:rPr>
              <a:t>Jhering</a:t>
            </a:r>
            <a:r>
              <a:rPr lang="en-US" altLang="ja-JP" sz="1800" dirty="0">
                <a:latin typeface="Times New Roman" panose="02020603050405020304" pitchFamily="18" charset="0"/>
                <a:cs typeface="Times New Roman" panose="02020603050405020304" pitchFamily="18" charset="0"/>
              </a:rPr>
              <a:t> (translated by Kosuke Kobayashi and </a:t>
            </a:r>
            <a:r>
              <a:rPr lang="en-US" altLang="ja-JP" sz="1800" dirty="0" err="1">
                <a:latin typeface="Times New Roman" panose="02020603050405020304" pitchFamily="18" charset="0"/>
                <a:cs typeface="Times New Roman" panose="02020603050405020304" pitchFamily="18" charset="0"/>
              </a:rPr>
              <a:t>Hirosawa</a:t>
            </a:r>
            <a:r>
              <a:rPr lang="en-US" altLang="ja-JP" sz="1800" dirty="0">
                <a:latin typeface="Times New Roman" panose="02020603050405020304" pitchFamily="18" charset="0"/>
                <a:cs typeface="Times New Roman" panose="02020603050405020304" pitchFamily="18" charset="0"/>
              </a:rPr>
              <a:t> ) "Struggle for right " , (original 1872) Nippon </a:t>
            </a:r>
            <a:r>
              <a:rPr lang="en-US" altLang="ja-JP" sz="1800" dirty="0" err="1">
                <a:latin typeface="Times New Roman" panose="02020603050405020304" pitchFamily="18" charset="0"/>
                <a:cs typeface="Times New Roman" panose="02020603050405020304" pitchFamily="18" charset="0"/>
              </a:rPr>
              <a:t>Hyoronsha</a:t>
            </a:r>
            <a:r>
              <a:rPr lang="en-US" altLang="ja-JP" sz="1800" dirty="0">
                <a:latin typeface="Times New Roman" panose="02020603050405020304" pitchFamily="18" charset="0"/>
                <a:cs typeface="Times New Roman" panose="02020603050405020304" pitchFamily="18" charset="0"/>
              </a:rPr>
              <a:t> (1978).</a:t>
            </a:r>
          </a:p>
          <a:p>
            <a:pPr marL="450850" lvl="1" indent="-265113"/>
            <a:r>
              <a:rPr lang="en-US" altLang="ja-JP" sz="1800" dirty="0" err="1">
                <a:latin typeface="Times New Roman" panose="02020603050405020304" pitchFamily="18" charset="0"/>
                <a:cs typeface="Times New Roman" panose="02020603050405020304" pitchFamily="18" charset="0"/>
              </a:rPr>
              <a:t>Chaïm</a:t>
            </a:r>
            <a:r>
              <a:rPr lang="en-US" altLang="ja-JP" sz="1800" dirty="0">
                <a:latin typeface="Times New Roman" panose="02020603050405020304" pitchFamily="18" charset="0"/>
                <a:cs typeface="Times New Roman" panose="02020603050405020304" pitchFamily="18" charset="0"/>
              </a:rPr>
              <a:t> Perelman (translated by </a:t>
            </a:r>
            <a:r>
              <a:rPr lang="en-US" altLang="ja-JP" sz="1800" dirty="0" err="1">
                <a:latin typeface="Times New Roman" panose="02020603050405020304" pitchFamily="18" charset="0"/>
                <a:cs typeface="Times New Roman" panose="02020603050405020304" pitchFamily="18" charset="0"/>
              </a:rPr>
              <a:t>Eguchi</a:t>
            </a:r>
            <a:r>
              <a:rPr lang="en-US" altLang="ja-JP" sz="1800" dirty="0">
                <a:latin typeface="Times New Roman" panose="02020603050405020304" pitchFamily="18" charset="0"/>
                <a:cs typeface="Times New Roman" panose="02020603050405020304" pitchFamily="18" charset="0"/>
              </a:rPr>
              <a:t> Misumi) "Logic of  lawyer - - new rhetoric-- ", </a:t>
            </a:r>
            <a:r>
              <a:rPr lang="en-US" altLang="ja-JP" sz="1800" dirty="0" err="1">
                <a:latin typeface="Times New Roman" panose="02020603050405020304" pitchFamily="18" charset="0"/>
                <a:cs typeface="Times New Roman" panose="02020603050405020304" pitchFamily="18" charset="0"/>
              </a:rPr>
              <a:t>Bokutaku</a:t>
            </a:r>
            <a:r>
              <a:rPr lang="en-US" altLang="ja-JP" sz="1800" dirty="0">
                <a:latin typeface="Times New Roman" panose="02020603050405020304" pitchFamily="18" charset="0"/>
                <a:cs typeface="Times New Roman" panose="02020603050405020304" pitchFamily="18" charset="0"/>
              </a:rPr>
              <a:t>-sha (1986).</a:t>
            </a:r>
          </a:p>
          <a:p>
            <a:pPr marL="450850" lvl="1" indent="-265113"/>
            <a:r>
              <a:rPr lang="en-US" altLang="zh-TW" sz="1800" b="1" dirty="0">
                <a:latin typeface="Times New Roman" panose="02020603050405020304" pitchFamily="18" charset="0"/>
                <a:ea typeface="ＭＳ Ｐゴシック" pitchFamily="50" charset="-128"/>
                <a:cs typeface="Times New Roman" panose="02020603050405020304" pitchFamily="18" charset="0"/>
              </a:rPr>
              <a:t>KAGAYAMA Shigeru, “Modern Civil Code of Japan -- Introduction and learning method of Civil law of </a:t>
            </a:r>
            <a:r>
              <a:rPr lang="en-US" altLang="zh-TW" sz="1800" b="1" dirty="0" err="1">
                <a:latin typeface="Times New Roman" panose="02020603050405020304" pitchFamily="18" charset="0"/>
                <a:ea typeface="ＭＳ Ｐゴシック" pitchFamily="50" charset="-128"/>
                <a:cs typeface="Times New Roman" panose="02020603050405020304" pitchFamily="18" charset="0"/>
              </a:rPr>
              <a:t>Japnan</a:t>
            </a:r>
            <a:r>
              <a:rPr lang="en-US" altLang="zh-TW" sz="1800" b="1" dirty="0">
                <a:latin typeface="Times New Roman" panose="02020603050405020304" pitchFamily="18" charset="0"/>
                <a:ea typeface="ＭＳ Ｐゴシック" pitchFamily="50" charset="-128"/>
                <a:cs typeface="Times New Roman" panose="02020603050405020304" pitchFamily="18" charset="0"/>
              </a:rPr>
              <a:t> -- ”, </a:t>
            </a:r>
            <a:r>
              <a:rPr lang="en-US" altLang="zh-TW" sz="1800" b="1" dirty="0" err="1">
                <a:latin typeface="Times New Roman" panose="02020603050405020304" pitchFamily="18" charset="0"/>
                <a:ea typeface="ＭＳ Ｐゴシック" pitchFamily="50" charset="-128"/>
                <a:cs typeface="Times New Roman" panose="02020603050405020304" pitchFamily="18" charset="0"/>
              </a:rPr>
              <a:t>Shinyama</a:t>
            </a:r>
            <a:r>
              <a:rPr lang="en-US" altLang="zh-TW" sz="1800" b="1" dirty="0">
                <a:latin typeface="Times New Roman" panose="02020603050405020304" pitchFamily="18" charset="0"/>
                <a:ea typeface="ＭＳ Ｐゴシック" pitchFamily="50" charset="-128"/>
                <a:cs typeface="Times New Roman" panose="02020603050405020304" pitchFamily="18" charset="0"/>
              </a:rPr>
              <a:t>-sha ( 2007).</a:t>
            </a:r>
          </a:p>
          <a:p>
            <a:r>
              <a:rPr lang="en-US" altLang="ja-JP" sz="2400" b="1" dirty="0">
                <a:latin typeface="Times New Roman" panose="02020603050405020304" pitchFamily="18" charset="0"/>
                <a:cs typeface="Times New Roman" panose="02020603050405020304" pitchFamily="18" charset="0"/>
              </a:rPr>
              <a:t>Approaching to human nature</a:t>
            </a:r>
          </a:p>
          <a:p>
            <a:pPr marL="450850" lvl="1" indent="-265113"/>
            <a:r>
              <a:rPr lang="en-US" altLang="ja-JP" sz="1800" dirty="0">
                <a:latin typeface="Times New Roman" panose="02020603050405020304" pitchFamily="18" charset="0"/>
                <a:cs typeface="Times New Roman" panose="02020603050405020304" pitchFamily="18" charset="0"/>
              </a:rPr>
              <a:t>NHK Special crew, " Human -- Why do Homo sapiens become to humans? -- “, </a:t>
            </a:r>
            <a:r>
              <a:rPr lang="en-US" altLang="ja-JP" sz="1800" dirty="0" err="1">
                <a:latin typeface="Times New Roman" panose="02020603050405020304" pitchFamily="18" charset="0"/>
                <a:cs typeface="Times New Roman" panose="02020603050405020304" pitchFamily="18" charset="0"/>
              </a:rPr>
              <a:t>Kadokawa</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Shoten</a:t>
            </a:r>
            <a:r>
              <a:rPr lang="en-US" altLang="ja-JP" sz="1800" dirty="0">
                <a:latin typeface="Times New Roman" panose="02020603050405020304" pitchFamily="18" charset="0"/>
                <a:cs typeface="Times New Roman" panose="02020603050405020304" pitchFamily="18" charset="0"/>
              </a:rPr>
              <a:t> (2012).</a:t>
            </a:r>
          </a:p>
        </p:txBody>
      </p:sp>
      <p:sp>
        <p:nvSpPr>
          <p:cNvPr id="7" name="コンテンツ プレースホルダー 4"/>
          <p:cNvSpPr txBox="1">
            <a:spLocks/>
          </p:cNvSpPr>
          <p:nvPr/>
        </p:nvSpPr>
        <p:spPr>
          <a:xfrm>
            <a:off x="6260123" y="1628800"/>
            <a:ext cx="5265862" cy="4114800"/>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400" b="1" dirty="0">
                <a:latin typeface="Times New Roman" panose="02020603050405020304" pitchFamily="18" charset="0"/>
                <a:cs typeface="Times New Roman" panose="02020603050405020304" pitchFamily="18" charset="0"/>
              </a:rPr>
              <a:t>How to debate</a:t>
            </a:r>
          </a:p>
          <a:p>
            <a:pPr marL="357188" lvl="1" indent="-171450"/>
            <a:r>
              <a:rPr lang="en-US" altLang="ja-JP" sz="1800" dirty="0">
                <a:latin typeface="Times New Roman" panose="02020603050405020304" pitchFamily="18" charset="0"/>
                <a:cs typeface="Times New Roman" panose="02020603050405020304" pitchFamily="18" charset="0"/>
              </a:rPr>
              <a:t>Aristotle (translated by Totsuka </a:t>
            </a:r>
            <a:r>
              <a:rPr lang="en-US" altLang="ja-JP" sz="1800" dirty="0" err="1">
                <a:latin typeface="Times New Roman" panose="02020603050405020304" pitchFamily="18" charset="0"/>
                <a:cs typeface="Times New Roman" panose="02020603050405020304" pitchFamily="18" charset="0"/>
              </a:rPr>
              <a:t>Shichiro</a:t>
            </a:r>
            <a:r>
              <a:rPr lang="en-US" altLang="ja-JP" sz="1800" dirty="0">
                <a:latin typeface="Times New Roman" panose="02020603050405020304" pitchFamily="18" charset="0"/>
                <a:cs typeface="Times New Roman" panose="02020603050405020304" pitchFamily="18" charset="0"/>
              </a:rPr>
              <a:t>), "Public speaking" Iwanami (1992).</a:t>
            </a:r>
          </a:p>
          <a:p>
            <a:pPr marL="357188" lvl="1" indent="-171450"/>
            <a:r>
              <a:rPr lang="en-US" altLang="ja-JP" sz="1800" dirty="0">
                <a:latin typeface="Times New Roman" panose="02020603050405020304" pitchFamily="18" charset="0"/>
                <a:cs typeface="Times New Roman" panose="02020603050405020304" pitchFamily="18" charset="0"/>
              </a:rPr>
              <a:t>FUKUZAWA Kazuyoshi, "Lessons of discussion " NHK life who Shinsho (2002).</a:t>
            </a:r>
          </a:p>
          <a:p>
            <a:pPr marL="357188" lvl="1" indent="-171450"/>
            <a:r>
              <a:rPr lang="en-US" altLang="ja-JP" sz="1800" dirty="0">
                <a:latin typeface="Times New Roman" panose="02020603050405020304" pitchFamily="18" charset="0"/>
                <a:cs typeface="Times New Roman" panose="02020603050405020304" pitchFamily="18" charset="0"/>
              </a:rPr>
              <a:t>IWATA </a:t>
            </a:r>
            <a:r>
              <a:rPr lang="en-US" altLang="ja-JP" sz="1800" dirty="0" err="1">
                <a:latin typeface="Times New Roman" panose="02020603050405020304" pitchFamily="18" charset="0"/>
                <a:cs typeface="Times New Roman" panose="02020603050405020304" pitchFamily="18" charset="0"/>
              </a:rPr>
              <a:t>Muneyuki</a:t>
            </a:r>
            <a:r>
              <a:rPr lang="en-US" altLang="ja-JP" sz="1800" dirty="0">
                <a:latin typeface="Times New Roman" panose="02020603050405020304" pitchFamily="18" charset="0"/>
                <a:cs typeface="Times New Roman" panose="02020603050405020304" pitchFamily="18" charset="0"/>
              </a:rPr>
              <a:t>, "Rule book of discussion", </a:t>
            </a:r>
            <a:r>
              <a:rPr lang="en-US" altLang="ja-JP" sz="1800" dirty="0" err="1">
                <a:latin typeface="Times New Roman" panose="02020603050405020304" pitchFamily="18" charset="0"/>
                <a:cs typeface="Times New Roman" panose="02020603050405020304" pitchFamily="18" charset="0"/>
              </a:rPr>
              <a:t>Shincho</a:t>
            </a:r>
            <a:r>
              <a:rPr lang="en-US" altLang="ja-JP" sz="1800" dirty="0">
                <a:latin typeface="Times New Roman" panose="02020603050405020304" pitchFamily="18" charset="0"/>
                <a:cs typeface="Times New Roman" panose="02020603050405020304" pitchFamily="18" charset="0"/>
              </a:rPr>
              <a:t> Shinsho (2007) 206 pp.</a:t>
            </a:r>
          </a:p>
          <a:p>
            <a:pPr marL="357188" lvl="1" indent="-171450"/>
            <a:r>
              <a:rPr lang="en-US" altLang="ja-JP" sz="1800" dirty="0">
                <a:latin typeface="Times New Roman" panose="02020603050405020304" pitchFamily="18" charset="0"/>
                <a:cs typeface="Times New Roman" panose="02020603050405020304" pitchFamily="18" charset="0"/>
              </a:rPr>
              <a:t>Stephen Toulmin (translated by </a:t>
            </a:r>
            <a:r>
              <a:rPr lang="en-US" altLang="ja-JP" sz="1800" dirty="0" err="1">
                <a:latin typeface="Times New Roman" panose="02020603050405020304" pitchFamily="18" charset="0"/>
                <a:cs typeface="Times New Roman" panose="02020603050405020304" pitchFamily="18" charset="0"/>
              </a:rPr>
              <a:t>Todayama</a:t>
            </a:r>
            <a:r>
              <a:rPr lang="en-US" altLang="ja-JP" sz="1800" dirty="0">
                <a:latin typeface="Times New Roman" panose="02020603050405020304" pitchFamily="18" charset="0"/>
                <a:cs typeface="Times New Roman" panose="02020603050405020304" pitchFamily="18" charset="0"/>
              </a:rPr>
              <a:t> Kazuhisa , Kazuyoshi translation </a:t>
            </a:r>
            <a:r>
              <a:rPr lang="en-US" altLang="ja-JP" sz="1800" dirty="0" err="1">
                <a:latin typeface="Times New Roman" panose="02020603050405020304" pitchFamily="18" charset="0"/>
                <a:cs typeface="Times New Roman" panose="02020603050405020304" pitchFamily="18" charset="0"/>
              </a:rPr>
              <a:t>Fukuzaw</a:t>
            </a:r>
            <a:r>
              <a:rPr lang="en-US" altLang="ja-JP" sz="1800" dirty="0">
                <a:latin typeface="Times New Roman" panose="02020603050405020304" pitchFamily="18" charset="0"/>
                <a:cs typeface="Times New Roman" panose="02020603050405020304" pitchFamily="18" charset="0"/>
              </a:rPr>
              <a:t> ), “A technique pf discussion, (Stephen Toulmin, "The Uses of Argument", (1958, 2003)) " Tokyo </a:t>
            </a:r>
            <a:r>
              <a:rPr lang="en-US" altLang="ja-JP" sz="1800" dirty="0" err="1">
                <a:latin typeface="Times New Roman" panose="02020603050405020304" pitchFamily="18" charset="0"/>
                <a:cs typeface="Times New Roman" panose="02020603050405020304" pitchFamily="18" charset="0"/>
              </a:rPr>
              <a:t>Shoseki</a:t>
            </a:r>
            <a:r>
              <a:rPr lang="en-US" altLang="ja-JP" sz="1800" dirty="0">
                <a:latin typeface="Times New Roman" panose="02020603050405020304" pitchFamily="18" charset="0"/>
                <a:cs typeface="Times New Roman" panose="02020603050405020304" pitchFamily="18" charset="0"/>
              </a:rPr>
              <a:t> ( 2011).</a:t>
            </a:r>
            <a:endParaRPr lang="ja-JP" altLang="en-US" sz="1800" dirty="0">
              <a:latin typeface="Times New Roman" panose="02020603050405020304" pitchFamily="18" charset="0"/>
              <a:cs typeface="Times New Roman" panose="02020603050405020304" pitchFamily="18" charset="0"/>
            </a:endParaRPr>
          </a:p>
        </p:txBody>
      </p:sp>
      <p:sp>
        <p:nvSpPr>
          <p:cNvPr id="8" name="タイトル 2"/>
          <p:cNvSpPr txBox="1">
            <a:spLocks/>
          </p:cNvSpPr>
          <p:nvPr/>
        </p:nvSpPr>
        <p:spPr bwMode="auto">
          <a:xfrm>
            <a:off x="2215129" y="7334225"/>
            <a:ext cx="7772400" cy="62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lnSpc>
                <a:spcPct val="80000"/>
              </a:lnSpc>
            </a:pPr>
            <a:r>
              <a:rPr lang="en-US" altLang="ja-JP" sz="4400" b="1" dirty="0">
                <a:solidFill>
                  <a:schemeClr val="tx2"/>
                </a:solidFill>
                <a:latin typeface="Times New Roman" panose="02020603050405020304" pitchFamily="18" charset="0"/>
                <a:cs typeface="Times New Roman" panose="02020603050405020304" pitchFamily="18" charset="0"/>
              </a:rPr>
              <a:t>Moral Code and Law</a:t>
            </a:r>
            <a:br>
              <a:rPr lang="en-US" altLang="ja-JP" sz="4400" b="1" dirty="0">
                <a:solidFill>
                  <a:schemeClr val="tx2"/>
                </a:solidFill>
                <a:latin typeface="Times New Roman" panose="02020603050405020304" pitchFamily="18" charset="0"/>
                <a:cs typeface="Times New Roman" panose="02020603050405020304" pitchFamily="18" charset="0"/>
              </a:rPr>
            </a:br>
            <a:br>
              <a:rPr lang="en-US" altLang="ja-JP" sz="4400" b="1" dirty="0">
                <a:solidFill>
                  <a:schemeClr val="tx2"/>
                </a:solidFill>
                <a:latin typeface="Times New Roman" panose="02020603050405020304" pitchFamily="18" charset="0"/>
                <a:cs typeface="Times New Roman" panose="02020603050405020304" pitchFamily="18" charset="0"/>
              </a:rPr>
            </a:br>
            <a:r>
              <a:rPr lang="en-US" altLang="ja-JP" sz="3200" b="1">
                <a:solidFill>
                  <a:schemeClr val="tx2"/>
                </a:solidFill>
                <a:latin typeface="Times New Roman" panose="02020603050405020304" pitchFamily="18" charset="0"/>
                <a:cs typeface="Times New Roman" panose="02020603050405020304" pitchFamily="18" charset="0"/>
              </a:rPr>
              <a:t>December 17-18</a:t>
            </a:r>
            <a:r>
              <a:rPr lang="en-US" altLang="ja-JP" sz="3200" b="1" dirty="0">
                <a:solidFill>
                  <a:schemeClr val="tx2"/>
                </a:solidFill>
                <a:latin typeface="Times New Roman" panose="02020603050405020304" pitchFamily="18" charset="0"/>
                <a:cs typeface="Times New Roman" panose="02020603050405020304" pitchFamily="18" charset="0"/>
              </a:rPr>
              <a:t>, 2020</a:t>
            </a:r>
            <a:br>
              <a:rPr lang="en-US" altLang="ja-JP" sz="3200" b="1" dirty="0">
                <a:solidFill>
                  <a:schemeClr val="tx2"/>
                </a:solidFill>
                <a:latin typeface="Times New Roman" panose="02020603050405020304" pitchFamily="18" charset="0"/>
                <a:cs typeface="Times New Roman" panose="02020603050405020304" pitchFamily="18" charset="0"/>
              </a:rPr>
            </a:br>
            <a:br>
              <a:rPr lang="en-US" altLang="ja-JP" sz="3200" b="1" dirty="0">
                <a:solidFill>
                  <a:schemeClr val="tx2"/>
                </a:solidFill>
                <a:latin typeface="Times New Roman" panose="02020603050405020304" pitchFamily="18" charset="0"/>
                <a:cs typeface="Times New Roman" panose="02020603050405020304" pitchFamily="18" charset="0"/>
              </a:rPr>
            </a:br>
            <a:r>
              <a:rPr lang="en-US" altLang="ja-JP" sz="3200" b="1" dirty="0">
                <a:solidFill>
                  <a:schemeClr val="tx2"/>
                </a:solidFill>
                <a:latin typeface="Times New Roman" panose="02020603050405020304" pitchFamily="18" charset="0"/>
                <a:cs typeface="Times New Roman" panose="02020603050405020304" pitchFamily="18" charset="0"/>
              </a:rPr>
              <a:t>Emeritus Professor of Nagoya Univ.</a:t>
            </a:r>
            <a:br>
              <a:rPr lang="en-US" altLang="ja-JP" sz="3200" b="1" dirty="0">
                <a:solidFill>
                  <a:schemeClr val="tx2"/>
                </a:solidFill>
                <a:latin typeface="Times New Roman" panose="02020603050405020304" pitchFamily="18" charset="0"/>
                <a:cs typeface="Times New Roman" panose="02020603050405020304" pitchFamily="18" charset="0"/>
              </a:rPr>
            </a:br>
            <a:br>
              <a:rPr lang="en-US" altLang="ja-JP" sz="3200" b="1" dirty="0">
                <a:solidFill>
                  <a:schemeClr val="tx2"/>
                </a:solidFill>
                <a:latin typeface="Times New Roman" panose="02020603050405020304" pitchFamily="18" charset="0"/>
                <a:cs typeface="Times New Roman" panose="02020603050405020304" pitchFamily="18" charset="0"/>
              </a:rPr>
            </a:br>
            <a:r>
              <a:rPr lang="en-US" altLang="ja-JP" sz="3200" b="1" dirty="0">
                <a:solidFill>
                  <a:schemeClr val="tx2"/>
                </a:solidFill>
                <a:latin typeface="Times New Roman" panose="02020603050405020304" pitchFamily="18" charset="0"/>
                <a:cs typeface="Times New Roman" panose="02020603050405020304" pitchFamily="18" charset="0"/>
              </a:rPr>
              <a:t>KAGAYAMA Shigeru</a:t>
            </a:r>
          </a:p>
          <a:p>
            <a:pPr algn="ctr" eaLnBrk="1" hangingPunct="1">
              <a:lnSpc>
                <a:spcPct val="80000"/>
              </a:lnSpc>
            </a:pPr>
            <a:endParaRPr lang="en-US" altLang="ja-JP" sz="3200" b="1" dirty="0">
              <a:solidFill>
                <a:schemeClr val="tx2"/>
              </a:solidFill>
              <a:latin typeface="Times New Roman" panose="02020603050405020304" pitchFamily="18" charset="0"/>
              <a:cs typeface="Times New Roman" panose="02020603050405020304" pitchFamily="18" charset="0"/>
            </a:endParaRPr>
          </a:p>
          <a:p>
            <a:pPr algn="ctr" eaLnBrk="1" hangingPunct="1">
              <a:lnSpc>
                <a:spcPct val="80000"/>
              </a:lnSpc>
            </a:pPr>
            <a:endParaRPr lang="en-US" altLang="ja-JP" sz="3200" b="1" dirty="0">
              <a:solidFill>
                <a:schemeClr val="tx2"/>
              </a:solidFill>
              <a:latin typeface="Times New Roman" panose="02020603050405020304" pitchFamily="18" charset="0"/>
              <a:cs typeface="Times New Roman" panose="02020603050405020304" pitchFamily="18" charset="0"/>
            </a:endParaRPr>
          </a:p>
          <a:p>
            <a:pPr algn="ctr" eaLnBrk="1" hangingPunct="1">
              <a:lnSpc>
                <a:spcPct val="80000"/>
              </a:lnSpc>
            </a:pPr>
            <a:r>
              <a:rPr lang="en-US" altLang="ja-JP" sz="4000" b="1" dirty="0">
                <a:solidFill>
                  <a:schemeClr val="tx2"/>
                </a:solidFill>
                <a:latin typeface="Times New Roman" panose="02020603050405020304" pitchFamily="18" charset="0"/>
                <a:cs typeface="Times New Roman" panose="02020603050405020304" pitchFamily="18" charset="0"/>
              </a:rPr>
              <a:t>Thank you for your attention.</a:t>
            </a:r>
            <a:br>
              <a:rPr lang="en-US" altLang="ja-JP" sz="4000" b="1" dirty="0">
                <a:solidFill>
                  <a:schemeClr val="tx2"/>
                </a:solidFill>
                <a:latin typeface="Times New Roman" panose="02020603050405020304" pitchFamily="18" charset="0"/>
                <a:cs typeface="Times New Roman" panose="02020603050405020304" pitchFamily="18" charset="0"/>
              </a:rPr>
            </a:br>
            <a:br>
              <a:rPr lang="en-US" altLang="ja-JP" sz="4400" b="1" dirty="0">
                <a:solidFill>
                  <a:schemeClr val="tx2"/>
                </a:solidFill>
                <a:latin typeface="Times New Roman" panose="02020603050405020304" pitchFamily="18" charset="0"/>
                <a:cs typeface="Times New Roman" panose="02020603050405020304" pitchFamily="18" charset="0"/>
              </a:rPr>
            </a:br>
            <a:endParaRPr lang="ja-JP" altLang="en-US" sz="4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81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grpId="0" nodeType="afterEffect">
                                  <p:stCondLst>
                                    <p:cond delay="0"/>
                                  </p:stCondLst>
                                  <p:childTnLst>
                                    <p:anim calcmode="lin" valueType="num">
                                      <p:cBhvr additive="base">
                                        <p:cTn id="6" dur="10000"/>
                                        <p:tgtEl>
                                          <p:spTgt spid="8"/>
                                        </p:tgtEl>
                                        <p:attrNameLst>
                                          <p:attrName>ppt_x</p:attrName>
                                        </p:attrNameLst>
                                      </p:cBhvr>
                                      <p:tavLst>
                                        <p:tav tm="0">
                                          <p:val>
                                            <p:strVal val="ppt_x"/>
                                          </p:val>
                                        </p:tav>
                                        <p:tav tm="100000">
                                          <p:val>
                                            <p:strVal val="ppt_x"/>
                                          </p:val>
                                        </p:tav>
                                      </p:tavLst>
                                    </p:anim>
                                    <p:anim calcmode="lin" valueType="num">
                                      <p:cBhvr additive="base">
                                        <p:cTn id="7" dur="10000"/>
                                        <p:tgtEl>
                                          <p:spTgt spid="8"/>
                                        </p:tgtEl>
                                        <p:attrNameLst>
                                          <p:attrName>ppt_y</p:attrName>
                                        </p:attrNameLst>
                                      </p:cBhvr>
                                      <p:tavLst>
                                        <p:tav tm="0">
                                          <p:val>
                                            <p:strVal val="ppt_y"/>
                                          </p:val>
                                        </p:tav>
                                        <p:tav tm="100000">
                                          <p:val>
                                            <p:strVal val="0-ppt_h/2"/>
                                          </p:val>
                                        </p:tav>
                                      </p:tavLst>
                                    </p:anim>
                                    <p:set>
                                      <p:cBhvr>
                                        <p:cTn id="8" dur="1" fill="hold">
                                          <p:stCondLst>
                                            <p:cond delay="9999"/>
                                          </p:stCondLst>
                                        </p:cTn>
                                        <p:tgtEl>
                                          <p:spTgt spid="8"/>
                                        </p:tgtEl>
                                        <p:attrNameLst>
                                          <p:attrName>style.visibility</p:attrName>
                                        </p:attrNameLst>
                                      </p:cBhvr>
                                      <p:to>
                                        <p:strVal val="hidden"/>
                                      </p:to>
                                    </p:set>
                                  </p:childTnLst>
                                </p:cTn>
                              </p:par>
                            </p:childTnLst>
                          </p:cTn>
                        </p:par>
                        <p:par>
                          <p:cTn id="9" fill="hold">
                            <p:stCondLst>
                              <p:cond delay="10000"/>
                            </p:stCondLst>
                            <p:childTnLst>
                              <p:par>
                                <p:cTn id="10" presetID="2" presetClass="entr" presetSubtype="4" fill="hold" grpId="0"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1250"/>
                            </p:stCondLst>
                            <p:childTnLst>
                              <p:par>
                                <p:cTn id="15" presetID="2" presetClass="entr" presetSubtype="4" fill="hold" grpId="0" nodeType="afterEffect">
                                  <p:stCondLst>
                                    <p:cond delay="25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2000"/>
                            </p:stCondLst>
                            <p:childTnLst>
                              <p:par>
                                <p:cTn id="20" presetID="2" presetClass="entr" presetSubtype="4" fill="hold" grpId="0" nodeType="afterEffect">
                                  <p:stCondLst>
                                    <p:cond delay="25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750"/>
                            </p:stCondLst>
                            <p:childTnLst>
                              <p:par>
                                <p:cTn id="25" presetID="2" presetClass="entr" presetSubtype="4" fill="hold" grpId="0" nodeType="afterEffect">
                                  <p:stCondLst>
                                    <p:cond delay="25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3500"/>
                            </p:stCondLst>
                            <p:childTnLst>
                              <p:par>
                                <p:cTn id="30" presetID="2" presetClass="entr" presetSubtype="4" fill="hold" grpId="0" nodeType="afterEffect">
                                  <p:stCondLst>
                                    <p:cond delay="25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4250"/>
                            </p:stCondLst>
                            <p:childTnLst>
                              <p:par>
                                <p:cTn id="35" presetID="2" presetClass="entr" presetSubtype="4" fill="hold" grpId="0" nodeType="afterEffect">
                                  <p:stCondLst>
                                    <p:cond delay="25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5000"/>
                            </p:stCondLst>
                            <p:childTnLst>
                              <p:par>
                                <p:cTn id="40" presetID="2" presetClass="entr" presetSubtype="4" fill="hold" nodeType="afterEffect">
                                  <p:stCondLst>
                                    <p:cond delay="25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additive="base">
                                        <p:cTn id="4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5750"/>
                            </p:stCondLst>
                            <p:childTnLst>
                              <p:par>
                                <p:cTn id="45" presetID="2" presetClass="entr" presetSubtype="4" fill="hold" grpId="0" nodeType="afterEffect">
                                  <p:stCondLst>
                                    <p:cond delay="500"/>
                                  </p:stCondLst>
                                  <p:childTnLst>
                                    <p:set>
                                      <p:cBhvr>
                                        <p:cTn id="46" dur="1" fill="hold">
                                          <p:stCondLst>
                                            <p:cond delay="0"/>
                                          </p:stCondLst>
                                        </p:cTn>
                                        <p:tgtEl>
                                          <p:spTgt spid="7">
                                            <p:txEl>
                                              <p:pRg st="0" end="0"/>
                                            </p:txEl>
                                          </p:spTgt>
                                        </p:tgtEl>
                                        <p:attrNameLst>
                                          <p:attrName>style.visibility</p:attrName>
                                        </p:attrNameLst>
                                      </p:cBhvr>
                                      <p:to>
                                        <p:strVal val="visible"/>
                                      </p:to>
                                    </p:set>
                                    <p:anim calcmode="lin" valueType="num">
                                      <p:cBhvr additive="base">
                                        <p:cTn id="4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6750"/>
                            </p:stCondLst>
                            <p:childTnLst>
                              <p:par>
                                <p:cTn id="50" presetID="2" presetClass="entr" presetSubtype="4" fill="hold" grpId="0" nodeType="afterEffect">
                                  <p:stCondLst>
                                    <p:cond delay="250"/>
                                  </p:stCondLst>
                                  <p:childTnLst>
                                    <p:set>
                                      <p:cBhvr>
                                        <p:cTn id="51" dur="1" fill="hold">
                                          <p:stCondLst>
                                            <p:cond delay="0"/>
                                          </p:stCondLst>
                                        </p:cTn>
                                        <p:tgtEl>
                                          <p:spTgt spid="7">
                                            <p:txEl>
                                              <p:pRg st="1" end="1"/>
                                            </p:txEl>
                                          </p:spTgt>
                                        </p:tgtEl>
                                        <p:attrNameLst>
                                          <p:attrName>style.visibility</p:attrName>
                                        </p:attrNameLst>
                                      </p:cBhvr>
                                      <p:to>
                                        <p:strVal val="visible"/>
                                      </p:to>
                                    </p:set>
                                    <p:anim calcmode="lin" valueType="num">
                                      <p:cBhvr additive="base">
                                        <p:cTn id="5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7500"/>
                            </p:stCondLst>
                            <p:childTnLst>
                              <p:par>
                                <p:cTn id="55" presetID="2" presetClass="entr" presetSubtype="4" fill="hold" grpId="0" nodeType="afterEffect">
                                  <p:stCondLst>
                                    <p:cond delay="500"/>
                                  </p:stCondLst>
                                  <p:childTnLst>
                                    <p:set>
                                      <p:cBhvr>
                                        <p:cTn id="56" dur="1" fill="hold">
                                          <p:stCondLst>
                                            <p:cond delay="0"/>
                                          </p:stCondLst>
                                        </p:cTn>
                                        <p:tgtEl>
                                          <p:spTgt spid="7">
                                            <p:txEl>
                                              <p:pRg st="2" end="2"/>
                                            </p:txEl>
                                          </p:spTgt>
                                        </p:tgtEl>
                                        <p:attrNameLst>
                                          <p:attrName>style.visibility</p:attrName>
                                        </p:attrNameLst>
                                      </p:cBhvr>
                                      <p:to>
                                        <p:strVal val="visible"/>
                                      </p:to>
                                    </p:set>
                                    <p:anim calcmode="lin" valueType="num">
                                      <p:cBhvr additive="base">
                                        <p:cTn id="5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8500"/>
                            </p:stCondLst>
                            <p:childTnLst>
                              <p:par>
                                <p:cTn id="60" presetID="2" presetClass="entr" presetSubtype="4" fill="hold" grpId="0" nodeType="afterEffect">
                                  <p:stCondLst>
                                    <p:cond delay="500"/>
                                  </p:stCondLst>
                                  <p:childTnLst>
                                    <p:set>
                                      <p:cBhvr>
                                        <p:cTn id="61" dur="1" fill="hold">
                                          <p:stCondLst>
                                            <p:cond delay="0"/>
                                          </p:stCondLst>
                                        </p:cTn>
                                        <p:tgtEl>
                                          <p:spTgt spid="7">
                                            <p:txEl>
                                              <p:pRg st="3" end="3"/>
                                            </p:txEl>
                                          </p:spTgt>
                                        </p:tgtEl>
                                        <p:attrNameLst>
                                          <p:attrName>style.visibility</p:attrName>
                                        </p:attrNameLst>
                                      </p:cBhvr>
                                      <p:to>
                                        <p:strVal val="visible"/>
                                      </p:to>
                                    </p:set>
                                    <p:anim calcmode="lin" valueType="num">
                                      <p:cBhvr additive="base">
                                        <p:cTn id="6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9500"/>
                            </p:stCondLst>
                            <p:childTnLst>
                              <p:par>
                                <p:cTn id="65" presetID="2" presetClass="entr" presetSubtype="4" fill="hold" grpId="0" nodeType="afterEffect">
                                  <p:stCondLst>
                                    <p:cond delay="500"/>
                                  </p:stCondLst>
                                  <p:childTnLst>
                                    <p:set>
                                      <p:cBhvr>
                                        <p:cTn id="66" dur="1" fill="hold">
                                          <p:stCondLst>
                                            <p:cond delay="0"/>
                                          </p:stCondLst>
                                        </p:cTn>
                                        <p:tgtEl>
                                          <p:spTgt spid="7">
                                            <p:txEl>
                                              <p:pRg st="4" end="4"/>
                                            </p:txEl>
                                          </p:spTgt>
                                        </p:tgtEl>
                                        <p:attrNameLst>
                                          <p:attrName>style.visibility</p:attrName>
                                        </p:attrNameLst>
                                      </p:cBhvr>
                                      <p:to>
                                        <p:strVal val="visible"/>
                                      </p:to>
                                    </p:set>
                                    <p:anim calcmode="lin" valueType="num">
                                      <p:cBhvr additive="base">
                                        <p:cTn id="6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P spid="7" grpId="0" uiExpand="1"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314329-8C72-4CB1-B45A-41427FAED935}"/>
              </a:ext>
            </a:extLst>
          </p:cNvPr>
          <p:cNvSpPr>
            <a:spLocks noGrp="1"/>
          </p:cNvSpPr>
          <p:nvPr>
            <p:ph type="title"/>
          </p:nvPr>
        </p:nvSpPr>
        <p:spPr/>
        <p:txBody>
          <a:bodyPr/>
          <a:lstStyle/>
          <a:p>
            <a:r>
              <a:rPr kumimoji="1" lang="en-US" altLang="ja-JP" dirty="0"/>
              <a:t>5. Cause of the lack of confidence in the law's problem-solving capabilities</a:t>
            </a:r>
            <a:endParaRPr kumimoji="1" lang="ja-JP" altLang="en-US" dirty="0"/>
          </a:p>
        </p:txBody>
      </p:sp>
      <p:sp>
        <p:nvSpPr>
          <p:cNvPr id="3" name="コンテンツ プレースホルダー 2">
            <a:extLst>
              <a:ext uri="{FF2B5EF4-FFF2-40B4-BE49-F238E27FC236}">
                <a16:creationId xmlns:a16="http://schemas.microsoft.com/office/drawing/2014/main" id="{096C3660-D7F9-49DF-8B9F-CBF3F2FB0A4A}"/>
              </a:ext>
            </a:extLst>
          </p:cNvPr>
          <p:cNvSpPr>
            <a:spLocks noGrp="1"/>
          </p:cNvSpPr>
          <p:nvPr>
            <p:ph idx="1"/>
          </p:nvPr>
        </p:nvSpPr>
        <p:spPr/>
        <p:txBody>
          <a:bodyPr>
            <a:normAutofit lnSpcReduction="10000"/>
          </a:bodyPr>
          <a:lstStyle/>
          <a:p>
            <a:r>
              <a:rPr kumimoji="1" lang="en-US" altLang="ja-JP" sz="4000" dirty="0"/>
              <a:t>I would like to discuss why such a well-functioning law has not yet to gain the full trust of the public. </a:t>
            </a:r>
          </a:p>
          <a:p>
            <a:r>
              <a:rPr kumimoji="1" lang="en-US" altLang="ja-JP" sz="4000" dirty="0"/>
              <a:t>In this lecture, we hypothesize that the law was so focused on the combination of requirements and effects that it failed to clarify the moral reasons why the combination of requirements and effects was reasonable or ideal.</a:t>
            </a:r>
            <a:endParaRPr kumimoji="1" lang="ja-JP" altLang="en-US" sz="4000" dirty="0"/>
          </a:p>
        </p:txBody>
      </p:sp>
      <p:sp>
        <p:nvSpPr>
          <p:cNvPr id="4" name="日付プレースホルダー 3">
            <a:extLst>
              <a:ext uri="{FF2B5EF4-FFF2-40B4-BE49-F238E27FC236}">
                <a16:creationId xmlns:a16="http://schemas.microsoft.com/office/drawing/2014/main" id="{52AB0F50-F2D4-445B-87A3-98AE4F756614}"/>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D234870D-0C64-4082-B817-9BE625771149}"/>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6E5A3C96-A345-41BE-A6DD-94E93C9CC7AA}"/>
              </a:ext>
            </a:extLst>
          </p:cNvPr>
          <p:cNvSpPr>
            <a:spLocks noGrp="1"/>
          </p:cNvSpPr>
          <p:nvPr>
            <p:ph type="sldNum" sz="quarter" idx="12"/>
          </p:nvPr>
        </p:nvSpPr>
        <p:spPr/>
        <p:txBody>
          <a:bodyPr/>
          <a:lstStyle/>
          <a:p>
            <a:fld id="{63BA93C4-2A5C-4B4B-B565-ADAA94AD8651}" type="slidenum">
              <a:rPr kumimoji="1" lang="ja-JP" altLang="en-US" smtClean="0"/>
              <a:t>12</a:t>
            </a:fld>
            <a:endParaRPr kumimoji="1" lang="ja-JP" altLang="en-US"/>
          </a:p>
        </p:txBody>
      </p:sp>
    </p:spTree>
    <p:extLst>
      <p:ext uri="{BB962C8B-B14F-4D97-AF65-F5344CB8AC3E}">
        <p14:creationId xmlns:p14="http://schemas.microsoft.com/office/powerpoint/2010/main" val="161808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4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71464A-B016-416C-AE5D-1C20F1FE562F}"/>
              </a:ext>
            </a:extLst>
          </p:cNvPr>
          <p:cNvSpPr>
            <a:spLocks noGrp="1"/>
          </p:cNvSpPr>
          <p:nvPr>
            <p:ph type="title"/>
          </p:nvPr>
        </p:nvSpPr>
        <p:spPr/>
        <p:txBody>
          <a:bodyPr/>
          <a:lstStyle/>
          <a:p>
            <a:r>
              <a:rPr kumimoji="1" lang="en-US" altLang="ja-JP" dirty="0"/>
              <a:t>6. Necessity of supplementing the function of explaining law by virtue of morality</a:t>
            </a:r>
            <a:endParaRPr kumimoji="1" lang="ja-JP" altLang="en-US" dirty="0"/>
          </a:p>
        </p:txBody>
      </p:sp>
      <p:sp>
        <p:nvSpPr>
          <p:cNvPr id="3" name="コンテンツ プレースホルダー 2">
            <a:extLst>
              <a:ext uri="{FF2B5EF4-FFF2-40B4-BE49-F238E27FC236}">
                <a16:creationId xmlns:a16="http://schemas.microsoft.com/office/drawing/2014/main" id="{8EAB70F3-F7D1-4282-A868-B1B581671DBE}"/>
              </a:ext>
            </a:extLst>
          </p:cNvPr>
          <p:cNvSpPr>
            <a:spLocks noGrp="1"/>
          </p:cNvSpPr>
          <p:nvPr>
            <p:ph idx="1"/>
          </p:nvPr>
        </p:nvSpPr>
        <p:spPr/>
        <p:txBody>
          <a:bodyPr>
            <a:normAutofit/>
          </a:bodyPr>
          <a:lstStyle/>
          <a:p>
            <a:r>
              <a:rPr kumimoji="1" lang="en-US" altLang="ja-JP" sz="4000" dirty="0"/>
              <a:t>In order to test this hypothesis, I would like to make it clear that the existing conflict between law and morality can be restored by supplementing the explanation of the moral reasons behind the law, which consists of a combination of requirements and effects.</a:t>
            </a:r>
            <a:endParaRPr kumimoji="1" lang="ja-JP" altLang="en-US" sz="4000" dirty="0"/>
          </a:p>
        </p:txBody>
      </p:sp>
      <p:sp>
        <p:nvSpPr>
          <p:cNvPr id="4" name="日付プレースホルダー 3">
            <a:extLst>
              <a:ext uri="{FF2B5EF4-FFF2-40B4-BE49-F238E27FC236}">
                <a16:creationId xmlns:a16="http://schemas.microsoft.com/office/drawing/2014/main" id="{AC67EB19-7F4D-4A87-83C7-596BE0135611}"/>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4934CCC1-2003-4EC8-9A41-00771F378C06}"/>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AD0527DC-FD97-4FF3-9F37-233A0AD3153D}"/>
              </a:ext>
            </a:extLst>
          </p:cNvPr>
          <p:cNvSpPr>
            <a:spLocks noGrp="1"/>
          </p:cNvSpPr>
          <p:nvPr>
            <p:ph type="sldNum" sz="quarter" idx="12"/>
          </p:nvPr>
        </p:nvSpPr>
        <p:spPr/>
        <p:txBody>
          <a:bodyPr/>
          <a:lstStyle/>
          <a:p>
            <a:fld id="{63BA93C4-2A5C-4B4B-B565-ADAA94AD8651}" type="slidenum">
              <a:rPr kumimoji="1" lang="ja-JP" altLang="en-US" smtClean="0"/>
              <a:t>13</a:t>
            </a:fld>
            <a:endParaRPr kumimoji="1" lang="ja-JP" altLang="en-US"/>
          </a:p>
        </p:txBody>
      </p:sp>
    </p:spTree>
    <p:extLst>
      <p:ext uri="{BB962C8B-B14F-4D97-AF65-F5344CB8AC3E}">
        <p14:creationId xmlns:p14="http://schemas.microsoft.com/office/powerpoint/2010/main" val="3134959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5908D0-F58D-442D-9697-F3F3AEE7935C}"/>
              </a:ext>
            </a:extLst>
          </p:cNvPr>
          <p:cNvSpPr>
            <a:spLocks noGrp="1"/>
          </p:cNvSpPr>
          <p:nvPr>
            <p:ph type="title"/>
          </p:nvPr>
        </p:nvSpPr>
        <p:spPr/>
        <p:txBody>
          <a:bodyPr>
            <a:normAutofit fontScale="90000"/>
          </a:bodyPr>
          <a:lstStyle/>
          <a:p>
            <a:r>
              <a:rPr kumimoji="1" lang="en-US" altLang="ja-JP" dirty="0"/>
              <a:t>7. Proper control of mirror neurons and the realization of peace through law and morality</a:t>
            </a:r>
            <a:endParaRPr kumimoji="1" lang="ja-JP" altLang="en-US" dirty="0"/>
          </a:p>
        </p:txBody>
      </p:sp>
      <p:sp>
        <p:nvSpPr>
          <p:cNvPr id="3" name="コンテンツ プレースホルダー 2">
            <a:extLst>
              <a:ext uri="{FF2B5EF4-FFF2-40B4-BE49-F238E27FC236}">
                <a16:creationId xmlns:a16="http://schemas.microsoft.com/office/drawing/2014/main" id="{1ED27479-63AC-47B0-A9EE-60C7B9E3ACBA}"/>
              </a:ext>
            </a:extLst>
          </p:cNvPr>
          <p:cNvSpPr>
            <a:spLocks noGrp="1"/>
          </p:cNvSpPr>
          <p:nvPr>
            <p:ph idx="1"/>
          </p:nvPr>
        </p:nvSpPr>
        <p:spPr/>
        <p:txBody>
          <a:bodyPr>
            <a:normAutofit lnSpcReduction="10000"/>
          </a:bodyPr>
          <a:lstStyle/>
          <a:p>
            <a:r>
              <a:rPr kumimoji="1" lang="en-US" altLang="ja-JP" sz="3200" dirty="0"/>
              <a:t>In this lecture, based on the above considerations, we will consider how to properly control mirror neurons in our brain by complementing the excellent conflict resolution of law with the moral explanation function. </a:t>
            </a:r>
          </a:p>
          <a:p>
            <a:r>
              <a:rPr kumimoji="1" lang="en-US" altLang="ja-JP" sz="3200" dirty="0"/>
              <a:t>In other words, we will further evolve the functions of the mirror neurons, which are called "return a smile to" or "empathy function", while we will consider how to properly control the "retaliate if one is beaten" or "retaliatory function" of the mirror neurons.</a:t>
            </a:r>
          </a:p>
          <a:p>
            <a:r>
              <a:rPr kumimoji="1" lang="en-US" altLang="ja-JP" sz="3200" dirty="0"/>
              <a:t>Through this, we will seek ways to realize world peace.</a:t>
            </a:r>
            <a:endParaRPr kumimoji="1" lang="ja-JP" altLang="en-US" sz="3200" dirty="0"/>
          </a:p>
        </p:txBody>
      </p:sp>
      <p:sp>
        <p:nvSpPr>
          <p:cNvPr id="4" name="日付プレースホルダー 3">
            <a:extLst>
              <a:ext uri="{FF2B5EF4-FFF2-40B4-BE49-F238E27FC236}">
                <a16:creationId xmlns:a16="http://schemas.microsoft.com/office/drawing/2014/main" id="{7C7C81A8-224C-41DD-963A-692C9C76B773}"/>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D58D697A-DB20-4F49-9900-ACA303DB827B}"/>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40D975DD-6591-4DFE-B6CF-DE57CF5B9B3C}"/>
              </a:ext>
            </a:extLst>
          </p:cNvPr>
          <p:cNvSpPr>
            <a:spLocks noGrp="1"/>
          </p:cNvSpPr>
          <p:nvPr>
            <p:ph type="sldNum" sz="quarter" idx="12"/>
          </p:nvPr>
        </p:nvSpPr>
        <p:spPr/>
        <p:txBody>
          <a:bodyPr/>
          <a:lstStyle/>
          <a:p>
            <a:fld id="{63BA93C4-2A5C-4B4B-B565-ADAA94AD8651}" type="slidenum">
              <a:rPr kumimoji="1" lang="ja-JP" altLang="en-US" smtClean="0"/>
              <a:t>14</a:t>
            </a:fld>
            <a:endParaRPr kumimoji="1" lang="ja-JP" altLang="en-US"/>
          </a:p>
        </p:txBody>
      </p:sp>
    </p:spTree>
    <p:extLst>
      <p:ext uri="{BB962C8B-B14F-4D97-AF65-F5344CB8AC3E}">
        <p14:creationId xmlns:p14="http://schemas.microsoft.com/office/powerpoint/2010/main" val="197415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4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CAEEABB-BD01-4027-B1CE-E2CD70334D40}"/>
              </a:ext>
            </a:extLst>
          </p:cNvPr>
          <p:cNvSpPr>
            <a:spLocks noGrp="1"/>
          </p:cNvSpPr>
          <p:nvPr>
            <p:ph type="title"/>
          </p:nvPr>
        </p:nvSpPr>
        <p:spPr>
          <a:xfrm>
            <a:off x="831850" y="1709738"/>
            <a:ext cx="10515600" cy="2329827"/>
          </a:xfrm>
        </p:spPr>
        <p:txBody>
          <a:bodyPr/>
          <a:lstStyle/>
          <a:p>
            <a:r>
              <a:rPr lang="en-US" altLang="ja-JP" dirty="0"/>
              <a:t>Preface</a:t>
            </a:r>
            <a:endParaRPr lang="ja-JP" altLang="en-US" dirty="0"/>
          </a:p>
        </p:txBody>
      </p:sp>
      <p:sp>
        <p:nvSpPr>
          <p:cNvPr id="8" name="テキスト プレースホルダー 7">
            <a:extLst>
              <a:ext uri="{FF2B5EF4-FFF2-40B4-BE49-F238E27FC236}">
                <a16:creationId xmlns:a16="http://schemas.microsoft.com/office/drawing/2014/main" id="{3A4A50DD-B64B-42BD-BB75-77C1F1076F45}"/>
              </a:ext>
            </a:extLst>
          </p:cNvPr>
          <p:cNvSpPr>
            <a:spLocks noGrp="1"/>
          </p:cNvSpPr>
          <p:nvPr>
            <p:ph type="body" idx="1"/>
          </p:nvPr>
        </p:nvSpPr>
        <p:spPr>
          <a:xfrm>
            <a:off x="831850" y="4224338"/>
            <a:ext cx="10515600" cy="1500187"/>
          </a:xfrm>
        </p:spPr>
        <p:txBody>
          <a:bodyPr>
            <a:normAutofit/>
          </a:bodyPr>
          <a:lstStyle/>
          <a:p>
            <a:pPr algn="ctr"/>
            <a:r>
              <a:rPr lang="en-US" altLang="ja-JP" sz="3200" dirty="0">
                <a:solidFill>
                  <a:schemeClr val="tx1"/>
                </a:solidFill>
              </a:rPr>
              <a:t>Purpose, Method and Result of Law</a:t>
            </a:r>
          </a:p>
          <a:p>
            <a:pPr algn="ctr"/>
            <a:r>
              <a:rPr lang="en-US" altLang="ja-JP" sz="3200" dirty="0">
                <a:solidFill>
                  <a:schemeClr val="tx1"/>
                </a:solidFill>
              </a:rPr>
              <a:t>Relationship among Law, Morality and Religion</a:t>
            </a:r>
            <a:endParaRPr lang="ja-JP" altLang="en-US" sz="3200" dirty="0">
              <a:solidFill>
                <a:schemeClr val="tx1"/>
              </a:solidFill>
            </a:endParaRPr>
          </a:p>
        </p:txBody>
      </p:sp>
      <p:sp>
        <p:nvSpPr>
          <p:cNvPr id="4" name="日付プレースホルダー 3">
            <a:extLst>
              <a:ext uri="{FF2B5EF4-FFF2-40B4-BE49-F238E27FC236}">
                <a16:creationId xmlns:a16="http://schemas.microsoft.com/office/drawing/2014/main" id="{1F8BBA9B-8E61-451A-93E0-07D0C4D37787}"/>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E29AF213-E9A7-48F7-B9C3-5E37F13BAF14}"/>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6F2E03CF-F01C-4A52-AC12-E20F9DD43226}"/>
              </a:ext>
            </a:extLst>
          </p:cNvPr>
          <p:cNvSpPr>
            <a:spLocks noGrp="1"/>
          </p:cNvSpPr>
          <p:nvPr>
            <p:ph type="sldNum" sz="quarter" idx="12"/>
          </p:nvPr>
        </p:nvSpPr>
        <p:spPr/>
        <p:txBody>
          <a:bodyPr/>
          <a:lstStyle/>
          <a:p>
            <a:fld id="{63BA93C4-2A5C-4B4B-B565-ADAA94AD8651}" type="slidenum">
              <a:rPr kumimoji="1" lang="ja-JP" altLang="en-US" smtClean="0"/>
              <a:t>15</a:t>
            </a:fld>
            <a:endParaRPr kumimoji="1" lang="ja-JP" altLang="en-US"/>
          </a:p>
        </p:txBody>
      </p:sp>
    </p:spTree>
    <p:extLst>
      <p:ext uri="{BB962C8B-B14F-4D97-AF65-F5344CB8AC3E}">
        <p14:creationId xmlns:p14="http://schemas.microsoft.com/office/powerpoint/2010/main" val="114644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750"/>
                                        <p:tgtEl>
                                          <p:spTgt spid="8">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4FF2600B-84E6-4996-9336-C85D43E8BB92}"/>
              </a:ext>
            </a:extLst>
          </p:cNvPr>
          <p:cNvSpPr>
            <a:spLocks noGrp="1"/>
          </p:cNvSpPr>
          <p:nvPr>
            <p:ph type="title"/>
          </p:nvPr>
        </p:nvSpPr>
        <p:spPr>
          <a:xfrm>
            <a:off x="838200" y="365125"/>
            <a:ext cx="10515600" cy="648129"/>
          </a:xfrm>
        </p:spPr>
        <p:txBody>
          <a:bodyPr>
            <a:normAutofit fontScale="90000"/>
          </a:bodyPr>
          <a:lstStyle/>
          <a:p>
            <a:r>
              <a:rPr lang="en-US" altLang="ja-JP" dirty="0"/>
              <a:t>Type and source of Laws</a:t>
            </a:r>
            <a:endParaRPr lang="ja-JP" altLang="en-US" dirty="0"/>
          </a:p>
        </p:txBody>
      </p:sp>
      <p:sp>
        <p:nvSpPr>
          <p:cNvPr id="4" name="日付プレースホルダー 3">
            <a:extLst>
              <a:ext uri="{FF2B5EF4-FFF2-40B4-BE49-F238E27FC236}">
                <a16:creationId xmlns:a16="http://schemas.microsoft.com/office/drawing/2014/main" id="{814AFAB5-EA38-4035-A564-96B8B084F7B4}"/>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21121B96-CD83-49A5-B413-52149EBEFF95}"/>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1E9625DF-747E-428C-BD61-C6F393EAA69C}"/>
              </a:ext>
            </a:extLst>
          </p:cNvPr>
          <p:cNvSpPr>
            <a:spLocks noGrp="1"/>
          </p:cNvSpPr>
          <p:nvPr>
            <p:ph type="sldNum" sz="quarter" idx="12"/>
          </p:nvPr>
        </p:nvSpPr>
        <p:spPr/>
        <p:txBody>
          <a:bodyPr/>
          <a:lstStyle/>
          <a:p>
            <a:fld id="{63BA93C4-2A5C-4B4B-B565-ADAA94AD8651}" type="slidenum">
              <a:rPr kumimoji="1" lang="ja-JP" altLang="en-US" smtClean="0"/>
              <a:t>16</a:t>
            </a:fld>
            <a:endParaRPr kumimoji="1" lang="ja-JP" altLang="en-US"/>
          </a:p>
        </p:txBody>
      </p:sp>
      <p:graphicFrame>
        <p:nvGraphicFramePr>
          <p:cNvPr id="8" name="図表 7">
            <a:extLst>
              <a:ext uri="{FF2B5EF4-FFF2-40B4-BE49-F238E27FC236}">
                <a16:creationId xmlns:a16="http://schemas.microsoft.com/office/drawing/2014/main" id="{ACE92E51-C6FB-4149-BE45-557CD4F81F83}"/>
              </a:ext>
            </a:extLst>
          </p:cNvPr>
          <p:cNvGraphicFramePr/>
          <p:nvPr>
            <p:extLst>
              <p:ext uri="{D42A27DB-BD31-4B8C-83A1-F6EECF244321}">
                <p14:modId xmlns:p14="http://schemas.microsoft.com/office/powerpoint/2010/main" val="2752257172"/>
              </p:ext>
            </p:extLst>
          </p:nvPr>
        </p:nvGraphicFramePr>
        <p:xfrm>
          <a:off x="407086" y="1226234"/>
          <a:ext cx="11390085" cy="4911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楕円 8">
            <a:extLst>
              <a:ext uri="{FF2B5EF4-FFF2-40B4-BE49-F238E27FC236}">
                <a16:creationId xmlns:a16="http://schemas.microsoft.com/office/drawing/2014/main" id="{8C300EE5-910D-4A35-A86D-E99AD3FB5C09}"/>
              </a:ext>
            </a:extLst>
          </p:cNvPr>
          <p:cNvSpPr/>
          <p:nvPr/>
        </p:nvSpPr>
        <p:spPr>
          <a:xfrm>
            <a:off x="7824486" y="4109890"/>
            <a:ext cx="3622875" cy="1423020"/>
          </a:xfrm>
          <a:prstGeom prst="ellipse">
            <a:avLst/>
          </a:prstGeom>
          <a:solidFill>
            <a:schemeClr val="accent6">
              <a:lumMod val="20000"/>
              <a:lumOff val="80000"/>
            </a:schemeClr>
          </a:solidFill>
          <a:ln w="38100">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800" b="1" dirty="0">
                <a:latin typeface="Times New Roman" panose="02020603050405020304" pitchFamily="18" charset="0"/>
                <a:cs typeface="Times New Roman" panose="02020603050405020304" pitchFamily="18" charset="0"/>
              </a:rPr>
              <a:t>Moral Code</a:t>
            </a:r>
          </a:p>
          <a:p>
            <a:pPr algn="ctr"/>
            <a:r>
              <a:rPr lang="en-US" altLang="ja-JP" sz="2800" b="1" dirty="0">
                <a:latin typeface="Times New Roman" panose="02020603050405020304" pitchFamily="18" charset="0"/>
                <a:cs typeface="Times New Roman" panose="02020603050405020304" pitchFamily="18" charset="0"/>
              </a:rPr>
              <a:t>Religious Code</a:t>
            </a:r>
            <a:endParaRPr kumimoji="1" lang="ja-JP" altLang="en-US" sz="2800" b="1" dirty="0">
              <a:latin typeface="Times New Roman" panose="02020603050405020304" pitchFamily="18" charset="0"/>
              <a:cs typeface="Times New Roman" panose="02020603050405020304" pitchFamily="18" charset="0"/>
            </a:endParaRPr>
          </a:p>
        </p:txBody>
      </p:sp>
      <p:cxnSp>
        <p:nvCxnSpPr>
          <p:cNvPr id="10" name="直線矢印コネクタ 9">
            <a:extLst>
              <a:ext uri="{FF2B5EF4-FFF2-40B4-BE49-F238E27FC236}">
                <a16:creationId xmlns:a16="http://schemas.microsoft.com/office/drawing/2014/main" id="{06BA269C-BB32-4F35-A415-1BD9D4E4CB37}"/>
              </a:ext>
            </a:extLst>
          </p:cNvPr>
          <p:cNvCxnSpPr>
            <a:cxnSpLocks/>
            <a:endCxn id="9" idx="2"/>
          </p:cNvCxnSpPr>
          <p:nvPr/>
        </p:nvCxnSpPr>
        <p:spPr>
          <a:xfrm>
            <a:off x="6067168" y="4201297"/>
            <a:ext cx="1757318" cy="620103"/>
          </a:xfrm>
          <a:prstGeom prst="straightConnector1">
            <a:avLst/>
          </a:prstGeom>
          <a:ln w="38100">
            <a:solidFill>
              <a:schemeClr val="accent6">
                <a:lumMod val="75000"/>
              </a:schemeClr>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9A945D96-7749-42AD-B666-59EE0BD0CD2A}"/>
              </a:ext>
            </a:extLst>
          </p:cNvPr>
          <p:cNvCxnSpPr>
            <a:cxnSpLocks/>
            <a:endCxn id="9" idx="2"/>
          </p:cNvCxnSpPr>
          <p:nvPr/>
        </p:nvCxnSpPr>
        <p:spPr>
          <a:xfrm>
            <a:off x="6067168" y="4821400"/>
            <a:ext cx="1757318" cy="0"/>
          </a:xfrm>
          <a:prstGeom prst="straightConnector1">
            <a:avLst/>
          </a:prstGeom>
          <a:ln w="38100">
            <a:solidFill>
              <a:schemeClr val="accent6">
                <a:lumMod val="75000"/>
              </a:schemeClr>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2A6A4EC7-08E3-4710-B333-28903A4153ED}"/>
              </a:ext>
            </a:extLst>
          </p:cNvPr>
          <p:cNvCxnSpPr>
            <a:cxnSpLocks/>
            <a:endCxn id="9" idx="2"/>
          </p:cNvCxnSpPr>
          <p:nvPr/>
        </p:nvCxnSpPr>
        <p:spPr>
          <a:xfrm flipV="1">
            <a:off x="5993027" y="4821400"/>
            <a:ext cx="1831459" cy="924490"/>
          </a:xfrm>
          <a:prstGeom prst="straightConnector1">
            <a:avLst/>
          </a:prstGeom>
          <a:ln w="38100">
            <a:solidFill>
              <a:schemeClr val="accent6">
                <a:lumMod val="75000"/>
              </a:schemeClr>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84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graphicEl>
                                              <a:dgm id="{3F315057-A153-4CA2-9096-F6CDF2EF654E}"/>
                                            </p:graphicEl>
                                          </p:spTgt>
                                        </p:tgtEl>
                                        <p:attrNameLst>
                                          <p:attrName>style.visibility</p:attrName>
                                        </p:attrNameLst>
                                      </p:cBhvr>
                                      <p:to>
                                        <p:strVal val="visible"/>
                                      </p:to>
                                    </p:set>
                                    <p:animEffect transition="in" filter="wipe(left)">
                                      <p:cBhvr>
                                        <p:cTn id="7" dur="500"/>
                                        <p:tgtEl>
                                          <p:spTgt spid="8">
                                            <p:graphicEl>
                                              <a:dgm id="{3F315057-A153-4CA2-9096-F6CDF2EF654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dgm id="{841916F9-4E71-4C1A-933A-3F8E9D685541}"/>
                                            </p:graphicEl>
                                          </p:spTgt>
                                        </p:tgtEl>
                                        <p:attrNameLst>
                                          <p:attrName>style.visibility</p:attrName>
                                        </p:attrNameLst>
                                      </p:cBhvr>
                                      <p:to>
                                        <p:strVal val="visible"/>
                                      </p:to>
                                    </p:set>
                                    <p:animEffect transition="in" filter="wipe(left)">
                                      <p:cBhvr>
                                        <p:cTn id="12" dur="500"/>
                                        <p:tgtEl>
                                          <p:spTgt spid="8">
                                            <p:graphicEl>
                                              <a:dgm id="{841916F9-4E71-4C1A-933A-3F8E9D685541}"/>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graphicEl>
                                              <a:dgm id="{C92C4C86-0945-446A-A501-A6C304432719}"/>
                                            </p:graphicEl>
                                          </p:spTgt>
                                        </p:tgtEl>
                                        <p:attrNameLst>
                                          <p:attrName>style.visibility</p:attrName>
                                        </p:attrNameLst>
                                      </p:cBhvr>
                                      <p:to>
                                        <p:strVal val="visible"/>
                                      </p:to>
                                    </p:set>
                                    <p:animEffect transition="in" filter="wipe(left)">
                                      <p:cBhvr>
                                        <p:cTn id="16" dur="500"/>
                                        <p:tgtEl>
                                          <p:spTgt spid="8">
                                            <p:graphicEl>
                                              <a:dgm id="{C92C4C86-0945-446A-A501-A6C304432719}"/>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graphicEl>
                                              <a:dgm id="{88C86921-1205-4B2C-8B20-631A1DB3CCB0}"/>
                                            </p:graphicEl>
                                          </p:spTgt>
                                        </p:tgtEl>
                                        <p:attrNameLst>
                                          <p:attrName>style.visibility</p:attrName>
                                        </p:attrNameLst>
                                      </p:cBhvr>
                                      <p:to>
                                        <p:strVal val="visible"/>
                                      </p:to>
                                    </p:set>
                                    <p:animEffect transition="in" filter="wipe(left)">
                                      <p:cBhvr>
                                        <p:cTn id="21" dur="500"/>
                                        <p:tgtEl>
                                          <p:spTgt spid="8">
                                            <p:graphicEl>
                                              <a:dgm id="{88C86921-1205-4B2C-8B20-631A1DB3CCB0}"/>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graphicEl>
                                              <a:dgm id="{77AC3F91-39DE-487B-8A8C-7370C4618696}"/>
                                            </p:graphicEl>
                                          </p:spTgt>
                                        </p:tgtEl>
                                        <p:attrNameLst>
                                          <p:attrName>style.visibility</p:attrName>
                                        </p:attrNameLst>
                                      </p:cBhvr>
                                      <p:to>
                                        <p:strVal val="visible"/>
                                      </p:to>
                                    </p:set>
                                    <p:animEffect transition="in" filter="wipe(left)">
                                      <p:cBhvr>
                                        <p:cTn id="25" dur="500"/>
                                        <p:tgtEl>
                                          <p:spTgt spid="8">
                                            <p:graphicEl>
                                              <a:dgm id="{77AC3F91-39DE-487B-8A8C-7370C4618696}"/>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graphicEl>
                                              <a:dgm id="{160A36F0-DEED-49BD-91B1-D9491373F4EF}"/>
                                            </p:graphicEl>
                                          </p:spTgt>
                                        </p:tgtEl>
                                        <p:attrNameLst>
                                          <p:attrName>style.visibility</p:attrName>
                                        </p:attrNameLst>
                                      </p:cBhvr>
                                      <p:to>
                                        <p:strVal val="visible"/>
                                      </p:to>
                                    </p:set>
                                    <p:animEffect transition="in" filter="wipe(left)">
                                      <p:cBhvr>
                                        <p:cTn id="30" dur="500"/>
                                        <p:tgtEl>
                                          <p:spTgt spid="8">
                                            <p:graphicEl>
                                              <a:dgm id="{160A36F0-DEED-49BD-91B1-D9491373F4EF}"/>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8">
                                            <p:graphicEl>
                                              <a:dgm id="{C6BA9548-E9B8-4BC9-90F8-D25F4DA6CC6D}"/>
                                            </p:graphicEl>
                                          </p:spTgt>
                                        </p:tgtEl>
                                        <p:attrNameLst>
                                          <p:attrName>style.visibility</p:attrName>
                                        </p:attrNameLst>
                                      </p:cBhvr>
                                      <p:to>
                                        <p:strVal val="visible"/>
                                      </p:to>
                                    </p:set>
                                    <p:animEffect transition="in" filter="wipe(left)">
                                      <p:cBhvr>
                                        <p:cTn id="34" dur="500"/>
                                        <p:tgtEl>
                                          <p:spTgt spid="8">
                                            <p:graphicEl>
                                              <a:dgm id="{C6BA9548-E9B8-4BC9-90F8-D25F4DA6CC6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graphicEl>
                                              <a:dgm id="{E7CEAF17-17B9-44B8-972B-D1E7D21764A9}"/>
                                            </p:graphicEl>
                                          </p:spTgt>
                                        </p:tgtEl>
                                        <p:attrNameLst>
                                          <p:attrName>style.visibility</p:attrName>
                                        </p:attrNameLst>
                                      </p:cBhvr>
                                      <p:to>
                                        <p:strVal val="visible"/>
                                      </p:to>
                                    </p:set>
                                    <p:animEffect transition="in" filter="wipe(left)">
                                      <p:cBhvr>
                                        <p:cTn id="39" dur="500"/>
                                        <p:tgtEl>
                                          <p:spTgt spid="8">
                                            <p:graphicEl>
                                              <a:dgm id="{E7CEAF17-17B9-44B8-972B-D1E7D21764A9}"/>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graphicEl>
                                              <a:dgm id="{F04CF7CD-AFCD-4F05-8B26-FB6A338287FD}"/>
                                            </p:graphicEl>
                                          </p:spTgt>
                                        </p:tgtEl>
                                        <p:attrNameLst>
                                          <p:attrName>style.visibility</p:attrName>
                                        </p:attrNameLst>
                                      </p:cBhvr>
                                      <p:to>
                                        <p:strVal val="visible"/>
                                      </p:to>
                                    </p:set>
                                    <p:animEffect transition="in" filter="wipe(left)">
                                      <p:cBhvr>
                                        <p:cTn id="43" dur="500"/>
                                        <p:tgtEl>
                                          <p:spTgt spid="8">
                                            <p:graphicEl>
                                              <a:dgm id="{F04CF7CD-AFCD-4F05-8B26-FB6A338287F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graphicEl>
                                              <a:dgm id="{B0753A3B-BE02-4C4E-A38A-DE986D3C8375}"/>
                                            </p:graphicEl>
                                          </p:spTgt>
                                        </p:tgtEl>
                                        <p:attrNameLst>
                                          <p:attrName>style.visibility</p:attrName>
                                        </p:attrNameLst>
                                      </p:cBhvr>
                                      <p:to>
                                        <p:strVal val="visible"/>
                                      </p:to>
                                    </p:set>
                                    <p:animEffect transition="in" filter="wipe(left)">
                                      <p:cBhvr>
                                        <p:cTn id="48" dur="500"/>
                                        <p:tgtEl>
                                          <p:spTgt spid="8">
                                            <p:graphicEl>
                                              <a:dgm id="{B0753A3B-BE02-4C4E-A38A-DE986D3C8375}"/>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graphicEl>
                                              <a:dgm id="{9721C158-13EA-4A07-AF07-F909797ED9D8}"/>
                                            </p:graphicEl>
                                          </p:spTgt>
                                        </p:tgtEl>
                                        <p:attrNameLst>
                                          <p:attrName>style.visibility</p:attrName>
                                        </p:attrNameLst>
                                      </p:cBhvr>
                                      <p:to>
                                        <p:strVal val="visible"/>
                                      </p:to>
                                    </p:set>
                                    <p:animEffect transition="in" filter="wipe(left)">
                                      <p:cBhvr>
                                        <p:cTn id="52" dur="500"/>
                                        <p:tgtEl>
                                          <p:spTgt spid="8">
                                            <p:graphicEl>
                                              <a:dgm id="{9721C158-13EA-4A07-AF07-F909797ED9D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graphicEl>
                                              <a:dgm id="{585C6ED7-4D22-48FD-AE6F-F41E0587C229}"/>
                                            </p:graphicEl>
                                          </p:spTgt>
                                        </p:tgtEl>
                                        <p:attrNameLst>
                                          <p:attrName>style.visibility</p:attrName>
                                        </p:attrNameLst>
                                      </p:cBhvr>
                                      <p:to>
                                        <p:strVal val="visible"/>
                                      </p:to>
                                    </p:set>
                                    <p:animEffect transition="in" filter="wipe(left)">
                                      <p:cBhvr>
                                        <p:cTn id="57" dur="500"/>
                                        <p:tgtEl>
                                          <p:spTgt spid="8">
                                            <p:graphicEl>
                                              <a:dgm id="{585C6ED7-4D22-48FD-AE6F-F41E0587C229}"/>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8">
                                            <p:graphicEl>
                                              <a:dgm id="{0BBE2D3D-EF42-4072-905E-2B6CE72D9A75}"/>
                                            </p:graphicEl>
                                          </p:spTgt>
                                        </p:tgtEl>
                                        <p:attrNameLst>
                                          <p:attrName>style.visibility</p:attrName>
                                        </p:attrNameLst>
                                      </p:cBhvr>
                                      <p:to>
                                        <p:strVal val="visible"/>
                                      </p:to>
                                    </p:set>
                                    <p:animEffect transition="in" filter="wipe(left)">
                                      <p:cBhvr>
                                        <p:cTn id="61" dur="500"/>
                                        <p:tgtEl>
                                          <p:spTgt spid="8">
                                            <p:graphicEl>
                                              <a:dgm id="{0BBE2D3D-EF42-4072-905E-2B6CE72D9A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graphicEl>
                                              <a:dgm id="{24435A4A-D924-4422-98DE-696A20986F3F}"/>
                                            </p:graphicEl>
                                          </p:spTgt>
                                        </p:tgtEl>
                                        <p:attrNameLst>
                                          <p:attrName>style.visibility</p:attrName>
                                        </p:attrNameLst>
                                      </p:cBhvr>
                                      <p:to>
                                        <p:strVal val="visible"/>
                                      </p:to>
                                    </p:set>
                                    <p:animEffect transition="in" filter="wipe(left)">
                                      <p:cBhvr>
                                        <p:cTn id="66" dur="500"/>
                                        <p:tgtEl>
                                          <p:spTgt spid="8">
                                            <p:graphicEl>
                                              <a:dgm id="{24435A4A-D924-4422-98DE-696A20986F3F}"/>
                                            </p:graphicEl>
                                          </p:spTgt>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8">
                                            <p:graphicEl>
                                              <a:dgm id="{7B31F570-9AD9-4EAA-9E57-9593E67E1438}"/>
                                            </p:graphicEl>
                                          </p:spTgt>
                                        </p:tgtEl>
                                        <p:attrNameLst>
                                          <p:attrName>style.visibility</p:attrName>
                                        </p:attrNameLst>
                                      </p:cBhvr>
                                      <p:to>
                                        <p:strVal val="visible"/>
                                      </p:to>
                                    </p:set>
                                    <p:animEffect transition="in" filter="wipe(left)">
                                      <p:cBhvr>
                                        <p:cTn id="70" dur="500"/>
                                        <p:tgtEl>
                                          <p:spTgt spid="8">
                                            <p:graphicEl>
                                              <a:dgm id="{7B31F570-9AD9-4EAA-9E57-9593E67E1438}"/>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8">
                                            <p:graphicEl>
                                              <a:dgm id="{353CC790-6AEB-4E2D-BBFE-08C018BE4F95}"/>
                                            </p:graphicEl>
                                          </p:spTgt>
                                        </p:tgtEl>
                                        <p:attrNameLst>
                                          <p:attrName>style.visibility</p:attrName>
                                        </p:attrNameLst>
                                      </p:cBhvr>
                                      <p:to>
                                        <p:strVal val="visible"/>
                                      </p:to>
                                    </p:set>
                                    <p:animEffect transition="in" filter="wipe(left)">
                                      <p:cBhvr>
                                        <p:cTn id="75" dur="500"/>
                                        <p:tgtEl>
                                          <p:spTgt spid="8">
                                            <p:graphicEl>
                                              <a:dgm id="{353CC790-6AEB-4E2D-BBFE-08C018BE4F95}"/>
                                            </p:graphicEl>
                                          </p:spTgt>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8">
                                            <p:graphicEl>
                                              <a:dgm id="{F9EB04F6-A802-4DB0-90B6-1D3A40858039}"/>
                                            </p:graphicEl>
                                          </p:spTgt>
                                        </p:tgtEl>
                                        <p:attrNameLst>
                                          <p:attrName>style.visibility</p:attrName>
                                        </p:attrNameLst>
                                      </p:cBhvr>
                                      <p:to>
                                        <p:strVal val="visible"/>
                                      </p:to>
                                    </p:set>
                                    <p:animEffect transition="in" filter="wipe(left)">
                                      <p:cBhvr>
                                        <p:cTn id="79" dur="500"/>
                                        <p:tgtEl>
                                          <p:spTgt spid="8">
                                            <p:graphicEl>
                                              <a:dgm id="{F9EB04F6-A802-4DB0-90B6-1D3A4085803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8">
                                            <p:graphicEl>
                                              <a:dgm id="{78DE2A1C-7A09-41B1-81D1-C252D38D24FB}"/>
                                            </p:graphicEl>
                                          </p:spTgt>
                                        </p:tgtEl>
                                        <p:attrNameLst>
                                          <p:attrName>style.visibility</p:attrName>
                                        </p:attrNameLst>
                                      </p:cBhvr>
                                      <p:to>
                                        <p:strVal val="visible"/>
                                      </p:to>
                                    </p:set>
                                    <p:animEffect transition="in" filter="wipe(left)">
                                      <p:cBhvr>
                                        <p:cTn id="84" dur="500"/>
                                        <p:tgtEl>
                                          <p:spTgt spid="8">
                                            <p:graphicEl>
                                              <a:dgm id="{78DE2A1C-7A09-41B1-81D1-C252D38D24FB}"/>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up)">
                                      <p:cBhvr>
                                        <p:cTn id="89" dur="500"/>
                                        <p:tgtEl>
                                          <p:spTgt spid="9"/>
                                        </p:tgtEl>
                                      </p:cBhvr>
                                    </p:animEffect>
                                  </p:childTnLst>
                                </p:cTn>
                              </p:par>
                            </p:childTnLst>
                          </p:cTn>
                        </p:par>
                        <p:par>
                          <p:cTn id="90" fill="hold">
                            <p:stCondLst>
                              <p:cond delay="500"/>
                            </p:stCondLst>
                            <p:childTnLst>
                              <p:par>
                                <p:cTn id="91" presetID="22" presetClass="entr" presetSubtype="2" fill="hold" nodeType="after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wipe(right)">
                                      <p:cBhvr>
                                        <p:cTn id="93" dur="500"/>
                                        <p:tgtEl>
                                          <p:spTgt spid="10"/>
                                        </p:tgtEl>
                                      </p:cBhvr>
                                    </p:animEffect>
                                  </p:childTnLst>
                                </p:cTn>
                              </p:par>
                              <p:par>
                                <p:cTn id="94" presetID="22" presetClass="entr" presetSubtype="2"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right)">
                                      <p:cBhvr>
                                        <p:cTn id="96" dur="500"/>
                                        <p:tgtEl>
                                          <p:spTgt spid="11"/>
                                        </p:tgtEl>
                                      </p:cBhvr>
                                    </p:animEffect>
                                  </p:childTnLst>
                                </p:cTn>
                              </p:par>
                              <p:par>
                                <p:cTn id="97" presetID="22" presetClass="entr" presetSubtype="2" fill="hold" nodeType="with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right)">
                                      <p:cBhvr>
                                        <p:cTn id="9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0C87F275-5390-4E2B-9F77-8C0C26987C03}"/>
              </a:ext>
            </a:extLst>
          </p:cNvPr>
          <p:cNvSpPr>
            <a:spLocks noGrp="1"/>
          </p:cNvSpPr>
          <p:nvPr>
            <p:ph type="title"/>
          </p:nvPr>
        </p:nvSpPr>
        <p:spPr/>
        <p:txBody>
          <a:bodyPr>
            <a:normAutofit fontScale="90000"/>
          </a:bodyPr>
          <a:lstStyle/>
          <a:p>
            <a:r>
              <a:rPr lang="en-US" altLang="ja-JP" sz="4800" dirty="0">
                <a:effectLst/>
                <a:latin typeface="Times New Roman" panose="02020603050405020304" pitchFamily="18" charset="0"/>
                <a:ea typeface="游明朝" panose="02020400000000000000" pitchFamily="18" charset="-128"/>
              </a:rPr>
              <a:t>The Purpose, Method and Result of Law</a:t>
            </a:r>
            <a:br>
              <a:rPr lang="en-US" altLang="ja-JP" sz="4800" dirty="0">
                <a:effectLst/>
                <a:latin typeface="Times New Roman" panose="02020603050405020304" pitchFamily="18" charset="0"/>
                <a:ea typeface="游明朝" panose="02020400000000000000" pitchFamily="18" charset="-128"/>
              </a:rPr>
            </a:br>
            <a:r>
              <a:rPr lang="en-US" altLang="ja-JP" sz="4800" dirty="0">
                <a:effectLst/>
                <a:latin typeface="Times New Roman" panose="02020603050405020304" pitchFamily="18" charset="0"/>
                <a:ea typeface="游明朝" panose="02020400000000000000" pitchFamily="18" charset="-128"/>
              </a:rPr>
              <a:t>In order </a:t>
            </a:r>
            <a:r>
              <a:rPr lang="en-US" altLang="ja-JP" sz="4800">
                <a:effectLst/>
                <a:latin typeface="Times New Roman" panose="02020603050405020304" pitchFamily="18" charset="0"/>
                <a:ea typeface="游明朝" panose="02020400000000000000" pitchFamily="18" charset="-128"/>
              </a:rPr>
              <a:t>to achieve </a:t>
            </a:r>
            <a:r>
              <a:rPr lang="en-US" altLang="ja-JP" sz="4800" dirty="0">
                <a:effectLst/>
                <a:latin typeface="Times New Roman" panose="02020603050405020304" pitchFamily="18" charset="0"/>
                <a:ea typeface="游明朝" panose="02020400000000000000" pitchFamily="18" charset="-128"/>
              </a:rPr>
              <a:t>the peace</a:t>
            </a:r>
            <a:endParaRPr lang="ja-JP" altLang="en-US" sz="9600" dirty="0"/>
          </a:p>
        </p:txBody>
      </p:sp>
      <p:sp>
        <p:nvSpPr>
          <p:cNvPr id="8" name="コンテンツ プレースホルダー 7">
            <a:extLst>
              <a:ext uri="{FF2B5EF4-FFF2-40B4-BE49-F238E27FC236}">
                <a16:creationId xmlns:a16="http://schemas.microsoft.com/office/drawing/2014/main" id="{17CBEF70-2B38-4156-8200-1DD247593B96}"/>
              </a:ext>
            </a:extLst>
          </p:cNvPr>
          <p:cNvSpPr>
            <a:spLocks noGrp="1"/>
          </p:cNvSpPr>
          <p:nvPr>
            <p:ph idx="1"/>
          </p:nvPr>
        </p:nvSpPr>
        <p:spPr/>
        <p:txBody>
          <a:bodyPr>
            <a:normAutofit fontScale="85000" lnSpcReduction="20000"/>
          </a:bodyPr>
          <a:lstStyle/>
          <a:p>
            <a:pPr>
              <a:lnSpc>
                <a:spcPct val="110000"/>
              </a:lnSpc>
            </a:pPr>
            <a:r>
              <a:rPr lang="en-US" altLang="ja-JP" sz="3600" b="1" dirty="0"/>
              <a:t>Purpose of  Law</a:t>
            </a:r>
          </a:p>
          <a:p>
            <a:pPr lvl="1">
              <a:lnSpc>
                <a:spcPct val="110000"/>
              </a:lnSpc>
            </a:pPr>
            <a:r>
              <a:rPr lang="en-US" altLang="ja-JP" sz="3200" dirty="0">
                <a:effectLst/>
                <a:latin typeface="Times New Roman" panose="02020603050405020304" pitchFamily="18" charset="0"/>
                <a:ea typeface="游明朝" panose="02020400000000000000" pitchFamily="18" charset="-128"/>
              </a:rPr>
              <a:t>is to resolve disputes </a:t>
            </a:r>
            <a:r>
              <a:rPr lang="en-US" altLang="ja-JP" sz="3200" b="1" dirty="0">
                <a:effectLst/>
                <a:latin typeface="Times New Roman" panose="02020603050405020304" pitchFamily="18" charset="0"/>
                <a:ea typeface="游明朝" panose="02020400000000000000" pitchFamily="18" charset="-128"/>
              </a:rPr>
              <a:t>peacefully</a:t>
            </a:r>
            <a:r>
              <a:rPr lang="en-US" altLang="ja-JP" sz="3200" dirty="0">
                <a:effectLst/>
                <a:latin typeface="Times New Roman" panose="02020603050405020304" pitchFamily="18" charset="0"/>
                <a:ea typeface="游明朝" panose="02020400000000000000" pitchFamily="18" charset="-128"/>
              </a:rPr>
              <a:t> before they happen or after they happen.</a:t>
            </a:r>
            <a:endParaRPr lang="en-US" altLang="ja-JP" sz="3200" dirty="0"/>
          </a:p>
          <a:p>
            <a:pPr>
              <a:lnSpc>
                <a:spcPct val="110000"/>
              </a:lnSpc>
            </a:pPr>
            <a:r>
              <a:rPr lang="en-US" altLang="ja-JP" sz="3600" b="1" dirty="0"/>
              <a:t>Method of Law</a:t>
            </a:r>
          </a:p>
          <a:p>
            <a:pPr lvl="1">
              <a:lnSpc>
                <a:spcPct val="110000"/>
              </a:lnSpc>
            </a:pPr>
            <a:r>
              <a:rPr lang="en-US" altLang="ja-JP" sz="3200" dirty="0">
                <a:effectLst/>
                <a:latin typeface="Times New Roman" panose="02020603050405020304" pitchFamily="18" charset="0"/>
                <a:ea typeface="游明朝" panose="02020400000000000000" pitchFamily="18" charset="-128"/>
              </a:rPr>
              <a:t>must follow </a:t>
            </a:r>
            <a:r>
              <a:rPr lang="en-US" altLang="ja-JP" sz="3200" b="1" dirty="0">
                <a:effectLst/>
                <a:latin typeface="Times New Roman" panose="02020603050405020304" pitchFamily="18" charset="0"/>
                <a:ea typeface="游明朝" panose="02020400000000000000" pitchFamily="18" charset="-128"/>
              </a:rPr>
              <a:t>peaceful</a:t>
            </a:r>
            <a:r>
              <a:rPr lang="en-US" altLang="ja-JP" sz="3200" dirty="0">
                <a:effectLst/>
                <a:latin typeface="Times New Roman" panose="02020603050405020304" pitchFamily="18" charset="0"/>
                <a:ea typeface="游明朝" panose="02020400000000000000" pitchFamily="18" charset="-128"/>
              </a:rPr>
              <a:t> and proper procedures</a:t>
            </a:r>
            <a:r>
              <a:rPr lang="ja-JP" altLang="en-US" sz="3200" dirty="0">
                <a:effectLst/>
                <a:latin typeface="Times New Roman" panose="02020603050405020304" pitchFamily="18" charset="0"/>
                <a:ea typeface="游明朝" panose="02020400000000000000" pitchFamily="18" charset="-128"/>
              </a:rPr>
              <a:t> </a:t>
            </a:r>
            <a:r>
              <a:rPr lang="en-US" altLang="ja-JP" sz="3200" dirty="0">
                <a:effectLst/>
                <a:latin typeface="Times New Roman" panose="02020603050405020304" pitchFamily="18" charset="0"/>
                <a:ea typeface="游明朝" panose="02020400000000000000" pitchFamily="18" charset="-128"/>
              </a:rPr>
              <a:t>(ex. Toulmin’s art of argument), and the result must be justice.</a:t>
            </a:r>
            <a:endParaRPr lang="en-US" altLang="ja-JP" sz="3200" dirty="0"/>
          </a:p>
          <a:p>
            <a:pPr>
              <a:lnSpc>
                <a:spcPct val="110000"/>
              </a:lnSpc>
            </a:pPr>
            <a:r>
              <a:rPr lang="en-US" altLang="ja-JP" sz="3600" b="1" dirty="0"/>
              <a:t>Result of the</a:t>
            </a:r>
            <a:r>
              <a:rPr lang="ja-JP" altLang="en-US" sz="3600" b="1" dirty="0"/>
              <a:t> </a:t>
            </a:r>
            <a:r>
              <a:rPr lang="en-US" altLang="ja-JP" sz="3600" b="1" dirty="0"/>
              <a:t>application of Law</a:t>
            </a:r>
          </a:p>
          <a:p>
            <a:pPr lvl="1">
              <a:lnSpc>
                <a:spcPct val="110000"/>
              </a:lnSpc>
            </a:pPr>
            <a:r>
              <a:rPr lang="en-US" altLang="ja-JP" sz="3200" dirty="0"/>
              <a:t>must be </a:t>
            </a:r>
            <a:r>
              <a:rPr lang="en-US" altLang="ja-JP" sz="3200" b="1" dirty="0"/>
              <a:t>peaceful solution</a:t>
            </a:r>
            <a:r>
              <a:rPr lang="en-US" altLang="ja-JP" sz="3200" dirty="0"/>
              <a:t>, acceptable to both of parties, experts and then public opinion(including the view point of Moral and Religion).</a:t>
            </a:r>
          </a:p>
          <a:p>
            <a:pPr lvl="1">
              <a:lnSpc>
                <a:spcPct val="110000"/>
              </a:lnSpc>
            </a:pPr>
            <a:endParaRPr lang="en-US" altLang="ja-JP" dirty="0">
              <a:effectLst/>
              <a:latin typeface="Times New Roman" panose="02020603050405020304" pitchFamily="18" charset="0"/>
              <a:ea typeface="游明朝" panose="02020400000000000000" pitchFamily="18" charset="-128"/>
            </a:endParaRPr>
          </a:p>
          <a:p>
            <a:pPr lvl="1">
              <a:lnSpc>
                <a:spcPct val="110000"/>
              </a:lnSpc>
            </a:pPr>
            <a:endParaRPr lang="en-US" altLang="ja-JP" dirty="0">
              <a:ea typeface="游明朝" panose="02020400000000000000" pitchFamily="18" charset="-128"/>
            </a:endParaRPr>
          </a:p>
        </p:txBody>
      </p:sp>
      <p:sp>
        <p:nvSpPr>
          <p:cNvPr id="4" name="日付プレースホルダー 3">
            <a:extLst>
              <a:ext uri="{FF2B5EF4-FFF2-40B4-BE49-F238E27FC236}">
                <a16:creationId xmlns:a16="http://schemas.microsoft.com/office/drawing/2014/main" id="{F6B30863-5BF4-461B-AAD4-2CDFA8EA7E6A}"/>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E1823A9F-58CE-4EC1-B6D8-D86F296D2E5E}"/>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657360F6-A95B-4DAA-BFBD-E11EB51D9802}"/>
              </a:ext>
            </a:extLst>
          </p:cNvPr>
          <p:cNvSpPr>
            <a:spLocks noGrp="1"/>
          </p:cNvSpPr>
          <p:nvPr>
            <p:ph type="sldNum" sz="quarter" idx="12"/>
          </p:nvPr>
        </p:nvSpPr>
        <p:spPr/>
        <p:txBody>
          <a:bodyPr/>
          <a:lstStyle/>
          <a:p>
            <a:fld id="{63BA93C4-2A5C-4B4B-B565-ADAA94AD8651}" type="slidenum">
              <a:rPr kumimoji="1" lang="ja-JP" altLang="en-US" smtClean="0"/>
              <a:t>17</a:t>
            </a:fld>
            <a:endParaRPr kumimoji="1" lang="ja-JP" altLang="en-US"/>
          </a:p>
        </p:txBody>
      </p:sp>
    </p:spTree>
    <p:extLst>
      <p:ext uri="{BB962C8B-B14F-4D97-AF65-F5344CB8AC3E}">
        <p14:creationId xmlns:p14="http://schemas.microsoft.com/office/powerpoint/2010/main" val="363109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125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up)">
                                      <p:cBhvr>
                                        <p:cTn id="12" dur="175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wipe(up)">
                                      <p:cBhvr>
                                        <p:cTn id="17"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671D44-EA47-4070-A307-5B0130A987A2}"/>
              </a:ext>
            </a:extLst>
          </p:cNvPr>
          <p:cNvSpPr>
            <a:spLocks noGrp="1"/>
          </p:cNvSpPr>
          <p:nvPr>
            <p:ph type="title"/>
          </p:nvPr>
        </p:nvSpPr>
        <p:spPr>
          <a:xfrm>
            <a:off x="831850" y="1709738"/>
            <a:ext cx="10515600" cy="2376125"/>
          </a:xfrm>
        </p:spPr>
        <p:txBody>
          <a:bodyPr/>
          <a:lstStyle/>
          <a:p>
            <a:r>
              <a:rPr kumimoji="1" lang="en-US" altLang="ja-JP" dirty="0"/>
              <a:t>(1) The purpose of Law</a:t>
            </a:r>
            <a:endParaRPr kumimoji="1" lang="ja-JP" altLang="en-US" dirty="0"/>
          </a:p>
        </p:txBody>
      </p:sp>
      <p:sp>
        <p:nvSpPr>
          <p:cNvPr id="3" name="テキスト プレースホルダー 2">
            <a:extLst>
              <a:ext uri="{FF2B5EF4-FFF2-40B4-BE49-F238E27FC236}">
                <a16:creationId xmlns:a16="http://schemas.microsoft.com/office/drawing/2014/main" id="{4B28BB54-ABA8-4B44-8B52-473BA11555AF}"/>
              </a:ext>
            </a:extLst>
          </p:cNvPr>
          <p:cNvSpPr>
            <a:spLocks noGrp="1"/>
          </p:cNvSpPr>
          <p:nvPr>
            <p:ph type="body" idx="1"/>
          </p:nvPr>
        </p:nvSpPr>
        <p:spPr>
          <a:xfrm>
            <a:off x="312420" y="4224338"/>
            <a:ext cx="11567160" cy="1500187"/>
          </a:xfrm>
        </p:spPr>
        <p:txBody>
          <a:bodyPr>
            <a:normAutofit/>
          </a:bodyPr>
          <a:lstStyle/>
          <a:p>
            <a:pPr algn="ctr"/>
            <a:r>
              <a:rPr kumimoji="1" lang="en-US" altLang="ja-JP" sz="3200" dirty="0">
                <a:solidFill>
                  <a:schemeClr val="tx1"/>
                </a:solidFill>
              </a:rPr>
              <a:t>"The goal of the law is peace, and the means to reach it is struggle."</a:t>
            </a:r>
          </a:p>
          <a:p>
            <a:pPr marL="800100" lvl="1" indent="-342900" algn="ctr">
              <a:buFont typeface="Wingdings" panose="05000000000000000000" pitchFamily="2" charset="2"/>
              <a:buChar char="n"/>
            </a:pPr>
            <a:r>
              <a:rPr kumimoji="1" lang="en-US" altLang="ja-JP" sz="2400" dirty="0">
                <a:solidFill>
                  <a:schemeClr val="tx1"/>
                </a:solidFill>
              </a:rPr>
              <a:t>Rudolf v. </a:t>
            </a:r>
            <a:r>
              <a:rPr kumimoji="1" lang="en-US" altLang="ja-JP" sz="2400" dirty="0" err="1">
                <a:solidFill>
                  <a:schemeClr val="tx1"/>
                </a:solidFill>
              </a:rPr>
              <a:t>Jaring</a:t>
            </a:r>
            <a:r>
              <a:rPr kumimoji="1" lang="en-US" altLang="ja-JP" sz="2400" dirty="0">
                <a:solidFill>
                  <a:schemeClr val="tx1"/>
                </a:solidFill>
              </a:rPr>
              <a:t>, “Der </a:t>
            </a:r>
            <a:r>
              <a:rPr kumimoji="1" lang="en-US" altLang="ja-JP" sz="2400" dirty="0" err="1">
                <a:solidFill>
                  <a:schemeClr val="tx1"/>
                </a:solidFill>
              </a:rPr>
              <a:t>Kampf</a:t>
            </a:r>
            <a:r>
              <a:rPr kumimoji="1" lang="en-US" altLang="ja-JP" sz="2400" dirty="0">
                <a:solidFill>
                  <a:schemeClr val="tx1"/>
                </a:solidFill>
              </a:rPr>
              <a:t> ums </a:t>
            </a:r>
            <a:r>
              <a:rPr kumimoji="1" lang="en-US" altLang="ja-JP" sz="2400" dirty="0" err="1">
                <a:solidFill>
                  <a:schemeClr val="tx1"/>
                </a:solidFill>
              </a:rPr>
              <a:t>Recht</a:t>
            </a:r>
            <a:r>
              <a:rPr kumimoji="1" lang="en-US" altLang="ja-JP" sz="2400" dirty="0">
                <a:solidFill>
                  <a:schemeClr val="tx1"/>
                </a:solidFill>
              </a:rPr>
              <a:t> (The struggle for Right)”, 1872</a:t>
            </a:r>
            <a:endParaRPr kumimoji="1" lang="ja-JP" altLang="en-US" sz="2400" dirty="0">
              <a:solidFill>
                <a:schemeClr val="tx1"/>
              </a:solidFill>
            </a:endParaRPr>
          </a:p>
        </p:txBody>
      </p:sp>
      <p:sp>
        <p:nvSpPr>
          <p:cNvPr id="4" name="日付プレースホルダー 3">
            <a:extLst>
              <a:ext uri="{FF2B5EF4-FFF2-40B4-BE49-F238E27FC236}">
                <a16:creationId xmlns:a16="http://schemas.microsoft.com/office/drawing/2014/main" id="{1463C04B-E17F-4717-A46B-98B205D14801}"/>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71265C09-B141-45A8-97B2-ACD6C42E159B}"/>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9594AF6B-F46F-4DA5-B2DC-E50D0CBFFBEC}"/>
              </a:ext>
            </a:extLst>
          </p:cNvPr>
          <p:cNvSpPr>
            <a:spLocks noGrp="1"/>
          </p:cNvSpPr>
          <p:nvPr>
            <p:ph type="sldNum" sz="quarter" idx="12"/>
          </p:nvPr>
        </p:nvSpPr>
        <p:spPr/>
        <p:txBody>
          <a:bodyPr/>
          <a:lstStyle/>
          <a:p>
            <a:fld id="{63BA93C4-2A5C-4B4B-B565-ADAA94AD8651}" type="slidenum">
              <a:rPr kumimoji="1" lang="ja-JP" altLang="en-US" smtClean="0"/>
              <a:t>18</a:t>
            </a:fld>
            <a:endParaRPr kumimoji="1" lang="ja-JP" altLang="en-US"/>
          </a:p>
        </p:txBody>
      </p:sp>
    </p:spTree>
    <p:extLst>
      <p:ext uri="{BB962C8B-B14F-4D97-AF65-F5344CB8AC3E}">
        <p14:creationId xmlns:p14="http://schemas.microsoft.com/office/powerpoint/2010/main" val="276590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E779390-2779-4D2E-9A04-890548E0B9E9}"/>
              </a:ext>
            </a:extLst>
          </p:cNvPr>
          <p:cNvSpPr>
            <a:spLocks noGrp="1"/>
          </p:cNvSpPr>
          <p:nvPr>
            <p:ph type="title"/>
          </p:nvPr>
        </p:nvSpPr>
        <p:spPr/>
        <p:txBody>
          <a:bodyPr>
            <a:normAutofit fontScale="90000"/>
          </a:bodyPr>
          <a:lstStyle/>
          <a:p>
            <a:r>
              <a:rPr lang="en-US" altLang="ja-JP" sz="4000" dirty="0"/>
              <a:t>The goal of the law is peace, </a:t>
            </a:r>
            <a:br>
              <a:rPr lang="en-US" altLang="ja-JP" sz="4000" dirty="0"/>
            </a:br>
            <a:r>
              <a:rPr lang="en-US" altLang="ja-JP" sz="4000" dirty="0"/>
              <a:t>and the means to reach it is struggle.</a:t>
            </a:r>
            <a:br>
              <a:rPr lang="en-US" altLang="ja-JP" sz="4000" dirty="0"/>
            </a:br>
            <a:r>
              <a:rPr lang="en-US" altLang="ja-JP" sz="2700" dirty="0"/>
              <a:t>Rudolf v. </a:t>
            </a:r>
            <a:r>
              <a:rPr lang="en-US" altLang="ja-JP" sz="2700" dirty="0" err="1"/>
              <a:t>Jaring</a:t>
            </a:r>
            <a:r>
              <a:rPr lang="en-US" altLang="ja-JP" sz="2700" dirty="0"/>
              <a:t>, “Der </a:t>
            </a:r>
            <a:r>
              <a:rPr lang="en-US" altLang="ja-JP" sz="2700" dirty="0" err="1"/>
              <a:t>Kampf</a:t>
            </a:r>
            <a:r>
              <a:rPr lang="en-US" altLang="ja-JP" sz="2700" dirty="0"/>
              <a:t> ums </a:t>
            </a:r>
            <a:r>
              <a:rPr lang="en-US" altLang="ja-JP" sz="2700" dirty="0" err="1"/>
              <a:t>Recht</a:t>
            </a:r>
            <a:r>
              <a:rPr lang="en-US" altLang="ja-JP" sz="2700" dirty="0"/>
              <a:t> (The struggle for Right)”, 1872</a:t>
            </a:r>
            <a:endParaRPr lang="ja-JP" altLang="en-US" dirty="0"/>
          </a:p>
        </p:txBody>
      </p:sp>
      <p:sp>
        <p:nvSpPr>
          <p:cNvPr id="8" name="コンテンツ プレースホルダー 7">
            <a:extLst>
              <a:ext uri="{FF2B5EF4-FFF2-40B4-BE49-F238E27FC236}">
                <a16:creationId xmlns:a16="http://schemas.microsoft.com/office/drawing/2014/main" id="{B11FCD20-EF58-4960-860B-F6AEA70760A0}"/>
              </a:ext>
            </a:extLst>
          </p:cNvPr>
          <p:cNvSpPr>
            <a:spLocks noGrp="1"/>
          </p:cNvSpPr>
          <p:nvPr>
            <p:ph sz="half" idx="1"/>
          </p:nvPr>
        </p:nvSpPr>
        <p:spPr>
          <a:xfrm>
            <a:off x="2632274" y="1847850"/>
            <a:ext cx="8861385" cy="4351338"/>
          </a:xfrm>
        </p:spPr>
        <p:txBody>
          <a:bodyPr>
            <a:normAutofit fontScale="92500"/>
          </a:bodyPr>
          <a:lstStyle/>
          <a:p>
            <a:r>
              <a:rPr lang="en-US" altLang="ja-JP" dirty="0"/>
              <a:t>“All the laws of the world were fought against, and all the important laws had to first be taken from the hands of those who denied them. Law is not a mere thought but a living force.</a:t>
            </a:r>
          </a:p>
          <a:p>
            <a:r>
              <a:rPr lang="en-US" altLang="ja-JP" dirty="0"/>
              <a:t>Therefore, the goddess of justice has a measure of right in one hand and a sword in the other hand to claim it. A sword without measure is naked violence, and a measure without sword means the powerlessness of the law.</a:t>
            </a:r>
          </a:p>
          <a:p>
            <a:r>
              <a:rPr lang="en-US" altLang="ja-JP" dirty="0"/>
              <a:t>The measure and the sword are interdependent, and the perfect state of law exists only where the power of the sword of the goddess of justice and the skill of handling the measure are balanced.”</a:t>
            </a:r>
          </a:p>
          <a:p>
            <a:endParaRPr lang="ja-JP" altLang="en-US" dirty="0"/>
          </a:p>
        </p:txBody>
      </p:sp>
      <p:sp>
        <p:nvSpPr>
          <p:cNvPr id="4" name="日付プレースホルダー 3">
            <a:extLst>
              <a:ext uri="{FF2B5EF4-FFF2-40B4-BE49-F238E27FC236}">
                <a16:creationId xmlns:a16="http://schemas.microsoft.com/office/drawing/2014/main" id="{0004124B-8B31-4A77-8757-92CCB264BF95}"/>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E928497C-C8AD-4D0F-9FF1-C1E3B9DEE817}"/>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F80EF45F-8E41-4EDA-8FA1-3058F5280680}"/>
              </a:ext>
            </a:extLst>
          </p:cNvPr>
          <p:cNvSpPr>
            <a:spLocks noGrp="1"/>
          </p:cNvSpPr>
          <p:nvPr>
            <p:ph type="sldNum" sz="quarter" idx="12"/>
          </p:nvPr>
        </p:nvSpPr>
        <p:spPr/>
        <p:txBody>
          <a:bodyPr/>
          <a:lstStyle/>
          <a:p>
            <a:fld id="{63BA93C4-2A5C-4B4B-B565-ADAA94AD8651}" type="slidenum">
              <a:rPr kumimoji="1" lang="ja-JP" altLang="en-US" smtClean="0"/>
              <a:t>19</a:t>
            </a:fld>
            <a:endParaRPr kumimoji="1" lang="ja-JP" altLang="en-US"/>
          </a:p>
        </p:txBody>
      </p:sp>
      <p:pic>
        <p:nvPicPr>
          <p:cNvPr id="14" name="コンテンツ プレースホルダー 13">
            <a:extLst>
              <a:ext uri="{FF2B5EF4-FFF2-40B4-BE49-F238E27FC236}">
                <a16:creationId xmlns:a16="http://schemas.microsoft.com/office/drawing/2014/main" id="{76DFFFFA-1A7A-4FAE-8241-A2785B693D2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200" y="3059378"/>
            <a:ext cx="1446212" cy="1928282"/>
          </a:xfrm>
        </p:spPr>
      </p:pic>
    </p:spTree>
    <p:extLst>
      <p:ext uri="{BB962C8B-B14F-4D97-AF65-F5344CB8AC3E}">
        <p14:creationId xmlns:p14="http://schemas.microsoft.com/office/powerpoint/2010/main" val="213619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3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3750"/>
                                        <p:tgtEl>
                                          <p:spTgt spid="8">
                                            <p:txEl>
                                              <p:pRg st="1" end="1"/>
                                            </p:txEl>
                                          </p:spTgt>
                                        </p:tgtEl>
                                      </p:cBhvr>
                                    </p:animEffect>
                                  </p:childTnLst>
                                </p:cTn>
                              </p:par>
                              <p:par>
                                <p:cTn id="13" presetID="4" presetClass="entr" presetSubtype="32"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box(out)">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up)">
                                      <p:cBhvr>
                                        <p:cTn id="20" dur="32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0C3A7FD0-71AF-4D05-A502-2920920F5B1F}"/>
              </a:ext>
            </a:extLst>
          </p:cNvPr>
          <p:cNvSpPr>
            <a:spLocks noGrp="1"/>
          </p:cNvSpPr>
          <p:nvPr>
            <p:ph type="title"/>
          </p:nvPr>
        </p:nvSpPr>
        <p:spPr>
          <a:xfrm>
            <a:off x="838200" y="365125"/>
            <a:ext cx="10515600" cy="653447"/>
          </a:xfrm>
        </p:spPr>
        <p:txBody>
          <a:bodyPr>
            <a:normAutofit fontScale="90000"/>
          </a:bodyPr>
          <a:lstStyle/>
          <a:p>
            <a:r>
              <a:rPr lang="en-US" altLang="ja-JP" dirty="0"/>
              <a:t>Table of Contents</a:t>
            </a:r>
            <a:endParaRPr lang="ja-JP" altLang="en-US" dirty="0"/>
          </a:p>
        </p:txBody>
      </p:sp>
      <p:sp>
        <p:nvSpPr>
          <p:cNvPr id="8" name="コンテンツ プレースホルダー 7">
            <a:extLst>
              <a:ext uri="{FF2B5EF4-FFF2-40B4-BE49-F238E27FC236}">
                <a16:creationId xmlns:a16="http://schemas.microsoft.com/office/drawing/2014/main" id="{5FCCDAD4-AFBE-49E9-93DA-2A30CF49156D}"/>
              </a:ext>
            </a:extLst>
          </p:cNvPr>
          <p:cNvSpPr>
            <a:spLocks noGrp="1"/>
          </p:cNvSpPr>
          <p:nvPr>
            <p:ph sz="half" idx="1"/>
          </p:nvPr>
        </p:nvSpPr>
        <p:spPr>
          <a:xfrm>
            <a:off x="838199" y="1226916"/>
            <a:ext cx="6534874" cy="4950047"/>
          </a:xfrm>
        </p:spPr>
        <p:txBody>
          <a:bodyPr>
            <a:normAutofit fontScale="92500" lnSpcReduction="20000"/>
          </a:bodyPr>
          <a:lstStyle/>
          <a:p>
            <a:pPr>
              <a:lnSpc>
                <a:spcPct val="120000"/>
              </a:lnSpc>
            </a:pPr>
            <a:r>
              <a:rPr lang="en-US" altLang="ja-JP" sz="2400" b="1" dirty="0">
                <a:hlinkClick r:id="rId2" action="ppaction://hlinksldjump"/>
              </a:rPr>
              <a:t>Class schedule</a:t>
            </a:r>
            <a:r>
              <a:rPr lang="en-US" altLang="ja-JP" sz="2400" b="1" dirty="0"/>
              <a:t>, </a:t>
            </a:r>
            <a:r>
              <a:rPr lang="en-US" altLang="ja-JP" sz="2400" b="1" dirty="0">
                <a:hlinkClick r:id="rId3" action="ppaction://hlinksldjump"/>
              </a:rPr>
              <a:t>Self-introduction</a:t>
            </a:r>
            <a:r>
              <a:rPr lang="en-US" altLang="ja-JP" sz="2400" b="1" dirty="0"/>
              <a:t>, </a:t>
            </a:r>
          </a:p>
          <a:p>
            <a:pPr>
              <a:lnSpc>
                <a:spcPct val="120000"/>
              </a:lnSpc>
            </a:pPr>
            <a:r>
              <a:rPr lang="en-US" altLang="ja-JP" sz="2400" b="1" dirty="0">
                <a:hlinkClick r:id="rId4" action="ppaction://hlinksldjump"/>
              </a:rPr>
              <a:t>Aim of the Lecture</a:t>
            </a:r>
            <a:r>
              <a:rPr lang="en-US" altLang="ja-JP" sz="2400" b="1" dirty="0"/>
              <a:t>, </a:t>
            </a:r>
            <a:r>
              <a:rPr lang="en-US" altLang="ja-JP" sz="2400" b="1" dirty="0">
                <a:hlinkClick r:id="rId5" action="ppaction://hlinksldjump"/>
              </a:rPr>
              <a:t>Preface</a:t>
            </a:r>
            <a:endParaRPr lang="en-US" altLang="ja-JP" sz="2400" b="1" dirty="0"/>
          </a:p>
          <a:p>
            <a:pPr lvl="1">
              <a:lnSpc>
                <a:spcPct val="120000"/>
              </a:lnSpc>
            </a:pPr>
            <a:r>
              <a:rPr lang="en-US" altLang="ja-JP" sz="2000" dirty="0">
                <a:hlinkClick r:id="rId6" action="ppaction://hlinksldjump"/>
              </a:rPr>
              <a:t>(1) Purpose of Law</a:t>
            </a:r>
            <a:r>
              <a:rPr lang="en-US" altLang="ja-JP" sz="2000" dirty="0"/>
              <a:t>,  </a:t>
            </a:r>
            <a:r>
              <a:rPr lang="en-US" altLang="ja-JP" sz="2000" dirty="0">
                <a:hlinkClick r:id="rId7" action="ppaction://hlinksldjump"/>
              </a:rPr>
              <a:t>(2) Method of Law</a:t>
            </a:r>
            <a:endParaRPr lang="en-US" altLang="ja-JP" sz="2000" dirty="0"/>
          </a:p>
          <a:p>
            <a:pPr lvl="1">
              <a:lnSpc>
                <a:spcPct val="120000"/>
              </a:lnSpc>
            </a:pPr>
            <a:r>
              <a:rPr lang="en-US" altLang="ja-JP" sz="2000" dirty="0">
                <a:hlinkClick r:id="rId8" action="ppaction://hlinksldjump"/>
              </a:rPr>
              <a:t>(3) Result of Law </a:t>
            </a:r>
            <a:r>
              <a:rPr lang="en-US" altLang="ja-JP" sz="2000" dirty="0"/>
              <a:t>– Relation of Law, Moral and Religion</a:t>
            </a:r>
          </a:p>
          <a:p>
            <a:pPr>
              <a:lnSpc>
                <a:spcPct val="120000"/>
              </a:lnSpc>
            </a:pPr>
            <a:r>
              <a:rPr lang="en-US" altLang="ja-JP" sz="2400" b="1" dirty="0">
                <a:hlinkClick r:id="rId9" action="ppaction://hlinksldjump"/>
              </a:rPr>
              <a:t>1. Golden Rule</a:t>
            </a:r>
            <a:endParaRPr lang="en-US" altLang="ja-JP" sz="2400" b="1" dirty="0"/>
          </a:p>
          <a:p>
            <a:pPr lvl="1">
              <a:lnSpc>
                <a:spcPct val="120000"/>
              </a:lnSpc>
            </a:pPr>
            <a:r>
              <a:rPr lang="en-US" altLang="ja-JP" sz="2200" b="1" dirty="0">
                <a:hlinkClick r:id="rId10" action="ppaction://hlinksldjump"/>
              </a:rPr>
              <a:t>(1) Case study</a:t>
            </a:r>
            <a:r>
              <a:rPr lang="en-US" altLang="ja-JP" sz="2000" b="1" dirty="0">
                <a:hlinkClick r:id="rId10" action="ppaction://hlinksldjump"/>
              </a:rPr>
              <a:t>1</a:t>
            </a:r>
            <a:r>
              <a:rPr lang="en-US" altLang="ja-JP" sz="2000" dirty="0"/>
              <a:t>,</a:t>
            </a:r>
            <a:r>
              <a:rPr lang="ja-JP" altLang="en-US" sz="2000" dirty="0"/>
              <a:t> </a:t>
            </a:r>
            <a:r>
              <a:rPr lang="en-US" altLang="ja-JP" sz="2000" dirty="0">
                <a:hlinkClick r:id="rId11" action="ppaction://hlinksldjump"/>
              </a:rPr>
              <a:t>After</a:t>
            </a:r>
            <a:r>
              <a:rPr lang="ja-JP" altLang="en-US" sz="2000" dirty="0">
                <a:hlinkClick r:id="rId11" action="ppaction://hlinksldjump"/>
              </a:rPr>
              <a:t> </a:t>
            </a:r>
            <a:r>
              <a:rPr lang="en-US" altLang="ja-JP" sz="2000" dirty="0">
                <a:hlinkClick r:id="rId11" action="ppaction://hlinksldjump"/>
              </a:rPr>
              <a:t>the</a:t>
            </a:r>
            <a:r>
              <a:rPr lang="ja-JP" altLang="en-US" sz="2000" dirty="0">
                <a:hlinkClick r:id="rId11" action="ppaction://hlinksldjump"/>
              </a:rPr>
              <a:t> </a:t>
            </a:r>
            <a:r>
              <a:rPr lang="en-US" altLang="ja-JP" sz="2000" dirty="0">
                <a:hlinkClick r:id="rId11" action="ppaction://hlinksldjump"/>
              </a:rPr>
              <a:t>case1</a:t>
            </a:r>
            <a:endParaRPr lang="en-US" altLang="ja-JP" sz="2000" dirty="0"/>
          </a:p>
          <a:p>
            <a:pPr lvl="1">
              <a:lnSpc>
                <a:spcPct val="120000"/>
              </a:lnSpc>
            </a:pPr>
            <a:r>
              <a:rPr lang="en-US" altLang="ja-JP" sz="2000" dirty="0">
                <a:hlinkClick r:id="rId12" action="ppaction://hlinksldjump"/>
              </a:rPr>
              <a:t>(2) Moral code</a:t>
            </a:r>
            <a:r>
              <a:rPr lang="en-US" altLang="ja-JP" sz="2000" dirty="0"/>
              <a:t>, </a:t>
            </a:r>
            <a:r>
              <a:rPr lang="en-US" altLang="ja-JP" sz="2000" dirty="0">
                <a:hlinkClick r:id="rId13" action="ppaction://hlinksldjump"/>
              </a:rPr>
              <a:t>(3) Law</a:t>
            </a:r>
            <a:endParaRPr lang="en-US" altLang="ja-JP" sz="2000" dirty="0"/>
          </a:p>
          <a:p>
            <a:pPr lvl="1">
              <a:lnSpc>
                <a:spcPct val="120000"/>
              </a:lnSpc>
            </a:pPr>
            <a:r>
              <a:rPr lang="en-US" altLang="ja-JP" sz="2000" dirty="0">
                <a:hlinkClick r:id="rId14" action="ppaction://hlinksldjump"/>
              </a:rPr>
              <a:t>(4) Applicable law to the case1</a:t>
            </a:r>
            <a:endParaRPr lang="en-US" altLang="ja-JP" sz="2000" dirty="0"/>
          </a:p>
          <a:p>
            <a:pPr>
              <a:lnSpc>
                <a:spcPct val="120000"/>
              </a:lnSpc>
            </a:pPr>
            <a:r>
              <a:rPr lang="en-US" altLang="ja-JP" sz="2400" b="1" dirty="0">
                <a:hlinkClick r:id="rId15" action="ppaction://hlinksldjump"/>
              </a:rPr>
              <a:t>2. Silver Rule</a:t>
            </a:r>
            <a:endParaRPr lang="en-US" altLang="ja-JP" sz="2400" b="1" dirty="0"/>
          </a:p>
          <a:p>
            <a:pPr lvl="1">
              <a:lnSpc>
                <a:spcPct val="120000"/>
              </a:lnSpc>
            </a:pPr>
            <a:r>
              <a:rPr lang="en-US" altLang="ja-JP" sz="2200" b="1" dirty="0">
                <a:hlinkClick r:id="rId16" action="ppaction://hlinksldjump"/>
              </a:rPr>
              <a:t>(1) Case study2 </a:t>
            </a:r>
            <a:endParaRPr lang="en-US" altLang="ja-JP" sz="2200" b="1" dirty="0"/>
          </a:p>
          <a:p>
            <a:pPr lvl="1">
              <a:lnSpc>
                <a:spcPct val="120000"/>
              </a:lnSpc>
            </a:pPr>
            <a:r>
              <a:rPr lang="en-US" altLang="ja-JP" sz="2000" dirty="0">
                <a:hlinkClick r:id="rId17" action="ppaction://hlinksldjump"/>
              </a:rPr>
              <a:t>(2) Moral code</a:t>
            </a:r>
            <a:r>
              <a:rPr lang="en-US" altLang="ja-JP" sz="2000" dirty="0"/>
              <a:t>, </a:t>
            </a:r>
            <a:r>
              <a:rPr lang="en-US" altLang="ja-JP" sz="2000" dirty="0">
                <a:hlinkClick r:id="rId18" action="ppaction://hlinksldjump"/>
              </a:rPr>
              <a:t>(3) Law</a:t>
            </a:r>
            <a:endParaRPr lang="en-US" altLang="ja-JP" sz="2000" dirty="0"/>
          </a:p>
          <a:p>
            <a:pPr lvl="1">
              <a:lnSpc>
                <a:spcPct val="120000"/>
              </a:lnSpc>
            </a:pPr>
            <a:r>
              <a:rPr lang="en-US" altLang="ja-JP" sz="2000" dirty="0">
                <a:hlinkClick r:id="rId19" action="ppaction://hlinksldjump"/>
              </a:rPr>
              <a:t>(4) Applicable law to the case2</a:t>
            </a:r>
            <a:endParaRPr lang="en-US" altLang="ja-JP" sz="2000" dirty="0"/>
          </a:p>
          <a:p>
            <a:pPr>
              <a:lnSpc>
                <a:spcPct val="120000"/>
              </a:lnSpc>
            </a:pPr>
            <a:endParaRPr lang="en-US" altLang="ja-JP" sz="2400" dirty="0"/>
          </a:p>
          <a:p>
            <a:pPr marL="0" indent="0">
              <a:lnSpc>
                <a:spcPct val="120000"/>
              </a:lnSpc>
              <a:buNone/>
            </a:pPr>
            <a:endParaRPr lang="ja-JP" altLang="en-US" sz="2400" dirty="0"/>
          </a:p>
        </p:txBody>
      </p:sp>
      <p:sp>
        <p:nvSpPr>
          <p:cNvPr id="9" name="コンテンツ プレースホルダー 8">
            <a:extLst>
              <a:ext uri="{FF2B5EF4-FFF2-40B4-BE49-F238E27FC236}">
                <a16:creationId xmlns:a16="http://schemas.microsoft.com/office/drawing/2014/main" id="{D5408511-3487-48CD-89C5-98E1E1711554}"/>
              </a:ext>
            </a:extLst>
          </p:cNvPr>
          <p:cNvSpPr>
            <a:spLocks noGrp="1"/>
          </p:cNvSpPr>
          <p:nvPr>
            <p:ph sz="half" idx="2"/>
          </p:nvPr>
        </p:nvSpPr>
        <p:spPr>
          <a:xfrm>
            <a:off x="7465670" y="1226916"/>
            <a:ext cx="3888129" cy="4950047"/>
          </a:xfrm>
        </p:spPr>
        <p:txBody>
          <a:bodyPr>
            <a:normAutofit fontScale="92500" lnSpcReduction="20000"/>
          </a:bodyPr>
          <a:lstStyle/>
          <a:p>
            <a:pPr>
              <a:lnSpc>
                <a:spcPct val="120000"/>
              </a:lnSpc>
            </a:pPr>
            <a:r>
              <a:rPr lang="en-US" altLang="ja-JP" sz="2400" b="1" dirty="0">
                <a:hlinkClick r:id="rId20" action="ppaction://hlinksldjump"/>
              </a:rPr>
              <a:t>3. Bronze Rule</a:t>
            </a:r>
            <a:endParaRPr lang="en-US" altLang="ja-JP" sz="2400" b="1" dirty="0"/>
          </a:p>
          <a:p>
            <a:pPr lvl="1">
              <a:lnSpc>
                <a:spcPct val="120000"/>
              </a:lnSpc>
            </a:pPr>
            <a:r>
              <a:rPr lang="en-US" altLang="ja-JP" sz="2200" b="1" dirty="0">
                <a:hlinkClick r:id="rId21" action="ppaction://hlinksldjump"/>
              </a:rPr>
              <a:t>(1) Case study3</a:t>
            </a:r>
            <a:endParaRPr lang="en-US" altLang="ja-JP" sz="2200" b="1" dirty="0"/>
          </a:p>
          <a:p>
            <a:pPr lvl="1">
              <a:lnSpc>
                <a:spcPct val="120000"/>
              </a:lnSpc>
            </a:pPr>
            <a:r>
              <a:rPr lang="en-US" altLang="ja-JP" sz="2000" dirty="0">
                <a:hlinkClick r:id="rId22" action="ppaction://hlinksldjump"/>
              </a:rPr>
              <a:t>(2) Moral code</a:t>
            </a:r>
            <a:r>
              <a:rPr lang="en-US" altLang="ja-JP" sz="2000" dirty="0"/>
              <a:t>, </a:t>
            </a:r>
            <a:r>
              <a:rPr lang="en-US" altLang="ja-JP" sz="2000" dirty="0">
                <a:hlinkClick r:id="rId23" action="ppaction://hlinksldjump"/>
              </a:rPr>
              <a:t>(3) Law</a:t>
            </a:r>
            <a:endParaRPr lang="en-US" altLang="ja-JP" sz="2000" dirty="0"/>
          </a:p>
          <a:p>
            <a:pPr lvl="1">
              <a:lnSpc>
                <a:spcPct val="120000"/>
              </a:lnSpc>
            </a:pPr>
            <a:r>
              <a:rPr lang="en-US" altLang="ja-JP" sz="2000" dirty="0">
                <a:hlinkClick r:id="rId24" action="ppaction://hlinksldjump"/>
              </a:rPr>
              <a:t>(4) Applicable law to the case3</a:t>
            </a:r>
            <a:endParaRPr lang="en-US" altLang="ja-JP" sz="2000" dirty="0"/>
          </a:p>
          <a:p>
            <a:pPr>
              <a:lnSpc>
                <a:spcPct val="120000"/>
              </a:lnSpc>
            </a:pPr>
            <a:r>
              <a:rPr lang="en-US" altLang="ja-JP" sz="2400" b="1" dirty="0">
                <a:hlinkClick r:id="rId25" action="ppaction://hlinksldjump"/>
              </a:rPr>
              <a:t>4. Promise Rule</a:t>
            </a:r>
            <a:endParaRPr lang="en-US" altLang="ja-JP" sz="2400" b="1" dirty="0"/>
          </a:p>
          <a:p>
            <a:pPr lvl="1">
              <a:lnSpc>
                <a:spcPct val="120000"/>
              </a:lnSpc>
            </a:pPr>
            <a:r>
              <a:rPr lang="en-US" altLang="ja-JP" sz="2200" b="1" dirty="0">
                <a:hlinkClick r:id="rId26" action="ppaction://hlinksldjump"/>
              </a:rPr>
              <a:t>(1) Case study4</a:t>
            </a:r>
            <a:endParaRPr lang="en-US" altLang="ja-JP" sz="2200" b="1" dirty="0"/>
          </a:p>
          <a:p>
            <a:pPr lvl="1">
              <a:lnSpc>
                <a:spcPct val="120000"/>
              </a:lnSpc>
            </a:pPr>
            <a:r>
              <a:rPr lang="en-US" altLang="ja-JP" sz="2000" dirty="0">
                <a:hlinkClick r:id="rId27" action="ppaction://hlinksldjump"/>
              </a:rPr>
              <a:t>(2) Moral code</a:t>
            </a:r>
            <a:r>
              <a:rPr lang="en-US" altLang="ja-JP" sz="2000" dirty="0"/>
              <a:t>,  </a:t>
            </a:r>
            <a:r>
              <a:rPr lang="en-US" altLang="ja-JP" sz="2000" dirty="0">
                <a:hlinkClick r:id="rId28" action="ppaction://hlinksldjump"/>
              </a:rPr>
              <a:t>(3) Law</a:t>
            </a:r>
            <a:endParaRPr lang="en-US" altLang="ja-JP" sz="2000" dirty="0"/>
          </a:p>
          <a:p>
            <a:pPr lvl="1">
              <a:lnSpc>
                <a:spcPct val="120000"/>
              </a:lnSpc>
            </a:pPr>
            <a:r>
              <a:rPr lang="en-US" altLang="ja-JP" sz="2000" dirty="0">
                <a:hlinkClick r:id="rId29" action="ppaction://hlinksldjump"/>
              </a:rPr>
              <a:t>(4) Applicable law to </a:t>
            </a:r>
            <a:r>
              <a:rPr lang="en-US" altLang="ja-JP" sz="2000">
                <a:hlinkClick r:id="rId29" action="ppaction://hlinksldjump"/>
              </a:rPr>
              <a:t>the case4</a:t>
            </a:r>
            <a:endParaRPr lang="en-US" altLang="ja-JP" sz="2000" dirty="0"/>
          </a:p>
          <a:p>
            <a:pPr>
              <a:lnSpc>
                <a:spcPct val="120000"/>
              </a:lnSpc>
            </a:pPr>
            <a:r>
              <a:rPr lang="en-US" altLang="ja-JP" sz="2400" b="1" dirty="0">
                <a:hlinkClick r:id="rId30" action="ppaction://hlinksldjump"/>
              </a:rPr>
              <a:t>Conclusion</a:t>
            </a:r>
            <a:endParaRPr lang="en-US" altLang="ja-JP" sz="2400" b="1" dirty="0"/>
          </a:p>
          <a:p>
            <a:pPr>
              <a:lnSpc>
                <a:spcPct val="120000"/>
              </a:lnSpc>
            </a:pPr>
            <a:r>
              <a:rPr lang="en-US" altLang="ja-JP" sz="2400" b="1" dirty="0">
                <a:hlinkClick r:id="rId31" action="ppaction://hlinksldjump"/>
              </a:rPr>
              <a:t>Appendix</a:t>
            </a:r>
            <a:endParaRPr lang="en-US" altLang="ja-JP" sz="2400" b="1" dirty="0"/>
          </a:p>
          <a:p>
            <a:pPr>
              <a:lnSpc>
                <a:spcPct val="120000"/>
              </a:lnSpc>
            </a:pPr>
            <a:r>
              <a:rPr lang="en-US" altLang="ja-JP" sz="2400" b="1" dirty="0">
                <a:hlinkClick r:id="rId32" action="ppaction://hlinksldjump"/>
              </a:rPr>
              <a:t>Reference</a:t>
            </a:r>
            <a:endParaRPr lang="ja-JP" altLang="en-US" sz="2400" b="1" dirty="0"/>
          </a:p>
        </p:txBody>
      </p:sp>
      <p:sp>
        <p:nvSpPr>
          <p:cNvPr id="4" name="日付プレースホルダー 3">
            <a:extLst>
              <a:ext uri="{FF2B5EF4-FFF2-40B4-BE49-F238E27FC236}">
                <a16:creationId xmlns:a16="http://schemas.microsoft.com/office/drawing/2014/main" id="{51A366C6-FA3F-4E82-A9D1-232BFA9A1C1D}"/>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C9C74DE2-8B84-44F8-AA02-9BF7E61B4AF8}"/>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C9F7DDDD-CE7F-45B6-AF1C-5D2EBA64F5ED}"/>
              </a:ext>
            </a:extLst>
          </p:cNvPr>
          <p:cNvSpPr>
            <a:spLocks noGrp="1"/>
          </p:cNvSpPr>
          <p:nvPr>
            <p:ph type="sldNum" sz="quarter" idx="12"/>
          </p:nvPr>
        </p:nvSpPr>
        <p:spPr/>
        <p:txBody>
          <a:bodyPr/>
          <a:lstStyle/>
          <a:p>
            <a:fld id="{63BA93C4-2A5C-4B4B-B565-ADAA94AD8651}" type="slidenum">
              <a:rPr kumimoji="1" lang="ja-JP" altLang="en-US" smtClean="0"/>
              <a:t>2</a:t>
            </a:fld>
            <a:endParaRPr kumimoji="1" lang="ja-JP" altLang="en-US"/>
          </a:p>
        </p:txBody>
      </p:sp>
    </p:spTree>
    <p:extLst>
      <p:ext uri="{BB962C8B-B14F-4D97-AF65-F5344CB8AC3E}">
        <p14:creationId xmlns:p14="http://schemas.microsoft.com/office/powerpoint/2010/main" val="2581585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B78720DD-6C0D-40A8-AE60-D48CFAA47496}"/>
              </a:ext>
            </a:extLst>
          </p:cNvPr>
          <p:cNvSpPr>
            <a:spLocks noGrp="1"/>
          </p:cNvSpPr>
          <p:nvPr>
            <p:ph type="title"/>
          </p:nvPr>
        </p:nvSpPr>
        <p:spPr/>
        <p:txBody>
          <a:bodyPr/>
          <a:lstStyle/>
          <a:p>
            <a:r>
              <a:rPr lang="en-US" altLang="ja-JP" dirty="0"/>
              <a:t>Both</a:t>
            </a:r>
            <a:r>
              <a:rPr lang="ja-JP" altLang="en-US" dirty="0"/>
              <a:t> </a:t>
            </a:r>
            <a:r>
              <a:rPr lang="en-US" altLang="ja-JP" dirty="0"/>
              <a:t>Goal</a:t>
            </a:r>
            <a:r>
              <a:rPr lang="ja-JP" altLang="en-US" dirty="0"/>
              <a:t> </a:t>
            </a:r>
            <a:r>
              <a:rPr lang="en-US" altLang="ja-JP" dirty="0"/>
              <a:t>and</a:t>
            </a:r>
            <a:r>
              <a:rPr lang="ja-JP" altLang="en-US" dirty="0"/>
              <a:t> </a:t>
            </a:r>
            <a:r>
              <a:rPr lang="en-US" altLang="ja-JP" dirty="0"/>
              <a:t>means</a:t>
            </a:r>
            <a:r>
              <a:rPr lang="ja-JP" altLang="en-US" dirty="0"/>
              <a:t> </a:t>
            </a:r>
            <a:r>
              <a:rPr lang="en-US" altLang="ja-JP" dirty="0"/>
              <a:t>of</a:t>
            </a:r>
            <a:r>
              <a:rPr lang="ja-JP" altLang="en-US" dirty="0"/>
              <a:t> </a:t>
            </a:r>
            <a:r>
              <a:rPr lang="en-US" altLang="ja-JP" dirty="0"/>
              <a:t>Law</a:t>
            </a:r>
            <a:r>
              <a:rPr lang="ja-JP" altLang="en-US" dirty="0"/>
              <a:t> </a:t>
            </a:r>
            <a:r>
              <a:rPr lang="en-US" altLang="ja-JP" dirty="0"/>
              <a:t>are</a:t>
            </a:r>
            <a:r>
              <a:rPr lang="ja-JP" altLang="en-US" dirty="0"/>
              <a:t> </a:t>
            </a:r>
            <a:r>
              <a:rPr lang="en-US" altLang="ja-JP" dirty="0"/>
              <a:t>peace</a:t>
            </a:r>
            <a:endParaRPr lang="ja-JP" altLang="en-US" dirty="0"/>
          </a:p>
        </p:txBody>
      </p:sp>
      <p:sp>
        <p:nvSpPr>
          <p:cNvPr id="9" name="コンテンツ プレースホルダー 8">
            <a:extLst>
              <a:ext uri="{FF2B5EF4-FFF2-40B4-BE49-F238E27FC236}">
                <a16:creationId xmlns:a16="http://schemas.microsoft.com/office/drawing/2014/main" id="{AB65119E-8C35-4641-BCC6-59FD03A4037E}"/>
              </a:ext>
            </a:extLst>
          </p:cNvPr>
          <p:cNvSpPr>
            <a:spLocks noGrp="1"/>
          </p:cNvSpPr>
          <p:nvPr>
            <p:ph idx="1"/>
          </p:nvPr>
        </p:nvSpPr>
        <p:spPr/>
        <p:txBody>
          <a:bodyPr>
            <a:normAutofit fontScale="85000" lnSpcReduction="10000"/>
          </a:bodyPr>
          <a:lstStyle/>
          <a:p>
            <a:pPr>
              <a:lnSpc>
                <a:spcPct val="110000"/>
              </a:lnSpc>
            </a:pPr>
            <a:r>
              <a:rPr lang="en-US" altLang="ja-JP" sz="3600" dirty="0"/>
              <a:t>I think, however, there is no guarantee that real peace will be brought about by “struggle” by force. </a:t>
            </a:r>
          </a:p>
          <a:p>
            <a:pPr>
              <a:lnSpc>
                <a:spcPct val="110000"/>
              </a:lnSpc>
            </a:pPr>
            <a:r>
              <a:rPr lang="en-US" altLang="ja-JP" sz="3600" dirty="0"/>
              <a:t>This is because there is a high risk that a solution by force will lead to repeated struggles because it will not win the consent of the parties.</a:t>
            </a:r>
          </a:p>
          <a:p>
            <a:pPr>
              <a:lnSpc>
                <a:spcPct val="110000"/>
              </a:lnSpc>
            </a:pPr>
            <a:r>
              <a:rPr lang="en-US" altLang="ja-JP" sz="3600" dirty="0"/>
              <a:t>If that is the case, I believe that the means of law should be peaceful argument, as in “The goal of the law is peace”, and the means of reaching it is not struggle, but peaceful argument.</a:t>
            </a:r>
            <a:endParaRPr lang="ja-JP" altLang="en-US" sz="3600" dirty="0"/>
          </a:p>
        </p:txBody>
      </p:sp>
      <p:sp>
        <p:nvSpPr>
          <p:cNvPr id="5" name="日付プレースホルダー 4">
            <a:extLst>
              <a:ext uri="{FF2B5EF4-FFF2-40B4-BE49-F238E27FC236}">
                <a16:creationId xmlns:a16="http://schemas.microsoft.com/office/drawing/2014/main" id="{7E8B4F71-F4E9-4737-B364-92FF95DEF966}"/>
              </a:ext>
            </a:extLst>
          </p:cNvPr>
          <p:cNvSpPr>
            <a:spLocks noGrp="1"/>
          </p:cNvSpPr>
          <p:nvPr>
            <p:ph type="dt" sz="half" idx="10"/>
          </p:nvPr>
        </p:nvSpPr>
        <p:spPr/>
        <p:txBody>
          <a:bodyPr/>
          <a:lstStyle/>
          <a:p>
            <a:r>
              <a:rPr kumimoji="1" lang="en-US" altLang="ja-JP"/>
              <a:t>2020/12/17</a:t>
            </a:r>
            <a:endParaRPr kumimoji="1" lang="ja-JP" altLang="en-US"/>
          </a:p>
        </p:txBody>
      </p:sp>
      <p:sp>
        <p:nvSpPr>
          <p:cNvPr id="6" name="フッター プレースホルダー 5">
            <a:extLst>
              <a:ext uri="{FF2B5EF4-FFF2-40B4-BE49-F238E27FC236}">
                <a16:creationId xmlns:a16="http://schemas.microsoft.com/office/drawing/2014/main" id="{2E08C7C6-4630-4BCA-9280-DF9B4C8D4D9A}"/>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7" name="スライド番号プレースホルダー 6">
            <a:extLst>
              <a:ext uri="{FF2B5EF4-FFF2-40B4-BE49-F238E27FC236}">
                <a16:creationId xmlns:a16="http://schemas.microsoft.com/office/drawing/2014/main" id="{20A25045-7600-4F2E-988A-12FB09702C15}"/>
              </a:ext>
            </a:extLst>
          </p:cNvPr>
          <p:cNvSpPr>
            <a:spLocks noGrp="1"/>
          </p:cNvSpPr>
          <p:nvPr>
            <p:ph type="sldNum" sz="quarter" idx="12"/>
          </p:nvPr>
        </p:nvSpPr>
        <p:spPr/>
        <p:txBody>
          <a:bodyPr/>
          <a:lstStyle/>
          <a:p>
            <a:fld id="{63BA93C4-2A5C-4B4B-B565-ADAA94AD8651}" type="slidenum">
              <a:rPr kumimoji="1" lang="ja-JP" altLang="en-US" smtClean="0"/>
              <a:t>20</a:t>
            </a:fld>
            <a:endParaRPr kumimoji="1" lang="ja-JP" altLang="en-US"/>
          </a:p>
        </p:txBody>
      </p:sp>
    </p:spTree>
    <p:extLst>
      <p:ext uri="{BB962C8B-B14F-4D97-AF65-F5344CB8AC3E}">
        <p14:creationId xmlns:p14="http://schemas.microsoft.com/office/powerpoint/2010/main" val="72866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2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3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85E949-00F6-452C-B0A8-67FB63139BE7}"/>
              </a:ext>
            </a:extLst>
          </p:cNvPr>
          <p:cNvSpPr>
            <a:spLocks noGrp="1"/>
          </p:cNvSpPr>
          <p:nvPr>
            <p:ph type="title"/>
          </p:nvPr>
        </p:nvSpPr>
        <p:spPr>
          <a:xfrm>
            <a:off x="831850" y="1709738"/>
            <a:ext cx="10515600" cy="2376125"/>
          </a:xfrm>
        </p:spPr>
        <p:txBody>
          <a:bodyPr/>
          <a:lstStyle/>
          <a:p>
            <a:r>
              <a:rPr kumimoji="1" lang="en-US" altLang="ja-JP" dirty="0"/>
              <a:t>(2) The method of Law</a:t>
            </a:r>
            <a:endParaRPr kumimoji="1" lang="ja-JP" altLang="en-US" dirty="0"/>
          </a:p>
        </p:txBody>
      </p:sp>
      <p:sp>
        <p:nvSpPr>
          <p:cNvPr id="3" name="テキスト プレースホルダー 2">
            <a:extLst>
              <a:ext uri="{FF2B5EF4-FFF2-40B4-BE49-F238E27FC236}">
                <a16:creationId xmlns:a16="http://schemas.microsoft.com/office/drawing/2014/main" id="{12749AD2-3B7D-4B01-A6D4-BB9574A08605}"/>
              </a:ext>
            </a:extLst>
          </p:cNvPr>
          <p:cNvSpPr>
            <a:spLocks noGrp="1"/>
          </p:cNvSpPr>
          <p:nvPr>
            <p:ph type="body" idx="1"/>
          </p:nvPr>
        </p:nvSpPr>
        <p:spPr>
          <a:xfrm>
            <a:off x="831850" y="4224338"/>
            <a:ext cx="10515600" cy="1500187"/>
          </a:xfrm>
        </p:spPr>
        <p:txBody>
          <a:bodyPr>
            <a:normAutofit/>
          </a:bodyPr>
          <a:lstStyle/>
          <a:p>
            <a:pPr algn="ctr"/>
            <a:r>
              <a:rPr kumimoji="1" lang="en-US" altLang="ja-JP" sz="3600" dirty="0">
                <a:solidFill>
                  <a:schemeClr val="tx1"/>
                </a:solidFill>
              </a:rPr>
              <a:t>Legal way of Thinking</a:t>
            </a:r>
          </a:p>
          <a:p>
            <a:pPr algn="ctr"/>
            <a:r>
              <a:rPr lang="en-US" altLang="ja-JP" sz="3600" dirty="0">
                <a:solidFill>
                  <a:schemeClr val="tx1"/>
                </a:solidFill>
              </a:rPr>
              <a:t>Toulmin’s Diagram</a:t>
            </a:r>
            <a:endParaRPr kumimoji="1" lang="ja-JP" altLang="en-US" sz="3600" dirty="0">
              <a:solidFill>
                <a:schemeClr val="tx1"/>
              </a:solidFill>
            </a:endParaRPr>
          </a:p>
        </p:txBody>
      </p:sp>
      <p:sp>
        <p:nvSpPr>
          <p:cNvPr id="4" name="日付プレースホルダー 3">
            <a:extLst>
              <a:ext uri="{FF2B5EF4-FFF2-40B4-BE49-F238E27FC236}">
                <a16:creationId xmlns:a16="http://schemas.microsoft.com/office/drawing/2014/main" id="{76BE0373-7FD8-4E8E-ADE1-6224566290B9}"/>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B147ABEE-86AA-42F6-A0DF-924B92A3EEF3}"/>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59369524-DE5F-4DAC-A029-8E02EA835628}"/>
              </a:ext>
            </a:extLst>
          </p:cNvPr>
          <p:cNvSpPr>
            <a:spLocks noGrp="1"/>
          </p:cNvSpPr>
          <p:nvPr>
            <p:ph type="sldNum" sz="quarter" idx="12"/>
          </p:nvPr>
        </p:nvSpPr>
        <p:spPr/>
        <p:txBody>
          <a:bodyPr/>
          <a:lstStyle/>
          <a:p>
            <a:fld id="{63BA93C4-2A5C-4B4B-B565-ADAA94AD8651}" type="slidenum">
              <a:rPr kumimoji="1" lang="ja-JP" altLang="en-US" smtClean="0"/>
              <a:t>21</a:t>
            </a:fld>
            <a:endParaRPr kumimoji="1" lang="ja-JP" altLang="en-US"/>
          </a:p>
        </p:txBody>
      </p:sp>
    </p:spTree>
    <p:extLst>
      <p:ext uri="{BB962C8B-B14F-4D97-AF65-F5344CB8AC3E}">
        <p14:creationId xmlns:p14="http://schemas.microsoft.com/office/powerpoint/2010/main" val="328496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DDB645-023B-4D77-BB14-AEFEF6F5EE98}"/>
              </a:ext>
            </a:extLst>
          </p:cNvPr>
          <p:cNvSpPr>
            <a:spLocks noGrp="1"/>
          </p:cNvSpPr>
          <p:nvPr>
            <p:ph type="title"/>
          </p:nvPr>
        </p:nvSpPr>
        <p:spPr/>
        <p:txBody>
          <a:bodyPr/>
          <a:lstStyle/>
          <a:p>
            <a:r>
              <a:rPr kumimoji="1" lang="en-US" altLang="ja-JP" dirty="0"/>
              <a:t>IRAC</a:t>
            </a:r>
            <a:r>
              <a:rPr lang="ja-JP" altLang="en-US" dirty="0"/>
              <a:t> </a:t>
            </a:r>
            <a:r>
              <a:rPr lang="en-US" altLang="ja-JP" dirty="0"/>
              <a:t>as the legal way of thinking</a:t>
            </a:r>
            <a:endParaRPr kumimoji="1" lang="ja-JP" altLang="en-US" dirty="0"/>
          </a:p>
        </p:txBody>
      </p:sp>
      <p:sp>
        <p:nvSpPr>
          <p:cNvPr id="3" name="日付プレースホルダー 2">
            <a:extLst>
              <a:ext uri="{FF2B5EF4-FFF2-40B4-BE49-F238E27FC236}">
                <a16:creationId xmlns:a16="http://schemas.microsoft.com/office/drawing/2014/main" id="{BF4A9900-0AE3-4CDE-90DE-16796A1A4C40}"/>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427F70B8-36ED-4408-9CD3-314965049C75}"/>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35298BAE-F4B1-4FF8-B2DE-2A0F294457FF}"/>
              </a:ext>
            </a:extLst>
          </p:cNvPr>
          <p:cNvSpPr>
            <a:spLocks noGrp="1"/>
          </p:cNvSpPr>
          <p:nvPr>
            <p:ph type="sldNum" sz="quarter" idx="12"/>
          </p:nvPr>
        </p:nvSpPr>
        <p:spPr/>
        <p:txBody>
          <a:bodyPr/>
          <a:lstStyle/>
          <a:p>
            <a:fld id="{63BA93C4-2A5C-4B4B-B565-ADAA94AD8651}" type="slidenum">
              <a:rPr kumimoji="1" lang="ja-JP" altLang="en-US" smtClean="0"/>
              <a:t>22</a:t>
            </a:fld>
            <a:endParaRPr kumimoji="1" lang="ja-JP" altLang="en-US"/>
          </a:p>
        </p:txBody>
      </p:sp>
      <p:graphicFrame>
        <p:nvGraphicFramePr>
          <p:cNvPr id="6" name="Group 58">
            <a:extLst>
              <a:ext uri="{FF2B5EF4-FFF2-40B4-BE49-F238E27FC236}">
                <a16:creationId xmlns:a16="http://schemas.microsoft.com/office/drawing/2014/main" id="{F13F6C38-1E54-4316-B515-57051BE8DA36}"/>
              </a:ext>
            </a:extLst>
          </p:cNvPr>
          <p:cNvGraphicFramePr>
            <a:graphicFrameLocks/>
          </p:cNvGraphicFramePr>
          <p:nvPr>
            <p:extLst>
              <p:ext uri="{D42A27DB-BD31-4B8C-83A1-F6EECF244321}">
                <p14:modId xmlns:p14="http://schemas.microsoft.com/office/powerpoint/2010/main" val="3822403651"/>
              </p:ext>
            </p:extLst>
          </p:nvPr>
        </p:nvGraphicFramePr>
        <p:xfrm>
          <a:off x="2096455" y="1801798"/>
          <a:ext cx="7991475" cy="4275136"/>
        </p:xfrm>
        <a:graphic>
          <a:graphicData uri="http://schemas.openxmlformats.org/drawingml/2006/table">
            <a:tbl>
              <a:tblPr/>
              <a:tblGrid>
                <a:gridCol w="2012950">
                  <a:extLst>
                    <a:ext uri="{9D8B030D-6E8A-4147-A177-3AD203B41FA5}">
                      <a16:colId xmlns:a16="http://schemas.microsoft.com/office/drawing/2014/main" val="20000"/>
                    </a:ext>
                  </a:extLst>
                </a:gridCol>
                <a:gridCol w="506412">
                  <a:extLst>
                    <a:ext uri="{9D8B030D-6E8A-4147-A177-3AD203B41FA5}">
                      <a16:colId xmlns:a16="http://schemas.microsoft.com/office/drawing/2014/main" val="20001"/>
                    </a:ext>
                  </a:extLst>
                </a:gridCol>
                <a:gridCol w="2089150">
                  <a:extLst>
                    <a:ext uri="{9D8B030D-6E8A-4147-A177-3AD203B41FA5}">
                      <a16:colId xmlns:a16="http://schemas.microsoft.com/office/drawing/2014/main" val="20002"/>
                    </a:ext>
                  </a:extLst>
                </a:gridCol>
                <a:gridCol w="3382963">
                  <a:extLst>
                    <a:ext uri="{9D8B030D-6E8A-4147-A177-3AD203B41FA5}">
                      <a16:colId xmlns:a16="http://schemas.microsoft.com/office/drawing/2014/main" val="20003"/>
                    </a:ext>
                  </a:extLst>
                </a:gridCol>
              </a:tblGrid>
              <a:tr h="660887">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3200" b="1" i="0" u="none" strike="noStrike" cap="none" normalizeH="0" baseline="0" dirty="0">
                          <a:ln>
                            <a:noFill/>
                          </a:ln>
                          <a:solidFill>
                            <a:schemeClr val="tx1"/>
                          </a:solidFill>
                          <a:effectLst/>
                          <a:latin typeface="Times New Roman" charset="0"/>
                          <a:ea typeface="ＭＳ Ｐゴシック" charset="-128"/>
                        </a:rPr>
                        <a:t>Analyze, argue and draw your Conclusion</a:t>
                      </a:r>
                      <a:endParaRPr kumimoji="1" lang="ja-JP" altLang="en-US" sz="3200" b="0" i="0" u="none" strike="noStrike" cap="none" normalizeH="0" baseline="0" dirty="0">
                        <a:ln>
                          <a:noFill/>
                        </a:ln>
                        <a:solidFill>
                          <a:schemeClr val="tx1"/>
                        </a:solidFill>
                        <a:effectLst/>
                        <a:latin typeface="Tahoma"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91320">
                <a:tc row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2"/>
                          </a:solidFill>
                          <a:effectLst/>
                          <a:latin typeface="Century Gothic" panose="020B0502020202020204" pitchFamily="34" charset="0"/>
                          <a:ea typeface="ＭＳ Ｐゴシック" charset="-128"/>
                          <a:cs typeface="Times New Roman" panose="02020603050405020304" pitchFamily="18" charset="0"/>
                        </a:rPr>
                        <a:t>Analysis</a:t>
                      </a:r>
                      <a:endParaRPr kumimoji="1" lang="ja-JP" altLang="en-US" sz="2800" b="1" i="0" u="none" strike="noStrike" cap="none" normalizeH="0" baseline="0" dirty="0">
                        <a:ln>
                          <a:noFill/>
                        </a:ln>
                        <a:solidFill>
                          <a:schemeClr val="tx2"/>
                        </a:solidFill>
                        <a:effectLst/>
                        <a:latin typeface="Century Gothic" panose="020B0502020202020204" pitchFamily="34" charset="0"/>
                        <a:ea typeface="ＭＳ Ｐゴシック" charset="-128"/>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1"/>
                          </a:solidFill>
                          <a:effectLst/>
                          <a:latin typeface="Times New Roman" charset="0"/>
                          <a:ea typeface="ＭＳ Ｐゴシック" charset="-128"/>
                        </a:rPr>
                        <a:t>Issue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Finding data &amp; facts</a:t>
                      </a:r>
                      <a:endParaRPr kumimoji="1" lang="ja-JP" altLang="en-US" sz="2000" b="0" i="0" u="none" strike="noStrike" cap="none" normalizeH="0" baseline="0" dirty="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132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1"/>
                          </a:solidFill>
                          <a:effectLst/>
                          <a:latin typeface="Times New Roman" charset="0"/>
                          <a:ea typeface="ＭＳ Ｐゴシック" charset="-128"/>
                        </a:rPr>
                        <a:t>Rules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Finding Rules</a:t>
                      </a:r>
                      <a:endParaRPr kumimoji="1" lang="ja-JP" altLang="en-US" sz="2000" b="0" i="0" u="none" strike="noStrike" cap="none" normalizeH="0" baseline="0" dirty="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1320">
                <a:tc vMerge="1">
                  <a:txBody>
                    <a:bodyPr/>
                    <a:lstStyle/>
                    <a:p>
                      <a:endParaRPr kumimoji="1" lang="ja-JP" altLang="en-US"/>
                    </a:p>
                  </a:txBody>
                  <a:tcPr/>
                </a:tc>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1"/>
                          </a:solidFill>
                          <a:effectLst/>
                          <a:latin typeface="Times New Roman" charset="0"/>
                          <a:ea typeface="ＭＳ Ｐゴシック"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1"/>
                          </a:solidFill>
                          <a:effectLst/>
                          <a:latin typeface="Times New Roman" charset="0"/>
                          <a:ea typeface="ＭＳ Ｐゴシック" charset="-128"/>
                        </a:rPr>
                        <a:t>Application</a:t>
                      </a:r>
                      <a:endParaRPr kumimoji="1" lang="ja-JP" altLang="en-US" sz="2800" b="1" i="0" u="none" strike="noStrike" cap="none" normalizeH="0" baseline="0" dirty="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Application of Rules,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Tentative conclusions</a:t>
                      </a:r>
                      <a:endParaRPr kumimoji="1" lang="ja-JP" altLang="en-US" sz="2000" b="0" i="0" u="none" strike="noStrike" cap="none" normalizeH="0" baseline="0" dirty="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4035">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1"/>
                          </a:solidFill>
                          <a:effectLst/>
                          <a:latin typeface="Times New Roman" charset="0"/>
                          <a:ea typeface="ＭＳ Ｐゴシック" charset="-128"/>
                        </a:rPr>
                        <a:t>Argument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Argument against / for tentative conclusions</a:t>
                      </a:r>
                      <a:endParaRPr kumimoji="1" lang="ja-JP" altLang="en-US" sz="2000" b="0" i="0" u="none" strike="noStrike" cap="none" normalizeH="0" baseline="0" dirty="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4254">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2"/>
                          </a:solidFill>
                          <a:effectLst/>
                          <a:latin typeface="Century Gothic" panose="020B0502020202020204" pitchFamily="34" charset="0"/>
                          <a:ea typeface="ＭＳ Ｐゴシック" charset="-128"/>
                          <a:cs typeface="Times New Roman" panose="02020603050405020304" pitchFamily="18" charset="0"/>
                        </a:rPr>
                        <a:t>Argument</a:t>
                      </a:r>
                      <a:endParaRPr kumimoji="1" lang="ja-JP" altLang="en-US" sz="2800" b="1" i="0" u="none" strike="noStrike" cap="none" normalizeH="0" baseline="0" dirty="0">
                        <a:ln>
                          <a:noFill/>
                        </a:ln>
                        <a:solidFill>
                          <a:schemeClr val="tx2"/>
                        </a:solidFill>
                        <a:effectLst/>
                        <a:latin typeface="Century Gothic" panose="020B0502020202020204" pitchFamily="34" charset="0"/>
                        <a:ea typeface="ＭＳ Ｐゴシック" charset="-128"/>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400" b="1" i="0" u="none" strike="noStrike" cap="none" normalizeH="0" baseline="0" dirty="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132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1"/>
                          </a:solidFill>
                          <a:effectLst/>
                          <a:latin typeface="Times New Roman" charset="0"/>
                          <a:ea typeface="ＭＳ Ｐゴシック" charset="-128"/>
                        </a:rPr>
                        <a:t>Conclusion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Finding final conclusion</a:t>
                      </a:r>
                      <a:endParaRPr kumimoji="1" lang="ja-JP" altLang="en-US" sz="2000" b="0" i="0" u="none" strike="noStrike" cap="none" normalizeH="0" baseline="0" dirty="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2936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D7EF5F-B2D2-425A-BC0D-A80995C12D43}"/>
              </a:ext>
            </a:extLst>
          </p:cNvPr>
          <p:cNvSpPr>
            <a:spLocks noGrp="1"/>
          </p:cNvSpPr>
          <p:nvPr>
            <p:ph type="title"/>
          </p:nvPr>
        </p:nvSpPr>
        <p:spPr>
          <a:xfrm>
            <a:off x="838200" y="568411"/>
            <a:ext cx="10515600" cy="869343"/>
          </a:xfrm>
        </p:spPr>
        <p:txBody>
          <a:bodyPr/>
          <a:lstStyle/>
          <a:p>
            <a:r>
              <a:rPr lang="en-US" altLang="ja-JP" b="1" dirty="0">
                <a:latin typeface="Times New Roman" panose="02020603050405020304" pitchFamily="18" charset="0"/>
                <a:cs typeface="Times New Roman" panose="02020603050405020304" pitchFamily="18" charset="0"/>
              </a:rPr>
              <a:t>Top-down and Bottom-up way of thinking</a:t>
            </a:r>
            <a:endParaRPr kumimoji="1" lang="ja-JP" altLang="en-US" dirty="0"/>
          </a:p>
        </p:txBody>
      </p:sp>
      <p:sp>
        <p:nvSpPr>
          <p:cNvPr id="3" name="日付プレースホルダー 2">
            <a:extLst>
              <a:ext uri="{FF2B5EF4-FFF2-40B4-BE49-F238E27FC236}">
                <a16:creationId xmlns:a16="http://schemas.microsoft.com/office/drawing/2014/main" id="{AAB1CECF-387D-4586-B35B-0BCF5EF108F0}"/>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5D90F810-9843-4085-B85F-66B8555EB9D2}"/>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891512F5-ACF1-4ECB-A435-196E9F62466A}"/>
              </a:ext>
            </a:extLst>
          </p:cNvPr>
          <p:cNvSpPr>
            <a:spLocks noGrp="1"/>
          </p:cNvSpPr>
          <p:nvPr>
            <p:ph type="sldNum" sz="quarter" idx="12"/>
          </p:nvPr>
        </p:nvSpPr>
        <p:spPr/>
        <p:txBody>
          <a:bodyPr/>
          <a:lstStyle/>
          <a:p>
            <a:fld id="{63BA93C4-2A5C-4B4B-B565-ADAA94AD8651}" type="slidenum">
              <a:rPr kumimoji="1" lang="ja-JP" altLang="en-US" smtClean="0"/>
              <a:t>23</a:t>
            </a:fld>
            <a:endParaRPr kumimoji="1" lang="ja-JP" altLang="en-US"/>
          </a:p>
        </p:txBody>
      </p:sp>
      <p:graphicFrame>
        <p:nvGraphicFramePr>
          <p:cNvPr id="6" name="オブジェクト 5">
            <a:extLst>
              <a:ext uri="{FF2B5EF4-FFF2-40B4-BE49-F238E27FC236}">
                <a16:creationId xmlns:a16="http://schemas.microsoft.com/office/drawing/2014/main" id="{F103F00D-DB54-40E8-8CCB-D3BA2BB65B28}"/>
              </a:ext>
            </a:extLst>
          </p:cNvPr>
          <p:cNvGraphicFramePr>
            <a:graphicFrameLocks noChangeAspect="1"/>
          </p:cNvGraphicFramePr>
          <p:nvPr>
            <p:extLst>
              <p:ext uri="{D42A27DB-BD31-4B8C-83A1-F6EECF244321}">
                <p14:modId xmlns:p14="http://schemas.microsoft.com/office/powerpoint/2010/main" val="1039753735"/>
              </p:ext>
            </p:extLst>
          </p:nvPr>
        </p:nvGraphicFramePr>
        <p:xfrm>
          <a:off x="2300183" y="1772816"/>
          <a:ext cx="7604344" cy="4320480"/>
        </p:xfrm>
        <a:graphic>
          <a:graphicData uri="http://schemas.openxmlformats.org/presentationml/2006/ole">
            <mc:AlternateContent xmlns:mc="http://schemas.openxmlformats.org/markup-compatibility/2006">
              <mc:Choice xmlns:v="urn:schemas-microsoft-com:vml" Requires="v">
                <p:oleObj name="Visio" r:id="rId2" imgW="4855607" imgH="2759095" progId="Visio.Drawing.11">
                  <p:embed/>
                </p:oleObj>
              </mc:Choice>
              <mc:Fallback>
                <p:oleObj name="Visio" r:id="rId2" imgW="4855607" imgH="2759095" progId="Visio.Drawing.11">
                  <p:embed/>
                  <p:pic>
                    <p:nvPicPr>
                      <p:cNvPr id="6" name="オブジェクト 5">
                        <a:extLst>
                          <a:ext uri="{FF2B5EF4-FFF2-40B4-BE49-F238E27FC236}">
                            <a16:creationId xmlns:a16="http://schemas.microsoft.com/office/drawing/2014/main" id="{F103F00D-DB54-40E8-8CCB-D3BA2BB65B28}"/>
                          </a:ext>
                        </a:extLst>
                      </p:cNvPr>
                      <p:cNvPicPr/>
                      <p:nvPr/>
                    </p:nvPicPr>
                    <p:blipFill>
                      <a:blip r:embed="rId3"/>
                      <a:stretch>
                        <a:fillRect/>
                      </a:stretch>
                    </p:blipFill>
                    <p:spPr>
                      <a:xfrm>
                        <a:off x="2300183" y="1772816"/>
                        <a:ext cx="7604344" cy="4320480"/>
                      </a:xfrm>
                      <a:prstGeom prst="rect">
                        <a:avLst/>
                      </a:prstGeom>
                    </p:spPr>
                  </p:pic>
                </p:oleObj>
              </mc:Fallback>
            </mc:AlternateContent>
          </a:graphicData>
        </a:graphic>
      </p:graphicFrame>
      <p:graphicFrame>
        <p:nvGraphicFramePr>
          <p:cNvPr id="7" name="オブジェクト 6">
            <a:extLst>
              <a:ext uri="{FF2B5EF4-FFF2-40B4-BE49-F238E27FC236}">
                <a16:creationId xmlns:a16="http://schemas.microsoft.com/office/drawing/2014/main" id="{07C958D6-C5D6-4215-8BC3-BFF229ECD326}"/>
              </a:ext>
            </a:extLst>
          </p:cNvPr>
          <p:cNvGraphicFramePr>
            <a:graphicFrameLocks noChangeAspect="1"/>
          </p:cNvGraphicFramePr>
          <p:nvPr>
            <p:extLst>
              <p:ext uri="{D42A27DB-BD31-4B8C-83A1-F6EECF244321}">
                <p14:modId xmlns:p14="http://schemas.microsoft.com/office/powerpoint/2010/main" val="134214583"/>
              </p:ext>
            </p:extLst>
          </p:nvPr>
        </p:nvGraphicFramePr>
        <p:xfrm>
          <a:off x="2228175" y="1700808"/>
          <a:ext cx="7731081" cy="4392488"/>
        </p:xfrm>
        <a:graphic>
          <a:graphicData uri="http://schemas.openxmlformats.org/presentationml/2006/ole">
            <mc:AlternateContent xmlns:mc="http://schemas.openxmlformats.org/markup-compatibility/2006">
              <mc:Choice xmlns:v="urn:schemas-microsoft-com:vml" Requires="v">
                <p:oleObj name="Visio" r:id="rId4" imgW="4855607" imgH="2759095" progId="Visio.Drawing.11">
                  <p:embed/>
                </p:oleObj>
              </mc:Choice>
              <mc:Fallback>
                <p:oleObj name="Visio" r:id="rId4" imgW="4855607" imgH="2759095" progId="Visio.Drawing.11">
                  <p:embed/>
                  <p:pic>
                    <p:nvPicPr>
                      <p:cNvPr id="7" name="オブジェクト 6">
                        <a:extLst>
                          <a:ext uri="{FF2B5EF4-FFF2-40B4-BE49-F238E27FC236}">
                            <a16:creationId xmlns:a16="http://schemas.microsoft.com/office/drawing/2014/main" id="{07C958D6-C5D6-4215-8BC3-BFF229ECD326}"/>
                          </a:ext>
                        </a:extLst>
                      </p:cNvPr>
                      <p:cNvPicPr/>
                      <p:nvPr/>
                    </p:nvPicPr>
                    <p:blipFill>
                      <a:blip r:embed="rId5"/>
                      <a:stretch>
                        <a:fillRect/>
                      </a:stretch>
                    </p:blipFill>
                    <p:spPr>
                      <a:xfrm>
                        <a:off x="2228175" y="1700808"/>
                        <a:ext cx="7731081" cy="4392488"/>
                      </a:xfrm>
                      <a:prstGeom prst="rect">
                        <a:avLst/>
                      </a:prstGeom>
                    </p:spPr>
                  </p:pic>
                </p:oleObj>
              </mc:Fallback>
            </mc:AlternateContent>
          </a:graphicData>
        </a:graphic>
      </p:graphicFrame>
    </p:spTree>
    <p:extLst>
      <p:ext uri="{BB962C8B-B14F-4D97-AF65-F5344CB8AC3E}">
        <p14:creationId xmlns:p14="http://schemas.microsoft.com/office/powerpoint/2010/main" val="324219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4FFC3202-11C1-4109-9B7D-E72257545EAE}"/>
              </a:ext>
            </a:extLst>
          </p:cNvPr>
          <p:cNvSpPr>
            <a:spLocks noGrp="1"/>
          </p:cNvSpPr>
          <p:nvPr>
            <p:ph type="title"/>
          </p:nvPr>
        </p:nvSpPr>
        <p:spPr/>
        <p:txBody>
          <a:bodyPr/>
          <a:lstStyle/>
          <a:p>
            <a:r>
              <a:rPr lang="en-US" altLang="ja-JP" dirty="0"/>
              <a:t>The Myth of Judgment</a:t>
            </a:r>
            <a:endParaRPr lang="ja-JP" altLang="en-US" dirty="0"/>
          </a:p>
        </p:txBody>
      </p:sp>
      <p:sp>
        <p:nvSpPr>
          <p:cNvPr id="7" name="テキスト プレースホルダー 6">
            <a:extLst>
              <a:ext uri="{FF2B5EF4-FFF2-40B4-BE49-F238E27FC236}">
                <a16:creationId xmlns:a16="http://schemas.microsoft.com/office/drawing/2014/main" id="{A3EA7C2B-623D-4B66-85A8-4EC9B6FE4C93}"/>
              </a:ext>
            </a:extLst>
          </p:cNvPr>
          <p:cNvSpPr>
            <a:spLocks noGrp="1"/>
          </p:cNvSpPr>
          <p:nvPr>
            <p:ph type="body" idx="1"/>
          </p:nvPr>
        </p:nvSpPr>
        <p:spPr>
          <a:xfrm>
            <a:off x="839789" y="1681163"/>
            <a:ext cx="3685912" cy="823912"/>
          </a:xfrm>
        </p:spPr>
        <p:txBody>
          <a:bodyPr>
            <a:normAutofit/>
          </a:bodyPr>
          <a:lstStyle/>
          <a:p>
            <a:r>
              <a:rPr lang="en-US" altLang="ja-JP" sz="4000" b="1" dirty="0">
                <a:latin typeface="Times New Roman" pitchFamily="18" charset="0"/>
                <a:cs typeface="Times New Roman" pitchFamily="18" charset="0"/>
              </a:rPr>
              <a:t>Syllogism</a:t>
            </a:r>
            <a:endParaRPr lang="ja-JP" altLang="en-US" sz="4000" dirty="0"/>
          </a:p>
        </p:txBody>
      </p:sp>
      <p:sp>
        <p:nvSpPr>
          <p:cNvPr id="8" name="コンテンツ プレースホルダー 7">
            <a:extLst>
              <a:ext uri="{FF2B5EF4-FFF2-40B4-BE49-F238E27FC236}">
                <a16:creationId xmlns:a16="http://schemas.microsoft.com/office/drawing/2014/main" id="{EC675875-FEA8-4A5D-895A-CEA642E5A965}"/>
              </a:ext>
            </a:extLst>
          </p:cNvPr>
          <p:cNvSpPr>
            <a:spLocks noGrp="1"/>
          </p:cNvSpPr>
          <p:nvPr>
            <p:ph sz="half" idx="2"/>
          </p:nvPr>
        </p:nvSpPr>
        <p:spPr>
          <a:xfrm>
            <a:off x="839788" y="2505075"/>
            <a:ext cx="3685913" cy="3684588"/>
          </a:xfrm>
        </p:spPr>
        <p:txBody>
          <a:bodyPr/>
          <a:lstStyle/>
          <a:p>
            <a:r>
              <a:rPr lang="en-US" altLang="ja-JP" sz="3200" dirty="0">
                <a:latin typeface="Times New Roman" pitchFamily="18" charset="0"/>
                <a:cs typeface="Times New Roman" pitchFamily="18" charset="0"/>
              </a:rPr>
              <a:t>Major premise: </a:t>
            </a:r>
          </a:p>
          <a:p>
            <a:pPr lvl="1"/>
            <a:r>
              <a:rPr lang="en-US" altLang="ja-JP" sz="2800" dirty="0">
                <a:latin typeface="Times New Roman" pitchFamily="18" charset="0"/>
                <a:cs typeface="Times New Roman" pitchFamily="18" charset="0"/>
              </a:rPr>
              <a:t>All men are </a:t>
            </a:r>
            <a:r>
              <a:rPr lang="en-US" altLang="ja-JP" sz="2800" dirty="0" err="1">
                <a:latin typeface="Times New Roman" pitchFamily="18" charset="0"/>
                <a:cs typeface="Times New Roman" pitchFamily="18" charset="0"/>
              </a:rPr>
              <a:t>motal</a:t>
            </a:r>
            <a:r>
              <a:rPr lang="en-US" altLang="ja-JP" sz="2800" dirty="0">
                <a:latin typeface="Times New Roman" pitchFamily="18" charset="0"/>
                <a:cs typeface="Times New Roman" pitchFamily="18" charset="0"/>
              </a:rPr>
              <a:t>.</a:t>
            </a:r>
            <a:br>
              <a:rPr lang="en-US" altLang="ja-JP" sz="2800" dirty="0">
                <a:latin typeface="Times New Roman" pitchFamily="18" charset="0"/>
                <a:cs typeface="Times New Roman" pitchFamily="18" charset="0"/>
              </a:rPr>
            </a:br>
            <a:endParaRPr lang="en-US" altLang="ja-JP" sz="2800" dirty="0">
              <a:latin typeface="Times New Roman" pitchFamily="18" charset="0"/>
              <a:cs typeface="Times New Roman" pitchFamily="18" charset="0"/>
            </a:endParaRPr>
          </a:p>
          <a:p>
            <a:r>
              <a:rPr lang="en-US" altLang="ja-JP" sz="3200" dirty="0">
                <a:latin typeface="Times New Roman" pitchFamily="18" charset="0"/>
                <a:cs typeface="Times New Roman" pitchFamily="18" charset="0"/>
              </a:rPr>
              <a:t>Miner premise: </a:t>
            </a:r>
          </a:p>
          <a:p>
            <a:pPr lvl="1"/>
            <a:r>
              <a:rPr lang="en-US" altLang="ja-JP" sz="2800" dirty="0">
                <a:latin typeface="Times New Roman" pitchFamily="18" charset="0"/>
                <a:cs typeface="Times New Roman" pitchFamily="18" charset="0"/>
              </a:rPr>
              <a:t>Socrates is a man.</a:t>
            </a:r>
          </a:p>
          <a:p>
            <a:r>
              <a:rPr lang="en-US" altLang="ja-JP" sz="3200" dirty="0">
                <a:latin typeface="Times New Roman" pitchFamily="18" charset="0"/>
                <a:cs typeface="Times New Roman" pitchFamily="18" charset="0"/>
              </a:rPr>
              <a:t>Conclusion: </a:t>
            </a:r>
          </a:p>
          <a:p>
            <a:pPr lvl="1"/>
            <a:r>
              <a:rPr lang="en-US" altLang="ja-JP" sz="2800" dirty="0">
                <a:latin typeface="Times New Roman" pitchFamily="18" charset="0"/>
                <a:cs typeface="Times New Roman" pitchFamily="18" charset="0"/>
              </a:rPr>
              <a:t>Socrates is mortal.</a:t>
            </a:r>
          </a:p>
          <a:p>
            <a:endParaRPr lang="ja-JP" altLang="en-US" dirty="0"/>
          </a:p>
        </p:txBody>
      </p:sp>
      <p:sp>
        <p:nvSpPr>
          <p:cNvPr id="9" name="テキスト プレースホルダー 8">
            <a:extLst>
              <a:ext uri="{FF2B5EF4-FFF2-40B4-BE49-F238E27FC236}">
                <a16:creationId xmlns:a16="http://schemas.microsoft.com/office/drawing/2014/main" id="{7C05D879-CE37-4C73-9378-568C2026D565}"/>
              </a:ext>
            </a:extLst>
          </p:cNvPr>
          <p:cNvSpPr>
            <a:spLocks noGrp="1"/>
          </p:cNvSpPr>
          <p:nvPr>
            <p:ph type="body" sz="quarter" idx="3"/>
          </p:nvPr>
        </p:nvSpPr>
        <p:spPr>
          <a:xfrm>
            <a:off x="4768770" y="1681163"/>
            <a:ext cx="6583441" cy="823912"/>
          </a:xfrm>
        </p:spPr>
        <p:txBody>
          <a:bodyPr>
            <a:normAutofit/>
          </a:bodyPr>
          <a:lstStyle/>
          <a:p>
            <a:r>
              <a:rPr lang="en-US" altLang="ja-JP" sz="4000" dirty="0"/>
              <a:t>Judgement</a:t>
            </a:r>
            <a:endParaRPr lang="ja-JP" altLang="en-US" sz="4000" dirty="0"/>
          </a:p>
        </p:txBody>
      </p:sp>
      <p:sp>
        <p:nvSpPr>
          <p:cNvPr id="10" name="コンテンツ プレースホルダー 9">
            <a:extLst>
              <a:ext uri="{FF2B5EF4-FFF2-40B4-BE49-F238E27FC236}">
                <a16:creationId xmlns:a16="http://schemas.microsoft.com/office/drawing/2014/main" id="{34B0482D-A7E3-4B9B-A7C6-9B57426E9130}"/>
              </a:ext>
            </a:extLst>
          </p:cNvPr>
          <p:cNvSpPr>
            <a:spLocks noGrp="1"/>
          </p:cNvSpPr>
          <p:nvPr>
            <p:ph sz="quarter" idx="4"/>
          </p:nvPr>
        </p:nvSpPr>
        <p:spPr>
          <a:xfrm>
            <a:off x="4768770" y="2505075"/>
            <a:ext cx="6586618" cy="3684588"/>
          </a:xfrm>
        </p:spPr>
        <p:txBody>
          <a:bodyPr/>
          <a:lstStyle/>
          <a:p>
            <a:r>
              <a:rPr lang="en-US" altLang="ja-JP" dirty="0"/>
              <a:t>Substantive Law</a:t>
            </a:r>
          </a:p>
          <a:p>
            <a:pPr lvl="1"/>
            <a:r>
              <a:rPr lang="en-US" altLang="ja-JP" dirty="0"/>
              <a:t>If tortfeasor caused damage against a victim and there is fault in his act, then he should compensate the victim.</a:t>
            </a:r>
          </a:p>
          <a:p>
            <a:r>
              <a:rPr lang="en-US" altLang="ja-JP" dirty="0"/>
              <a:t>Fact finding</a:t>
            </a:r>
          </a:p>
          <a:p>
            <a:pPr lvl="1"/>
            <a:r>
              <a:rPr lang="en-US" altLang="ja-JP" dirty="0"/>
              <a:t>The victim proved the fault of tortfeasor.</a:t>
            </a:r>
          </a:p>
          <a:p>
            <a:r>
              <a:rPr lang="en-US" altLang="ja-JP" dirty="0"/>
              <a:t>Application of law to the fact</a:t>
            </a:r>
          </a:p>
          <a:p>
            <a:pPr lvl="1"/>
            <a:r>
              <a:rPr lang="en-US" altLang="ja-JP" dirty="0"/>
              <a:t>The tortfeasor should compensate the victim.</a:t>
            </a:r>
          </a:p>
          <a:p>
            <a:pPr lvl="1"/>
            <a:endParaRPr lang="en-US" altLang="ja-JP" dirty="0"/>
          </a:p>
          <a:p>
            <a:pPr lvl="1"/>
            <a:endParaRPr lang="ja-JP" altLang="en-US" dirty="0"/>
          </a:p>
        </p:txBody>
      </p:sp>
      <p:sp>
        <p:nvSpPr>
          <p:cNvPr id="3" name="日付プレースホルダー 2">
            <a:extLst>
              <a:ext uri="{FF2B5EF4-FFF2-40B4-BE49-F238E27FC236}">
                <a16:creationId xmlns:a16="http://schemas.microsoft.com/office/drawing/2014/main" id="{B1249A37-88F1-4B4A-9051-02875B844675}"/>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3B004345-511D-495C-B261-A61EFE2C6562}"/>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85DC63EA-09B2-4605-BEEA-65534B2972EC}"/>
              </a:ext>
            </a:extLst>
          </p:cNvPr>
          <p:cNvSpPr>
            <a:spLocks noGrp="1"/>
          </p:cNvSpPr>
          <p:nvPr>
            <p:ph type="sldNum" sz="quarter" idx="12"/>
          </p:nvPr>
        </p:nvSpPr>
        <p:spPr/>
        <p:txBody>
          <a:bodyPr/>
          <a:lstStyle/>
          <a:p>
            <a:fld id="{63BA93C4-2A5C-4B4B-B565-ADAA94AD8651}" type="slidenum">
              <a:rPr kumimoji="1" lang="ja-JP" altLang="en-US" smtClean="0"/>
              <a:t>24</a:t>
            </a:fld>
            <a:endParaRPr kumimoji="1" lang="ja-JP" altLang="en-US"/>
          </a:p>
        </p:txBody>
      </p:sp>
    </p:spTree>
    <p:extLst>
      <p:ext uri="{BB962C8B-B14F-4D97-AF65-F5344CB8AC3E}">
        <p14:creationId xmlns:p14="http://schemas.microsoft.com/office/powerpoint/2010/main" val="2649540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663652-EA23-49ED-AF36-3523728B38D3}"/>
              </a:ext>
            </a:extLst>
          </p:cNvPr>
          <p:cNvSpPr>
            <a:spLocks noGrp="1"/>
          </p:cNvSpPr>
          <p:nvPr>
            <p:ph type="title"/>
          </p:nvPr>
        </p:nvSpPr>
        <p:spPr>
          <a:xfrm>
            <a:off x="838200" y="365126"/>
            <a:ext cx="10515600" cy="779194"/>
          </a:xfrm>
        </p:spPr>
        <p:txBody>
          <a:bodyPr/>
          <a:lstStyle/>
          <a:p>
            <a:r>
              <a:rPr lang="en-US" altLang="ja-JP" b="1" dirty="0"/>
              <a:t>From Syllogistic to Toulmin Diagram</a:t>
            </a:r>
            <a:endParaRPr kumimoji="1" lang="ja-JP" altLang="en-US" dirty="0"/>
          </a:p>
        </p:txBody>
      </p:sp>
      <p:sp>
        <p:nvSpPr>
          <p:cNvPr id="3" name="日付プレースホルダー 2">
            <a:extLst>
              <a:ext uri="{FF2B5EF4-FFF2-40B4-BE49-F238E27FC236}">
                <a16:creationId xmlns:a16="http://schemas.microsoft.com/office/drawing/2014/main" id="{27AE1013-35D4-4B78-BA2A-2EC63AA9E8A8}"/>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85710A7C-B818-4391-B126-DA98601D33B3}"/>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809ED2B4-D368-4B52-983F-279955F1B1CE}"/>
              </a:ext>
            </a:extLst>
          </p:cNvPr>
          <p:cNvSpPr>
            <a:spLocks noGrp="1"/>
          </p:cNvSpPr>
          <p:nvPr>
            <p:ph type="sldNum" sz="quarter" idx="12"/>
          </p:nvPr>
        </p:nvSpPr>
        <p:spPr/>
        <p:txBody>
          <a:bodyPr/>
          <a:lstStyle/>
          <a:p>
            <a:fld id="{63BA93C4-2A5C-4B4B-B565-ADAA94AD8651}" type="slidenum">
              <a:rPr kumimoji="1" lang="ja-JP" altLang="en-US" smtClean="0"/>
              <a:t>25</a:t>
            </a:fld>
            <a:endParaRPr kumimoji="1" lang="ja-JP" altLang="en-US"/>
          </a:p>
        </p:txBody>
      </p:sp>
      <p:sp>
        <p:nvSpPr>
          <p:cNvPr id="6" name="テキスト ボックス 5">
            <a:extLst>
              <a:ext uri="{FF2B5EF4-FFF2-40B4-BE49-F238E27FC236}">
                <a16:creationId xmlns:a16="http://schemas.microsoft.com/office/drawing/2014/main" id="{E40A0531-9BC3-46F2-A30D-135F24C87C4C}"/>
              </a:ext>
            </a:extLst>
          </p:cNvPr>
          <p:cNvSpPr txBox="1">
            <a:spLocks noChangeArrowheads="1"/>
          </p:cNvSpPr>
          <p:nvPr/>
        </p:nvSpPr>
        <p:spPr bwMode="auto">
          <a:xfrm>
            <a:off x="6203948" y="3111896"/>
            <a:ext cx="153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a:latin typeface="Century" pitchFamily="18" charset="0"/>
              </a:rPr>
              <a:t>Probably yes</a:t>
            </a:r>
          </a:p>
        </p:txBody>
      </p:sp>
      <p:sp>
        <p:nvSpPr>
          <p:cNvPr id="7" name="テキスト ボックス 6">
            <a:extLst>
              <a:ext uri="{FF2B5EF4-FFF2-40B4-BE49-F238E27FC236}">
                <a16:creationId xmlns:a16="http://schemas.microsoft.com/office/drawing/2014/main" id="{429A2BEE-8654-469C-83B1-0D0BC4462A38}"/>
              </a:ext>
            </a:extLst>
          </p:cNvPr>
          <p:cNvSpPr txBox="1">
            <a:spLocks noChangeArrowheads="1"/>
          </p:cNvSpPr>
          <p:nvPr/>
        </p:nvSpPr>
        <p:spPr bwMode="auto">
          <a:xfrm>
            <a:off x="3429000" y="1283682"/>
            <a:ext cx="53340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buFont typeface="Arial" charset="0"/>
              <a:buChar char="•"/>
            </a:pPr>
            <a:r>
              <a:rPr lang="en-US" altLang="ja-JP" sz="2000" b="1" dirty="0">
                <a:latin typeface="Times New Roman" pitchFamily="18" charset="0"/>
                <a:cs typeface="Times New Roman" pitchFamily="18" charset="0"/>
              </a:rPr>
              <a:t>Syllogism (Admit of no exceptions)</a:t>
            </a:r>
          </a:p>
          <a:p>
            <a:pPr lvl="1" eaLnBrk="1" hangingPunct="1">
              <a:buFont typeface="Arial" charset="0"/>
              <a:buChar char="•"/>
            </a:pPr>
            <a:r>
              <a:rPr lang="en-US" altLang="ja-JP" sz="2000" dirty="0">
                <a:latin typeface="Times New Roman" pitchFamily="18" charset="0"/>
                <a:cs typeface="Times New Roman" pitchFamily="18" charset="0"/>
              </a:rPr>
              <a:t>Major premise: All men are </a:t>
            </a:r>
            <a:r>
              <a:rPr lang="en-US" altLang="ja-JP" sz="2000" dirty="0" err="1">
                <a:latin typeface="Times New Roman" pitchFamily="18" charset="0"/>
                <a:cs typeface="Times New Roman" pitchFamily="18" charset="0"/>
              </a:rPr>
              <a:t>motal</a:t>
            </a:r>
            <a:r>
              <a:rPr lang="en-US" altLang="ja-JP" sz="2000" dirty="0">
                <a:latin typeface="Times New Roman" pitchFamily="18" charset="0"/>
                <a:cs typeface="Times New Roman" pitchFamily="18" charset="0"/>
              </a:rPr>
              <a:t>.</a:t>
            </a:r>
          </a:p>
          <a:p>
            <a:pPr lvl="1" eaLnBrk="1" hangingPunct="1">
              <a:buFont typeface="Arial" charset="0"/>
              <a:buChar char="•"/>
            </a:pPr>
            <a:r>
              <a:rPr lang="en-US" altLang="ja-JP" sz="2000" dirty="0">
                <a:latin typeface="Times New Roman" pitchFamily="18" charset="0"/>
                <a:cs typeface="Times New Roman" pitchFamily="18" charset="0"/>
              </a:rPr>
              <a:t>Miner premise: Socrates is a man.</a:t>
            </a:r>
          </a:p>
          <a:p>
            <a:pPr lvl="1" eaLnBrk="1" hangingPunct="1">
              <a:buFont typeface="Arial" charset="0"/>
              <a:buChar char="•"/>
            </a:pPr>
            <a:r>
              <a:rPr lang="en-US" altLang="ja-JP" sz="2000" dirty="0">
                <a:latin typeface="Times New Roman" pitchFamily="18" charset="0"/>
                <a:cs typeface="Times New Roman" pitchFamily="18" charset="0"/>
              </a:rPr>
              <a:t>Conclusion: Socrates is mortal.</a:t>
            </a:r>
          </a:p>
        </p:txBody>
      </p:sp>
      <p:sp>
        <p:nvSpPr>
          <p:cNvPr id="8" name="円/楕円 4">
            <a:extLst>
              <a:ext uri="{FF2B5EF4-FFF2-40B4-BE49-F238E27FC236}">
                <a16:creationId xmlns:a16="http://schemas.microsoft.com/office/drawing/2014/main" id="{38A1619F-79AC-4730-BA54-22297CC7FEF9}"/>
              </a:ext>
            </a:extLst>
          </p:cNvPr>
          <p:cNvSpPr/>
          <p:nvPr/>
        </p:nvSpPr>
        <p:spPr>
          <a:xfrm>
            <a:off x="2127174" y="3481138"/>
            <a:ext cx="1800200"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Data</a:t>
            </a:r>
            <a:endParaRPr lang="ja-JP" altLang="en-US" sz="2000" dirty="0">
              <a:ln w="12700">
                <a:solidFill>
                  <a:schemeClr val="tx1"/>
                </a:solidFill>
              </a:ln>
              <a:latin typeface="Times New Roman" pitchFamily="18" charset="0"/>
              <a:cs typeface="Times New Roman" pitchFamily="18" charset="0"/>
            </a:endParaRPr>
          </a:p>
        </p:txBody>
      </p:sp>
      <p:sp>
        <p:nvSpPr>
          <p:cNvPr id="9" name="円/楕円 5">
            <a:extLst>
              <a:ext uri="{FF2B5EF4-FFF2-40B4-BE49-F238E27FC236}">
                <a16:creationId xmlns:a16="http://schemas.microsoft.com/office/drawing/2014/main" id="{23180AF3-A77D-4B2C-8D6C-661454E4CE9C}"/>
              </a:ext>
            </a:extLst>
          </p:cNvPr>
          <p:cNvSpPr/>
          <p:nvPr/>
        </p:nvSpPr>
        <p:spPr>
          <a:xfrm>
            <a:off x="8088173" y="3481138"/>
            <a:ext cx="1584176"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Claim</a:t>
            </a:r>
            <a:endParaRPr lang="ja-JP" altLang="en-US" sz="2000" dirty="0">
              <a:ln w="12700">
                <a:solidFill>
                  <a:schemeClr val="tx1"/>
                </a:solidFill>
              </a:ln>
              <a:latin typeface="Times New Roman" pitchFamily="18" charset="0"/>
              <a:cs typeface="Times New Roman" pitchFamily="18" charset="0"/>
            </a:endParaRPr>
          </a:p>
        </p:txBody>
      </p:sp>
      <p:cxnSp>
        <p:nvCxnSpPr>
          <p:cNvPr id="10" name="直線矢印コネクタ 9">
            <a:extLst>
              <a:ext uri="{FF2B5EF4-FFF2-40B4-BE49-F238E27FC236}">
                <a16:creationId xmlns:a16="http://schemas.microsoft.com/office/drawing/2014/main" id="{47B7DAD8-AAFB-41AD-AB83-1318B428ABD4}"/>
              </a:ext>
            </a:extLst>
          </p:cNvPr>
          <p:cNvCxnSpPr>
            <a:stCxn id="8" idx="6"/>
            <a:endCxn id="9" idx="2"/>
          </p:cNvCxnSpPr>
          <p:nvPr/>
        </p:nvCxnSpPr>
        <p:spPr>
          <a:xfrm>
            <a:off x="3927473" y="3853258"/>
            <a:ext cx="416083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円/楕円 9">
            <a:extLst>
              <a:ext uri="{FF2B5EF4-FFF2-40B4-BE49-F238E27FC236}">
                <a16:creationId xmlns:a16="http://schemas.microsoft.com/office/drawing/2014/main" id="{B7D65A78-2E9B-4513-9F59-D152C22721B3}"/>
              </a:ext>
            </a:extLst>
          </p:cNvPr>
          <p:cNvSpPr/>
          <p:nvPr/>
        </p:nvSpPr>
        <p:spPr>
          <a:xfrm>
            <a:off x="3783358" y="4413466"/>
            <a:ext cx="1872208"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Warrant</a:t>
            </a:r>
            <a:endParaRPr lang="ja-JP" altLang="en-US" sz="2000" dirty="0">
              <a:ln w="12700">
                <a:solidFill>
                  <a:schemeClr val="tx1"/>
                </a:solidFill>
              </a:ln>
              <a:latin typeface="Times New Roman" pitchFamily="18" charset="0"/>
              <a:cs typeface="Times New Roman" pitchFamily="18" charset="0"/>
            </a:endParaRPr>
          </a:p>
        </p:txBody>
      </p:sp>
      <p:sp>
        <p:nvSpPr>
          <p:cNvPr id="12" name="円/楕円 12">
            <a:extLst>
              <a:ext uri="{FF2B5EF4-FFF2-40B4-BE49-F238E27FC236}">
                <a16:creationId xmlns:a16="http://schemas.microsoft.com/office/drawing/2014/main" id="{16538950-2DEA-4C08-A7D5-48BBD74F48C6}"/>
              </a:ext>
            </a:extLst>
          </p:cNvPr>
          <p:cNvSpPr/>
          <p:nvPr/>
        </p:nvSpPr>
        <p:spPr>
          <a:xfrm>
            <a:off x="6143957" y="4413466"/>
            <a:ext cx="1656184"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Rebuttal</a:t>
            </a:r>
            <a:endParaRPr lang="ja-JP" altLang="en-US" sz="2000" dirty="0">
              <a:ln w="12700">
                <a:solidFill>
                  <a:schemeClr val="tx1"/>
                </a:solidFill>
              </a:ln>
              <a:latin typeface="Times New Roman" pitchFamily="18" charset="0"/>
              <a:cs typeface="Times New Roman" pitchFamily="18" charset="0"/>
            </a:endParaRPr>
          </a:p>
        </p:txBody>
      </p:sp>
      <p:sp>
        <p:nvSpPr>
          <p:cNvPr id="13" name="円/楕円 15">
            <a:extLst>
              <a:ext uri="{FF2B5EF4-FFF2-40B4-BE49-F238E27FC236}">
                <a16:creationId xmlns:a16="http://schemas.microsoft.com/office/drawing/2014/main" id="{6AC4804B-C645-4162-A982-9E7D6EA18A40}"/>
              </a:ext>
            </a:extLst>
          </p:cNvPr>
          <p:cNvSpPr/>
          <p:nvPr/>
        </p:nvSpPr>
        <p:spPr>
          <a:xfrm>
            <a:off x="3783358" y="5278886"/>
            <a:ext cx="1872208" cy="74523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Backing</a:t>
            </a:r>
            <a:endParaRPr lang="ja-JP" altLang="en-US" sz="2000" dirty="0">
              <a:ln w="12700">
                <a:solidFill>
                  <a:schemeClr val="tx1"/>
                </a:solidFill>
              </a:ln>
              <a:latin typeface="Times New Roman" pitchFamily="18" charset="0"/>
              <a:cs typeface="Times New Roman" pitchFamily="18" charset="0"/>
            </a:endParaRPr>
          </a:p>
        </p:txBody>
      </p:sp>
      <p:sp>
        <p:nvSpPr>
          <p:cNvPr id="14" name="円/楕円 16">
            <a:extLst>
              <a:ext uri="{FF2B5EF4-FFF2-40B4-BE49-F238E27FC236}">
                <a16:creationId xmlns:a16="http://schemas.microsoft.com/office/drawing/2014/main" id="{7F007E61-5B47-4163-81D1-DD88979D7A94}"/>
              </a:ext>
            </a:extLst>
          </p:cNvPr>
          <p:cNvSpPr/>
          <p:nvPr/>
        </p:nvSpPr>
        <p:spPr>
          <a:xfrm>
            <a:off x="6143957" y="3481138"/>
            <a:ext cx="1656184" cy="745232"/>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Qualifier</a:t>
            </a:r>
            <a:endParaRPr lang="ja-JP" altLang="en-US" sz="2000" dirty="0">
              <a:ln w="12700">
                <a:solidFill>
                  <a:schemeClr val="tx1"/>
                </a:solidFill>
              </a:ln>
              <a:latin typeface="Times New Roman" pitchFamily="18" charset="0"/>
              <a:cs typeface="Times New Roman" pitchFamily="18" charset="0"/>
            </a:endParaRPr>
          </a:p>
        </p:txBody>
      </p:sp>
      <p:sp>
        <p:nvSpPr>
          <p:cNvPr id="15" name="テキスト ボックス 14">
            <a:extLst>
              <a:ext uri="{FF2B5EF4-FFF2-40B4-BE49-F238E27FC236}">
                <a16:creationId xmlns:a16="http://schemas.microsoft.com/office/drawing/2014/main" id="{76288152-2F5F-4D0D-9CB8-56CFB495375C}"/>
              </a:ext>
            </a:extLst>
          </p:cNvPr>
          <p:cNvSpPr txBox="1">
            <a:spLocks noChangeArrowheads="1"/>
          </p:cNvSpPr>
          <p:nvPr/>
        </p:nvSpPr>
        <p:spPr bwMode="auto">
          <a:xfrm>
            <a:off x="2127248" y="3123008"/>
            <a:ext cx="2447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2400">
                <a:solidFill>
                  <a:schemeClr val="tx1"/>
                </a:solidFill>
                <a:latin typeface="Tahoma" pitchFamily="34" charset="0"/>
                <a:ea typeface="ＭＳ Ｐゴシック" charset="-128"/>
              </a:defRPr>
            </a:lvl1pPr>
            <a:lvl2pPr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marL="0" lvl="1" eaLnBrk="1" hangingPunct="1"/>
            <a:r>
              <a:rPr lang="en-US" altLang="ja-JP" sz="1800">
                <a:latin typeface="Century" pitchFamily="18" charset="0"/>
              </a:rPr>
              <a:t>Socrates is a man.</a:t>
            </a:r>
          </a:p>
        </p:txBody>
      </p:sp>
      <p:sp>
        <p:nvSpPr>
          <p:cNvPr id="16" name="テキスト ボックス 15">
            <a:extLst>
              <a:ext uri="{FF2B5EF4-FFF2-40B4-BE49-F238E27FC236}">
                <a16:creationId xmlns:a16="http://schemas.microsoft.com/office/drawing/2014/main" id="{D67430CA-DE49-4643-ACA9-7731B4352124}"/>
              </a:ext>
            </a:extLst>
          </p:cNvPr>
          <p:cNvSpPr txBox="1">
            <a:spLocks noChangeArrowheads="1"/>
          </p:cNvSpPr>
          <p:nvPr/>
        </p:nvSpPr>
        <p:spPr bwMode="auto">
          <a:xfrm>
            <a:off x="7818436" y="3123008"/>
            <a:ext cx="222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a:latin typeface="Century" pitchFamily="18" charset="0"/>
              </a:rPr>
              <a:t>Socrates is mortal.</a:t>
            </a:r>
            <a:endParaRPr lang="ja-JP" altLang="en-US" sz="1800">
              <a:latin typeface="Century" pitchFamily="18" charset="0"/>
            </a:endParaRPr>
          </a:p>
        </p:txBody>
      </p:sp>
      <p:sp>
        <p:nvSpPr>
          <p:cNvPr id="17" name="テキスト ボックス 16">
            <a:extLst>
              <a:ext uri="{FF2B5EF4-FFF2-40B4-BE49-F238E27FC236}">
                <a16:creationId xmlns:a16="http://schemas.microsoft.com/office/drawing/2014/main" id="{160151FA-5CDA-43FB-AAEA-AB38C3B554F1}"/>
              </a:ext>
            </a:extLst>
          </p:cNvPr>
          <p:cNvSpPr txBox="1">
            <a:spLocks noChangeArrowheads="1"/>
          </p:cNvSpPr>
          <p:nvPr/>
        </p:nvSpPr>
        <p:spPr bwMode="auto">
          <a:xfrm>
            <a:off x="2127248" y="4416821"/>
            <a:ext cx="180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a:latin typeface="Century" pitchFamily="18" charset="0"/>
              </a:rPr>
              <a:t>All men are mortal.</a:t>
            </a:r>
            <a:endParaRPr lang="ja-JP" altLang="en-US" sz="1800">
              <a:latin typeface="Century" pitchFamily="18" charset="0"/>
            </a:endParaRPr>
          </a:p>
        </p:txBody>
      </p:sp>
      <p:sp>
        <p:nvSpPr>
          <p:cNvPr id="18" name="テキスト ボックス 17">
            <a:extLst>
              <a:ext uri="{FF2B5EF4-FFF2-40B4-BE49-F238E27FC236}">
                <a16:creationId xmlns:a16="http://schemas.microsoft.com/office/drawing/2014/main" id="{B1524779-CC11-493B-BA0E-C50F07DF1C8D}"/>
              </a:ext>
            </a:extLst>
          </p:cNvPr>
          <p:cNvSpPr txBox="1">
            <a:spLocks noChangeArrowheads="1"/>
          </p:cNvSpPr>
          <p:nvPr/>
        </p:nvSpPr>
        <p:spPr bwMode="auto">
          <a:xfrm>
            <a:off x="2271711" y="5143896"/>
            <a:ext cx="15113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a:latin typeface="Century" pitchFamily="18" charset="0"/>
              </a:rPr>
              <a:t>All living things are mortal.</a:t>
            </a:r>
            <a:endParaRPr lang="ja-JP" altLang="en-US" sz="1800">
              <a:latin typeface="Century" pitchFamily="18" charset="0"/>
            </a:endParaRPr>
          </a:p>
        </p:txBody>
      </p:sp>
      <p:cxnSp>
        <p:nvCxnSpPr>
          <p:cNvPr id="19" name="直線矢印コネクタ 18">
            <a:extLst>
              <a:ext uri="{FF2B5EF4-FFF2-40B4-BE49-F238E27FC236}">
                <a16:creationId xmlns:a16="http://schemas.microsoft.com/office/drawing/2014/main" id="{418F052A-B9FC-42DC-8868-19F5BFF23DE7}"/>
              </a:ext>
            </a:extLst>
          </p:cNvPr>
          <p:cNvCxnSpPr>
            <a:stCxn id="11" idx="0"/>
          </p:cNvCxnSpPr>
          <p:nvPr/>
        </p:nvCxnSpPr>
        <p:spPr>
          <a:xfrm flipH="1" flipV="1">
            <a:off x="4719636" y="3827858"/>
            <a:ext cx="0" cy="5857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a:extLst>
              <a:ext uri="{FF2B5EF4-FFF2-40B4-BE49-F238E27FC236}">
                <a16:creationId xmlns:a16="http://schemas.microsoft.com/office/drawing/2014/main" id="{F16605F7-CED4-47CB-BED4-6BD8D082FA75}"/>
              </a:ext>
            </a:extLst>
          </p:cNvPr>
          <p:cNvCxnSpPr>
            <a:stCxn id="12" idx="0"/>
            <a:endCxn id="14" idx="4"/>
          </p:cNvCxnSpPr>
          <p:nvPr/>
        </p:nvCxnSpPr>
        <p:spPr>
          <a:xfrm flipV="1">
            <a:off x="6972298" y="4226321"/>
            <a:ext cx="0" cy="1873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10F39AB1-BF4D-432D-8D76-CB84DCC39193}"/>
              </a:ext>
            </a:extLst>
          </p:cNvPr>
          <p:cNvCxnSpPr>
            <a:endCxn id="11" idx="4"/>
          </p:cNvCxnSpPr>
          <p:nvPr/>
        </p:nvCxnSpPr>
        <p:spPr>
          <a:xfrm flipV="1">
            <a:off x="4719636" y="5158183"/>
            <a:ext cx="0" cy="1111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a:extLst>
              <a:ext uri="{FF2B5EF4-FFF2-40B4-BE49-F238E27FC236}">
                <a16:creationId xmlns:a16="http://schemas.microsoft.com/office/drawing/2014/main" id="{B687B6FA-04AF-4597-AFCB-D92EDF6D9E5A}"/>
              </a:ext>
            </a:extLst>
          </p:cNvPr>
          <p:cNvCxnSpPr>
            <a:stCxn id="13" idx="6"/>
            <a:endCxn id="12" idx="4"/>
          </p:cNvCxnSpPr>
          <p:nvPr/>
        </p:nvCxnSpPr>
        <p:spPr>
          <a:xfrm flipV="1">
            <a:off x="5656261" y="5158183"/>
            <a:ext cx="1316037" cy="4937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テキスト ボックス 22">
            <a:extLst>
              <a:ext uri="{FF2B5EF4-FFF2-40B4-BE49-F238E27FC236}">
                <a16:creationId xmlns:a16="http://schemas.microsoft.com/office/drawing/2014/main" id="{EA5D5C0F-8D8E-47F4-B475-314B856D00BE}"/>
              </a:ext>
            </a:extLst>
          </p:cNvPr>
          <p:cNvSpPr txBox="1">
            <a:spLocks noChangeArrowheads="1"/>
          </p:cNvSpPr>
          <p:nvPr/>
        </p:nvSpPr>
        <p:spPr bwMode="auto">
          <a:xfrm>
            <a:off x="7905748" y="4278708"/>
            <a:ext cx="1800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dirty="0">
                <a:latin typeface="Century" pitchFamily="18" charset="0"/>
              </a:rPr>
              <a:t>Socrates is a man of god of philosophy.</a:t>
            </a:r>
            <a:endParaRPr lang="ja-JP" altLang="en-US" sz="1800" dirty="0">
              <a:latin typeface="Century" pitchFamily="18" charset="0"/>
            </a:endParaRPr>
          </a:p>
        </p:txBody>
      </p:sp>
      <p:sp>
        <p:nvSpPr>
          <p:cNvPr id="24" name="テキスト ボックス 34">
            <a:extLst>
              <a:ext uri="{FF2B5EF4-FFF2-40B4-BE49-F238E27FC236}">
                <a16:creationId xmlns:a16="http://schemas.microsoft.com/office/drawing/2014/main" id="{B14C0AB4-2267-4C73-B017-C30774647D3A}"/>
              </a:ext>
            </a:extLst>
          </p:cNvPr>
          <p:cNvSpPr txBox="1">
            <a:spLocks noChangeArrowheads="1"/>
          </p:cNvSpPr>
          <p:nvPr/>
        </p:nvSpPr>
        <p:spPr bwMode="auto">
          <a:xfrm>
            <a:off x="2554286" y="2719783"/>
            <a:ext cx="533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buFont typeface="Arial" charset="0"/>
              <a:buChar char="•"/>
            </a:pPr>
            <a:r>
              <a:rPr lang="en-US" altLang="ja-JP" sz="2000" b="1">
                <a:latin typeface="Times New Roman" pitchFamily="18" charset="0"/>
                <a:cs typeface="Times New Roman" pitchFamily="18" charset="0"/>
              </a:rPr>
              <a:t>Toulmin Diagram (Admit of exceptions)</a:t>
            </a:r>
            <a:endParaRPr lang="ja-JP" altLang="en-US" sz="2000" b="1">
              <a:latin typeface="Times New Roman" pitchFamily="18" charset="0"/>
              <a:cs typeface="Times New Roman" pitchFamily="18" charset="0"/>
            </a:endParaRPr>
          </a:p>
        </p:txBody>
      </p:sp>
      <p:sp>
        <p:nvSpPr>
          <p:cNvPr id="25" name="テキスト ボックス 24">
            <a:extLst>
              <a:ext uri="{FF2B5EF4-FFF2-40B4-BE49-F238E27FC236}">
                <a16:creationId xmlns:a16="http://schemas.microsoft.com/office/drawing/2014/main" id="{59AF63E0-0552-4668-94D8-EA97A4F31683}"/>
              </a:ext>
            </a:extLst>
          </p:cNvPr>
          <p:cNvSpPr txBox="1">
            <a:spLocks noChangeArrowheads="1"/>
          </p:cNvSpPr>
          <p:nvPr/>
        </p:nvSpPr>
        <p:spPr bwMode="auto">
          <a:xfrm>
            <a:off x="6092153" y="3107651"/>
            <a:ext cx="1692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defRPr/>
            </a:pPr>
            <a:r>
              <a:rPr lang="en-US" altLang="ja-JP" sz="1800" dirty="0">
                <a:ln>
                  <a:solidFill>
                    <a:schemeClr val="tx1"/>
                  </a:solidFill>
                </a:ln>
                <a:latin typeface="Century" pitchFamily="18" charset="0"/>
              </a:rPr>
              <a:t>Probably </a:t>
            </a:r>
            <a:r>
              <a:rPr lang="en-US" altLang="ja-JP" sz="1800" b="1" dirty="0">
                <a:solidFill>
                  <a:srgbClr val="FF0000"/>
                </a:solidFill>
                <a:latin typeface="Century" pitchFamily="18" charset="0"/>
              </a:rPr>
              <a:t>no</a:t>
            </a:r>
            <a:endParaRPr lang="ja-JP" altLang="en-US" sz="1800" b="1" dirty="0">
              <a:solidFill>
                <a:srgbClr val="FF0000"/>
              </a:solidFill>
              <a:latin typeface="Century" pitchFamily="18" charset="0"/>
            </a:endParaRPr>
          </a:p>
        </p:txBody>
      </p:sp>
      <p:sp>
        <p:nvSpPr>
          <p:cNvPr id="26" name="円/楕円 25">
            <a:extLst>
              <a:ext uri="{FF2B5EF4-FFF2-40B4-BE49-F238E27FC236}">
                <a16:creationId xmlns:a16="http://schemas.microsoft.com/office/drawing/2014/main" id="{539B512B-03C4-482E-9C20-57B7518B8FB6}"/>
              </a:ext>
            </a:extLst>
          </p:cNvPr>
          <p:cNvSpPr/>
          <p:nvPr/>
        </p:nvSpPr>
        <p:spPr>
          <a:xfrm>
            <a:off x="6134869" y="3480642"/>
            <a:ext cx="1656184" cy="745232"/>
          </a:xfrm>
          <a:prstGeom prst="ellipse">
            <a:avLst/>
          </a:prstGeom>
          <a:solidFill>
            <a:srgbClr val="FFCCFF"/>
          </a:solidFill>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Qualifier</a:t>
            </a:r>
            <a:endParaRPr lang="ja-JP" altLang="en-US" sz="2000" dirty="0">
              <a:ln w="12700">
                <a:solidFill>
                  <a:schemeClr val="tx1"/>
                </a:solidFill>
              </a:ln>
              <a:latin typeface="Times New Roman" pitchFamily="18" charset="0"/>
              <a:cs typeface="Times New Roman" pitchFamily="18" charset="0"/>
            </a:endParaRPr>
          </a:p>
        </p:txBody>
      </p:sp>
      <p:sp>
        <p:nvSpPr>
          <p:cNvPr id="27" name="テキスト ボックス 26">
            <a:extLst>
              <a:ext uri="{FF2B5EF4-FFF2-40B4-BE49-F238E27FC236}">
                <a16:creationId xmlns:a16="http://schemas.microsoft.com/office/drawing/2014/main" id="{2BAD894F-8BB4-4EE7-A2EF-ADE9F2D22822}"/>
              </a:ext>
            </a:extLst>
          </p:cNvPr>
          <p:cNvSpPr txBox="1">
            <a:spLocks noChangeArrowheads="1"/>
          </p:cNvSpPr>
          <p:nvPr/>
        </p:nvSpPr>
        <p:spPr bwMode="auto">
          <a:xfrm>
            <a:off x="6383336" y="5297883"/>
            <a:ext cx="3663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a:latin typeface="Century" pitchFamily="18" charset="0"/>
              </a:rPr>
              <a:t>However,  god and truth are immortal.</a:t>
            </a:r>
            <a:endParaRPr lang="ja-JP" altLang="en-US" sz="1800">
              <a:latin typeface="Century" pitchFamily="18" charset="0"/>
            </a:endParaRPr>
          </a:p>
        </p:txBody>
      </p:sp>
    </p:spTree>
    <p:extLst>
      <p:ext uri="{BB962C8B-B14F-4D97-AF65-F5344CB8AC3E}">
        <p14:creationId xmlns:p14="http://schemas.microsoft.com/office/powerpoint/2010/main" val="170056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2000"/>
                                        <p:tgtEl>
                                          <p:spTgt spid="7">
                                            <p:txEl>
                                              <p:pRg st="1" end="1"/>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left)">
                                      <p:cBhvr>
                                        <p:cTn id="11" dur="2000"/>
                                        <p:tgtEl>
                                          <p:spTgt spid="7">
                                            <p:txEl>
                                              <p:pRg st="2" end="2"/>
                                            </p:txEl>
                                          </p:spTgt>
                                        </p:tgtEl>
                                      </p:cBhvr>
                                    </p:animEffect>
                                  </p:childTnLst>
                                </p:cTn>
                              </p:par>
                            </p:childTnLst>
                          </p:cTn>
                        </p:par>
                        <p:par>
                          <p:cTn id="12" fill="hold">
                            <p:stCondLst>
                              <p:cond delay="4000"/>
                            </p:stCondLst>
                            <p:childTnLst>
                              <p:par>
                                <p:cTn id="13" presetID="22" presetClass="entr" presetSubtype="8" fill="hold" nodeType="afterEffect">
                                  <p:stCondLst>
                                    <p:cond delay="50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wipe(left)">
                                      <p:cBhvr>
                                        <p:cTn id="15" dur="20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wipe(left)">
                                      <p:cBhvr>
                                        <p:cTn id="24" dur="1000"/>
                                        <p:tgtEl>
                                          <p:spTgt spid="15">
                                            <p:txEl>
                                              <p:pRg st="0" end="0"/>
                                            </p:txEl>
                                          </p:spTgt>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2000"/>
                                        <p:tgtEl>
                                          <p:spTgt spid="10"/>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1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100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1000"/>
                                        <p:tgtEl>
                                          <p:spTgt spid="17"/>
                                        </p:tgtEl>
                                      </p:cBhvr>
                                    </p:animEffect>
                                  </p:childTnLst>
                                </p:cTn>
                              </p:par>
                            </p:childTnLst>
                          </p:cTn>
                        </p:par>
                        <p:par>
                          <p:cTn id="44" fill="hold">
                            <p:stCondLst>
                              <p:cond delay="1000"/>
                            </p:stCondLst>
                            <p:childTnLst>
                              <p:par>
                                <p:cTn id="45" presetID="22" presetClass="entr" presetSubtype="4"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1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1000"/>
                                        <p:tgtEl>
                                          <p:spTgt spid="1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down)">
                                      <p:cBhvr>
                                        <p:cTn id="54" dur="10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50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1000"/>
                                        <p:tgtEl>
                                          <p:spTgt spid="12"/>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1000"/>
                                        <p:tgtEl>
                                          <p:spTgt spid="23"/>
                                        </p:tgtEl>
                                      </p:cBhvr>
                                    </p:animEffect>
                                  </p:childTnLst>
                                </p:cTn>
                              </p:par>
                            </p:childTnLst>
                          </p:cTn>
                        </p:par>
                        <p:par>
                          <p:cTn id="63" fill="hold">
                            <p:stCondLst>
                              <p:cond delay="1500"/>
                            </p:stCondLst>
                            <p:childTnLst>
                              <p:par>
                                <p:cTn id="64" presetID="22" presetClass="entr" presetSubtype="4"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6"/>
                                        </p:tgtEl>
                                      </p:cBhvr>
                                    </p:animEffect>
                                    <p:set>
                                      <p:cBhvr>
                                        <p:cTn id="73" dur="1" fill="hold">
                                          <p:stCondLst>
                                            <p:cond delay="499"/>
                                          </p:stCondLst>
                                        </p:cTn>
                                        <p:tgtEl>
                                          <p:spTgt spid="6"/>
                                        </p:tgtEl>
                                        <p:attrNameLst>
                                          <p:attrName>style.visibility</p:attrName>
                                        </p:attrNameLst>
                                      </p:cBhvr>
                                      <p:to>
                                        <p:strVal val="hidden"/>
                                      </p:to>
                                    </p:set>
                                  </p:childTnLst>
                                </p:cTn>
                              </p:par>
                            </p:childTnLst>
                          </p:cTn>
                        </p:par>
                        <p:par>
                          <p:cTn id="74" fill="hold">
                            <p:stCondLst>
                              <p:cond delay="2500"/>
                            </p:stCondLst>
                            <p:childTnLst>
                              <p:par>
                                <p:cTn id="75" presetID="22" presetClass="entr" presetSubtype="8"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left)">
                                      <p:cBhvr>
                                        <p:cTn id="77" dur="1000"/>
                                        <p:tgtEl>
                                          <p:spTgt spid="26"/>
                                        </p:tgtEl>
                                      </p:cBhvr>
                                    </p:animEffect>
                                  </p:childTnLst>
                                </p:cTn>
                              </p:par>
                              <p:par>
                                <p:cTn id="78" presetID="22" presetClass="entr" presetSubtype="8"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left)">
                                      <p:cBhvr>
                                        <p:cTn id="80" dur="10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left)">
                                      <p:cBhvr>
                                        <p:cTn id="85" dur="1000"/>
                                        <p:tgtEl>
                                          <p:spTgt spid="13"/>
                                        </p:tgtEl>
                                      </p:cBhvr>
                                    </p:animEffect>
                                  </p:childTnLst>
                                </p:cTn>
                              </p:par>
                              <p:par>
                                <p:cTn id="86" presetID="22" presetClass="entr" presetSubtype="8" fill="hold" grpId="0" nodeType="withEffect">
                                  <p:stCondLst>
                                    <p:cond delay="1000"/>
                                  </p:stCondLst>
                                  <p:childTnLst>
                                    <p:set>
                                      <p:cBhvr>
                                        <p:cTn id="87" dur="1" fill="hold">
                                          <p:stCondLst>
                                            <p:cond delay="0"/>
                                          </p:stCondLst>
                                        </p:cTn>
                                        <p:tgtEl>
                                          <p:spTgt spid="18"/>
                                        </p:tgtEl>
                                        <p:attrNameLst>
                                          <p:attrName>style.visibility</p:attrName>
                                        </p:attrNameLst>
                                      </p:cBhvr>
                                      <p:to>
                                        <p:strVal val="visible"/>
                                      </p:to>
                                    </p:set>
                                    <p:animEffect transition="in" filter="wipe(left)">
                                      <p:cBhvr>
                                        <p:cTn id="88" dur="1000"/>
                                        <p:tgtEl>
                                          <p:spTgt spid="18"/>
                                        </p:tgtEl>
                                      </p:cBhvr>
                                    </p:animEffect>
                                  </p:childTnLst>
                                </p:cTn>
                              </p:par>
                            </p:childTnLst>
                          </p:cTn>
                        </p:par>
                        <p:par>
                          <p:cTn id="89" fill="hold">
                            <p:stCondLst>
                              <p:cond delay="2000"/>
                            </p:stCondLst>
                            <p:childTnLst>
                              <p:par>
                                <p:cTn id="90" presetID="22" presetClass="entr" presetSubtype="4" fill="hold"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down)">
                                      <p:cBhvr>
                                        <p:cTn id="92" dur="500"/>
                                        <p:tgtEl>
                                          <p:spTgt spid="21"/>
                                        </p:tgtEl>
                                      </p:cBhvr>
                                    </p:animEffect>
                                  </p:childTnLst>
                                </p:cTn>
                              </p:par>
                              <p:par>
                                <p:cTn id="93" presetID="22" presetClass="entr" presetSubtype="4" fill="hold"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down)">
                                      <p:cBhvr>
                                        <p:cTn id="95" dur="1000"/>
                                        <p:tgtEl>
                                          <p:spTgt spid="22"/>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wipe(left)">
                                      <p:cBhvr>
                                        <p:cTn id="9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 grpId="0"/>
      <p:bldP spid="17" grpId="0"/>
      <p:bldP spid="18" grpId="0"/>
      <p:bldP spid="23"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F54DB8-5E52-461C-BF5A-ACB86E973A7F}"/>
              </a:ext>
            </a:extLst>
          </p:cNvPr>
          <p:cNvSpPr>
            <a:spLocks noGrp="1"/>
          </p:cNvSpPr>
          <p:nvPr>
            <p:ph type="title"/>
          </p:nvPr>
        </p:nvSpPr>
        <p:spPr>
          <a:xfrm>
            <a:off x="838200" y="649330"/>
            <a:ext cx="10515600" cy="667265"/>
          </a:xfrm>
        </p:spPr>
        <p:txBody>
          <a:bodyPr>
            <a:normAutofit fontScale="90000"/>
          </a:bodyPr>
          <a:lstStyle/>
          <a:p>
            <a:r>
              <a:rPr lang="en-US" altLang="ja-JP" b="1" dirty="0"/>
              <a:t>Application of  Toulmin Diagram to Joke</a:t>
            </a:r>
            <a:endParaRPr kumimoji="1" lang="ja-JP" altLang="en-US" dirty="0"/>
          </a:p>
        </p:txBody>
      </p:sp>
      <p:sp>
        <p:nvSpPr>
          <p:cNvPr id="3" name="日付プレースホルダー 2">
            <a:extLst>
              <a:ext uri="{FF2B5EF4-FFF2-40B4-BE49-F238E27FC236}">
                <a16:creationId xmlns:a16="http://schemas.microsoft.com/office/drawing/2014/main" id="{D2559753-038A-4F8E-83DC-0CB6F5576041}"/>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B632C0C1-DCE5-4714-8442-A23AE98A33D0}"/>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A782BEC6-1C80-4CD7-959E-0E7C194B0300}"/>
              </a:ext>
            </a:extLst>
          </p:cNvPr>
          <p:cNvSpPr>
            <a:spLocks noGrp="1"/>
          </p:cNvSpPr>
          <p:nvPr>
            <p:ph type="sldNum" sz="quarter" idx="12"/>
          </p:nvPr>
        </p:nvSpPr>
        <p:spPr/>
        <p:txBody>
          <a:bodyPr/>
          <a:lstStyle/>
          <a:p>
            <a:fld id="{63BA93C4-2A5C-4B4B-B565-ADAA94AD8651}" type="slidenum">
              <a:rPr kumimoji="1" lang="ja-JP" altLang="en-US" smtClean="0"/>
              <a:t>26</a:t>
            </a:fld>
            <a:endParaRPr kumimoji="1" lang="ja-JP" altLang="en-US"/>
          </a:p>
        </p:txBody>
      </p:sp>
      <p:sp>
        <p:nvSpPr>
          <p:cNvPr id="6" name="テキスト ボックス 5">
            <a:extLst>
              <a:ext uri="{FF2B5EF4-FFF2-40B4-BE49-F238E27FC236}">
                <a16:creationId xmlns:a16="http://schemas.microsoft.com/office/drawing/2014/main" id="{10F810CA-1132-4884-9997-773FE5B5A063}"/>
              </a:ext>
            </a:extLst>
          </p:cNvPr>
          <p:cNvSpPr txBox="1">
            <a:spLocks noChangeArrowheads="1"/>
          </p:cNvSpPr>
          <p:nvPr/>
        </p:nvSpPr>
        <p:spPr bwMode="auto">
          <a:xfrm>
            <a:off x="6179239" y="2155291"/>
            <a:ext cx="153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a:latin typeface="Century" pitchFamily="18" charset="0"/>
              </a:rPr>
              <a:t>Probably yes</a:t>
            </a:r>
          </a:p>
        </p:txBody>
      </p:sp>
      <p:sp>
        <p:nvSpPr>
          <p:cNvPr id="7" name="円/楕円 4">
            <a:extLst>
              <a:ext uri="{FF2B5EF4-FFF2-40B4-BE49-F238E27FC236}">
                <a16:creationId xmlns:a16="http://schemas.microsoft.com/office/drawing/2014/main" id="{3EEA419D-7D75-40C1-92B6-29EFBF6D6B44}"/>
              </a:ext>
            </a:extLst>
          </p:cNvPr>
          <p:cNvSpPr/>
          <p:nvPr/>
        </p:nvSpPr>
        <p:spPr>
          <a:xfrm>
            <a:off x="2102465" y="2525872"/>
            <a:ext cx="1800200"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Data</a:t>
            </a:r>
            <a:endParaRPr lang="ja-JP" altLang="en-US" sz="2000" dirty="0">
              <a:ln w="12700">
                <a:solidFill>
                  <a:schemeClr val="tx1"/>
                </a:solidFill>
              </a:ln>
              <a:latin typeface="Times New Roman" pitchFamily="18" charset="0"/>
              <a:cs typeface="Times New Roman" pitchFamily="18" charset="0"/>
            </a:endParaRPr>
          </a:p>
        </p:txBody>
      </p:sp>
      <p:sp>
        <p:nvSpPr>
          <p:cNvPr id="8" name="円/楕円 5">
            <a:extLst>
              <a:ext uri="{FF2B5EF4-FFF2-40B4-BE49-F238E27FC236}">
                <a16:creationId xmlns:a16="http://schemas.microsoft.com/office/drawing/2014/main" id="{08D11C8E-398E-445B-86E3-236CE7B93C84}"/>
              </a:ext>
            </a:extLst>
          </p:cNvPr>
          <p:cNvSpPr/>
          <p:nvPr/>
        </p:nvSpPr>
        <p:spPr>
          <a:xfrm>
            <a:off x="8063464" y="2525872"/>
            <a:ext cx="1584176"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Claim</a:t>
            </a:r>
            <a:endParaRPr lang="ja-JP" altLang="en-US" sz="2000" dirty="0">
              <a:ln w="12700">
                <a:solidFill>
                  <a:schemeClr val="tx1"/>
                </a:solidFill>
              </a:ln>
              <a:latin typeface="Times New Roman" pitchFamily="18" charset="0"/>
              <a:cs typeface="Times New Roman" pitchFamily="18" charset="0"/>
            </a:endParaRPr>
          </a:p>
        </p:txBody>
      </p:sp>
      <p:cxnSp>
        <p:nvCxnSpPr>
          <p:cNvPr id="9" name="直線矢印コネクタ 8">
            <a:extLst>
              <a:ext uri="{FF2B5EF4-FFF2-40B4-BE49-F238E27FC236}">
                <a16:creationId xmlns:a16="http://schemas.microsoft.com/office/drawing/2014/main" id="{63F7227B-AB65-4E07-ABBB-B39D0776F324}"/>
              </a:ext>
            </a:extLst>
          </p:cNvPr>
          <p:cNvCxnSpPr>
            <a:stCxn id="7" idx="6"/>
            <a:endCxn id="8" idx="2"/>
          </p:cNvCxnSpPr>
          <p:nvPr/>
        </p:nvCxnSpPr>
        <p:spPr>
          <a:xfrm>
            <a:off x="3902764" y="2898241"/>
            <a:ext cx="416083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円/楕円 9">
            <a:extLst>
              <a:ext uri="{FF2B5EF4-FFF2-40B4-BE49-F238E27FC236}">
                <a16:creationId xmlns:a16="http://schemas.microsoft.com/office/drawing/2014/main" id="{B38B6962-2CFF-40CD-87DD-E280A28A61F1}"/>
              </a:ext>
            </a:extLst>
          </p:cNvPr>
          <p:cNvSpPr/>
          <p:nvPr/>
        </p:nvSpPr>
        <p:spPr>
          <a:xfrm>
            <a:off x="3758649" y="3458200"/>
            <a:ext cx="1872208"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Warrant</a:t>
            </a:r>
            <a:endParaRPr lang="ja-JP" altLang="en-US" sz="2000" dirty="0">
              <a:ln w="12700">
                <a:solidFill>
                  <a:schemeClr val="tx1"/>
                </a:solidFill>
              </a:ln>
              <a:latin typeface="Times New Roman" pitchFamily="18" charset="0"/>
              <a:cs typeface="Times New Roman" pitchFamily="18" charset="0"/>
            </a:endParaRPr>
          </a:p>
        </p:txBody>
      </p:sp>
      <p:sp>
        <p:nvSpPr>
          <p:cNvPr id="11" name="円/楕円 12">
            <a:extLst>
              <a:ext uri="{FF2B5EF4-FFF2-40B4-BE49-F238E27FC236}">
                <a16:creationId xmlns:a16="http://schemas.microsoft.com/office/drawing/2014/main" id="{982E9022-70AD-4B95-A2A4-F01FA0D41968}"/>
              </a:ext>
            </a:extLst>
          </p:cNvPr>
          <p:cNvSpPr/>
          <p:nvPr/>
        </p:nvSpPr>
        <p:spPr>
          <a:xfrm>
            <a:off x="6119248" y="3458200"/>
            <a:ext cx="1656184"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Rebuttal</a:t>
            </a:r>
            <a:endParaRPr lang="ja-JP" altLang="en-US" sz="2000" dirty="0">
              <a:ln w="12700">
                <a:solidFill>
                  <a:schemeClr val="tx1"/>
                </a:solidFill>
              </a:ln>
              <a:latin typeface="Times New Roman" pitchFamily="18" charset="0"/>
              <a:cs typeface="Times New Roman" pitchFamily="18" charset="0"/>
            </a:endParaRPr>
          </a:p>
        </p:txBody>
      </p:sp>
      <p:sp>
        <p:nvSpPr>
          <p:cNvPr id="12" name="円/楕円 15">
            <a:extLst>
              <a:ext uri="{FF2B5EF4-FFF2-40B4-BE49-F238E27FC236}">
                <a16:creationId xmlns:a16="http://schemas.microsoft.com/office/drawing/2014/main" id="{FA62BECB-E1D9-42B3-9A4A-0CEEC157D437}"/>
              </a:ext>
            </a:extLst>
          </p:cNvPr>
          <p:cNvSpPr/>
          <p:nvPr/>
        </p:nvSpPr>
        <p:spPr>
          <a:xfrm>
            <a:off x="5046960" y="4366503"/>
            <a:ext cx="1872208" cy="74523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Backing</a:t>
            </a:r>
            <a:endParaRPr lang="ja-JP" altLang="en-US" sz="2000" dirty="0">
              <a:ln w="12700">
                <a:solidFill>
                  <a:schemeClr val="tx1"/>
                </a:solidFill>
              </a:ln>
              <a:latin typeface="Times New Roman" pitchFamily="18" charset="0"/>
              <a:cs typeface="Times New Roman" pitchFamily="18" charset="0"/>
            </a:endParaRPr>
          </a:p>
        </p:txBody>
      </p:sp>
      <p:sp>
        <p:nvSpPr>
          <p:cNvPr id="13" name="円/楕円 16">
            <a:extLst>
              <a:ext uri="{FF2B5EF4-FFF2-40B4-BE49-F238E27FC236}">
                <a16:creationId xmlns:a16="http://schemas.microsoft.com/office/drawing/2014/main" id="{65F71E1C-794A-4642-934B-B560F2F1F6EC}"/>
              </a:ext>
            </a:extLst>
          </p:cNvPr>
          <p:cNvSpPr/>
          <p:nvPr/>
        </p:nvSpPr>
        <p:spPr>
          <a:xfrm>
            <a:off x="6119248" y="2525872"/>
            <a:ext cx="1656184" cy="745232"/>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Qualifier</a:t>
            </a:r>
            <a:endParaRPr lang="ja-JP" altLang="en-US" sz="2000" dirty="0">
              <a:ln w="12700">
                <a:solidFill>
                  <a:schemeClr val="tx1"/>
                </a:solidFill>
              </a:ln>
              <a:latin typeface="Times New Roman" pitchFamily="18" charset="0"/>
              <a:cs typeface="Times New Roman" pitchFamily="18" charset="0"/>
            </a:endParaRPr>
          </a:p>
        </p:txBody>
      </p:sp>
      <p:sp>
        <p:nvSpPr>
          <p:cNvPr id="14" name="テキスト ボックス 13">
            <a:extLst>
              <a:ext uri="{FF2B5EF4-FFF2-40B4-BE49-F238E27FC236}">
                <a16:creationId xmlns:a16="http://schemas.microsoft.com/office/drawing/2014/main" id="{294AB564-501A-424D-BD4B-7E25B97678C2}"/>
              </a:ext>
            </a:extLst>
          </p:cNvPr>
          <p:cNvSpPr txBox="1">
            <a:spLocks noChangeArrowheads="1"/>
          </p:cNvSpPr>
          <p:nvPr/>
        </p:nvSpPr>
        <p:spPr bwMode="auto">
          <a:xfrm>
            <a:off x="1597714" y="1591729"/>
            <a:ext cx="40338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2400">
                <a:solidFill>
                  <a:schemeClr val="tx1"/>
                </a:solidFill>
                <a:latin typeface="Tahoma" pitchFamily="34" charset="0"/>
                <a:ea typeface="ＭＳ Ｐゴシック" charset="-128"/>
              </a:defRPr>
            </a:lvl1pPr>
            <a:lvl2pPr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marL="0" lvl="1" eaLnBrk="1" hangingPunct="1"/>
            <a:r>
              <a:rPr lang="en-US" altLang="ja-JP" sz="1800">
                <a:latin typeface="Century" pitchFamily="18" charset="0"/>
              </a:rPr>
              <a:t>The person who made a manifestation knows that it does not reflect his/her true intention.</a:t>
            </a:r>
          </a:p>
        </p:txBody>
      </p:sp>
      <p:sp>
        <p:nvSpPr>
          <p:cNvPr id="15" name="テキスト ボックス 14">
            <a:extLst>
              <a:ext uri="{FF2B5EF4-FFF2-40B4-BE49-F238E27FC236}">
                <a16:creationId xmlns:a16="http://schemas.microsoft.com/office/drawing/2014/main" id="{DE76A090-17F7-4C97-8481-4543568A7704}"/>
              </a:ext>
            </a:extLst>
          </p:cNvPr>
          <p:cNvSpPr txBox="1">
            <a:spLocks noChangeArrowheads="1"/>
          </p:cNvSpPr>
          <p:nvPr/>
        </p:nvSpPr>
        <p:spPr bwMode="auto">
          <a:xfrm>
            <a:off x="7774677" y="1729841"/>
            <a:ext cx="2230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a:latin typeface="Century" pitchFamily="18" charset="0"/>
              </a:rPr>
              <a:t>The manifestation is valid.</a:t>
            </a:r>
            <a:endParaRPr lang="ja-JP" altLang="en-US" sz="1800">
              <a:latin typeface="Century" pitchFamily="18" charset="0"/>
            </a:endParaRPr>
          </a:p>
        </p:txBody>
      </p:sp>
      <p:sp>
        <p:nvSpPr>
          <p:cNvPr id="16" name="テキスト ボックス 15">
            <a:extLst>
              <a:ext uri="{FF2B5EF4-FFF2-40B4-BE49-F238E27FC236}">
                <a16:creationId xmlns:a16="http://schemas.microsoft.com/office/drawing/2014/main" id="{001321DF-37BB-463E-BEC8-083622840FD8}"/>
              </a:ext>
            </a:extLst>
          </p:cNvPr>
          <p:cNvSpPr txBox="1">
            <a:spLocks noChangeArrowheads="1"/>
          </p:cNvSpPr>
          <p:nvPr/>
        </p:nvSpPr>
        <p:spPr bwMode="auto">
          <a:xfrm>
            <a:off x="2102539" y="3460216"/>
            <a:ext cx="1800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a:latin typeface="Century" pitchFamily="18" charset="0"/>
              </a:rPr>
              <a:t>The person who made a manifestation is liable to it.</a:t>
            </a:r>
            <a:endParaRPr lang="ja-JP" altLang="en-US" sz="1800">
              <a:latin typeface="Century" pitchFamily="18" charset="0"/>
            </a:endParaRPr>
          </a:p>
        </p:txBody>
      </p:sp>
      <p:sp>
        <p:nvSpPr>
          <p:cNvPr id="17" name="テキスト ボックス 16">
            <a:extLst>
              <a:ext uri="{FF2B5EF4-FFF2-40B4-BE49-F238E27FC236}">
                <a16:creationId xmlns:a16="http://schemas.microsoft.com/office/drawing/2014/main" id="{1C8D2DBE-6D65-43CF-9632-5F5816258D43}"/>
              </a:ext>
            </a:extLst>
          </p:cNvPr>
          <p:cNvSpPr txBox="1">
            <a:spLocks noChangeArrowheads="1"/>
          </p:cNvSpPr>
          <p:nvPr/>
        </p:nvSpPr>
        <p:spPr bwMode="auto">
          <a:xfrm>
            <a:off x="1815202" y="5120741"/>
            <a:ext cx="81899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dirty="0">
                <a:latin typeface="Century" pitchFamily="18" charset="0"/>
              </a:rPr>
              <a:t>The manifestation of intention which is concealed the true intention:</a:t>
            </a:r>
          </a:p>
          <a:p>
            <a:pPr eaLnBrk="1" hangingPunct="1"/>
            <a:r>
              <a:rPr lang="en-US" altLang="ja-JP" sz="1800" dirty="0">
                <a:latin typeface="Century" pitchFamily="18" charset="0"/>
              </a:rPr>
              <a:t> It is invalid in case the other party knew or could have known.</a:t>
            </a:r>
          </a:p>
          <a:p>
            <a:pPr eaLnBrk="1" hangingPunct="1"/>
            <a:r>
              <a:rPr lang="en-US" altLang="ja-JP" sz="1800" dirty="0">
                <a:latin typeface="Century" pitchFamily="18" charset="0"/>
              </a:rPr>
              <a:t> It is valid in case the other party is didn’t know and without negligence.</a:t>
            </a:r>
            <a:endParaRPr lang="ja-JP" altLang="en-US" sz="1800" dirty="0">
              <a:latin typeface="Century" pitchFamily="18" charset="0"/>
            </a:endParaRPr>
          </a:p>
        </p:txBody>
      </p:sp>
      <p:cxnSp>
        <p:nvCxnSpPr>
          <p:cNvPr id="18" name="直線矢印コネクタ 17">
            <a:extLst>
              <a:ext uri="{FF2B5EF4-FFF2-40B4-BE49-F238E27FC236}">
                <a16:creationId xmlns:a16="http://schemas.microsoft.com/office/drawing/2014/main" id="{E2520E07-D0F5-4B1F-9C31-B8DD4900EDB8}"/>
              </a:ext>
            </a:extLst>
          </p:cNvPr>
          <p:cNvCxnSpPr>
            <a:stCxn id="10" idx="0"/>
          </p:cNvCxnSpPr>
          <p:nvPr/>
        </p:nvCxnSpPr>
        <p:spPr>
          <a:xfrm flipH="1" flipV="1">
            <a:off x="4694927" y="2872841"/>
            <a:ext cx="0" cy="584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矢印コネクタ 18">
            <a:extLst>
              <a:ext uri="{FF2B5EF4-FFF2-40B4-BE49-F238E27FC236}">
                <a16:creationId xmlns:a16="http://schemas.microsoft.com/office/drawing/2014/main" id="{DDB9924B-82BF-401A-B400-5040E2810278}"/>
              </a:ext>
            </a:extLst>
          </p:cNvPr>
          <p:cNvCxnSpPr>
            <a:stCxn id="11" idx="0"/>
            <a:endCxn id="13" idx="4"/>
          </p:cNvCxnSpPr>
          <p:nvPr/>
        </p:nvCxnSpPr>
        <p:spPr>
          <a:xfrm flipV="1">
            <a:off x="6947589" y="3269716"/>
            <a:ext cx="0" cy="1873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a:extLst>
              <a:ext uri="{FF2B5EF4-FFF2-40B4-BE49-F238E27FC236}">
                <a16:creationId xmlns:a16="http://schemas.microsoft.com/office/drawing/2014/main" id="{E5BFC6A3-B787-4B93-9609-D12B207026D5}"/>
              </a:ext>
            </a:extLst>
          </p:cNvPr>
          <p:cNvCxnSpPr>
            <a:stCxn id="12" idx="0"/>
            <a:endCxn id="10" idx="4"/>
          </p:cNvCxnSpPr>
          <p:nvPr/>
        </p:nvCxnSpPr>
        <p:spPr>
          <a:xfrm flipH="1" flipV="1">
            <a:off x="4694927" y="4203166"/>
            <a:ext cx="1287462" cy="1619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A03DBD0F-BADD-425E-B11D-2D85AAAF7443}"/>
              </a:ext>
            </a:extLst>
          </p:cNvPr>
          <p:cNvCxnSpPr>
            <a:stCxn id="12" idx="0"/>
            <a:endCxn id="11" idx="4"/>
          </p:cNvCxnSpPr>
          <p:nvPr/>
        </p:nvCxnSpPr>
        <p:spPr>
          <a:xfrm flipV="1">
            <a:off x="5982389" y="4203166"/>
            <a:ext cx="965200" cy="1619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1BF222C2-BB49-4C2C-A379-E704E09480BD}"/>
              </a:ext>
            </a:extLst>
          </p:cNvPr>
          <p:cNvSpPr txBox="1">
            <a:spLocks noChangeArrowheads="1"/>
          </p:cNvSpPr>
          <p:nvPr/>
        </p:nvSpPr>
        <p:spPr bwMode="auto">
          <a:xfrm>
            <a:off x="7881039" y="3322104"/>
            <a:ext cx="21240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dirty="0">
                <a:latin typeface="Century" pitchFamily="18" charset="0"/>
              </a:rPr>
              <a:t>When the other party knew or could have known the true intention, the manifestation is invalid.</a:t>
            </a:r>
            <a:endParaRPr lang="ja-JP" altLang="en-US" sz="1800" dirty="0">
              <a:latin typeface="Century" pitchFamily="18" charset="0"/>
            </a:endParaRPr>
          </a:p>
        </p:txBody>
      </p:sp>
      <p:sp>
        <p:nvSpPr>
          <p:cNvPr id="23" name="テキスト ボックス 22">
            <a:extLst>
              <a:ext uri="{FF2B5EF4-FFF2-40B4-BE49-F238E27FC236}">
                <a16:creationId xmlns:a16="http://schemas.microsoft.com/office/drawing/2014/main" id="{5A913C73-FDE6-4E9A-85C4-C7AAA666290F}"/>
              </a:ext>
            </a:extLst>
          </p:cNvPr>
          <p:cNvSpPr txBox="1">
            <a:spLocks noChangeArrowheads="1"/>
          </p:cNvSpPr>
          <p:nvPr/>
        </p:nvSpPr>
        <p:spPr bwMode="auto">
          <a:xfrm>
            <a:off x="6067444" y="2152385"/>
            <a:ext cx="1692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defRPr/>
            </a:pPr>
            <a:r>
              <a:rPr lang="en-US" altLang="ja-JP" sz="1800" dirty="0">
                <a:ln>
                  <a:solidFill>
                    <a:schemeClr val="tx1"/>
                  </a:solidFill>
                </a:ln>
                <a:latin typeface="Century" pitchFamily="18" charset="0"/>
              </a:rPr>
              <a:t>Probably </a:t>
            </a:r>
            <a:r>
              <a:rPr lang="en-US" altLang="ja-JP" sz="1800" b="1" dirty="0">
                <a:solidFill>
                  <a:srgbClr val="FF0000"/>
                </a:solidFill>
                <a:latin typeface="Century" pitchFamily="18" charset="0"/>
              </a:rPr>
              <a:t>no</a:t>
            </a:r>
            <a:endParaRPr lang="ja-JP" altLang="en-US" sz="1800" b="1" dirty="0">
              <a:solidFill>
                <a:srgbClr val="FF0000"/>
              </a:solidFill>
              <a:latin typeface="Century" pitchFamily="18" charset="0"/>
            </a:endParaRPr>
          </a:p>
        </p:txBody>
      </p:sp>
      <p:sp>
        <p:nvSpPr>
          <p:cNvPr id="24" name="円/楕円 25">
            <a:extLst>
              <a:ext uri="{FF2B5EF4-FFF2-40B4-BE49-F238E27FC236}">
                <a16:creationId xmlns:a16="http://schemas.microsoft.com/office/drawing/2014/main" id="{1ED6C09A-8B0F-4E42-BF01-708CA5B28725}"/>
              </a:ext>
            </a:extLst>
          </p:cNvPr>
          <p:cNvSpPr/>
          <p:nvPr/>
        </p:nvSpPr>
        <p:spPr>
          <a:xfrm>
            <a:off x="6110160" y="2525376"/>
            <a:ext cx="1656184" cy="745232"/>
          </a:xfrm>
          <a:prstGeom prst="ellipse">
            <a:avLst/>
          </a:prstGeom>
          <a:solidFill>
            <a:srgbClr val="FFCCFF"/>
          </a:solidFill>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Qualifier</a:t>
            </a:r>
            <a:endParaRPr lang="ja-JP" altLang="en-US" sz="2000" dirty="0">
              <a:ln w="12700">
                <a:solidFill>
                  <a:schemeClr val="tx1"/>
                </a:solidFill>
              </a:ln>
              <a:latin typeface="Times New Roman" pitchFamily="18" charset="0"/>
              <a:cs typeface="Times New Roman" pitchFamily="18" charset="0"/>
            </a:endParaRPr>
          </a:p>
        </p:txBody>
      </p:sp>
    </p:spTree>
    <p:extLst>
      <p:ext uri="{BB962C8B-B14F-4D97-AF65-F5344CB8AC3E}">
        <p14:creationId xmlns:p14="http://schemas.microsoft.com/office/powerpoint/2010/main" val="78414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par>
                                <p:cTn id="8" presetID="22" presetClass="entr" presetSubtype="1" fill="hold" nodeType="withEffect">
                                  <p:stCondLst>
                                    <p:cond delay="50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up)">
                                      <p:cBhvr>
                                        <p:cTn id="10" dur="2000"/>
                                        <p:tgtEl>
                                          <p:spTgt spid="14">
                                            <p:txEl>
                                              <p:pRg st="0" end="0"/>
                                            </p:txEl>
                                          </p:spTgt>
                                        </p:tgtEl>
                                      </p:cBhvr>
                                    </p:animEffect>
                                  </p:childTnLst>
                                </p:cTn>
                              </p:par>
                            </p:childTnLst>
                          </p:cTn>
                        </p:par>
                        <p:par>
                          <p:cTn id="11" fill="hold">
                            <p:stCondLst>
                              <p:cond delay="2500"/>
                            </p:stCondLst>
                            <p:childTnLst>
                              <p:par>
                                <p:cTn id="12" presetID="22" presetClass="entr" presetSubtype="4"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2000"/>
                                        <p:tgtEl>
                                          <p:spTgt spid="9"/>
                                        </p:tgtEl>
                                      </p:cBhvr>
                                    </p:animEffect>
                                  </p:childTnLst>
                                </p:cTn>
                              </p:par>
                            </p:childTnLst>
                          </p:cTn>
                        </p:par>
                        <p:par>
                          <p:cTn id="15" fill="hold">
                            <p:stCondLst>
                              <p:cond delay="45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2000"/>
                                        <p:tgtEl>
                                          <p:spTgt spid="10"/>
                                        </p:tgtEl>
                                      </p:cBhvr>
                                    </p:animEffect>
                                  </p:childTnLst>
                                </p:cTn>
                              </p:par>
                              <p:par>
                                <p:cTn id="27" presetID="22" presetClass="entr" presetSubtype="1" fill="hold" grpId="0" nodeType="withEffect">
                                  <p:stCondLst>
                                    <p:cond delay="50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2000"/>
                                        <p:tgtEl>
                                          <p:spTgt spid="16"/>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10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50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2000"/>
                                        <p:tgtEl>
                                          <p:spTgt spid="11"/>
                                        </p:tgtEl>
                                      </p:cBhvr>
                                    </p:animEffect>
                                  </p:childTnLst>
                                </p:cTn>
                              </p:par>
                              <p:par>
                                <p:cTn id="46" presetID="22" presetClass="entr" presetSubtype="1"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2000"/>
                                        <p:tgtEl>
                                          <p:spTgt spid="22"/>
                                        </p:tgtEl>
                                      </p:cBhvr>
                                    </p:animEffect>
                                  </p:childTnLst>
                                </p:cTn>
                              </p:par>
                            </p:childTnLst>
                          </p:cTn>
                        </p:par>
                        <p:par>
                          <p:cTn id="49" fill="hold">
                            <p:stCondLst>
                              <p:cond delay="2500"/>
                            </p:stCondLst>
                            <p:childTnLst>
                              <p:par>
                                <p:cTn id="50" presetID="22" presetClass="entr" presetSubtype="4"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par>
                          <p:cTn id="53" fill="hold">
                            <p:stCondLst>
                              <p:cond delay="3000"/>
                            </p:stCondLst>
                            <p:childTnLst>
                              <p:par>
                                <p:cTn id="54" presetID="10" presetClass="exit" presetSubtype="0" fill="hold" nodeType="afterEffect">
                                  <p:stCondLst>
                                    <p:cond delay="0"/>
                                  </p:stCondLst>
                                  <p:childTnLst>
                                    <p:animEffect transition="out" filter="fad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childTnLst>
                          </p:cTn>
                        </p:par>
                        <p:par>
                          <p:cTn id="60" fill="hold">
                            <p:stCondLst>
                              <p:cond delay="3500"/>
                            </p:stCondLst>
                            <p:childTnLst>
                              <p:par>
                                <p:cTn id="61" presetID="22" presetClass="entr" presetSubtype="8"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1000"/>
                                        <p:tgtEl>
                                          <p:spTgt spid="24"/>
                                        </p:tgtEl>
                                      </p:cBhvr>
                                    </p:animEffect>
                                  </p:childTnLst>
                                </p:cTn>
                              </p:par>
                              <p:par>
                                <p:cTn id="64" presetID="22" presetClass="entr" presetSubtype="8"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10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2000"/>
                                        <p:tgtEl>
                                          <p:spTgt spid="12"/>
                                        </p:tgtEl>
                                      </p:cBhvr>
                                    </p:animEffect>
                                  </p:childTnLst>
                                </p:cTn>
                              </p:par>
                            </p:childTnLst>
                          </p:cTn>
                        </p:par>
                        <p:par>
                          <p:cTn id="72" fill="hold">
                            <p:stCondLst>
                              <p:cond delay="2000"/>
                            </p:stCondLst>
                            <p:childTnLst>
                              <p:par>
                                <p:cTn id="73" presetID="22" presetClass="entr" presetSubtype="4"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5" grpId="0"/>
      <p:bldP spid="16"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6E5DD5-FAFE-489F-B77F-1A6042F43969}"/>
              </a:ext>
            </a:extLst>
          </p:cNvPr>
          <p:cNvSpPr>
            <a:spLocks noGrp="1"/>
          </p:cNvSpPr>
          <p:nvPr>
            <p:ph type="title"/>
          </p:nvPr>
        </p:nvSpPr>
        <p:spPr>
          <a:xfrm>
            <a:off x="831850" y="1709738"/>
            <a:ext cx="10515600" cy="2341401"/>
          </a:xfrm>
        </p:spPr>
        <p:txBody>
          <a:bodyPr/>
          <a:lstStyle/>
          <a:p>
            <a:r>
              <a:rPr kumimoji="1" lang="en-US" altLang="ja-JP" dirty="0"/>
              <a:t>(3) The Result of Law</a:t>
            </a:r>
            <a:endParaRPr kumimoji="1" lang="ja-JP" altLang="en-US" dirty="0"/>
          </a:p>
        </p:txBody>
      </p:sp>
      <p:sp>
        <p:nvSpPr>
          <p:cNvPr id="3" name="テキスト プレースホルダー 2">
            <a:extLst>
              <a:ext uri="{FF2B5EF4-FFF2-40B4-BE49-F238E27FC236}">
                <a16:creationId xmlns:a16="http://schemas.microsoft.com/office/drawing/2014/main" id="{D2A93197-D356-4388-BDD2-5B3E8181BA1E}"/>
              </a:ext>
            </a:extLst>
          </p:cNvPr>
          <p:cNvSpPr>
            <a:spLocks noGrp="1"/>
          </p:cNvSpPr>
          <p:nvPr>
            <p:ph type="body" idx="1"/>
          </p:nvPr>
        </p:nvSpPr>
        <p:spPr>
          <a:xfrm>
            <a:off x="831850" y="4224338"/>
            <a:ext cx="10515600" cy="1500187"/>
          </a:xfrm>
        </p:spPr>
        <p:txBody>
          <a:bodyPr>
            <a:normAutofit/>
          </a:bodyPr>
          <a:lstStyle/>
          <a:p>
            <a:pPr algn="ctr"/>
            <a:r>
              <a:rPr kumimoji="1" lang="en-US" altLang="ja-JP" sz="3200" dirty="0">
                <a:solidFill>
                  <a:schemeClr val="tx1"/>
                </a:solidFill>
              </a:rPr>
              <a:t>The</a:t>
            </a:r>
            <a:r>
              <a:rPr kumimoji="1" lang="ja-JP" altLang="en-US" sz="3200" dirty="0">
                <a:solidFill>
                  <a:schemeClr val="tx1"/>
                </a:solidFill>
              </a:rPr>
              <a:t> </a:t>
            </a:r>
            <a:r>
              <a:rPr kumimoji="1" lang="en-US" altLang="ja-JP" sz="3200" dirty="0">
                <a:solidFill>
                  <a:schemeClr val="tx1"/>
                </a:solidFill>
              </a:rPr>
              <a:t>result</a:t>
            </a:r>
            <a:r>
              <a:rPr kumimoji="1" lang="ja-JP" altLang="en-US" sz="3200" dirty="0">
                <a:solidFill>
                  <a:schemeClr val="tx1"/>
                </a:solidFill>
              </a:rPr>
              <a:t> </a:t>
            </a:r>
            <a:r>
              <a:rPr kumimoji="1" lang="en-US" altLang="ja-JP" sz="3200" dirty="0">
                <a:solidFill>
                  <a:schemeClr val="tx1"/>
                </a:solidFill>
              </a:rPr>
              <a:t>of</a:t>
            </a:r>
            <a:r>
              <a:rPr kumimoji="1" lang="ja-JP" altLang="en-US" sz="3200" dirty="0">
                <a:solidFill>
                  <a:schemeClr val="tx1"/>
                </a:solidFill>
              </a:rPr>
              <a:t> </a:t>
            </a:r>
            <a:r>
              <a:rPr kumimoji="1" lang="en-US" altLang="ja-JP" sz="3200" dirty="0">
                <a:solidFill>
                  <a:schemeClr val="tx1"/>
                </a:solidFill>
              </a:rPr>
              <a:t>law</a:t>
            </a:r>
            <a:r>
              <a:rPr kumimoji="1" lang="ja-JP" altLang="en-US" sz="3200" dirty="0">
                <a:solidFill>
                  <a:schemeClr val="tx1"/>
                </a:solidFill>
              </a:rPr>
              <a:t> </a:t>
            </a:r>
            <a:r>
              <a:rPr kumimoji="1" lang="en-US" altLang="ja-JP" sz="3200" dirty="0">
                <a:solidFill>
                  <a:schemeClr val="tx1"/>
                </a:solidFill>
              </a:rPr>
              <a:t>must</a:t>
            </a:r>
            <a:r>
              <a:rPr kumimoji="1" lang="ja-JP" altLang="en-US" sz="3200" dirty="0">
                <a:solidFill>
                  <a:schemeClr val="tx1"/>
                </a:solidFill>
              </a:rPr>
              <a:t> </a:t>
            </a:r>
            <a:r>
              <a:rPr kumimoji="1" lang="en-US" altLang="ja-JP" sz="3200" dirty="0">
                <a:solidFill>
                  <a:schemeClr val="tx1"/>
                </a:solidFill>
              </a:rPr>
              <a:t>be</a:t>
            </a:r>
            <a:r>
              <a:rPr kumimoji="1" lang="ja-JP" altLang="en-US" sz="3200" dirty="0">
                <a:solidFill>
                  <a:schemeClr val="tx1"/>
                </a:solidFill>
              </a:rPr>
              <a:t> </a:t>
            </a:r>
            <a:r>
              <a:rPr lang="en-US" altLang="ja-JP" sz="3200" dirty="0">
                <a:solidFill>
                  <a:schemeClr val="tx1"/>
                </a:solidFill>
              </a:rPr>
              <a:t>acceptable to both of parties, experts and then public opinion</a:t>
            </a:r>
            <a:br>
              <a:rPr lang="en-US" altLang="ja-JP" sz="3200" dirty="0">
                <a:solidFill>
                  <a:schemeClr val="tx1"/>
                </a:solidFill>
              </a:rPr>
            </a:br>
            <a:r>
              <a:rPr lang="en-US" altLang="ja-JP" sz="3200" dirty="0">
                <a:solidFill>
                  <a:schemeClr val="tx1"/>
                </a:solidFill>
              </a:rPr>
              <a:t>(including the view point of Moral and Religion).</a:t>
            </a:r>
            <a:r>
              <a:rPr kumimoji="1" lang="ja-JP" altLang="en-US" sz="3200" dirty="0">
                <a:solidFill>
                  <a:schemeClr val="tx1"/>
                </a:solidFill>
              </a:rPr>
              <a:t> </a:t>
            </a:r>
          </a:p>
        </p:txBody>
      </p:sp>
      <p:sp>
        <p:nvSpPr>
          <p:cNvPr id="4" name="日付プレースホルダー 3">
            <a:extLst>
              <a:ext uri="{FF2B5EF4-FFF2-40B4-BE49-F238E27FC236}">
                <a16:creationId xmlns:a16="http://schemas.microsoft.com/office/drawing/2014/main" id="{67AB8848-4307-4F83-9F35-9A3B6E958942}"/>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BFE6D55A-4610-466D-A7ED-C23FAFA4867E}"/>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D413950A-20F4-4A99-909C-DE7B6616A002}"/>
              </a:ext>
            </a:extLst>
          </p:cNvPr>
          <p:cNvSpPr>
            <a:spLocks noGrp="1"/>
          </p:cNvSpPr>
          <p:nvPr>
            <p:ph type="sldNum" sz="quarter" idx="12"/>
          </p:nvPr>
        </p:nvSpPr>
        <p:spPr/>
        <p:txBody>
          <a:bodyPr/>
          <a:lstStyle/>
          <a:p>
            <a:fld id="{63BA93C4-2A5C-4B4B-B565-ADAA94AD8651}" type="slidenum">
              <a:rPr kumimoji="1" lang="ja-JP" altLang="en-US" smtClean="0"/>
              <a:t>27</a:t>
            </a:fld>
            <a:endParaRPr kumimoji="1" lang="ja-JP" altLang="en-US"/>
          </a:p>
        </p:txBody>
      </p:sp>
    </p:spTree>
    <p:extLst>
      <p:ext uri="{BB962C8B-B14F-4D97-AF65-F5344CB8AC3E}">
        <p14:creationId xmlns:p14="http://schemas.microsoft.com/office/powerpoint/2010/main" val="303694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F19889-A9DD-4E0C-AD97-D4FAE1E83321}"/>
              </a:ext>
            </a:extLst>
          </p:cNvPr>
          <p:cNvSpPr>
            <a:spLocks noGrp="1"/>
          </p:cNvSpPr>
          <p:nvPr>
            <p:ph type="title"/>
          </p:nvPr>
        </p:nvSpPr>
        <p:spPr/>
        <p:txBody>
          <a:bodyPr/>
          <a:lstStyle/>
          <a:p>
            <a:r>
              <a:rPr kumimoji="1" lang="en-US" altLang="ja-JP" dirty="0"/>
              <a:t>Basis for Moral,</a:t>
            </a:r>
            <a:r>
              <a:rPr kumimoji="1" lang="ja-JP" altLang="en-US" dirty="0"/>
              <a:t> </a:t>
            </a:r>
            <a:r>
              <a:rPr kumimoji="1" lang="en-US" altLang="ja-JP" dirty="0"/>
              <a:t>Religion and Law</a:t>
            </a:r>
            <a:endParaRPr kumimoji="1" lang="ja-JP" altLang="en-US" dirty="0"/>
          </a:p>
        </p:txBody>
      </p:sp>
      <p:sp>
        <p:nvSpPr>
          <p:cNvPr id="3" name="日付プレースホルダー 2">
            <a:extLst>
              <a:ext uri="{FF2B5EF4-FFF2-40B4-BE49-F238E27FC236}">
                <a16:creationId xmlns:a16="http://schemas.microsoft.com/office/drawing/2014/main" id="{A2240DEF-F9E4-4592-8DE1-0860652F8B26}"/>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C7C2B37D-F135-4DC7-934E-9CFC6C3069C7}"/>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FA5FF7FA-C73D-4BDF-AACE-B428A9DB79F4}"/>
              </a:ext>
            </a:extLst>
          </p:cNvPr>
          <p:cNvSpPr>
            <a:spLocks noGrp="1"/>
          </p:cNvSpPr>
          <p:nvPr>
            <p:ph type="sldNum" sz="quarter" idx="12"/>
          </p:nvPr>
        </p:nvSpPr>
        <p:spPr/>
        <p:txBody>
          <a:bodyPr/>
          <a:lstStyle/>
          <a:p>
            <a:fld id="{63BA93C4-2A5C-4B4B-B565-ADAA94AD8651}" type="slidenum">
              <a:rPr kumimoji="1" lang="ja-JP" altLang="en-US" smtClean="0"/>
              <a:t>28</a:t>
            </a:fld>
            <a:endParaRPr kumimoji="1" lang="ja-JP" altLang="en-US"/>
          </a:p>
        </p:txBody>
      </p:sp>
      <p:graphicFrame>
        <p:nvGraphicFramePr>
          <p:cNvPr id="6" name="図表 5">
            <a:extLst>
              <a:ext uri="{FF2B5EF4-FFF2-40B4-BE49-F238E27FC236}">
                <a16:creationId xmlns:a16="http://schemas.microsoft.com/office/drawing/2014/main" id="{79F9A92A-B6AC-4E9C-88BB-380FC9E3CD94}"/>
              </a:ext>
            </a:extLst>
          </p:cNvPr>
          <p:cNvGraphicFramePr/>
          <p:nvPr>
            <p:extLst>
              <p:ext uri="{D42A27DB-BD31-4B8C-83A1-F6EECF244321}">
                <p14:modId xmlns:p14="http://schemas.microsoft.com/office/powerpoint/2010/main" val="4247416127"/>
              </p:ext>
            </p:extLst>
          </p:nvPr>
        </p:nvGraphicFramePr>
        <p:xfrm>
          <a:off x="1073727" y="1952369"/>
          <a:ext cx="10044545" cy="4090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002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45122101-101B-456E-A663-E86A559A9CAB}"/>
                                            </p:graphicEl>
                                          </p:spTgt>
                                        </p:tgtEl>
                                        <p:attrNameLst>
                                          <p:attrName>style.visibility</p:attrName>
                                        </p:attrNameLst>
                                      </p:cBhvr>
                                      <p:to>
                                        <p:strVal val="visible"/>
                                      </p:to>
                                    </p:set>
                                    <p:animEffect transition="in" filter="wipe(left)">
                                      <p:cBhvr>
                                        <p:cTn id="7" dur="500"/>
                                        <p:tgtEl>
                                          <p:spTgt spid="6">
                                            <p:graphicEl>
                                              <a:dgm id="{45122101-101B-456E-A663-E86A559A9CA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94A9A854-F0B6-45B6-BED0-1CE32C58FE04}"/>
                                            </p:graphicEl>
                                          </p:spTgt>
                                        </p:tgtEl>
                                        <p:attrNameLst>
                                          <p:attrName>style.visibility</p:attrName>
                                        </p:attrNameLst>
                                      </p:cBhvr>
                                      <p:to>
                                        <p:strVal val="visible"/>
                                      </p:to>
                                    </p:set>
                                    <p:animEffect transition="in" filter="wipe(left)">
                                      <p:cBhvr>
                                        <p:cTn id="12" dur="500"/>
                                        <p:tgtEl>
                                          <p:spTgt spid="6">
                                            <p:graphicEl>
                                              <a:dgm id="{94A9A854-F0B6-45B6-BED0-1CE32C58FE04}"/>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graphicEl>
                                              <a:dgm id="{07EEAEE7-3925-4040-836D-3E4DF35085C3}"/>
                                            </p:graphicEl>
                                          </p:spTgt>
                                        </p:tgtEl>
                                        <p:attrNameLst>
                                          <p:attrName>style.visibility</p:attrName>
                                        </p:attrNameLst>
                                      </p:cBhvr>
                                      <p:to>
                                        <p:strVal val="visible"/>
                                      </p:to>
                                    </p:set>
                                    <p:animEffect transition="in" filter="wipe(left)">
                                      <p:cBhvr>
                                        <p:cTn id="16" dur="500"/>
                                        <p:tgtEl>
                                          <p:spTgt spid="6">
                                            <p:graphicEl>
                                              <a:dgm id="{07EEAEE7-3925-4040-836D-3E4DF35085C3}"/>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graphicEl>
                                              <a:dgm id="{521099FA-2251-482E-866E-BF493BE6B194}"/>
                                            </p:graphicEl>
                                          </p:spTgt>
                                        </p:tgtEl>
                                        <p:attrNameLst>
                                          <p:attrName>style.visibility</p:attrName>
                                        </p:attrNameLst>
                                      </p:cBhvr>
                                      <p:to>
                                        <p:strVal val="visible"/>
                                      </p:to>
                                    </p:set>
                                    <p:animEffect transition="in" filter="wipe(left)">
                                      <p:cBhvr>
                                        <p:cTn id="21" dur="500"/>
                                        <p:tgtEl>
                                          <p:spTgt spid="6">
                                            <p:graphicEl>
                                              <a:dgm id="{521099FA-2251-482E-866E-BF493BE6B194}"/>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graphicEl>
                                              <a:dgm id="{7F833DD3-3BD5-49CA-91FF-DF282D87E48B}"/>
                                            </p:graphicEl>
                                          </p:spTgt>
                                        </p:tgtEl>
                                        <p:attrNameLst>
                                          <p:attrName>style.visibility</p:attrName>
                                        </p:attrNameLst>
                                      </p:cBhvr>
                                      <p:to>
                                        <p:strVal val="visible"/>
                                      </p:to>
                                    </p:set>
                                    <p:animEffect transition="in" filter="wipe(left)">
                                      <p:cBhvr>
                                        <p:cTn id="25" dur="500"/>
                                        <p:tgtEl>
                                          <p:spTgt spid="6">
                                            <p:graphicEl>
                                              <a:dgm id="{7F833DD3-3BD5-49CA-91FF-DF282D87E48B}"/>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graphicEl>
                                              <a:dgm id="{F49ED06B-F3E4-494F-9927-4DE6A5A6966C}"/>
                                            </p:graphicEl>
                                          </p:spTgt>
                                        </p:tgtEl>
                                        <p:attrNameLst>
                                          <p:attrName>style.visibility</p:attrName>
                                        </p:attrNameLst>
                                      </p:cBhvr>
                                      <p:to>
                                        <p:strVal val="visible"/>
                                      </p:to>
                                    </p:set>
                                    <p:animEffect transition="in" filter="wipe(left)">
                                      <p:cBhvr>
                                        <p:cTn id="30" dur="500"/>
                                        <p:tgtEl>
                                          <p:spTgt spid="6">
                                            <p:graphicEl>
                                              <a:dgm id="{F49ED06B-F3E4-494F-9927-4DE6A5A696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0D78377-0B12-448B-BECF-59D3083B2451}"/>
              </a:ext>
            </a:extLst>
          </p:cNvPr>
          <p:cNvSpPr>
            <a:spLocks noGrp="1"/>
          </p:cNvSpPr>
          <p:nvPr>
            <p:ph type="title"/>
          </p:nvPr>
        </p:nvSpPr>
        <p:spPr/>
        <p:txBody>
          <a:bodyPr>
            <a:noAutofit/>
          </a:bodyPr>
          <a:lstStyle/>
          <a:p>
            <a:r>
              <a:rPr lang="en-US" altLang="ja-JP" sz="3600" dirty="0"/>
              <a:t>Conflict between people who believe in morality or religion and those who believe in law(1/2)</a:t>
            </a:r>
            <a:endParaRPr lang="ja-JP" altLang="en-US" sz="3600" dirty="0"/>
          </a:p>
        </p:txBody>
      </p:sp>
      <p:sp>
        <p:nvSpPr>
          <p:cNvPr id="7" name="コンテンツ プレースホルダー 6">
            <a:extLst>
              <a:ext uri="{FF2B5EF4-FFF2-40B4-BE49-F238E27FC236}">
                <a16:creationId xmlns:a16="http://schemas.microsoft.com/office/drawing/2014/main" id="{CD34BD37-7910-4C5D-84C3-E8A95A65CBEC}"/>
              </a:ext>
            </a:extLst>
          </p:cNvPr>
          <p:cNvSpPr>
            <a:spLocks noGrp="1"/>
          </p:cNvSpPr>
          <p:nvPr>
            <p:ph idx="1"/>
          </p:nvPr>
        </p:nvSpPr>
        <p:spPr/>
        <p:txBody>
          <a:bodyPr>
            <a:normAutofit fontScale="85000" lnSpcReduction="10000"/>
          </a:bodyPr>
          <a:lstStyle/>
          <a:p>
            <a:pPr>
              <a:lnSpc>
                <a:spcPct val="120000"/>
              </a:lnSpc>
            </a:pPr>
            <a:r>
              <a:rPr lang="en-US" altLang="ja-JP" sz="4000" b="1" dirty="0"/>
              <a:t>Moral norms </a:t>
            </a:r>
            <a:r>
              <a:rPr lang="en-US" altLang="ja-JP" sz="4000" dirty="0"/>
              <a:t>are cultures that trust long-established practices and the teachings of the people they respect.</a:t>
            </a:r>
          </a:p>
          <a:p>
            <a:pPr>
              <a:lnSpc>
                <a:spcPct val="120000"/>
              </a:lnSpc>
            </a:pPr>
            <a:r>
              <a:rPr lang="en-US" altLang="ja-JP" sz="4000" b="1" dirty="0"/>
              <a:t>Religious norms </a:t>
            </a:r>
            <a:r>
              <a:rPr lang="en-US" altLang="ja-JP" sz="4000" dirty="0"/>
              <a:t>are cultures that rely on the teachings of the omnipotent God, who transcends human beings.</a:t>
            </a:r>
          </a:p>
          <a:p>
            <a:pPr>
              <a:lnSpc>
                <a:spcPct val="120000"/>
              </a:lnSpc>
            </a:pPr>
            <a:r>
              <a:rPr lang="en-US" altLang="ja-JP" sz="4000" dirty="0"/>
              <a:t>On the other hand, </a:t>
            </a:r>
            <a:r>
              <a:rPr lang="en-US" altLang="ja-JP" sz="4000" b="1" dirty="0"/>
              <a:t>Legal norms </a:t>
            </a:r>
            <a:r>
              <a:rPr lang="en-US" altLang="ja-JP" sz="4000" dirty="0"/>
              <a:t>are culture that trusts rules determined by human groups with due process. </a:t>
            </a:r>
            <a:endParaRPr lang="ja-JP" altLang="en-US" sz="4000" dirty="0"/>
          </a:p>
        </p:txBody>
      </p:sp>
      <p:sp>
        <p:nvSpPr>
          <p:cNvPr id="3" name="日付プレースホルダー 2">
            <a:extLst>
              <a:ext uri="{FF2B5EF4-FFF2-40B4-BE49-F238E27FC236}">
                <a16:creationId xmlns:a16="http://schemas.microsoft.com/office/drawing/2014/main" id="{4561A0F5-0DA2-45AE-BCBE-00AD84C8445D}"/>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73E5E453-A0F1-4F6B-8E50-2AF4B598E41A}"/>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CC135A24-0CA1-49BB-B4EE-399356CF125A}"/>
              </a:ext>
            </a:extLst>
          </p:cNvPr>
          <p:cNvSpPr>
            <a:spLocks noGrp="1"/>
          </p:cNvSpPr>
          <p:nvPr>
            <p:ph type="sldNum" sz="quarter" idx="12"/>
          </p:nvPr>
        </p:nvSpPr>
        <p:spPr/>
        <p:txBody>
          <a:bodyPr/>
          <a:lstStyle/>
          <a:p>
            <a:fld id="{63BA93C4-2A5C-4B4B-B565-ADAA94AD8651}" type="slidenum">
              <a:rPr kumimoji="1" lang="ja-JP" altLang="en-US" smtClean="0"/>
              <a:t>29</a:t>
            </a:fld>
            <a:endParaRPr kumimoji="1" lang="ja-JP" altLang="en-US"/>
          </a:p>
        </p:txBody>
      </p:sp>
    </p:spTree>
    <p:extLst>
      <p:ext uri="{BB962C8B-B14F-4D97-AF65-F5344CB8AC3E}">
        <p14:creationId xmlns:p14="http://schemas.microsoft.com/office/powerpoint/2010/main" val="56941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C3D6288-47DB-4093-BEFE-31144E9B219C}"/>
              </a:ext>
            </a:extLst>
          </p:cNvPr>
          <p:cNvSpPr>
            <a:spLocks noGrp="1"/>
          </p:cNvSpPr>
          <p:nvPr>
            <p:ph type="title"/>
          </p:nvPr>
        </p:nvSpPr>
        <p:spPr/>
        <p:txBody>
          <a:bodyPr/>
          <a:lstStyle/>
          <a:p>
            <a:r>
              <a:rPr lang="en-US" altLang="ja-JP" dirty="0"/>
              <a:t>Class Schedule</a:t>
            </a:r>
            <a:endParaRPr lang="ja-JP" altLang="en-US" dirty="0"/>
          </a:p>
        </p:txBody>
      </p:sp>
      <p:graphicFrame>
        <p:nvGraphicFramePr>
          <p:cNvPr id="10" name="表 10">
            <a:extLst>
              <a:ext uri="{FF2B5EF4-FFF2-40B4-BE49-F238E27FC236}">
                <a16:creationId xmlns:a16="http://schemas.microsoft.com/office/drawing/2014/main" id="{9CF7C857-48E9-41B3-B43B-AFC4FE8E0430}"/>
              </a:ext>
            </a:extLst>
          </p:cNvPr>
          <p:cNvGraphicFramePr>
            <a:graphicFrameLocks noGrp="1"/>
          </p:cNvGraphicFramePr>
          <p:nvPr>
            <p:ph idx="1"/>
            <p:extLst>
              <p:ext uri="{D42A27DB-BD31-4B8C-83A1-F6EECF244321}">
                <p14:modId xmlns:p14="http://schemas.microsoft.com/office/powerpoint/2010/main" val="987553322"/>
              </p:ext>
            </p:extLst>
          </p:nvPr>
        </p:nvGraphicFramePr>
        <p:xfrm>
          <a:off x="699300" y="1690688"/>
          <a:ext cx="10837855" cy="4123763"/>
        </p:xfrm>
        <a:graphic>
          <a:graphicData uri="http://schemas.openxmlformats.org/drawingml/2006/table">
            <a:tbl>
              <a:tblPr firstRow="1" bandRow="1">
                <a:tableStyleId>{5C22544A-7EE6-4342-B048-85BDC9FD1C3A}</a:tableStyleId>
              </a:tblPr>
              <a:tblGrid>
                <a:gridCol w="2023027">
                  <a:extLst>
                    <a:ext uri="{9D8B030D-6E8A-4147-A177-3AD203B41FA5}">
                      <a16:colId xmlns:a16="http://schemas.microsoft.com/office/drawing/2014/main" val="2462033029"/>
                    </a:ext>
                  </a:extLst>
                </a:gridCol>
                <a:gridCol w="4407414">
                  <a:extLst>
                    <a:ext uri="{9D8B030D-6E8A-4147-A177-3AD203B41FA5}">
                      <a16:colId xmlns:a16="http://schemas.microsoft.com/office/drawing/2014/main" val="2725047320"/>
                    </a:ext>
                  </a:extLst>
                </a:gridCol>
                <a:gridCol w="4407414">
                  <a:extLst>
                    <a:ext uri="{9D8B030D-6E8A-4147-A177-3AD203B41FA5}">
                      <a16:colId xmlns:a16="http://schemas.microsoft.com/office/drawing/2014/main" val="1021825202"/>
                    </a:ext>
                  </a:extLst>
                </a:gridCol>
              </a:tblGrid>
              <a:tr h="589109">
                <a:tc>
                  <a:txBody>
                    <a:bodyPr/>
                    <a:lstStyle/>
                    <a:p>
                      <a:pPr algn="ctr"/>
                      <a:endParaRPr kumimoji="1" lang="ja-JP" altLang="en-US" sz="2800" b="1" dirty="0">
                        <a:latin typeface="Times New Roman" panose="02020603050405020304" pitchFamily="18" charset="0"/>
                        <a:cs typeface="Times New Roman" panose="02020603050405020304" pitchFamily="18"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b="1" dirty="0">
                          <a:latin typeface="Times New Roman" panose="02020603050405020304" pitchFamily="18" charset="0"/>
                          <a:cs typeface="Times New Roman" panose="02020603050405020304" pitchFamily="18" charset="0"/>
                        </a:rPr>
                        <a:t>Thur. 17 Dec. 2020</a:t>
                      </a:r>
                      <a:endParaRPr kumimoji="1" lang="ja-JP" altLang="en-US" sz="2800" b="1" dirty="0">
                        <a:latin typeface="Times New Roman" panose="02020603050405020304" pitchFamily="18" charset="0"/>
                        <a:cs typeface="Times New Roman" panose="02020603050405020304" pitchFamily="18"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b="1" dirty="0">
                          <a:latin typeface="Times New Roman" panose="02020603050405020304" pitchFamily="18" charset="0"/>
                          <a:cs typeface="Times New Roman" panose="02020603050405020304" pitchFamily="18" charset="0"/>
                        </a:rPr>
                        <a:t>Fri. 18 Dec. 2020</a:t>
                      </a:r>
                      <a:endParaRPr kumimoji="1" lang="ja-JP" altLang="en-US" sz="2800" b="1" dirty="0">
                        <a:latin typeface="Times New Roman" panose="02020603050405020304" pitchFamily="18" charset="0"/>
                        <a:cs typeface="Times New Roman" panose="02020603050405020304" pitchFamily="18"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6588151"/>
                  </a:ext>
                </a:extLst>
              </a:tr>
              <a:tr h="589109">
                <a:tc rowSpan="3">
                  <a:txBody>
                    <a:bodyPr/>
                    <a:lstStyle/>
                    <a:p>
                      <a:pPr algn="ctr"/>
                      <a:r>
                        <a:rPr kumimoji="1" lang="en-US" altLang="ja-JP" sz="2800" b="1" dirty="0">
                          <a:latin typeface="Times New Roman" panose="02020603050405020304" pitchFamily="18" charset="0"/>
                          <a:cs typeface="Times New Roman" panose="02020603050405020304" pitchFamily="18" charset="0"/>
                        </a:rPr>
                        <a:t>14:45</a:t>
                      </a:r>
                    </a:p>
                    <a:p>
                      <a:pPr algn="ctr"/>
                      <a:r>
                        <a:rPr kumimoji="1" lang="en-US" altLang="ja-JP" sz="2800" b="1" dirty="0">
                          <a:latin typeface="Times New Roman" panose="02020603050405020304" pitchFamily="18" charset="0"/>
                          <a:cs typeface="Times New Roman" panose="02020603050405020304" pitchFamily="18" charset="0"/>
                        </a:rPr>
                        <a:t>~</a:t>
                      </a:r>
                    </a:p>
                    <a:p>
                      <a:pPr algn="ctr"/>
                      <a:r>
                        <a:rPr kumimoji="1" lang="en-US" altLang="ja-JP" sz="2800" b="1" dirty="0">
                          <a:latin typeface="Times New Roman" panose="02020603050405020304" pitchFamily="18" charset="0"/>
                          <a:cs typeface="Times New Roman" panose="02020603050405020304" pitchFamily="18" charset="0"/>
                        </a:rPr>
                        <a:t>16:15</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b="1" dirty="0">
                          <a:latin typeface="Times New Roman" panose="02020603050405020304" pitchFamily="18" charset="0"/>
                          <a:cs typeface="Times New Roman" panose="02020603050405020304" pitchFamily="18" charset="0"/>
                          <a:hlinkClick r:id="rId2" action="ppaction://hlinksldjump"/>
                        </a:rPr>
                        <a:t>Self-Introduction</a:t>
                      </a:r>
                      <a:endParaRPr kumimoji="1" lang="ja-JP" altLang="en-US" sz="2800" b="1" dirty="0">
                        <a:latin typeface="Times New Roman" panose="02020603050405020304" pitchFamily="18" charset="0"/>
                        <a:cs typeface="Times New Roman" panose="02020603050405020304" pitchFamily="18"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latin typeface="Times New Roman" panose="02020603050405020304" pitchFamily="18" charset="0"/>
                          <a:cs typeface="Times New Roman" panose="02020603050405020304" pitchFamily="18" charset="0"/>
                          <a:hlinkClick r:id="rId3" action="ppaction://hlinksldjump"/>
                        </a:rPr>
                        <a:t>3. Bronze Rule</a:t>
                      </a:r>
                      <a:r>
                        <a:rPr kumimoji="1" lang="en-US" altLang="ja-JP" sz="2800" b="1" dirty="0">
                          <a:latin typeface="Times New Roman" panose="02020603050405020304" pitchFamily="18" charset="0"/>
                          <a:cs typeface="Times New Roman" panose="02020603050405020304" pitchFamily="18" charset="0"/>
                        </a:rPr>
                        <a:t> (</a:t>
                      </a:r>
                      <a:r>
                        <a:rPr kumimoji="1" lang="en-US" altLang="ja-JP" sz="2800" b="1" dirty="0">
                          <a:latin typeface="Times New Roman" panose="02020603050405020304" pitchFamily="18" charset="0"/>
                          <a:cs typeface="Times New Roman" panose="02020603050405020304" pitchFamily="18" charset="0"/>
                          <a:hlinkClick r:id="rId4" action="ppaction://hlinksldjump"/>
                        </a:rPr>
                        <a:t>Case3</a:t>
                      </a:r>
                      <a:r>
                        <a:rPr kumimoji="1" lang="en-US" altLang="ja-JP" sz="2800" b="1" dirty="0">
                          <a:latin typeface="Times New Roman" panose="02020603050405020304" pitchFamily="18" charset="0"/>
                          <a:cs typeface="Times New Roman" panose="02020603050405020304" pitchFamily="18" charset="0"/>
                        </a:rPr>
                        <a:t>)</a:t>
                      </a:r>
                      <a:endParaRPr kumimoji="1" lang="ja-JP" altLang="en-US" sz="2800" b="1" dirty="0">
                        <a:latin typeface="Times New Roman" panose="02020603050405020304" pitchFamily="18" charset="0"/>
                        <a:cs typeface="Times New Roman" panose="02020603050405020304" pitchFamily="18"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88837467"/>
                  </a:ext>
                </a:extLst>
              </a:tr>
              <a:tr h="589109">
                <a:tc vMerge="1">
                  <a:txBody>
                    <a:bodyPr/>
                    <a:lstStyle/>
                    <a:p>
                      <a:pPr algn="ctr"/>
                      <a:endParaRPr kumimoji="1" lang="ja-JP" altLang="en-US" dirty="0"/>
                    </a:p>
                  </a:txBody>
                  <a:tcPr anchor="ctr"/>
                </a:tc>
                <a:tc>
                  <a:txBody>
                    <a:bodyPr/>
                    <a:lstStyle/>
                    <a:p>
                      <a:r>
                        <a:rPr kumimoji="1" lang="en-US" altLang="ja-JP" sz="2800" b="1" dirty="0">
                          <a:latin typeface="Times New Roman" panose="02020603050405020304" pitchFamily="18" charset="0"/>
                          <a:cs typeface="Times New Roman" panose="02020603050405020304" pitchFamily="18" charset="0"/>
                          <a:hlinkClick r:id="rId5" action="ppaction://hlinksldjump"/>
                        </a:rPr>
                        <a:t>Aim of the Lecture</a:t>
                      </a:r>
                      <a:endParaRPr kumimoji="1" lang="ja-JP" altLang="en-US" sz="2800" b="1" dirty="0">
                        <a:latin typeface="Times New Roman" panose="02020603050405020304" pitchFamily="18" charset="0"/>
                        <a:cs typeface="Times New Roman" panose="02020603050405020304" pitchFamily="18"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latin typeface="Times New Roman" panose="02020603050405020304" pitchFamily="18" charset="0"/>
                          <a:cs typeface="Times New Roman" panose="02020603050405020304" pitchFamily="18" charset="0"/>
                          <a:hlinkClick r:id="rId6" action="ppaction://hlinksldjump"/>
                        </a:rPr>
                        <a:t>4. Promise Rule</a:t>
                      </a:r>
                      <a:r>
                        <a:rPr kumimoji="1" lang="en-US" altLang="ja-JP" sz="2800" b="1" dirty="0">
                          <a:latin typeface="Times New Roman" panose="02020603050405020304" pitchFamily="18" charset="0"/>
                          <a:cs typeface="Times New Roman" panose="02020603050405020304" pitchFamily="18" charset="0"/>
                        </a:rPr>
                        <a:t> (</a:t>
                      </a:r>
                      <a:r>
                        <a:rPr kumimoji="1" lang="en-US" altLang="ja-JP" sz="2800" b="1" dirty="0">
                          <a:latin typeface="Times New Roman" panose="02020603050405020304" pitchFamily="18" charset="0"/>
                          <a:cs typeface="Times New Roman" panose="02020603050405020304" pitchFamily="18" charset="0"/>
                          <a:hlinkClick r:id="rId7" action="ppaction://hlinksldjump"/>
                        </a:rPr>
                        <a:t>Case4</a:t>
                      </a:r>
                      <a:r>
                        <a:rPr kumimoji="1" lang="en-US" altLang="ja-JP" sz="2800" b="1" dirty="0">
                          <a:latin typeface="Times New Roman" panose="02020603050405020304" pitchFamily="18" charset="0"/>
                          <a:cs typeface="Times New Roman" panose="02020603050405020304" pitchFamily="18" charset="0"/>
                        </a:rPr>
                        <a:t>)</a:t>
                      </a:r>
                      <a:endParaRPr kumimoji="1" lang="ja-JP" altLang="en-US" sz="2800" b="1" dirty="0">
                        <a:latin typeface="Times New Roman" panose="02020603050405020304" pitchFamily="18" charset="0"/>
                        <a:cs typeface="Times New Roman" panose="02020603050405020304" pitchFamily="18"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23704492"/>
                  </a:ext>
                </a:extLst>
              </a:tr>
              <a:tr h="589109">
                <a:tc vMerge="1">
                  <a:txBody>
                    <a:bodyPr/>
                    <a:lstStyle/>
                    <a:p>
                      <a:pPr algn="ctr"/>
                      <a:endParaRPr kumimoji="1" lang="ja-JP" alt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latin typeface="Times New Roman" panose="02020603050405020304" pitchFamily="18" charset="0"/>
                          <a:cs typeface="Times New Roman" panose="02020603050405020304" pitchFamily="18" charset="0"/>
                          <a:hlinkClick r:id="rId8" action="ppaction://hlinksldjump"/>
                        </a:rPr>
                        <a:t>Preface</a:t>
                      </a:r>
                      <a:endParaRPr kumimoji="1" lang="ja-JP" altLang="en-US" sz="2800" b="1" dirty="0">
                        <a:latin typeface="Times New Roman" panose="02020603050405020304" pitchFamily="18" charset="0"/>
                        <a:cs typeface="Times New Roman" panose="02020603050405020304" pitchFamily="18"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1" dirty="0">
                        <a:latin typeface="Times New Roman" panose="02020603050405020304" pitchFamily="18" charset="0"/>
                        <a:cs typeface="Times New Roman" panose="02020603050405020304" pitchFamily="18"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2151913"/>
                  </a:ext>
                </a:extLst>
              </a:tr>
              <a:tr h="589109">
                <a:tc rowSpan="3">
                  <a:txBody>
                    <a:bodyPr/>
                    <a:lstStyle/>
                    <a:p>
                      <a:pPr algn="ctr"/>
                      <a:r>
                        <a:rPr kumimoji="1" lang="en-US" altLang="ja-JP" sz="2800" b="1" dirty="0">
                          <a:latin typeface="Times New Roman" panose="02020603050405020304" pitchFamily="18" charset="0"/>
                          <a:cs typeface="Times New Roman" panose="02020603050405020304" pitchFamily="18" charset="0"/>
                        </a:rPr>
                        <a:t>16:30</a:t>
                      </a:r>
                    </a:p>
                    <a:p>
                      <a:pPr algn="ctr"/>
                      <a:r>
                        <a:rPr kumimoji="1" lang="en-US" altLang="ja-JP" sz="2800" b="1" dirty="0">
                          <a:latin typeface="Times New Roman" panose="02020603050405020304" pitchFamily="18" charset="0"/>
                          <a:cs typeface="Times New Roman" panose="02020603050405020304" pitchFamily="18" charset="0"/>
                        </a:rPr>
                        <a:t>~</a:t>
                      </a:r>
                    </a:p>
                    <a:p>
                      <a:pPr algn="ctr"/>
                      <a:r>
                        <a:rPr kumimoji="1" lang="en-US" altLang="ja-JP" sz="2800" b="1" dirty="0">
                          <a:latin typeface="Times New Roman" panose="02020603050405020304" pitchFamily="18" charset="0"/>
                          <a:cs typeface="Times New Roman" panose="02020603050405020304" pitchFamily="18" charset="0"/>
                        </a:rPr>
                        <a:t>18:00</a:t>
                      </a:r>
                      <a:endParaRPr kumimoji="1" lang="ja-JP" altLang="en-US" sz="2800" b="1" dirty="0">
                        <a:latin typeface="Times New Roman" panose="02020603050405020304" pitchFamily="18" charset="0"/>
                        <a:cs typeface="Times New Roman" panose="02020603050405020304" pitchFamily="18"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latin typeface="Times New Roman" panose="02020603050405020304" pitchFamily="18" charset="0"/>
                          <a:cs typeface="Times New Roman" panose="02020603050405020304" pitchFamily="18" charset="0"/>
                          <a:hlinkClick r:id="rId9" action="ppaction://hlinksldjump"/>
                        </a:rPr>
                        <a:t>1. Golden Rule</a:t>
                      </a:r>
                      <a:r>
                        <a:rPr kumimoji="1" lang="en-US" altLang="ja-JP" sz="2800" b="1" dirty="0">
                          <a:latin typeface="Times New Roman" panose="02020603050405020304" pitchFamily="18" charset="0"/>
                          <a:cs typeface="Times New Roman" panose="02020603050405020304" pitchFamily="18" charset="0"/>
                        </a:rPr>
                        <a:t> (</a:t>
                      </a:r>
                      <a:r>
                        <a:rPr kumimoji="1" lang="en-US" altLang="ja-JP" sz="2800" b="1" dirty="0">
                          <a:latin typeface="Times New Roman" panose="02020603050405020304" pitchFamily="18" charset="0"/>
                          <a:cs typeface="Times New Roman" panose="02020603050405020304" pitchFamily="18" charset="0"/>
                          <a:hlinkClick r:id="rId10" action="ppaction://hlinksldjump"/>
                        </a:rPr>
                        <a:t>Case1</a:t>
                      </a:r>
                      <a:r>
                        <a:rPr kumimoji="1" lang="en-US" altLang="ja-JP" sz="2800" b="1" dirty="0">
                          <a:latin typeface="Times New Roman" panose="02020603050405020304" pitchFamily="18" charset="0"/>
                          <a:cs typeface="Times New Roman" panose="02020603050405020304" pitchFamily="18" charset="0"/>
                        </a:rPr>
                        <a:t>)</a:t>
                      </a:r>
                      <a:endParaRPr kumimoji="1" lang="ja-JP" altLang="en-US" sz="2800" b="1" dirty="0">
                        <a:latin typeface="Times New Roman" panose="02020603050405020304" pitchFamily="18" charset="0"/>
                        <a:cs typeface="Times New Roman" panose="02020603050405020304" pitchFamily="18"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en-US" altLang="ja-JP" sz="2800" b="1" dirty="0">
                          <a:latin typeface="Times New Roman" panose="02020603050405020304" pitchFamily="18" charset="0"/>
                          <a:cs typeface="Times New Roman" panose="02020603050405020304" pitchFamily="18" charset="0"/>
                        </a:rPr>
                        <a:t>Presentation of Students1,2</a:t>
                      </a:r>
                      <a:endParaRPr kumimoji="1" lang="ja-JP" altLang="en-US" sz="2800" b="1" dirty="0">
                        <a:latin typeface="Times New Roman" panose="02020603050405020304" pitchFamily="18" charset="0"/>
                        <a:cs typeface="Times New Roman" panose="02020603050405020304" pitchFamily="18"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34879850"/>
                  </a:ext>
                </a:extLst>
              </a:tr>
              <a:tr h="589109">
                <a:tc vMerge="1">
                  <a:txBody>
                    <a:bodyPr/>
                    <a:lstStyle/>
                    <a:p>
                      <a:endParaRPr kumimoji="1" lang="ja-JP" alt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latin typeface="Times New Roman" panose="02020603050405020304" pitchFamily="18" charset="0"/>
                          <a:cs typeface="Times New Roman" panose="02020603050405020304" pitchFamily="18" charset="0"/>
                          <a:hlinkClick r:id="rId11" action="ppaction://hlinksldjump"/>
                        </a:rPr>
                        <a:t>2. Silver Rule</a:t>
                      </a:r>
                      <a:r>
                        <a:rPr kumimoji="1" lang="en-US" altLang="ja-JP" sz="2800" b="1" dirty="0">
                          <a:latin typeface="Times New Roman" panose="02020603050405020304" pitchFamily="18" charset="0"/>
                          <a:cs typeface="Times New Roman" panose="02020603050405020304" pitchFamily="18" charset="0"/>
                        </a:rPr>
                        <a:t> (</a:t>
                      </a:r>
                      <a:r>
                        <a:rPr kumimoji="1" lang="en-US" altLang="ja-JP" sz="2800" b="1" dirty="0">
                          <a:latin typeface="Times New Roman" panose="02020603050405020304" pitchFamily="18" charset="0"/>
                          <a:cs typeface="Times New Roman" panose="02020603050405020304" pitchFamily="18" charset="0"/>
                          <a:hlinkClick r:id="rId12" action="ppaction://hlinksldjump"/>
                        </a:rPr>
                        <a:t>Case2</a:t>
                      </a:r>
                      <a:r>
                        <a:rPr kumimoji="1" lang="en-US" altLang="ja-JP" sz="2800" b="1" dirty="0">
                          <a:latin typeface="Times New Roman" panose="02020603050405020304" pitchFamily="18" charset="0"/>
                          <a:cs typeface="Times New Roman" panose="02020603050405020304" pitchFamily="18" charset="0"/>
                        </a:rPr>
                        <a:t>)</a:t>
                      </a:r>
                      <a:endParaRPr kumimoji="1" lang="ja-JP" altLang="en-US" sz="2800" b="1" dirty="0">
                        <a:latin typeface="Times New Roman" panose="02020603050405020304" pitchFamily="18" charset="0"/>
                        <a:cs typeface="Times New Roman" panose="02020603050405020304" pitchFamily="18"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dirty="0">
                          <a:latin typeface="Times New Roman" panose="02020603050405020304" pitchFamily="18" charset="0"/>
                          <a:cs typeface="Times New Roman" panose="02020603050405020304" pitchFamily="18" charset="0"/>
                        </a:rPr>
                        <a:t>Presentation of Students3,4</a:t>
                      </a:r>
                      <a:endParaRPr kumimoji="1" lang="ja-JP" altLang="en-US" sz="2800" b="1" dirty="0">
                        <a:latin typeface="Times New Roman" panose="02020603050405020304" pitchFamily="18" charset="0"/>
                        <a:cs typeface="Times New Roman" panose="02020603050405020304" pitchFamily="18"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282384"/>
                  </a:ext>
                </a:extLst>
              </a:tr>
              <a:tr h="589109">
                <a:tc vMerge="1">
                  <a:txBody>
                    <a:bodyPr/>
                    <a:lstStyle/>
                    <a:p>
                      <a:pPr algn="ctr"/>
                      <a:endParaRPr kumimoji="1" lang="ja-JP" altLang="en-US" dirty="0"/>
                    </a:p>
                  </a:txBody>
                  <a:tcPr anchor="ctr"/>
                </a:tc>
                <a:tc vMerge="1">
                  <a:txBody>
                    <a:bodyPr/>
                    <a:lstStyle/>
                    <a:p>
                      <a:endParaRPr kumimoji="1" lang="ja-JP" altLang="en-US" sz="2800" b="1" dirty="0">
                        <a:latin typeface="Times New Roman" panose="02020603050405020304" pitchFamily="18" charset="0"/>
                        <a:cs typeface="Times New Roman" panose="02020603050405020304" pitchFamily="18"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en-US" altLang="ja-JP" sz="2800" b="1" dirty="0">
                          <a:latin typeface="Times New Roman" panose="02020603050405020304" pitchFamily="18" charset="0"/>
                          <a:cs typeface="Times New Roman" panose="02020603050405020304" pitchFamily="18" charset="0"/>
                          <a:hlinkClick r:id="rId13" action="ppaction://hlinksldjump"/>
                        </a:rPr>
                        <a:t>Conclusion</a:t>
                      </a:r>
                      <a:endParaRPr kumimoji="1" lang="ja-JP" altLang="en-US" sz="2800" b="1" dirty="0">
                        <a:latin typeface="Times New Roman" panose="02020603050405020304" pitchFamily="18" charset="0"/>
                        <a:cs typeface="Times New Roman" panose="02020603050405020304" pitchFamily="18"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4973757"/>
                  </a:ext>
                </a:extLst>
              </a:tr>
            </a:tbl>
          </a:graphicData>
        </a:graphic>
      </p:graphicFrame>
      <p:sp>
        <p:nvSpPr>
          <p:cNvPr id="5" name="日付プレースホルダー 4">
            <a:extLst>
              <a:ext uri="{FF2B5EF4-FFF2-40B4-BE49-F238E27FC236}">
                <a16:creationId xmlns:a16="http://schemas.microsoft.com/office/drawing/2014/main" id="{6A725826-EF42-4DDC-9604-9C6FA50C410A}"/>
              </a:ext>
            </a:extLst>
          </p:cNvPr>
          <p:cNvSpPr>
            <a:spLocks noGrp="1"/>
          </p:cNvSpPr>
          <p:nvPr>
            <p:ph type="dt" sz="half" idx="10"/>
          </p:nvPr>
        </p:nvSpPr>
        <p:spPr/>
        <p:txBody>
          <a:bodyPr/>
          <a:lstStyle/>
          <a:p>
            <a:r>
              <a:rPr kumimoji="1" lang="en-US" altLang="ja-JP"/>
              <a:t>2020/12/17</a:t>
            </a:r>
            <a:endParaRPr kumimoji="1" lang="ja-JP" altLang="en-US"/>
          </a:p>
        </p:txBody>
      </p:sp>
      <p:sp>
        <p:nvSpPr>
          <p:cNvPr id="6" name="フッター プレースホルダー 5">
            <a:extLst>
              <a:ext uri="{FF2B5EF4-FFF2-40B4-BE49-F238E27FC236}">
                <a16:creationId xmlns:a16="http://schemas.microsoft.com/office/drawing/2014/main" id="{B0A9FE6C-36ED-4302-A262-A76DD6652BFD}"/>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7" name="スライド番号プレースホルダー 6">
            <a:extLst>
              <a:ext uri="{FF2B5EF4-FFF2-40B4-BE49-F238E27FC236}">
                <a16:creationId xmlns:a16="http://schemas.microsoft.com/office/drawing/2014/main" id="{12724F90-550E-4A5B-B69A-5E1B5DE54674}"/>
              </a:ext>
            </a:extLst>
          </p:cNvPr>
          <p:cNvSpPr>
            <a:spLocks noGrp="1"/>
          </p:cNvSpPr>
          <p:nvPr>
            <p:ph type="sldNum" sz="quarter" idx="12"/>
          </p:nvPr>
        </p:nvSpPr>
        <p:spPr/>
        <p:txBody>
          <a:bodyPr/>
          <a:lstStyle/>
          <a:p>
            <a:fld id="{63BA93C4-2A5C-4B4B-B565-ADAA94AD8651}" type="slidenum">
              <a:rPr kumimoji="1" lang="ja-JP" altLang="en-US" smtClean="0"/>
              <a:t>3</a:t>
            </a:fld>
            <a:endParaRPr kumimoji="1" lang="ja-JP" altLang="en-US"/>
          </a:p>
        </p:txBody>
      </p:sp>
    </p:spTree>
    <p:extLst>
      <p:ext uri="{BB962C8B-B14F-4D97-AF65-F5344CB8AC3E}">
        <p14:creationId xmlns:p14="http://schemas.microsoft.com/office/powerpoint/2010/main" val="644222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0D78377-0B12-448B-BECF-59D3083B2451}"/>
              </a:ext>
            </a:extLst>
          </p:cNvPr>
          <p:cNvSpPr>
            <a:spLocks noGrp="1"/>
          </p:cNvSpPr>
          <p:nvPr>
            <p:ph type="title"/>
          </p:nvPr>
        </p:nvSpPr>
        <p:spPr/>
        <p:txBody>
          <a:bodyPr>
            <a:noAutofit/>
          </a:bodyPr>
          <a:lstStyle/>
          <a:p>
            <a:r>
              <a:rPr lang="en-US" altLang="ja-JP" sz="3600" dirty="0"/>
              <a:t>Conflict between people who believe in morality or religion and those who believe in law(2/2)</a:t>
            </a:r>
            <a:endParaRPr lang="ja-JP" altLang="en-US" sz="3600" dirty="0"/>
          </a:p>
        </p:txBody>
      </p:sp>
      <p:sp>
        <p:nvSpPr>
          <p:cNvPr id="7" name="コンテンツ プレースホルダー 6">
            <a:extLst>
              <a:ext uri="{FF2B5EF4-FFF2-40B4-BE49-F238E27FC236}">
                <a16:creationId xmlns:a16="http://schemas.microsoft.com/office/drawing/2014/main" id="{CD34BD37-7910-4C5D-84C3-E8A95A65CBEC}"/>
              </a:ext>
            </a:extLst>
          </p:cNvPr>
          <p:cNvSpPr>
            <a:spLocks noGrp="1"/>
          </p:cNvSpPr>
          <p:nvPr>
            <p:ph idx="1"/>
          </p:nvPr>
        </p:nvSpPr>
        <p:spPr/>
        <p:txBody>
          <a:bodyPr>
            <a:normAutofit fontScale="92500" lnSpcReduction="10000"/>
          </a:bodyPr>
          <a:lstStyle/>
          <a:p>
            <a:pPr>
              <a:lnSpc>
                <a:spcPct val="110000"/>
              </a:lnSpc>
            </a:pPr>
            <a:r>
              <a:rPr lang="en-US" altLang="ja-JP" sz="3600" dirty="0"/>
              <a:t>However, the legal group also includes people they do not respect (the merchant of death, corrupt politicians, foolish people deceived by money), often resulting in rules that are immoral.</a:t>
            </a:r>
          </a:p>
          <a:p>
            <a:pPr>
              <a:lnSpc>
                <a:spcPct val="110000"/>
              </a:lnSpc>
            </a:pPr>
            <a:r>
              <a:rPr lang="en-US" altLang="ja-JP" sz="3600" dirty="0"/>
              <a:t>Thus, people who place importance on morality or religion and trust in the teachings of the people they respect or Good suspect people who follow legal norms as impure people who trust rules made with money.</a:t>
            </a:r>
          </a:p>
          <a:p>
            <a:pPr>
              <a:lnSpc>
                <a:spcPct val="110000"/>
              </a:lnSpc>
            </a:pPr>
            <a:endParaRPr lang="ja-JP" altLang="en-US" sz="3600" dirty="0"/>
          </a:p>
        </p:txBody>
      </p:sp>
      <p:sp>
        <p:nvSpPr>
          <p:cNvPr id="3" name="日付プレースホルダー 2">
            <a:extLst>
              <a:ext uri="{FF2B5EF4-FFF2-40B4-BE49-F238E27FC236}">
                <a16:creationId xmlns:a16="http://schemas.microsoft.com/office/drawing/2014/main" id="{4561A0F5-0DA2-45AE-BCBE-00AD84C8445D}"/>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73E5E453-A0F1-4F6B-8E50-2AF4B598E41A}"/>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CC135A24-0CA1-49BB-B4EE-399356CF125A}"/>
              </a:ext>
            </a:extLst>
          </p:cNvPr>
          <p:cNvSpPr>
            <a:spLocks noGrp="1"/>
          </p:cNvSpPr>
          <p:nvPr>
            <p:ph type="sldNum" sz="quarter" idx="12"/>
          </p:nvPr>
        </p:nvSpPr>
        <p:spPr/>
        <p:txBody>
          <a:bodyPr/>
          <a:lstStyle/>
          <a:p>
            <a:fld id="{63BA93C4-2A5C-4B4B-B565-ADAA94AD8651}" type="slidenum">
              <a:rPr kumimoji="1" lang="ja-JP" altLang="en-US" smtClean="0"/>
              <a:t>30</a:t>
            </a:fld>
            <a:endParaRPr kumimoji="1" lang="ja-JP" altLang="en-US"/>
          </a:p>
        </p:txBody>
      </p:sp>
    </p:spTree>
    <p:extLst>
      <p:ext uri="{BB962C8B-B14F-4D97-AF65-F5344CB8AC3E}">
        <p14:creationId xmlns:p14="http://schemas.microsoft.com/office/powerpoint/2010/main" val="115920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3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4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777BE4-83CD-4FC5-8202-E2740BDACF29}"/>
              </a:ext>
            </a:extLst>
          </p:cNvPr>
          <p:cNvSpPr>
            <a:spLocks noGrp="1"/>
          </p:cNvSpPr>
          <p:nvPr>
            <p:ph type="title"/>
          </p:nvPr>
        </p:nvSpPr>
        <p:spPr/>
        <p:txBody>
          <a:bodyPr/>
          <a:lstStyle/>
          <a:p>
            <a:r>
              <a:rPr kumimoji="1" lang="en-US" altLang="ja-JP" dirty="0"/>
              <a:t>Need for reconciliation with people with differing grounds of trust(1/2)</a:t>
            </a:r>
            <a:endParaRPr kumimoji="1" lang="ja-JP" altLang="en-US" dirty="0"/>
          </a:p>
        </p:txBody>
      </p:sp>
      <p:sp>
        <p:nvSpPr>
          <p:cNvPr id="3" name="コンテンツ プレースホルダー 2">
            <a:extLst>
              <a:ext uri="{FF2B5EF4-FFF2-40B4-BE49-F238E27FC236}">
                <a16:creationId xmlns:a16="http://schemas.microsoft.com/office/drawing/2014/main" id="{C7731CE2-3E8B-47CC-A57B-965791D74B54}"/>
              </a:ext>
            </a:extLst>
          </p:cNvPr>
          <p:cNvSpPr>
            <a:spLocks noGrp="1"/>
          </p:cNvSpPr>
          <p:nvPr>
            <p:ph idx="1"/>
          </p:nvPr>
        </p:nvSpPr>
        <p:spPr/>
        <p:txBody>
          <a:bodyPr>
            <a:normAutofit fontScale="92500" lnSpcReduction="10000"/>
          </a:bodyPr>
          <a:lstStyle/>
          <a:p>
            <a:pPr>
              <a:lnSpc>
                <a:spcPct val="110000"/>
              </a:lnSpc>
            </a:pPr>
            <a:r>
              <a:rPr kumimoji="1" lang="en-US" altLang="ja-JP" sz="3600" dirty="0"/>
              <a:t>In order for human beings to be social animals and to live a peaceful and comfortable life in society, rules are necessary, and a mutual relationship of </a:t>
            </a:r>
            <a:r>
              <a:rPr kumimoji="1" lang="en-US" altLang="ja-JP" sz="3600" b="1" dirty="0"/>
              <a:t>trust</a:t>
            </a:r>
            <a:r>
              <a:rPr kumimoji="1" lang="en-US" altLang="ja-JP" sz="3600" dirty="0"/>
              <a:t> is necessary for the groups that form the premise of the rules.</a:t>
            </a:r>
          </a:p>
          <a:p>
            <a:pPr>
              <a:lnSpc>
                <a:spcPct val="110000"/>
              </a:lnSpc>
            </a:pPr>
            <a:r>
              <a:rPr kumimoji="1" lang="en-US" altLang="ja-JP" sz="3600" dirty="0"/>
              <a:t>It is even more important for people to understand each other's reasons of </a:t>
            </a:r>
            <a:r>
              <a:rPr kumimoji="1" lang="en-US" altLang="ja-JP" sz="3600" b="1" dirty="0"/>
              <a:t>trust</a:t>
            </a:r>
            <a:r>
              <a:rPr kumimoji="1" lang="en-US" altLang="ja-JP" sz="3600" dirty="0"/>
              <a:t> in a society in which diverse cultures compete with each other due to the spread of human life.</a:t>
            </a:r>
            <a:endParaRPr lang="en-US" altLang="ja-JP" sz="3600" dirty="0"/>
          </a:p>
        </p:txBody>
      </p:sp>
      <p:sp>
        <p:nvSpPr>
          <p:cNvPr id="4" name="日付プレースホルダー 3">
            <a:extLst>
              <a:ext uri="{FF2B5EF4-FFF2-40B4-BE49-F238E27FC236}">
                <a16:creationId xmlns:a16="http://schemas.microsoft.com/office/drawing/2014/main" id="{8B997F99-45E4-4567-AA0E-88AEC09918A6}"/>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A2435E3A-A68F-4223-B27F-E3342860DAF0}"/>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40A58E93-D0C1-496A-B070-72B0DE68C609}"/>
              </a:ext>
            </a:extLst>
          </p:cNvPr>
          <p:cNvSpPr>
            <a:spLocks noGrp="1"/>
          </p:cNvSpPr>
          <p:nvPr>
            <p:ph type="sldNum" sz="quarter" idx="12"/>
          </p:nvPr>
        </p:nvSpPr>
        <p:spPr/>
        <p:txBody>
          <a:bodyPr/>
          <a:lstStyle/>
          <a:p>
            <a:fld id="{63BA93C4-2A5C-4B4B-B565-ADAA94AD8651}" type="slidenum">
              <a:rPr kumimoji="1" lang="ja-JP" altLang="en-US" smtClean="0"/>
              <a:t>31</a:t>
            </a:fld>
            <a:endParaRPr kumimoji="1" lang="ja-JP" altLang="en-US"/>
          </a:p>
        </p:txBody>
      </p:sp>
    </p:spTree>
    <p:extLst>
      <p:ext uri="{BB962C8B-B14F-4D97-AF65-F5344CB8AC3E}">
        <p14:creationId xmlns:p14="http://schemas.microsoft.com/office/powerpoint/2010/main" val="467516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777BE4-83CD-4FC5-8202-E2740BDACF29}"/>
              </a:ext>
            </a:extLst>
          </p:cNvPr>
          <p:cNvSpPr>
            <a:spLocks noGrp="1"/>
          </p:cNvSpPr>
          <p:nvPr>
            <p:ph type="title"/>
          </p:nvPr>
        </p:nvSpPr>
        <p:spPr/>
        <p:txBody>
          <a:bodyPr/>
          <a:lstStyle/>
          <a:p>
            <a:r>
              <a:rPr kumimoji="1" lang="en-US" altLang="ja-JP" dirty="0"/>
              <a:t>Need for reconciliation with people with differing grounds of trust(2/2)</a:t>
            </a:r>
            <a:endParaRPr kumimoji="1" lang="ja-JP" altLang="en-US" dirty="0"/>
          </a:p>
        </p:txBody>
      </p:sp>
      <p:sp>
        <p:nvSpPr>
          <p:cNvPr id="3" name="コンテンツ プレースホルダー 2">
            <a:extLst>
              <a:ext uri="{FF2B5EF4-FFF2-40B4-BE49-F238E27FC236}">
                <a16:creationId xmlns:a16="http://schemas.microsoft.com/office/drawing/2014/main" id="{C7731CE2-3E8B-47CC-A57B-965791D74B54}"/>
              </a:ext>
            </a:extLst>
          </p:cNvPr>
          <p:cNvSpPr>
            <a:spLocks noGrp="1"/>
          </p:cNvSpPr>
          <p:nvPr>
            <p:ph idx="1"/>
          </p:nvPr>
        </p:nvSpPr>
        <p:spPr/>
        <p:txBody>
          <a:bodyPr>
            <a:normAutofit lnSpcReduction="10000"/>
          </a:bodyPr>
          <a:lstStyle/>
          <a:p>
            <a:pPr>
              <a:lnSpc>
                <a:spcPct val="100000"/>
              </a:lnSpc>
            </a:pPr>
            <a:r>
              <a:rPr lang="en-US" altLang="ja-JP" sz="3600" dirty="0"/>
              <a:t>If </a:t>
            </a:r>
            <a:r>
              <a:rPr kumimoji="1" lang="en-US" altLang="ja-JP" sz="3600" dirty="0"/>
              <a:t>you have </a:t>
            </a:r>
            <a:r>
              <a:rPr kumimoji="1" lang="en-US" altLang="ja-JP" sz="3600" b="1" dirty="0"/>
              <a:t>a person </a:t>
            </a:r>
            <a:r>
              <a:rPr kumimoji="1" lang="en-US" altLang="ja-JP" sz="3600" dirty="0"/>
              <a:t>whom you respect in common, you should respect their judgment; </a:t>
            </a:r>
          </a:p>
          <a:p>
            <a:pPr>
              <a:lnSpc>
                <a:spcPct val="100000"/>
              </a:lnSpc>
            </a:pPr>
            <a:r>
              <a:rPr kumimoji="1" lang="en-US" altLang="ja-JP" sz="3600" dirty="0"/>
              <a:t>If you believe in a common </a:t>
            </a:r>
            <a:r>
              <a:rPr kumimoji="1" lang="en-US" altLang="ja-JP" sz="3600" b="1" dirty="0"/>
              <a:t>God</a:t>
            </a:r>
            <a:r>
              <a:rPr kumimoji="1" lang="en-US" altLang="ja-JP" sz="3600" dirty="0"/>
              <a:t>, you should follow the teachings of God; </a:t>
            </a:r>
          </a:p>
          <a:p>
            <a:pPr>
              <a:lnSpc>
                <a:spcPct val="100000"/>
              </a:lnSpc>
            </a:pPr>
            <a:r>
              <a:rPr kumimoji="1" lang="en-US" altLang="ja-JP" sz="3600" dirty="0"/>
              <a:t>If you do not have such a common basis of trust, you should respect legal codes such as </a:t>
            </a:r>
            <a:r>
              <a:rPr kumimoji="1" lang="en-US" altLang="ja-JP" sz="3600" b="1" dirty="0"/>
              <a:t>universal laws </a:t>
            </a:r>
            <a:r>
              <a:rPr kumimoji="1" lang="en-US" altLang="ja-JP" sz="3600" dirty="0"/>
              <a:t>covering the widest area, treaties concluded between nations, national laws, and local ordinances.</a:t>
            </a:r>
            <a:endParaRPr kumimoji="1" lang="ja-JP" altLang="en-US" sz="3600" dirty="0"/>
          </a:p>
        </p:txBody>
      </p:sp>
      <p:sp>
        <p:nvSpPr>
          <p:cNvPr id="4" name="日付プレースホルダー 3">
            <a:extLst>
              <a:ext uri="{FF2B5EF4-FFF2-40B4-BE49-F238E27FC236}">
                <a16:creationId xmlns:a16="http://schemas.microsoft.com/office/drawing/2014/main" id="{8B997F99-45E4-4567-AA0E-88AEC09918A6}"/>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A2435E3A-A68F-4223-B27F-E3342860DAF0}"/>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40A58E93-D0C1-496A-B070-72B0DE68C609}"/>
              </a:ext>
            </a:extLst>
          </p:cNvPr>
          <p:cNvSpPr>
            <a:spLocks noGrp="1"/>
          </p:cNvSpPr>
          <p:nvPr>
            <p:ph type="sldNum" sz="quarter" idx="12"/>
          </p:nvPr>
        </p:nvSpPr>
        <p:spPr/>
        <p:txBody>
          <a:bodyPr/>
          <a:lstStyle/>
          <a:p>
            <a:fld id="{63BA93C4-2A5C-4B4B-B565-ADAA94AD8651}" type="slidenum">
              <a:rPr kumimoji="1" lang="ja-JP" altLang="en-US" smtClean="0"/>
              <a:t>32</a:t>
            </a:fld>
            <a:endParaRPr kumimoji="1" lang="ja-JP" altLang="en-US"/>
          </a:p>
        </p:txBody>
      </p:sp>
    </p:spTree>
    <p:extLst>
      <p:ext uri="{BB962C8B-B14F-4D97-AF65-F5344CB8AC3E}">
        <p14:creationId xmlns:p14="http://schemas.microsoft.com/office/powerpoint/2010/main" val="285940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4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F8B10B-539B-4662-B229-CE578F0139FA}"/>
              </a:ext>
            </a:extLst>
          </p:cNvPr>
          <p:cNvSpPr>
            <a:spLocks noGrp="1"/>
          </p:cNvSpPr>
          <p:nvPr>
            <p:ph type="title"/>
          </p:nvPr>
        </p:nvSpPr>
        <p:spPr/>
        <p:txBody>
          <a:bodyPr/>
          <a:lstStyle/>
          <a:p>
            <a:r>
              <a:rPr kumimoji="1" lang="en-US" altLang="ja-JP" sz="4400" b="1" dirty="0"/>
              <a:t>Three Moral Codes</a:t>
            </a:r>
            <a:endParaRPr kumimoji="1" lang="ja-JP" altLang="en-US" dirty="0"/>
          </a:p>
        </p:txBody>
      </p:sp>
      <p:sp>
        <p:nvSpPr>
          <p:cNvPr id="3" name="日付プレースホルダー 2">
            <a:extLst>
              <a:ext uri="{FF2B5EF4-FFF2-40B4-BE49-F238E27FC236}">
                <a16:creationId xmlns:a16="http://schemas.microsoft.com/office/drawing/2014/main" id="{C558A49D-435D-46EC-A387-B67C442B87FD}"/>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82C2F34D-63A2-4A4C-BA3C-158A263BAC23}"/>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93D2C793-16E4-40AA-8DC5-51039CF7A5A5}"/>
              </a:ext>
            </a:extLst>
          </p:cNvPr>
          <p:cNvSpPr>
            <a:spLocks noGrp="1"/>
          </p:cNvSpPr>
          <p:nvPr>
            <p:ph type="sldNum" sz="quarter" idx="12"/>
          </p:nvPr>
        </p:nvSpPr>
        <p:spPr/>
        <p:txBody>
          <a:bodyPr/>
          <a:lstStyle/>
          <a:p>
            <a:fld id="{63BA93C4-2A5C-4B4B-B565-ADAA94AD8651}" type="slidenum">
              <a:rPr kumimoji="1" lang="ja-JP" altLang="en-US" smtClean="0"/>
              <a:t>33</a:t>
            </a:fld>
            <a:endParaRPr kumimoji="1" lang="ja-JP" altLang="en-US"/>
          </a:p>
        </p:txBody>
      </p:sp>
      <p:graphicFrame>
        <p:nvGraphicFramePr>
          <p:cNvPr id="6" name="図表 5">
            <a:extLst>
              <a:ext uri="{FF2B5EF4-FFF2-40B4-BE49-F238E27FC236}">
                <a16:creationId xmlns:a16="http://schemas.microsoft.com/office/drawing/2014/main" id="{5DA8F586-8315-4C42-99E8-FDC71CBD4E53}"/>
              </a:ext>
            </a:extLst>
          </p:cNvPr>
          <p:cNvGraphicFramePr/>
          <p:nvPr>
            <p:extLst>
              <p:ext uri="{D42A27DB-BD31-4B8C-83A1-F6EECF244321}">
                <p14:modId xmlns:p14="http://schemas.microsoft.com/office/powerpoint/2010/main" val="820380512"/>
              </p:ext>
            </p:extLst>
          </p:nvPr>
        </p:nvGraphicFramePr>
        <p:xfrm>
          <a:off x="1028700" y="1701800"/>
          <a:ext cx="10793186" cy="4436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148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BBDF30CA-7F65-49BE-AEAD-348AA0854D36}"/>
                                            </p:graphicEl>
                                          </p:spTgt>
                                        </p:tgtEl>
                                        <p:attrNameLst>
                                          <p:attrName>style.visibility</p:attrName>
                                        </p:attrNameLst>
                                      </p:cBhvr>
                                      <p:to>
                                        <p:strVal val="visible"/>
                                      </p:to>
                                    </p:set>
                                    <p:animEffect transition="in" filter="wipe(left)">
                                      <p:cBhvr>
                                        <p:cTn id="7" dur="500"/>
                                        <p:tgtEl>
                                          <p:spTgt spid="6">
                                            <p:graphicEl>
                                              <a:dgm id="{BBDF30CA-7F65-49BE-AEAD-348AA0854D3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11907C38-9CD7-4BF7-90D8-87BC57FD50D9}"/>
                                            </p:graphicEl>
                                          </p:spTgt>
                                        </p:tgtEl>
                                        <p:attrNameLst>
                                          <p:attrName>style.visibility</p:attrName>
                                        </p:attrNameLst>
                                      </p:cBhvr>
                                      <p:to>
                                        <p:strVal val="visible"/>
                                      </p:to>
                                    </p:set>
                                    <p:animEffect transition="in" filter="wipe(left)">
                                      <p:cBhvr>
                                        <p:cTn id="12" dur="500"/>
                                        <p:tgtEl>
                                          <p:spTgt spid="6">
                                            <p:graphicEl>
                                              <a:dgm id="{11907C38-9CD7-4BF7-90D8-87BC57FD50D9}"/>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graphicEl>
                                              <a:dgm id="{32022D19-9EFB-4D3F-80EE-F5488BC72189}"/>
                                            </p:graphicEl>
                                          </p:spTgt>
                                        </p:tgtEl>
                                        <p:attrNameLst>
                                          <p:attrName>style.visibility</p:attrName>
                                        </p:attrNameLst>
                                      </p:cBhvr>
                                      <p:to>
                                        <p:strVal val="visible"/>
                                      </p:to>
                                    </p:set>
                                    <p:animEffect transition="in" filter="wipe(left)">
                                      <p:cBhvr>
                                        <p:cTn id="16" dur="500"/>
                                        <p:tgtEl>
                                          <p:spTgt spid="6">
                                            <p:graphicEl>
                                              <a:dgm id="{32022D19-9EFB-4D3F-80EE-F5488BC72189}"/>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graphicEl>
                                              <a:dgm id="{62333F3F-164D-4DC8-A7AC-FEEF342F9A66}"/>
                                            </p:graphicEl>
                                          </p:spTgt>
                                        </p:tgtEl>
                                        <p:attrNameLst>
                                          <p:attrName>style.visibility</p:attrName>
                                        </p:attrNameLst>
                                      </p:cBhvr>
                                      <p:to>
                                        <p:strVal val="visible"/>
                                      </p:to>
                                    </p:set>
                                    <p:animEffect transition="in" filter="wipe(left)">
                                      <p:cBhvr>
                                        <p:cTn id="21" dur="500"/>
                                        <p:tgtEl>
                                          <p:spTgt spid="6">
                                            <p:graphicEl>
                                              <a:dgm id="{62333F3F-164D-4DC8-A7AC-FEEF342F9A66}"/>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graphicEl>
                                              <a:dgm id="{D7D95CC4-E2CA-4918-81D4-698098F3588B}"/>
                                            </p:graphicEl>
                                          </p:spTgt>
                                        </p:tgtEl>
                                        <p:attrNameLst>
                                          <p:attrName>style.visibility</p:attrName>
                                        </p:attrNameLst>
                                      </p:cBhvr>
                                      <p:to>
                                        <p:strVal val="visible"/>
                                      </p:to>
                                    </p:set>
                                    <p:animEffect transition="in" filter="wipe(left)">
                                      <p:cBhvr>
                                        <p:cTn id="25" dur="500"/>
                                        <p:tgtEl>
                                          <p:spTgt spid="6">
                                            <p:graphicEl>
                                              <a:dgm id="{D7D95CC4-E2CA-4918-81D4-698098F3588B}"/>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graphicEl>
                                              <a:dgm id="{4B7F613F-4295-411D-85C2-46E63DA3315A}"/>
                                            </p:graphicEl>
                                          </p:spTgt>
                                        </p:tgtEl>
                                        <p:attrNameLst>
                                          <p:attrName>style.visibility</p:attrName>
                                        </p:attrNameLst>
                                      </p:cBhvr>
                                      <p:to>
                                        <p:strVal val="visible"/>
                                      </p:to>
                                    </p:set>
                                    <p:animEffect transition="in" filter="wipe(left)">
                                      <p:cBhvr>
                                        <p:cTn id="30" dur="500"/>
                                        <p:tgtEl>
                                          <p:spTgt spid="6">
                                            <p:graphicEl>
                                              <a:dgm id="{4B7F613F-4295-411D-85C2-46E63DA3315A}"/>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graphicEl>
                                              <a:dgm id="{75E3834B-807F-4DB1-B5AA-4F60DCD0E340}"/>
                                            </p:graphicEl>
                                          </p:spTgt>
                                        </p:tgtEl>
                                        <p:attrNameLst>
                                          <p:attrName>style.visibility</p:attrName>
                                        </p:attrNameLst>
                                      </p:cBhvr>
                                      <p:to>
                                        <p:strVal val="visible"/>
                                      </p:to>
                                    </p:set>
                                    <p:animEffect transition="in" filter="wipe(left)">
                                      <p:cBhvr>
                                        <p:cTn id="34" dur="500"/>
                                        <p:tgtEl>
                                          <p:spTgt spid="6">
                                            <p:graphicEl>
                                              <a:dgm id="{75E3834B-807F-4DB1-B5AA-4F60DCD0E34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graphicEl>
                                              <a:dgm id="{AA77EEE9-8587-4E5A-9BD4-337A5693DF02}"/>
                                            </p:graphicEl>
                                          </p:spTgt>
                                        </p:tgtEl>
                                        <p:attrNameLst>
                                          <p:attrName>style.visibility</p:attrName>
                                        </p:attrNameLst>
                                      </p:cBhvr>
                                      <p:to>
                                        <p:strVal val="visible"/>
                                      </p:to>
                                    </p:set>
                                    <p:animEffect transition="in" filter="wipe(left)">
                                      <p:cBhvr>
                                        <p:cTn id="39" dur="500"/>
                                        <p:tgtEl>
                                          <p:spTgt spid="6">
                                            <p:graphicEl>
                                              <a:dgm id="{AA77EEE9-8587-4E5A-9BD4-337A5693DF02}"/>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graphicEl>
                                              <a:dgm id="{5272EE9D-7070-401B-A16C-927793102CF2}"/>
                                            </p:graphicEl>
                                          </p:spTgt>
                                        </p:tgtEl>
                                        <p:attrNameLst>
                                          <p:attrName>style.visibility</p:attrName>
                                        </p:attrNameLst>
                                      </p:cBhvr>
                                      <p:to>
                                        <p:strVal val="visible"/>
                                      </p:to>
                                    </p:set>
                                    <p:animEffect transition="in" filter="wipe(left)">
                                      <p:cBhvr>
                                        <p:cTn id="43" dur="500"/>
                                        <p:tgtEl>
                                          <p:spTgt spid="6">
                                            <p:graphicEl>
                                              <a:dgm id="{5272EE9D-7070-401B-A16C-927793102CF2}"/>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graphicEl>
                                              <a:dgm id="{9EA75052-0030-42CC-A303-634A047C5B07}"/>
                                            </p:graphicEl>
                                          </p:spTgt>
                                        </p:tgtEl>
                                        <p:attrNameLst>
                                          <p:attrName>style.visibility</p:attrName>
                                        </p:attrNameLst>
                                      </p:cBhvr>
                                      <p:to>
                                        <p:strVal val="visible"/>
                                      </p:to>
                                    </p:set>
                                    <p:animEffect transition="in" filter="wipe(left)">
                                      <p:cBhvr>
                                        <p:cTn id="48" dur="500"/>
                                        <p:tgtEl>
                                          <p:spTgt spid="6">
                                            <p:graphicEl>
                                              <a:dgm id="{9EA75052-0030-42CC-A303-634A047C5B07}"/>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6">
                                            <p:graphicEl>
                                              <a:dgm id="{98019B00-A34A-498A-A08F-E6FCA42AC9C0}"/>
                                            </p:graphicEl>
                                          </p:spTgt>
                                        </p:tgtEl>
                                        <p:attrNameLst>
                                          <p:attrName>style.visibility</p:attrName>
                                        </p:attrNameLst>
                                      </p:cBhvr>
                                      <p:to>
                                        <p:strVal val="visible"/>
                                      </p:to>
                                    </p:set>
                                    <p:animEffect transition="in" filter="wipe(left)">
                                      <p:cBhvr>
                                        <p:cTn id="52" dur="500"/>
                                        <p:tgtEl>
                                          <p:spTgt spid="6">
                                            <p:graphicEl>
                                              <a:dgm id="{98019B00-A34A-498A-A08F-E6FCA42AC9C0}"/>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1E22EAA8-C445-42CD-A70D-8964D46EE7C9}"/>
                                            </p:graphicEl>
                                          </p:spTgt>
                                        </p:tgtEl>
                                        <p:attrNameLst>
                                          <p:attrName>style.visibility</p:attrName>
                                        </p:attrNameLst>
                                      </p:cBhvr>
                                      <p:to>
                                        <p:strVal val="visible"/>
                                      </p:to>
                                    </p:set>
                                    <p:animEffect transition="in" filter="wipe(left)">
                                      <p:cBhvr>
                                        <p:cTn id="57" dur="500"/>
                                        <p:tgtEl>
                                          <p:spTgt spid="6">
                                            <p:graphicEl>
                                              <a:dgm id="{1E22EAA8-C445-42CD-A70D-8964D46EE7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67081788-964F-4CA2-85DC-2A18028EB528}"/>
              </a:ext>
            </a:extLst>
          </p:cNvPr>
          <p:cNvSpPr>
            <a:spLocks noGrp="1"/>
          </p:cNvSpPr>
          <p:nvPr>
            <p:ph type="title"/>
          </p:nvPr>
        </p:nvSpPr>
        <p:spPr>
          <a:xfrm>
            <a:off x="831850" y="1709739"/>
            <a:ext cx="10515600" cy="2387700"/>
          </a:xfrm>
        </p:spPr>
        <p:txBody>
          <a:bodyPr/>
          <a:lstStyle/>
          <a:p>
            <a:r>
              <a:rPr lang="en-US" altLang="ja-JP" dirty="0"/>
              <a:t>1. Golden Rule</a:t>
            </a:r>
            <a:endParaRPr lang="ja-JP" altLang="en-US" dirty="0"/>
          </a:p>
        </p:txBody>
      </p:sp>
      <p:sp>
        <p:nvSpPr>
          <p:cNvPr id="8" name="テキスト プレースホルダー 7">
            <a:extLst>
              <a:ext uri="{FF2B5EF4-FFF2-40B4-BE49-F238E27FC236}">
                <a16:creationId xmlns:a16="http://schemas.microsoft.com/office/drawing/2014/main" id="{45B47362-F7E6-406E-BDF0-0783C95695B3}"/>
              </a:ext>
            </a:extLst>
          </p:cNvPr>
          <p:cNvSpPr>
            <a:spLocks noGrp="1"/>
          </p:cNvSpPr>
          <p:nvPr>
            <p:ph type="body" idx="1"/>
          </p:nvPr>
        </p:nvSpPr>
        <p:spPr>
          <a:xfrm>
            <a:off x="804842" y="4224338"/>
            <a:ext cx="10515600" cy="1500187"/>
          </a:xfrm>
        </p:spPr>
        <p:txBody>
          <a:bodyPr>
            <a:normAutofit/>
          </a:bodyPr>
          <a:lstStyle/>
          <a:p>
            <a:pPr algn="ctr"/>
            <a:r>
              <a:rPr lang="en-US" altLang="ja-JP" sz="3600" dirty="0">
                <a:solidFill>
                  <a:schemeClr val="tx1"/>
                </a:solidFill>
              </a:rPr>
              <a:t>Do to others as you would have them do to you.</a:t>
            </a:r>
          </a:p>
          <a:p>
            <a:pPr marL="800100" lvl="1" indent="-342900" algn="ctr">
              <a:buFont typeface="Wingdings" panose="05000000000000000000" pitchFamily="2" charset="2"/>
              <a:buChar char="n"/>
            </a:pPr>
            <a:r>
              <a:rPr lang="en-US" altLang="ja-JP" sz="3200" dirty="0">
                <a:solidFill>
                  <a:schemeClr val="tx1"/>
                </a:solidFill>
              </a:rPr>
              <a:t>(Luke 6:31 (Love for Enemies))</a:t>
            </a:r>
          </a:p>
          <a:p>
            <a:pPr marL="0" indent="0">
              <a:buNone/>
            </a:pPr>
            <a:endParaRPr lang="ja-JP" altLang="en-US" sz="3600" dirty="0"/>
          </a:p>
        </p:txBody>
      </p:sp>
      <p:sp>
        <p:nvSpPr>
          <p:cNvPr id="4" name="日付プレースホルダー 3">
            <a:extLst>
              <a:ext uri="{FF2B5EF4-FFF2-40B4-BE49-F238E27FC236}">
                <a16:creationId xmlns:a16="http://schemas.microsoft.com/office/drawing/2014/main" id="{A40E9A81-ED77-4376-8B26-B84FB2455E76}"/>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10FD6424-B675-40FB-BDF7-D91759CD423A}"/>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33FC0665-6878-47F6-8938-072F5CD7494F}"/>
              </a:ext>
            </a:extLst>
          </p:cNvPr>
          <p:cNvSpPr>
            <a:spLocks noGrp="1"/>
          </p:cNvSpPr>
          <p:nvPr>
            <p:ph type="sldNum" sz="quarter" idx="12"/>
          </p:nvPr>
        </p:nvSpPr>
        <p:spPr/>
        <p:txBody>
          <a:bodyPr/>
          <a:lstStyle/>
          <a:p>
            <a:fld id="{63BA93C4-2A5C-4B4B-B565-ADAA94AD8651}" type="slidenum">
              <a:rPr kumimoji="1" lang="ja-JP" altLang="en-US" smtClean="0"/>
              <a:t>34</a:t>
            </a:fld>
            <a:endParaRPr kumimoji="1" lang="ja-JP" altLang="en-US"/>
          </a:p>
        </p:txBody>
      </p:sp>
    </p:spTree>
    <p:extLst>
      <p:ext uri="{BB962C8B-B14F-4D97-AF65-F5344CB8AC3E}">
        <p14:creationId xmlns:p14="http://schemas.microsoft.com/office/powerpoint/2010/main" val="202209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F0866-9CAA-459D-B8E3-CFDCFE09D84C}"/>
              </a:ext>
            </a:extLst>
          </p:cNvPr>
          <p:cNvSpPr>
            <a:spLocks noGrp="1"/>
          </p:cNvSpPr>
          <p:nvPr>
            <p:ph type="title"/>
          </p:nvPr>
        </p:nvSpPr>
        <p:spPr/>
        <p:txBody>
          <a:bodyPr/>
          <a:lstStyle/>
          <a:p>
            <a:r>
              <a:rPr kumimoji="1" lang="en-US" altLang="ja-JP" dirty="0"/>
              <a:t>(1) Case study1</a:t>
            </a:r>
            <a:r>
              <a:rPr kumimoji="1" lang="ja-JP" altLang="en-US" dirty="0"/>
              <a:t>　</a:t>
            </a:r>
            <a:r>
              <a:rPr kumimoji="1" lang="ja-JP" altLang="en-US" sz="2800" dirty="0"/>
              <a:t>→</a:t>
            </a:r>
            <a:r>
              <a:rPr kumimoji="1" lang="en-US" altLang="ja-JP" sz="2800" dirty="0">
                <a:hlinkClick r:id="rId2" action="ppaction://hlinksldjump"/>
              </a:rPr>
              <a:t>Applicable law</a:t>
            </a:r>
            <a:br>
              <a:rPr kumimoji="1" lang="en-US" altLang="ja-JP" dirty="0"/>
            </a:br>
            <a:r>
              <a:rPr kumimoji="1" lang="en-US" altLang="ja-JP" dirty="0" err="1"/>
              <a:t>Maizuru</a:t>
            </a:r>
            <a:r>
              <a:rPr kumimoji="1" lang="en-US" altLang="ja-JP" dirty="0"/>
              <a:t> City Grand Sumo </a:t>
            </a:r>
            <a:r>
              <a:rPr kumimoji="1" lang="en-US" altLang="ja-JP" dirty="0">
                <a:hlinkClick r:id="rId2" action="ppaction://hlinksldjump"/>
              </a:rPr>
              <a:t>Case (2018)</a:t>
            </a:r>
            <a:endParaRPr kumimoji="1" lang="ja-JP" altLang="en-US" dirty="0"/>
          </a:p>
        </p:txBody>
      </p:sp>
      <p:sp>
        <p:nvSpPr>
          <p:cNvPr id="3" name="コンテンツ プレースホルダー 2">
            <a:extLst>
              <a:ext uri="{FF2B5EF4-FFF2-40B4-BE49-F238E27FC236}">
                <a16:creationId xmlns:a16="http://schemas.microsoft.com/office/drawing/2014/main" id="{DC264CE1-709A-4F0F-8428-A345B1039317}"/>
              </a:ext>
            </a:extLst>
          </p:cNvPr>
          <p:cNvSpPr>
            <a:spLocks noGrp="1"/>
          </p:cNvSpPr>
          <p:nvPr>
            <p:ph idx="1"/>
          </p:nvPr>
        </p:nvSpPr>
        <p:spPr>
          <a:xfrm>
            <a:off x="838200" y="1825625"/>
            <a:ext cx="7527324" cy="4167402"/>
          </a:xfrm>
        </p:spPr>
        <p:txBody>
          <a:bodyPr>
            <a:normAutofit fontScale="70000" lnSpcReduction="20000"/>
          </a:bodyPr>
          <a:lstStyle/>
          <a:p>
            <a:pPr>
              <a:lnSpc>
                <a:spcPct val="120000"/>
              </a:lnSpc>
            </a:pPr>
            <a:r>
              <a:rPr kumimoji="1" lang="en-US" altLang="ja-JP" dirty="0"/>
              <a:t>On April 4, 2018, at the “Spring Grand Sumo Tournament” held in </a:t>
            </a:r>
            <a:r>
              <a:rPr kumimoji="1" lang="en-US" altLang="ja-JP" dirty="0" err="1"/>
              <a:t>Maizuru</a:t>
            </a:r>
            <a:r>
              <a:rPr kumimoji="1" lang="en-US" altLang="ja-JP" dirty="0"/>
              <a:t> City, Kyoto Prefecture, when </a:t>
            </a:r>
            <a:r>
              <a:rPr kumimoji="1" lang="en-US" altLang="ja-JP" b="1" dirty="0"/>
              <a:t>mayor </a:t>
            </a:r>
            <a:r>
              <a:rPr kumimoji="1" lang="en-US" altLang="ja-JP" b="1" dirty="0" err="1"/>
              <a:t>Ryozo</a:t>
            </a:r>
            <a:r>
              <a:rPr kumimoji="1" lang="en-US" altLang="ja-JP" b="1" dirty="0"/>
              <a:t> Tatami </a:t>
            </a:r>
            <a:r>
              <a:rPr kumimoji="1" lang="en-US" altLang="ja-JP" dirty="0"/>
              <a:t>was giving a speech in the Sumo stage, </a:t>
            </a:r>
            <a:r>
              <a:rPr kumimoji="1" lang="en-US" altLang="ja-JP" b="1" dirty="0"/>
              <a:t>he suddenly fell on his back </a:t>
            </a:r>
            <a:r>
              <a:rPr kumimoji="1" lang="en-US" altLang="ja-JP" dirty="0"/>
              <a:t>(Later found to be critical due to a subarachnoid hemorrhage:</a:t>
            </a:r>
            <a:r>
              <a:rPr kumimoji="1" lang="ja-JP" altLang="en-US" dirty="0"/>
              <a:t> </a:t>
            </a:r>
            <a:r>
              <a:rPr lang="en-US" altLang="ja-JP" dirty="0"/>
              <a:t>serious disease caused by bleeding from blood vessels in the brain).</a:t>
            </a:r>
            <a:endParaRPr kumimoji="1" lang="en-US" altLang="ja-JP" dirty="0"/>
          </a:p>
          <a:p>
            <a:pPr>
              <a:lnSpc>
                <a:spcPct val="120000"/>
              </a:lnSpc>
            </a:pPr>
            <a:r>
              <a:rPr kumimoji="1" lang="en-US" altLang="ja-JP" dirty="0"/>
              <a:t>The hall was in an uproar, and while the people on the ring were panicking, </a:t>
            </a:r>
            <a:r>
              <a:rPr kumimoji="1" lang="en-US" altLang="ja-JP" b="1" dirty="0"/>
              <a:t>two women in the audience stepped into the Sumo stage for life-saving treatment</a:t>
            </a:r>
            <a:r>
              <a:rPr kumimoji="1" lang="en-US" altLang="ja-JP" dirty="0"/>
              <a:t>.</a:t>
            </a:r>
          </a:p>
          <a:p>
            <a:pPr>
              <a:lnSpc>
                <a:spcPct val="120000"/>
              </a:lnSpc>
            </a:pPr>
            <a:r>
              <a:rPr kumimoji="1" lang="en-US" altLang="ja-JP" dirty="0"/>
              <a:t>When the women were immediately started artificial respiration, the event in charge of the announcement repeatedly announced to them, "</a:t>
            </a:r>
            <a:r>
              <a:rPr kumimoji="1" lang="en-US" altLang="ja-JP" b="1" dirty="0"/>
              <a:t>Women should get off the Sumo stage</a:t>
            </a:r>
            <a:r>
              <a:rPr kumimoji="1" lang="en-US" altLang="ja-JP" dirty="0"/>
              <a:t>.".</a:t>
            </a:r>
          </a:p>
        </p:txBody>
      </p:sp>
      <p:sp>
        <p:nvSpPr>
          <p:cNvPr id="4" name="日付プレースホルダー 3">
            <a:extLst>
              <a:ext uri="{FF2B5EF4-FFF2-40B4-BE49-F238E27FC236}">
                <a16:creationId xmlns:a16="http://schemas.microsoft.com/office/drawing/2014/main" id="{394ADFB8-EC14-48E7-A540-47AF0C948638}"/>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BC32D966-47C9-400A-BFB1-A37A7DC934D4}"/>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A414DDCD-288E-4676-986E-A3BFCAAACD4E}"/>
              </a:ext>
            </a:extLst>
          </p:cNvPr>
          <p:cNvSpPr>
            <a:spLocks noGrp="1"/>
          </p:cNvSpPr>
          <p:nvPr>
            <p:ph type="sldNum" sz="quarter" idx="12"/>
          </p:nvPr>
        </p:nvSpPr>
        <p:spPr/>
        <p:txBody>
          <a:bodyPr/>
          <a:lstStyle/>
          <a:p>
            <a:fld id="{63BA93C4-2A5C-4B4B-B565-ADAA94AD8651}" type="slidenum">
              <a:rPr kumimoji="1" lang="ja-JP" altLang="en-US" smtClean="0"/>
              <a:t>35</a:t>
            </a:fld>
            <a:endParaRPr kumimoji="1" lang="ja-JP" altLang="en-US"/>
          </a:p>
        </p:txBody>
      </p:sp>
      <p:pic>
        <p:nvPicPr>
          <p:cNvPr id="2049" name="図 5">
            <a:extLst>
              <a:ext uri="{FF2B5EF4-FFF2-40B4-BE49-F238E27FC236}">
                <a16:creationId xmlns:a16="http://schemas.microsoft.com/office/drawing/2014/main" id="{9DBE5234-DF3F-48E5-A5A2-79BCB5E59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8346" y="1922997"/>
            <a:ext cx="3247101" cy="1748439"/>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DBBB57CB-CEA1-4BD5-9FA9-11518D32CDA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8346" y="4034523"/>
            <a:ext cx="3247101" cy="1748439"/>
          </a:xfrm>
          <a:prstGeom prst="rect">
            <a:avLst/>
          </a:prstGeom>
          <a:noFill/>
          <a:ln>
            <a:noFill/>
          </a:ln>
        </p:spPr>
      </p:pic>
    </p:spTree>
    <p:extLst>
      <p:ext uri="{BB962C8B-B14F-4D97-AF65-F5344CB8AC3E}">
        <p14:creationId xmlns:p14="http://schemas.microsoft.com/office/powerpoint/2010/main" val="169438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4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500"/>
                                        <p:tgtEl>
                                          <p:spTgt spid="3">
                                            <p:txEl>
                                              <p:pRg st="2" end="2"/>
                                            </p:txEl>
                                          </p:spTgt>
                                        </p:tgtEl>
                                      </p:cBhvr>
                                    </p:animEffect>
                                  </p:childTnLst>
                                </p:cTn>
                              </p:par>
                              <p:par>
                                <p:cTn id="18" presetID="22" presetClass="entr" presetSubtype="1" fill="hold" nodeType="withEffect">
                                  <p:stCondLst>
                                    <p:cond delay="150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BBCEAB-A1CB-430F-A888-CDBBAA35C513}"/>
              </a:ext>
            </a:extLst>
          </p:cNvPr>
          <p:cNvSpPr>
            <a:spLocks noGrp="1"/>
          </p:cNvSpPr>
          <p:nvPr>
            <p:ph type="title"/>
          </p:nvPr>
        </p:nvSpPr>
        <p:spPr/>
        <p:txBody>
          <a:bodyPr/>
          <a:lstStyle/>
          <a:p>
            <a:r>
              <a:rPr kumimoji="1" lang="en-US" altLang="ja-JP" dirty="0"/>
              <a:t>After the </a:t>
            </a:r>
            <a:r>
              <a:rPr kumimoji="1" lang="en-US" altLang="ja-JP" dirty="0" err="1"/>
              <a:t>Maizuru</a:t>
            </a:r>
            <a:r>
              <a:rPr kumimoji="1" lang="en-US" altLang="ja-JP" dirty="0"/>
              <a:t> City Grand Sumo Case</a:t>
            </a:r>
            <a:endParaRPr kumimoji="1" lang="ja-JP" altLang="en-US" dirty="0"/>
          </a:p>
        </p:txBody>
      </p:sp>
      <p:sp>
        <p:nvSpPr>
          <p:cNvPr id="3" name="コンテンツ プレースホルダー 2">
            <a:extLst>
              <a:ext uri="{FF2B5EF4-FFF2-40B4-BE49-F238E27FC236}">
                <a16:creationId xmlns:a16="http://schemas.microsoft.com/office/drawing/2014/main" id="{EFB9B3DD-52FE-47A1-A96C-E98AEE0C4A98}"/>
              </a:ext>
            </a:extLst>
          </p:cNvPr>
          <p:cNvSpPr>
            <a:spLocks noGrp="1"/>
          </p:cNvSpPr>
          <p:nvPr>
            <p:ph idx="1"/>
          </p:nvPr>
        </p:nvSpPr>
        <p:spPr/>
        <p:txBody>
          <a:bodyPr>
            <a:normAutofit fontScale="92500" lnSpcReduction="10000"/>
          </a:bodyPr>
          <a:lstStyle/>
          <a:p>
            <a:r>
              <a:rPr kumimoji="1" lang="en-US" altLang="ja-JP" dirty="0"/>
              <a:t>After the </a:t>
            </a:r>
            <a:r>
              <a:rPr kumimoji="1" lang="en-US" altLang="ja-JP" dirty="0" err="1"/>
              <a:t>Maizuru</a:t>
            </a:r>
            <a:r>
              <a:rPr kumimoji="1" lang="en-US" altLang="ja-JP" dirty="0"/>
              <a:t> Sumo Case, the male rescue team arrived and took over the rescue work with the two women, and the mayor was rushed to the hospital and admitted to the hospital, where he survived.</a:t>
            </a:r>
          </a:p>
          <a:p>
            <a:r>
              <a:rPr kumimoji="1" lang="en-US" altLang="ja-JP" dirty="0"/>
              <a:t>The rescue operation of two women, ignoring the announcement "Women should get off the stage.", saved lives (The mayor of </a:t>
            </a:r>
            <a:r>
              <a:rPr kumimoji="1" lang="en-US" altLang="ja-JP" dirty="0" err="1"/>
              <a:t>Maizuru</a:t>
            </a:r>
            <a:r>
              <a:rPr kumimoji="1" lang="en-US" altLang="ja-JP" dirty="0"/>
              <a:t> is now recovering his health and returning to work.).</a:t>
            </a:r>
            <a:endParaRPr lang="en-US" altLang="ja-JP" dirty="0"/>
          </a:p>
          <a:p>
            <a:r>
              <a:rPr kumimoji="1" lang="en-US" altLang="ja-JP" dirty="0"/>
              <a:t>Subsequently, President </a:t>
            </a:r>
            <a:r>
              <a:rPr kumimoji="1" lang="en-US" altLang="ja-JP" dirty="0" err="1"/>
              <a:t>Hakkaku</a:t>
            </a:r>
            <a:r>
              <a:rPr kumimoji="1" lang="en-US" altLang="ja-JP" dirty="0"/>
              <a:t> of the Japan Sumo Association explained that the announcement of the event was "inappropriate as an emergency response". </a:t>
            </a:r>
          </a:p>
          <a:p>
            <a:r>
              <a:rPr kumimoji="1" lang="en-US" altLang="ja-JP" dirty="0"/>
              <a:t>On the other hand, there are opinions that the tradition of “</a:t>
            </a:r>
            <a:r>
              <a:rPr kumimoji="1" lang="en-US" altLang="ja-JP" dirty="0" err="1"/>
              <a:t>Nyonin</a:t>
            </a:r>
            <a:r>
              <a:rPr kumimoji="1" lang="en-US" altLang="ja-JP" dirty="0"/>
              <a:t> </a:t>
            </a:r>
            <a:r>
              <a:rPr kumimoji="1" lang="en-US" altLang="ja-JP" dirty="0" err="1"/>
              <a:t>kinsei</a:t>
            </a:r>
            <a:r>
              <a:rPr kumimoji="1" lang="en-US" altLang="ja-JP" dirty="0"/>
              <a:t>( </a:t>
            </a:r>
            <a:r>
              <a:rPr kumimoji="1" lang="ja-JP" altLang="en-US" dirty="0"/>
              <a:t>女人禁制：</a:t>
            </a:r>
            <a:r>
              <a:rPr kumimoji="1" lang="en-US" altLang="ja-JP" dirty="0"/>
              <a:t>No women allowed in the Sumo stage)" should be respected and that announcements should be followed.</a:t>
            </a:r>
            <a:endParaRPr kumimoji="1" lang="ja-JP" altLang="en-US" dirty="0"/>
          </a:p>
        </p:txBody>
      </p:sp>
      <p:sp>
        <p:nvSpPr>
          <p:cNvPr id="4" name="日付プレースホルダー 3">
            <a:extLst>
              <a:ext uri="{FF2B5EF4-FFF2-40B4-BE49-F238E27FC236}">
                <a16:creationId xmlns:a16="http://schemas.microsoft.com/office/drawing/2014/main" id="{3BA57CA9-5E96-4917-B8AC-790EC24C3EBC}"/>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9072473F-F702-4B11-B614-A64FFC45F875}"/>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D265C3AA-842E-410A-878C-6DB70A5C63B9}"/>
              </a:ext>
            </a:extLst>
          </p:cNvPr>
          <p:cNvSpPr>
            <a:spLocks noGrp="1"/>
          </p:cNvSpPr>
          <p:nvPr>
            <p:ph type="sldNum" sz="quarter" idx="12"/>
          </p:nvPr>
        </p:nvSpPr>
        <p:spPr/>
        <p:txBody>
          <a:bodyPr/>
          <a:lstStyle/>
          <a:p>
            <a:fld id="{63BA93C4-2A5C-4B4B-B565-ADAA94AD8651}" type="slidenum">
              <a:rPr kumimoji="1" lang="ja-JP" altLang="en-US" smtClean="0"/>
              <a:t>36</a:t>
            </a:fld>
            <a:endParaRPr kumimoji="1" lang="ja-JP" altLang="en-US"/>
          </a:p>
        </p:txBody>
      </p:sp>
    </p:spTree>
    <p:extLst>
      <p:ext uri="{BB962C8B-B14F-4D97-AF65-F5344CB8AC3E}">
        <p14:creationId xmlns:p14="http://schemas.microsoft.com/office/powerpoint/2010/main" val="172563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E892DFB0-34C6-4974-842F-B78BABB6F12B}"/>
              </a:ext>
            </a:extLst>
          </p:cNvPr>
          <p:cNvSpPr>
            <a:spLocks noGrp="1"/>
          </p:cNvSpPr>
          <p:nvPr>
            <p:ph type="title"/>
          </p:nvPr>
        </p:nvSpPr>
        <p:spPr>
          <a:xfrm>
            <a:off x="831850" y="1709738"/>
            <a:ext cx="10515600" cy="2376125"/>
          </a:xfrm>
        </p:spPr>
        <p:txBody>
          <a:bodyPr/>
          <a:lstStyle/>
          <a:p>
            <a:r>
              <a:rPr lang="en-US" altLang="ja-JP" dirty="0"/>
              <a:t>(2) Moral Code</a:t>
            </a:r>
            <a:endParaRPr lang="ja-JP" altLang="en-US" dirty="0"/>
          </a:p>
        </p:txBody>
      </p:sp>
      <p:sp>
        <p:nvSpPr>
          <p:cNvPr id="8" name="テキスト プレースホルダー 7">
            <a:extLst>
              <a:ext uri="{FF2B5EF4-FFF2-40B4-BE49-F238E27FC236}">
                <a16:creationId xmlns:a16="http://schemas.microsoft.com/office/drawing/2014/main" id="{12A8F5D3-172D-416F-B56F-E3DB87FD8ABC}"/>
              </a:ext>
            </a:extLst>
          </p:cNvPr>
          <p:cNvSpPr>
            <a:spLocks noGrp="1"/>
          </p:cNvSpPr>
          <p:nvPr>
            <p:ph type="body" idx="1"/>
          </p:nvPr>
        </p:nvSpPr>
        <p:spPr>
          <a:xfrm>
            <a:off x="831850" y="4224338"/>
            <a:ext cx="10515600" cy="1500187"/>
          </a:xfrm>
        </p:spPr>
        <p:txBody>
          <a:bodyPr>
            <a:normAutofit/>
          </a:bodyPr>
          <a:lstStyle/>
          <a:p>
            <a:r>
              <a:rPr lang="en-US" altLang="ja-JP" sz="3200" dirty="0">
                <a:solidFill>
                  <a:schemeClr val="tx1"/>
                </a:solidFill>
              </a:rPr>
              <a:t>Golden Rule</a:t>
            </a:r>
          </a:p>
          <a:p>
            <a:pPr marL="800100" lvl="1" indent="-342900">
              <a:buFont typeface="Wingdings" panose="05000000000000000000" pitchFamily="2" charset="2"/>
              <a:buChar char="n"/>
            </a:pPr>
            <a:r>
              <a:rPr lang="en-US" altLang="ja-JP" sz="2800" dirty="0">
                <a:solidFill>
                  <a:schemeClr val="tx1"/>
                </a:solidFill>
              </a:rPr>
              <a:t>Matthew 7:12 (Ask, Seek, Knock, Do for others)</a:t>
            </a:r>
          </a:p>
          <a:p>
            <a:pPr marL="800100" lvl="1" indent="-342900">
              <a:buFont typeface="Wingdings" panose="05000000000000000000" pitchFamily="2" charset="2"/>
              <a:buChar char="n"/>
            </a:pPr>
            <a:r>
              <a:rPr lang="en-US" altLang="ja-JP" sz="2800" dirty="0">
                <a:solidFill>
                  <a:schemeClr val="tx1"/>
                </a:solidFill>
              </a:rPr>
              <a:t>Luke 6:31 (Love for Enemies)</a:t>
            </a:r>
            <a:endParaRPr lang="ja-JP" altLang="en-US" sz="2800" dirty="0">
              <a:solidFill>
                <a:schemeClr val="tx1"/>
              </a:solidFill>
            </a:endParaRPr>
          </a:p>
        </p:txBody>
      </p:sp>
      <p:sp>
        <p:nvSpPr>
          <p:cNvPr id="4" name="日付プレースホルダー 3">
            <a:extLst>
              <a:ext uri="{FF2B5EF4-FFF2-40B4-BE49-F238E27FC236}">
                <a16:creationId xmlns:a16="http://schemas.microsoft.com/office/drawing/2014/main" id="{8A7CBDC7-384A-4C23-8F40-4AB50751C9CA}"/>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2EC4F94E-E617-42B0-8D68-7D7DC1F6771F}"/>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E859B2FC-1F65-4E73-8D63-3EF10231C19E}"/>
              </a:ext>
            </a:extLst>
          </p:cNvPr>
          <p:cNvSpPr>
            <a:spLocks noGrp="1"/>
          </p:cNvSpPr>
          <p:nvPr>
            <p:ph type="sldNum" sz="quarter" idx="12"/>
          </p:nvPr>
        </p:nvSpPr>
        <p:spPr/>
        <p:txBody>
          <a:bodyPr/>
          <a:lstStyle/>
          <a:p>
            <a:fld id="{63BA93C4-2A5C-4B4B-B565-ADAA94AD8651}" type="slidenum">
              <a:rPr kumimoji="1" lang="ja-JP" altLang="en-US" smtClean="0"/>
              <a:t>37</a:t>
            </a:fld>
            <a:endParaRPr kumimoji="1" lang="ja-JP" altLang="en-US"/>
          </a:p>
        </p:txBody>
      </p:sp>
    </p:spTree>
    <p:extLst>
      <p:ext uri="{BB962C8B-B14F-4D97-AF65-F5344CB8AC3E}">
        <p14:creationId xmlns:p14="http://schemas.microsoft.com/office/powerpoint/2010/main" val="407287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750"/>
                                        <p:tgtEl>
                                          <p:spTgt spid="8">
                                            <p:txEl>
                                              <p:pRg st="1" end="1"/>
                                            </p:txEl>
                                          </p:spTgt>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B27158-3A7F-4726-9C26-E58AA9BA2081}"/>
              </a:ext>
            </a:extLst>
          </p:cNvPr>
          <p:cNvSpPr>
            <a:spLocks noGrp="1"/>
          </p:cNvSpPr>
          <p:nvPr>
            <p:ph type="title"/>
          </p:nvPr>
        </p:nvSpPr>
        <p:spPr/>
        <p:txBody>
          <a:bodyPr/>
          <a:lstStyle/>
          <a:p>
            <a:r>
              <a:rPr kumimoji="1" lang="en-US" altLang="ja-JP" dirty="0"/>
              <a:t>Golden Rule (1/4)</a:t>
            </a:r>
            <a:endParaRPr kumimoji="1" lang="ja-JP" altLang="en-US" dirty="0"/>
          </a:p>
        </p:txBody>
      </p:sp>
      <p:sp>
        <p:nvSpPr>
          <p:cNvPr id="3" name="コンテンツ プレースホルダー 2">
            <a:extLst>
              <a:ext uri="{FF2B5EF4-FFF2-40B4-BE49-F238E27FC236}">
                <a16:creationId xmlns:a16="http://schemas.microsoft.com/office/drawing/2014/main" id="{A2B1F826-96A2-4BDE-8CCF-D6A5054B3A4D}"/>
              </a:ext>
            </a:extLst>
          </p:cNvPr>
          <p:cNvSpPr>
            <a:spLocks noGrp="1"/>
          </p:cNvSpPr>
          <p:nvPr>
            <p:ph idx="1"/>
          </p:nvPr>
        </p:nvSpPr>
        <p:spPr/>
        <p:txBody>
          <a:bodyPr>
            <a:normAutofit fontScale="70000" lnSpcReduction="20000"/>
          </a:bodyPr>
          <a:lstStyle/>
          <a:p>
            <a:pPr>
              <a:lnSpc>
                <a:spcPct val="120000"/>
              </a:lnSpc>
            </a:pPr>
            <a:r>
              <a:rPr lang="en-US" altLang="ja-JP" sz="3900" b="1" dirty="0"/>
              <a:t>Matthew 7:12</a:t>
            </a:r>
            <a:r>
              <a:rPr lang="en-US" altLang="ja-JP" sz="3900" dirty="0"/>
              <a:t> (</a:t>
            </a:r>
            <a:r>
              <a:rPr lang="en-US" altLang="ja-JP" sz="3900" b="1" dirty="0"/>
              <a:t>Ask, Seek, Knock, Do for others</a:t>
            </a:r>
            <a:r>
              <a:rPr lang="en-US" altLang="ja-JP" sz="3900" dirty="0"/>
              <a:t>)</a:t>
            </a:r>
            <a:endParaRPr lang="ja-JP" altLang="ja-JP" sz="3900" dirty="0"/>
          </a:p>
          <a:p>
            <a:pPr lvl="1">
              <a:lnSpc>
                <a:spcPct val="120000"/>
              </a:lnSpc>
            </a:pPr>
            <a:r>
              <a:rPr lang="en-US" altLang="ja-JP" sz="3500" dirty="0"/>
              <a:t> “Ask and it will be given to you; seek and you will find; knock and the door will be opened to you. </a:t>
            </a:r>
            <a:r>
              <a:rPr lang="en-US" altLang="ja-JP" sz="3500" baseline="30000" dirty="0"/>
              <a:t>8</a:t>
            </a:r>
            <a:r>
              <a:rPr lang="en-US" altLang="ja-JP" sz="3500" dirty="0"/>
              <a:t> For everyone who asks receives; the one who seeks finds; and to the one who knocks, the door will be opened.</a:t>
            </a:r>
            <a:endParaRPr lang="ja-JP" altLang="ja-JP" sz="3500" dirty="0"/>
          </a:p>
          <a:p>
            <a:pPr lvl="1">
              <a:lnSpc>
                <a:spcPct val="120000"/>
              </a:lnSpc>
            </a:pPr>
            <a:r>
              <a:rPr lang="en-US" altLang="ja-JP" sz="3500" baseline="30000" dirty="0"/>
              <a:t>9</a:t>
            </a:r>
            <a:r>
              <a:rPr lang="en-US" altLang="ja-JP" sz="3500" dirty="0"/>
              <a:t> “Which of you, if your son asks for bread, will give him a stone? </a:t>
            </a:r>
            <a:r>
              <a:rPr lang="en-US" altLang="ja-JP" sz="3500" baseline="30000" dirty="0"/>
              <a:t>10</a:t>
            </a:r>
            <a:r>
              <a:rPr lang="en-US" altLang="ja-JP" sz="3500" dirty="0"/>
              <a:t> Or if he asks for a fish, will give him a snake? </a:t>
            </a:r>
            <a:r>
              <a:rPr lang="en-US" altLang="ja-JP" sz="3500" baseline="30000" dirty="0"/>
              <a:t>11</a:t>
            </a:r>
            <a:r>
              <a:rPr lang="en-US" altLang="ja-JP" sz="3500" dirty="0"/>
              <a:t> If you, then, though you are evil, know how to give good gifts to your children, how much more will your Father in heaven give good gifts to those who ask him! </a:t>
            </a:r>
          </a:p>
          <a:p>
            <a:pPr lvl="1">
              <a:lnSpc>
                <a:spcPct val="120000"/>
              </a:lnSpc>
            </a:pPr>
            <a:r>
              <a:rPr lang="en-US" altLang="ja-JP" sz="3500" baseline="30000" dirty="0"/>
              <a:t>12</a:t>
            </a:r>
            <a:r>
              <a:rPr lang="en-US" altLang="ja-JP" sz="3500" dirty="0"/>
              <a:t> So in everything, </a:t>
            </a:r>
            <a:r>
              <a:rPr lang="en-US" altLang="ja-JP" sz="3500" b="1" dirty="0"/>
              <a:t>do to others what you would have them do to you, </a:t>
            </a:r>
            <a:r>
              <a:rPr lang="en-US" altLang="ja-JP" sz="3500" dirty="0"/>
              <a:t>for this sums up the Law and the Prophets</a:t>
            </a:r>
            <a:r>
              <a:rPr lang="en-US" altLang="ja-JP" sz="3500" b="1" dirty="0"/>
              <a:t>.</a:t>
            </a:r>
            <a:endParaRPr kumimoji="1" lang="en-US" altLang="ja-JP" sz="3500" dirty="0"/>
          </a:p>
          <a:p>
            <a:endParaRPr kumimoji="1" lang="ja-JP" altLang="en-US" dirty="0"/>
          </a:p>
        </p:txBody>
      </p:sp>
      <p:sp>
        <p:nvSpPr>
          <p:cNvPr id="4" name="日付プレースホルダー 3">
            <a:extLst>
              <a:ext uri="{FF2B5EF4-FFF2-40B4-BE49-F238E27FC236}">
                <a16:creationId xmlns:a16="http://schemas.microsoft.com/office/drawing/2014/main" id="{70BAA43D-ECF9-4F88-A8BC-2E77B984F0C9}"/>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570CF3B4-0EA7-4765-B0DE-7D376CEC3C64}"/>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E48A8545-C4C3-44A1-9F0F-A5DDA4FAC949}"/>
              </a:ext>
            </a:extLst>
          </p:cNvPr>
          <p:cNvSpPr>
            <a:spLocks noGrp="1"/>
          </p:cNvSpPr>
          <p:nvPr>
            <p:ph type="sldNum" sz="quarter" idx="12"/>
          </p:nvPr>
        </p:nvSpPr>
        <p:spPr/>
        <p:txBody>
          <a:bodyPr/>
          <a:lstStyle/>
          <a:p>
            <a:fld id="{63BA93C4-2A5C-4B4B-B565-ADAA94AD8651}" type="slidenum">
              <a:rPr kumimoji="1" lang="ja-JP" altLang="en-US" smtClean="0"/>
              <a:t>38</a:t>
            </a:fld>
            <a:endParaRPr kumimoji="1" lang="ja-JP" altLang="en-US"/>
          </a:p>
        </p:txBody>
      </p:sp>
    </p:spTree>
    <p:extLst>
      <p:ext uri="{BB962C8B-B14F-4D97-AF65-F5344CB8AC3E}">
        <p14:creationId xmlns:p14="http://schemas.microsoft.com/office/powerpoint/2010/main" val="37015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3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4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F90A3C-FA48-4F17-BF2D-3EB48214ACBA}"/>
              </a:ext>
            </a:extLst>
          </p:cNvPr>
          <p:cNvSpPr>
            <a:spLocks noGrp="1"/>
          </p:cNvSpPr>
          <p:nvPr>
            <p:ph type="title"/>
          </p:nvPr>
        </p:nvSpPr>
        <p:spPr/>
        <p:txBody>
          <a:bodyPr/>
          <a:lstStyle/>
          <a:p>
            <a:r>
              <a:rPr kumimoji="1" lang="en-US" altLang="ja-JP" dirty="0"/>
              <a:t>Reason of Golden Rule</a:t>
            </a:r>
            <a:endParaRPr kumimoji="1" lang="ja-JP" altLang="en-US" dirty="0"/>
          </a:p>
        </p:txBody>
      </p:sp>
      <p:sp>
        <p:nvSpPr>
          <p:cNvPr id="3" name="コンテンツ プレースホルダー 2">
            <a:extLst>
              <a:ext uri="{FF2B5EF4-FFF2-40B4-BE49-F238E27FC236}">
                <a16:creationId xmlns:a16="http://schemas.microsoft.com/office/drawing/2014/main" id="{5D79F847-D32C-4D0C-9D92-CC0FCDA9566B}"/>
              </a:ext>
            </a:extLst>
          </p:cNvPr>
          <p:cNvSpPr>
            <a:spLocks noGrp="1"/>
          </p:cNvSpPr>
          <p:nvPr>
            <p:ph idx="1"/>
          </p:nvPr>
        </p:nvSpPr>
        <p:spPr/>
        <p:txBody>
          <a:bodyPr>
            <a:normAutofit fontScale="92500" lnSpcReduction="10000"/>
          </a:bodyPr>
          <a:lstStyle/>
          <a:p>
            <a:pPr defTabSz="987696"/>
            <a:r>
              <a:rPr kumimoji="1" lang="en-US" altLang="ja-JP" b="1" dirty="0"/>
              <a:t>Why you could receive if you ask someone to give?</a:t>
            </a:r>
          </a:p>
          <a:p>
            <a:pPr lvl="1" defTabSz="987696"/>
            <a:r>
              <a:rPr kumimoji="1" lang="en-US" altLang="ja-JP" b="0" dirty="0"/>
              <a:t>Because </a:t>
            </a:r>
            <a:r>
              <a:rPr kumimoji="1" lang="en-US" altLang="ja-JP" b="0" baseline="0" dirty="0"/>
              <a:t>a human has a heart to share and </a:t>
            </a:r>
            <a:r>
              <a:rPr kumimoji="1" lang="en-US" altLang="ja-JP" b="0" dirty="0"/>
              <a:t>everyone</a:t>
            </a:r>
            <a:r>
              <a:rPr kumimoji="1" lang="en-US" altLang="ja-JP" b="0" baseline="0" dirty="0"/>
              <a:t> feels happier to give something to someone than to receive something from someone. </a:t>
            </a:r>
            <a:endParaRPr kumimoji="1" lang="en-US" altLang="ja-JP" b="0" dirty="0"/>
          </a:p>
          <a:p>
            <a:pPr lvl="1" defTabSz="987696"/>
            <a:r>
              <a:rPr kumimoji="1" lang="en-US" altLang="ja-JP" b="1" dirty="0"/>
              <a:t>There is more happiness in giving than in receiving</a:t>
            </a:r>
            <a:endParaRPr lang="en-US" altLang="ja-JP" sz="2000" b="1" dirty="0"/>
          </a:p>
          <a:p>
            <a:pPr defTabSz="987696"/>
            <a:r>
              <a:rPr lang="en-US" altLang="ja-JP" sz="2400" b="1" dirty="0"/>
              <a:t>Acts of Apostles Chapter 20</a:t>
            </a:r>
            <a:endParaRPr lang="ja-JP" altLang="ja-JP" sz="2400" b="1" dirty="0"/>
          </a:p>
          <a:p>
            <a:pPr lvl="1"/>
            <a:r>
              <a:rPr kumimoji="1" lang="en-US" altLang="ja-JP" baseline="30000" dirty="0"/>
              <a:t>35</a:t>
            </a:r>
            <a:r>
              <a:rPr kumimoji="1" lang="en-US" altLang="ja-JP" dirty="0"/>
              <a:t> By every means I have shown you that we must exert ourselves in this way to support the weak, remembering the words of the Lord Jesus, who himself said, "There is more happiness in giving than in receiving." </a:t>
            </a:r>
            <a:endParaRPr kumimoji="1" lang="ja-JP" altLang="en-US" dirty="0"/>
          </a:p>
          <a:p>
            <a:r>
              <a:rPr kumimoji="1" lang="en-US" altLang="ja-JP" b="1" dirty="0"/>
              <a:t>Question</a:t>
            </a:r>
          </a:p>
          <a:p>
            <a:pPr lvl="1"/>
            <a:r>
              <a:rPr lang="en-US" altLang="ja-JP" sz="2400" dirty="0"/>
              <a:t>I wonder that the meaning of "Do for others" is equal to "Do whatever you want for others". If it is right, the meaning could become "small kindness is big trouble for others". Because it is not always equal between what you want to others and what others want to you.</a:t>
            </a:r>
            <a:endParaRPr lang="ja-JP" altLang="ja-JP" sz="2400" dirty="0"/>
          </a:p>
        </p:txBody>
      </p:sp>
      <p:sp>
        <p:nvSpPr>
          <p:cNvPr id="4" name="日付プレースホルダー 3">
            <a:extLst>
              <a:ext uri="{FF2B5EF4-FFF2-40B4-BE49-F238E27FC236}">
                <a16:creationId xmlns:a16="http://schemas.microsoft.com/office/drawing/2014/main" id="{5D8B2227-5B15-40E8-9CA2-188E6AFC4644}"/>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B2330258-E3E1-4DED-843B-22BF03277E43}"/>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6CAD2B01-2A5D-471C-8DFD-74166CDA6A82}"/>
              </a:ext>
            </a:extLst>
          </p:cNvPr>
          <p:cNvSpPr>
            <a:spLocks noGrp="1"/>
          </p:cNvSpPr>
          <p:nvPr>
            <p:ph type="sldNum" sz="quarter" idx="12"/>
          </p:nvPr>
        </p:nvSpPr>
        <p:spPr/>
        <p:txBody>
          <a:bodyPr/>
          <a:lstStyle/>
          <a:p>
            <a:fld id="{63BA93C4-2A5C-4B4B-B565-ADAA94AD8651}" type="slidenum">
              <a:rPr kumimoji="1" lang="ja-JP" altLang="en-US" smtClean="0"/>
              <a:t>39</a:t>
            </a:fld>
            <a:endParaRPr kumimoji="1" lang="ja-JP" altLang="en-US"/>
          </a:p>
        </p:txBody>
      </p:sp>
    </p:spTree>
    <p:extLst>
      <p:ext uri="{BB962C8B-B14F-4D97-AF65-F5344CB8AC3E}">
        <p14:creationId xmlns:p14="http://schemas.microsoft.com/office/powerpoint/2010/main" val="45603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2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3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65D34466-BCEA-4803-BC52-1A2656E99C62}"/>
              </a:ext>
            </a:extLst>
          </p:cNvPr>
          <p:cNvSpPr>
            <a:spLocks noGrp="1"/>
          </p:cNvSpPr>
          <p:nvPr>
            <p:ph type="title"/>
          </p:nvPr>
        </p:nvSpPr>
        <p:spPr>
          <a:xfrm>
            <a:off x="838200" y="365126"/>
            <a:ext cx="10515600" cy="965964"/>
          </a:xfrm>
        </p:spPr>
        <p:txBody>
          <a:bodyPr/>
          <a:lstStyle/>
          <a:p>
            <a:r>
              <a:rPr lang="en-US" altLang="ja-JP" dirty="0"/>
              <a:t>Self-Introduction (1/2)</a:t>
            </a:r>
            <a:endParaRPr lang="ja-JP" altLang="en-US" dirty="0"/>
          </a:p>
        </p:txBody>
      </p:sp>
      <p:sp>
        <p:nvSpPr>
          <p:cNvPr id="9" name="コンテンツ プレースホルダー 8">
            <a:extLst>
              <a:ext uri="{FF2B5EF4-FFF2-40B4-BE49-F238E27FC236}">
                <a16:creationId xmlns:a16="http://schemas.microsoft.com/office/drawing/2014/main" id="{86A00473-C4DD-4B6C-BE28-00BD51721472}"/>
              </a:ext>
            </a:extLst>
          </p:cNvPr>
          <p:cNvSpPr>
            <a:spLocks noGrp="1"/>
          </p:cNvSpPr>
          <p:nvPr>
            <p:ph idx="1"/>
          </p:nvPr>
        </p:nvSpPr>
        <p:spPr>
          <a:xfrm>
            <a:off x="838200" y="1570975"/>
            <a:ext cx="10515600" cy="4351338"/>
          </a:xfrm>
        </p:spPr>
        <p:txBody>
          <a:bodyPr>
            <a:normAutofit fontScale="92500" lnSpcReduction="10000"/>
          </a:bodyPr>
          <a:lstStyle/>
          <a:p>
            <a:pPr>
              <a:lnSpc>
                <a:spcPct val="110000"/>
              </a:lnSpc>
            </a:pPr>
            <a:r>
              <a:rPr lang="en-US" altLang="ja-JP" dirty="0"/>
              <a:t>I am a emeritus professor of Nagoya University and </a:t>
            </a:r>
            <a:r>
              <a:rPr lang="en-US" altLang="ja-JP" dirty="0" err="1"/>
              <a:t>Meijgakuin</a:t>
            </a:r>
            <a:r>
              <a:rPr lang="en-US" altLang="ja-JP" dirty="0"/>
              <a:t> University. </a:t>
            </a:r>
          </a:p>
          <a:p>
            <a:pPr>
              <a:lnSpc>
                <a:spcPct val="110000"/>
              </a:lnSpc>
            </a:pPr>
            <a:r>
              <a:rPr lang="en-US" altLang="ja-JP" dirty="0"/>
              <a:t>16 years ago, I was a professor of Nagoya University.</a:t>
            </a:r>
          </a:p>
          <a:p>
            <a:pPr lvl="1">
              <a:lnSpc>
                <a:spcPct val="110000"/>
              </a:lnSpc>
            </a:pPr>
            <a:r>
              <a:rPr lang="en-US" altLang="ja-JP" dirty="0"/>
              <a:t>During 1997-2004 I was going to Asian countries,  State of Mongolia, Vietnam, Cambodia, Laos, Uzbekistan and China to cooperate development of civil law.</a:t>
            </a:r>
          </a:p>
          <a:p>
            <a:pPr lvl="1">
              <a:lnSpc>
                <a:spcPct val="110000"/>
              </a:lnSpc>
            </a:pPr>
            <a:r>
              <a:rPr lang="en-US" altLang="ja-JP" dirty="0"/>
              <a:t>Fortunately, these activities were evaluated from this university, I became to an emeritus professor of Nagoya University in 2008.</a:t>
            </a:r>
          </a:p>
          <a:p>
            <a:pPr>
              <a:lnSpc>
                <a:spcPct val="110000"/>
              </a:lnSpc>
            </a:pPr>
            <a:r>
              <a:rPr lang="en-US" altLang="ja-JP" dirty="0"/>
              <a:t>My specialty is civil law, but I also study consumer law, legal informatics (AI &amp; Law), law &amp; management, and copyright law. </a:t>
            </a:r>
          </a:p>
          <a:p>
            <a:pPr lvl="1">
              <a:lnSpc>
                <a:spcPct val="110000"/>
              </a:lnSpc>
            </a:pPr>
            <a:r>
              <a:rPr lang="en-US" altLang="ja-JP" dirty="0"/>
              <a:t>I am currently writing a book titled "Introduction to Law for Children" on legal education for young children.</a:t>
            </a:r>
          </a:p>
        </p:txBody>
      </p:sp>
      <p:sp>
        <p:nvSpPr>
          <p:cNvPr id="5" name="日付プレースホルダー 4">
            <a:extLst>
              <a:ext uri="{FF2B5EF4-FFF2-40B4-BE49-F238E27FC236}">
                <a16:creationId xmlns:a16="http://schemas.microsoft.com/office/drawing/2014/main" id="{33DE644B-ACEE-4BCB-9501-490F1038EACF}"/>
              </a:ext>
            </a:extLst>
          </p:cNvPr>
          <p:cNvSpPr>
            <a:spLocks noGrp="1"/>
          </p:cNvSpPr>
          <p:nvPr>
            <p:ph type="dt" sz="half" idx="10"/>
          </p:nvPr>
        </p:nvSpPr>
        <p:spPr/>
        <p:txBody>
          <a:bodyPr/>
          <a:lstStyle/>
          <a:p>
            <a:r>
              <a:rPr kumimoji="1" lang="en-US" altLang="ja-JP"/>
              <a:t>2020/12/17</a:t>
            </a:r>
            <a:endParaRPr kumimoji="1" lang="ja-JP" altLang="en-US"/>
          </a:p>
        </p:txBody>
      </p:sp>
      <p:sp>
        <p:nvSpPr>
          <p:cNvPr id="6" name="フッター プレースホルダー 5">
            <a:extLst>
              <a:ext uri="{FF2B5EF4-FFF2-40B4-BE49-F238E27FC236}">
                <a16:creationId xmlns:a16="http://schemas.microsoft.com/office/drawing/2014/main" id="{E16DBD77-8CEF-4497-9CD4-5AC1288FF1D9}"/>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7" name="スライド番号プレースホルダー 6">
            <a:extLst>
              <a:ext uri="{FF2B5EF4-FFF2-40B4-BE49-F238E27FC236}">
                <a16:creationId xmlns:a16="http://schemas.microsoft.com/office/drawing/2014/main" id="{BF660C67-BA0A-481B-8749-66D47E380BFD}"/>
              </a:ext>
            </a:extLst>
          </p:cNvPr>
          <p:cNvSpPr>
            <a:spLocks noGrp="1"/>
          </p:cNvSpPr>
          <p:nvPr>
            <p:ph type="sldNum" sz="quarter" idx="12"/>
          </p:nvPr>
        </p:nvSpPr>
        <p:spPr/>
        <p:txBody>
          <a:bodyPr/>
          <a:lstStyle/>
          <a:p>
            <a:fld id="{63BA93C4-2A5C-4B4B-B565-ADAA94AD8651}" type="slidenum">
              <a:rPr kumimoji="1" lang="ja-JP" altLang="en-US" smtClean="0"/>
              <a:t>4</a:t>
            </a:fld>
            <a:endParaRPr kumimoji="1" lang="ja-JP" altLang="en-US"/>
          </a:p>
        </p:txBody>
      </p:sp>
    </p:spTree>
    <p:extLst>
      <p:ext uri="{BB962C8B-B14F-4D97-AF65-F5344CB8AC3E}">
        <p14:creationId xmlns:p14="http://schemas.microsoft.com/office/powerpoint/2010/main" val="376198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75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up)">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up)">
                                      <p:cBhvr>
                                        <p:cTn id="17" dur="175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up)">
                                      <p:cBhvr>
                                        <p:cTn id="22" dur="175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up)">
                                      <p:cBhvr>
                                        <p:cTn id="27" dur="1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B183F5-4E21-401A-903D-D7A465433898}"/>
              </a:ext>
            </a:extLst>
          </p:cNvPr>
          <p:cNvSpPr>
            <a:spLocks noGrp="1"/>
          </p:cNvSpPr>
          <p:nvPr>
            <p:ph type="title"/>
          </p:nvPr>
        </p:nvSpPr>
        <p:spPr/>
        <p:txBody>
          <a:bodyPr/>
          <a:lstStyle/>
          <a:p>
            <a:r>
              <a:rPr kumimoji="1" lang="en-US" altLang="ja-JP" dirty="0"/>
              <a:t>Golden Rule (2/4)</a:t>
            </a:r>
            <a:endParaRPr kumimoji="1" lang="ja-JP" altLang="en-US" dirty="0"/>
          </a:p>
        </p:txBody>
      </p:sp>
      <p:sp>
        <p:nvSpPr>
          <p:cNvPr id="3" name="コンテンツ プレースホルダー 2">
            <a:extLst>
              <a:ext uri="{FF2B5EF4-FFF2-40B4-BE49-F238E27FC236}">
                <a16:creationId xmlns:a16="http://schemas.microsoft.com/office/drawing/2014/main" id="{FB9E1799-664C-4935-92A1-C316FE607A97}"/>
              </a:ext>
            </a:extLst>
          </p:cNvPr>
          <p:cNvSpPr>
            <a:spLocks noGrp="1"/>
          </p:cNvSpPr>
          <p:nvPr>
            <p:ph idx="1"/>
          </p:nvPr>
        </p:nvSpPr>
        <p:spPr/>
        <p:txBody>
          <a:bodyPr>
            <a:normAutofit fontScale="92500" lnSpcReduction="10000"/>
          </a:bodyPr>
          <a:lstStyle/>
          <a:p>
            <a:r>
              <a:rPr lang="en-US" altLang="ja-JP" sz="3600" b="1" dirty="0"/>
              <a:t>Luke 6:31</a:t>
            </a:r>
            <a:r>
              <a:rPr lang="en-US" altLang="ja-JP" sz="3600" dirty="0"/>
              <a:t> (</a:t>
            </a:r>
            <a:r>
              <a:rPr lang="en-US" altLang="ja-JP" sz="3600" b="1" dirty="0"/>
              <a:t>Love for Enemies</a:t>
            </a:r>
            <a:r>
              <a:rPr lang="en-US" altLang="ja-JP" sz="3600" dirty="0"/>
              <a:t>)</a:t>
            </a:r>
            <a:endParaRPr lang="ja-JP" altLang="ja-JP" sz="3600" dirty="0"/>
          </a:p>
          <a:p>
            <a:pPr lvl="1"/>
            <a:r>
              <a:rPr lang="en-US" altLang="ja-JP" sz="3200" baseline="30000" dirty="0"/>
              <a:t>27</a:t>
            </a:r>
            <a:r>
              <a:rPr lang="en-US" altLang="ja-JP" sz="3200" dirty="0"/>
              <a:t> “But to you who are listening I say: </a:t>
            </a:r>
            <a:r>
              <a:rPr lang="en-US" altLang="ja-JP" sz="3200" b="1" dirty="0"/>
              <a:t>Love your enemies, do good to those who hate you</a:t>
            </a:r>
            <a:r>
              <a:rPr lang="en-US" altLang="ja-JP" sz="3200" dirty="0"/>
              <a:t>, </a:t>
            </a:r>
          </a:p>
          <a:p>
            <a:pPr lvl="1"/>
            <a:r>
              <a:rPr lang="en-US" altLang="ja-JP" sz="3200" baseline="30000" dirty="0"/>
              <a:t>28</a:t>
            </a:r>
            <a:r>
              <a:rPr lang="en-US" altLang="ja-JP" sz="3200" dirty="0"/>
              <a:t> bless those who curse you, pray for those who mistreat you. </a:t>
            </a:r>
          </a:p>
          <a:p>
            <a:pPr lvl="1"/>
            <a:r>
              <a:rPr lang="en-US" altLang="ja-JP" sz="3200" baseline="30000" dirty="0"/>
              <a:t>29</a:t>
            </a:r>
            <a:r>
              <a:rPr lang="en-US" altLang="ja-JP" sz="3200" dirty="0"/>
              <a:t> If someone slaps you on one cheek, turn to them the other also. If someone takes your coat, do not withhold your shirt from them. </a:t>
            </a:r>
          </a:p>
          <a:p>
            <a:pPr lvl="1"/>
            <a:r>
              <a:rPr lang="en-US" altLang="ja-JP" sz="3200" baseline="30000" dirty="0"/>
              <a:t>30</a:t>
            </a:r>
            <a:r>
              <a:rPr lang="en-US" altLang="ja-JP" sz="3200" dirty="0"/>
              <a:t> Give to everyone who asks you, and if anyone takes what belongs to you, do not demand it back. </a:t>
            </a:r>
          </a:p>
          <a:p>
            <a:pPr lvl="1"/>
            <a:r>
              <a:rPr lang="en-US" altLang="ja-JP" sz="3200" baseline="30000" dirty="0"/>
              <a:t>31</a:t>
            </a:r>
            <a:r>
              <a:rPr lang="en-US" altLang="ja-JP" sz="3200" dirty="0"/>
              <a:t> </a:t>
            </a:r>
            <a:r>
              <a:rPr lang="en-US" altLang="ja-JP" sz="3200" b="1" dirty="0"/>
              <a:t>Do to others as you would have them do to you.</a:t>
            </a:r>
            <a:endParaRPr kumimoji="1" lang="ja-JP" altLang="en-US" sz="3200" b="1" dirty="0"/>
          </a:p>
        </p:txBody>
      </p:sp>
      <p:sp>
        <p:nvSpPr>
          <p:cNvPr id="4" name="日付プレースホルダー 3">
            <a:extLst>
              <a:ext uri="{FF2B5EF4-FFF2-40B4-BE49-F238E27FC236}">
                <a16:creationId xmlns:a16="http://schemas.microsoft.com/office/drawing/2014/main" id="{4801E625-878F-48A4-951D-A780247E8A4B}"/>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1F14DFC2-ED41-493B-8336-499A34F7E973}"/>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D68595AB-5D6A-4819-AFE2-8EE9B5AF6848}"/>
              </a:ext>
            </a:extLst>
          </p:cNvPr>
          <p:cNvSpPr>
            <a:spLocks noGrp="1"/>
          </p:cNvSpPr>
          <p:nvPr>
            <p:ph type="sldNum" sz="quarter" idx="12"/>
          </p:nvPr>
        </p:nvSpPr>
        <p:spPr/>
        <p:txBody>
          <a:bodyPr/>
          <a:lstStyle/>
          <a:p>
            <a:fld id="{63BA93C4-2A5C-4B4B-B565-ADAA94AD8651}" type="slidenum">
              <a:rPr kumimoji="1" lang="ja-JP" altLang="en-US" smtClean="0"/>
              <a:t>40</a:t>
            </a:fld>
            <a:endParaRPr kumimoji="1" lang="ja-JP" altLang="en-US"/>
          </a:p>
        </p:txBody>
      </p:sp>
    </p:spTree>
    <p:extLst>
      <p:ext uri="{BB962C8B-B14F-4D97-AF65-F5344CB8AC3E}">
        <p14:creationId xmlns:p14="http://schemas.microsoft.com/office/powerpoint/2010/main" val="157234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2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14C4CA-8236-4D57-BFDD-62521D3C0D86}"/>
              </a:ext>
            </a:extLst>
          </p:cNvPr>
          <p:cNvSpPr>
            <a:spLocks noGrp="1"/>
          </p:cNvSpPr>
          <p:nvPr>
            <p:ph type="title"/>
          </p:nvPr>
        </p:nvSpPr>
        <p:spPr/>
        <p:txBody>
          <a:bodyPr/>
          <a:lstStyle/>
          <a:p>
            <a:r>
              <a:rPr kumimoji="1" lang="en-US" altLang="ja-JP" dirty="0"/>
              <a:t>An interpretation of Golden Rule</a:t>
            </a:r>
            <a:endParaRPr kumimoji="1" lang="ja-JP" altLang="en-US" dirty="0"/>
          </a:p>
        </p:txBody>
      </p:sp>
      <p:sp>
        <p:nvSpPr>
          <p:cNvPr id="3" name="コンテンツ プレースホルダー 2">
            <a:extLst>
              <a:ext uri="{FF2B5EF4-FFF2-40B4-BE49-F238E27FC236}">
                <a16:creationId xmlns:a16="http://schemas.microsoft.com/office/drawing/2014/main" id="{6708B23F-001A-4D41-9B33-1EF8F702F96C}"/>
              </a:ext>
            </a:extLst>
          </p:cNvPr>
          <p:cNvSpPr>
            <a:spLocks noGrp="1"/>
          </p:cNvSpPr>
          <p:nvPr>
            <p:ph idx="1"/>
          </p:nvPr>
        </p:nvSpPr>
        <p:spPr/>
        <p:txBody>
          <a:bodyPr>
            <a:normAutofit/>
          </a:bodyPr>
          <a:lstStyle/>
          <a:p>
            <a:r>
              <a:rPr kumimoji="1" lang="en-US" altLang="ja-JP" sz="3200" dirty="0"/>
              <a:t>It is difficult to understand of context of 30-31 chapter 6 of the Gospel of Luke.</a:t>
            </a:r>
          </a:p>
          <a:p>
            <a:pPr lvl="1"/>
            <a:r>
              <a:rPr kumimoji="1" lang="en-US" altLang="ja-JP" sz="2800" baseline="30000" dirty="0"/>
              <a:t>30</a:t>
            </a:r>
            <a:r>
              <a:rPr kumimoji="1" lang="en-US" altLang="ja-JP" sz="2800" dirty="0"/>
              <a:t> Give to everyone who asks you, and if anyone takes what belongs to you, do not demand it back. </a:t>
            </a:r>
          </a:p>
          <a:p>
            <a:pPr lvl="1"/>
            <a:r>
              <a:rPr kumimoji="1" lang="en-US" altLang="ja-JP" sz="2800" baseline="30000" dirty="0"/>
              <a:t>31</a:t>
            </a:r>
            <a:r>
              <a:rPr kumimoji="1" lang="en-US" altLang="ja-JP" sz="2800" dirty="0"/>
              <a:t> </a:t>
            </a:r>
            <a:r>
              <a:rPr kumimoji="1" lang="en-US" altLang="ja-JP" sz="2800" b="1" dirty="0"/>
              <a:t>Do to others as you would have them do to you.</a:t>
            </a:r>
          </a:p>
          <a:p>
            <a:r>
              <a:rPr lang="en-US" altLang="ja-JP" sz="3200" dirty="0"/>
              <a:t>However, </a:t>
            </a:r>
            <a:r>
              <a:rPr kumimoji="1" lang="en-US" altLang="ja-JP" sz="3200" dirty="0"/>
              <a:t>the meaning in this case is easier to understand if we switch positions. </a:t>
            </a:r>
          </a:p>
          <a:p>
            <a:pPr lvl="1"/>
            <a:r>
              <a:rPr kumimoji="1" lang="en-US" altLang="ja-JP" sz="2800" dirty="0"/>
              <a:t>The meaning of "Do for others" in this case would be the same as “</a:t>
            </a:r>
            <a:r>
              <a:rPr kumimoji="1" lang="en-US" altLang="ja-JP" sz="2800" b="1" dirty="0"/>
              <a:t>Do to others as they would have you to do them</a:t>
            </a:r>
            <a:r>
              <a:rPr kumimoji="1" lang="en-US" altLang="ja-JP" sz="2800" dirty="0"/>
              <a:t>”.</a:t>
            </a:r>
            <a:endParaRPr kumimoji="1" lang="ja-JP" altLang="en-US" sz="2800" dirty="0"/>
          </a:p>
        </p:txBody>
      </p:sp>
      <p:sp>
        <p:nvSpPr>
          <p:cNvPr id="4" name="日付プレースホルダー 3">
            <a:extLst>
              <a:ext uri="{FF2B5EF4-FFF2-40B4-BE49-F238E27FC236}">
                <a16:creationId xmlns:a16="http://schemas.microsoft.com/office/drawing/2014/main" id="{66A0A42E-6FFD-4CDF-BA15-9D7A83471FE7}"/>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D5633278-BF51-47CD-8CEA-8576355EA051}"/>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787B7535-EFC2-4222-81E0-7BE840EA77BA}"/>
              </a:ext>
            </a:extLst>
          </p:cNvPr>
          <p:cNvSpPr>
            <a:spLocks noGrp="1"/>
          </p:cNvSpPr>
          <p:nvPr>
            <p:ph type="sldNum" sz="quarter" idx="12"/>
          </p:nvPr>
        </p:nvSpPr>
        <p:spPr/>
        <p:txBody>
          <a:bodyPr/>
          <a:lstStyle/>
          <a:p>
            <a:fld id="{63BA93C4-2A5C-4B4B-B565-ADAA94AD8651}" type="slidenum">
              <a:rPr kumimoji="1" lang="ja-JP" altLang="en-US" smtClean="0"/>
              <a:t>41</a:t>
            </a:fld>
            <a:endParaRPr kumimoji="1" lang="ja-JP" altLang="en-US"/>
          </a:p>
        </p:txBody>
      </p:sp>
    </p:spTree>
    <p:extLst>
      <p:ext uri="{BB962C8B-B14F-4D97-AF65-F5344CB8AC3E}">
        <p14:creationId xmlns:p14="http://schemas.microsoft.com/office/powerpoint/2010/main" val="162279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2993CC4-ED41-454F-9A00-FA0BEA3A57F8}"/>
              </a:ext>
            </a:extLst>
          </p:cNvPr>
          <p:cNvSpPr>
            <a:spLocks noGrp="1"/>
          </p:cNvSpPr>
          <p:nvPr>
            <p:ph type="title"/>
          </p:nvPr>
        </p:nvSpPr>
        <p:spPr>
          <a:xfrm>
            <a:off x="831850" y="1709739"/>
            <a:ext cx="10515600" cy="2352976"/>
          </a:xfrm>
        </p:spPr>
        <p:txBody>
          <a:bodyPr/>
          <a:lstStyle/>
          <a:p>
            <a:r>
              <a:rPr lang="en-US" altLang="ja-JP" dirty="0"/>
              <a:t>(3) Law</a:t>
            </a:r>
            <a:endParaRPr lang="ja-JP" altLang="en-US" dirty="0"/>
          </a:p>
        </p:txBody>
      </p:sp>
      <p:sp>
        <p:nvSpPr>
          <p:cNvPr id="8" name="テキスト プレースホルダー 7">
            <a:extLst>
              <a:ext uri="{FF2B5EF4-FFF2-40B4-BE49-F238E27FC236}">
                <a16:creationId xmlns:a16="http://schemas.microsoft.com/office/drawing/2014/main" id="{CBE6C30D-B5A9-4D64-8978-1B7871398415}"/>
              </a:ext>
            </a:extLst>
          </p:cNvPr>
          <p:cNvSpPr>
            <a:spLocks noGrp="1"/>
          </p:cNvSpPr>
          <p:nvPr>
            <p:ph type="body" idx="1"/>
          </p:nvPr>
        </p:nvSpPr>
        <p:spPr>
          <a:xfrm>
            <a:off x="831850" y="4224338"/>
            <a:ext cx="10515600" cy="1500187"/>
          </a:xfrm>
        </p:spPr>
        <p:txBody>
          <a:bodyPr>
            <a:normAutofit/>
          </a:bodyPr>
          <a:lstStyle/>
          <a:p>
            <a:pPr algn="ctr"/>
            <a:r>
              <a:rPr lang="en-US" altLang="ja-JP" sz="3200" dirty="0">
                <a:solidFill>
                  <a:schemeClr val="tx1"/>
                </a:solidFill>
              </a:rPr>
              <a:t>Article 698(Urgent Management of Business)</a:t>
            </a:r>
          </a:p>
        </p:txBody>
      </p:sp>
      <p:sp>
        <p:nvSpPr>
          <p:cNvPr id="4" name="日付プレースホルダー 3">
            <a:extLst>
              <a:ext uri="{FF2B5EF4-FFF2-40B4-BE49-F238E27FC236}">
                <a16:creationId xmlns:a16="http://schemas.microsoft.com/office/drawing/2014/main" id="{188B469A-801E-4B72-93D1-6EB021F394F0}"/>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F7AEDD76-4C54-4612-91E3-773202C02490}"/>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CEA7E677-45B2-4D94-BB37-C4417A750DDC}"/>
              </a:ext>
            </a:extLst>
          </p:cNvPr>
          <p:cNvSpPr>
            <a:spLocks noGrp="1"/>
          </p:cNvSpPr>
          <p:nvPr>
            <p:ph type="sldNum" sz="quarter" idx="12"/>
          </p:nvPr>
        </p:nvSpPr>
        <p:spPr/>
        <p:txBody>
          <a:bodyPr/>
          <a:lstStyle/>
          <a:p>
            <a:fld id="{63BA93C4-2A5C-4B4B-B565-ADAA94AD8651}" type="slidenum">
              <a:rPr kumimoji="1" lang="ja-JP" altLang="en-US" smtClean="0"/>
              <a:t>42</a:t>
            </a:fld>
            <a:endParaRPr kumimoji="1" lang="ja-JP" altLang="en-US"/>
          </a:p>
        </p:txBody>
      </p:sp>
    </p:spTree>
    <p:extLst>
      <p:ext uri="{BB962C8B-B14F-4D97-AF65-F5344CB8AC3E}">
        <p14:creationId xmlns:p14="http://schemas.microsoft.com/office/powerpoint/2010/main" val="34120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9407D-B55C-446A-9D61-52C6E03BC6FD}"/>
              </a:ext>
            </a:extLst>
          </p:cNvPr>
          <p:cNvSpPr>
            <a:spLocks noGrp="1"/>
          </p:cNvSpPr>
          <p:nvPr>
            <p:ph type="title"/>
          </p:nvPr>
        </p:nvSpPr>
        <p:spPr/>
        <p:txBody>
          <a:bodyPr/>
          <a:lstStyle/>
          <a:p>
            <a:r>
              <a:rPr kumimoji="1" lang="en-US" altLang="ja-JP" dirty="0"/>
              <a:t>Golden Rule (3/4) </a:t>
            </a:r>
            <a:r>
              <a:rPr kumimoji="1" lang="de-DE" altLang="ja-JP" sz="4400" dirty="0"/>
              <a:t>§ 677 </a:t>
            </a:r>
            <a:r>
              <a:rPr kumimoji="1" lang="en-US" altLang="ja-JP" dirty="0"/>
              <a:t>BGB </a:t>
            </a:r>
            <a:endParaRPr kumimoji="1" lang="ja-JP" altLang="en-US" dirty="0"/>
          </a:p>
        </p:txBody>
      </p:sp>
      <p:sp>
        <p:nvSpPr>
          <p:cNvPr id="3" name="コンテンツ プレースホルダー 2">
            <a:extLst>
              <a:ext uri="{FF2B5EF4-FFF2-40B4-BE49-F238E27FC236}">
                <a16:creationId xmlns:a16="http://schemas.microsoft.com/office/drawing/2014/main" id="{846849C6-561D-48C3-872D-63C265934683}"/>
              </a:ext>
            </a:extLst>
          </p:cNvPr>
          <p:cNvSpPr>
            <a:spLocks noGrp="1"/>
          </p:cNvSpPr>
          <p:nvPr>
            <p:ph idx="1"/>
          </p:nvPr>
        </p:nvSpPr>
        <p:spPr/>
        <p:txBody>
          <a:bodyPr>
            <a:normAutofit lnSpcReduction="10000"/>
          </a:bodyPr>
          <a:lstStyle/>
          <a:p>
            <a:r>
              <a:rPr kumimoji="1" lang="de-DE" altLang="ja-JP" sz="3200" dirty="0"/>
              <a:t>§677 BGB (Pflichten des Geshäftsführers)</a:t>
            </a:r>
          </a:p>
          <a:p>
            <a:pPr lvl="1"/>
            <a:r>
              <a:rPr kumimoji="1" lang="de-DE" altLang="ja-JP" sz="2800" dirty="0"/>
              <a:t>Wer ein Geshäft für einen anderen besorgt, ohne von ihm beauftragt oder ihm gegenüber sonst dazu berechtig zu sein, hat das Geshäft so zu führen, wie das Interesse des Geshäftsherrn mit Rücksicht auf dessen wirklichen oder mutmaßlichen Willen es erfordert.</a:t>
            </a:r>
          </a:p>
          <a:p>
            <a:r>
              <a:rPr lang="en-US" altLang="ja-JP" sz="3200" dirty="0"/>
              <a:t>Article</a:t>
            </a:r>
            <a:r>
              <a:rPr kumimoji="1" lang="en-US" altLang="ja-JP" sz="3200" dirty="0"/>
              <a:t> 677(Duties of the voluntary agent)</a:t>
            </a:r>
          </a:p>
          <a:p>
            <a:pPr lvl="1"/>
            <a:r>
              <a:rPr kumimoji="1" lang="en-US" altLang="ja-JP" sz="2800" dirty="0"/>
              <a:t>A person who conducts a transaction for another person without being instructed by him or otherwise entitled towards him must conduct the business in such a way as the interests of the principal require in view of the real or presumed will of the principal.</a:t>
            </a:r>
            <a:endParaRPr kumimoji="1" lang="ja-JP" altLang="en-US" sz="2800" dirty="0"/>
          </a:p>
        </p:txBody>
      </p:sp>
      <p:sp>
        <p:nvSpPr>
          <p:cNvPr id="4" name="日付プレースホルダー 3">
            <a:extLst>
              <a:ext uri="{FF2B5EF4-FFF2-40B4-BE49-F238E27FC236}">
                <a16:creationId xmlns:a16="http://schemas.microsoft.com/office/drawing/2014/main" id="{4B31A65F-7C64-4140-88E5-D18D8CACDE53}"/>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BED88E27-1F3D-4B6B-AAB4-9CCF4666FCF1}"/>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EDBD8EE6-FFC2-4403-B6AE-83DEBDA8501B}"/>
              </a:ext>
            </a:extLst>
          </p:cNvPr>
          <p:cNvSpPr>
            <a:spLocks noGrp="1"/>
          </p:cNvSpPr>
          <p:nvPr>
            <p:ph type="sldNum" sz="quarter" idx="12"/>
          </p:nvPr>
        </p:nvSpPr>
        <p:spPr/>
        <p:txBody>
          <a:bodyPr/>
          <a:lstStyle/>
          <a:p>
            <a:fld id="{63BA93C4-2A5C-4B4B-B565-ADAA94AD8651}" type="slidenum">
              <a:rPr kumimoji="1" lang="ja-JP" altLang="en-US" smtClean="0"/>
              <a:t>43</a:t>
            </a:fld>
            <a:endParaRPr kumimoji="1" lang="ja-JP" altLang="en-US"/>
          </a:p>
        </p:txBody>
      </p:sp>
    </p:spTree>
    <p:extLst>
      <p:ext uri="{BB962C8B-B14F-4D97-AF65-F5344CB8AC3E}">
        <p14:creationId xmlns:p14="http://schemas.microsoft.com/office/powerpoint/2010/main" val="127646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4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2C3D8A-E278-4FE4-BC78-1464EDFAFB74}"/>
              </a:ext>
            </a:extLst>
          </p:cNvPr>
          <p:cNvSpPr>
            <a:spLocks noGrp="1"/>
          </p:cNvSpPr>
          <p:nvPr>
            <p:ph type="title"/>
          </p:nvPr>
        </p:nvSpPr>
        <p:spPr/>
        <p:txBody>
          <a:bodyPr/>
          <a:lstStyle/>
          <a:p>
            <a:r>
              <a:rPr kumimoji="1" lang="en-US" altLang="ja-JP" dirty="0"/>
              <a:t>Golden Rule (4/4) Civil Code of Japan</a:t>
            </a:r>
            <a:br>
              <a:rPr kumimoji="1" lang="en-US" altLang="ja-JP" dirty="0"/>
            </a:br>
            <a:r>
              <a:rPr kumimoji="1" lang="ja-JP" altLang="en-US" sz="2800" dirty="0"/>
              <a:t>→</a:t>
            </a:r>
            <a:r>
              <a:rPr kumimoji="1" lang="en-US" altLang="ja-JP" sz="2800" dirty="0">
                <a:hlinkClick r:id="rId2" action="ppaction://hlinksldjump"/>
              </a:rPr>
              <a:t>Applicable</a:t>
            </a:r>
            <a:r>
              <a:rPr kumimoji="1" lang="ja-JP" altLang="en-US" sz="2800" dirty="0">
                <a:hlinkClick r:id="rId2" action="ppaction://hlinksldjump"/>
              </a:rPr>
              <a:t> </a:t>
            </a:r>
            <a:r>
              <a:rPr kumimoji="1" lang="en-US" altLang="ja-JP" sz="2800" dirty="0">
                <a:hlinkClick r:id="rId2" action="ppaction://hlinksldjump"/>
              </a:rPr>
              <a:t>Law</a:t>
            </a:r>
            <a:endParaRPr kumimoji="1" lang="ja-JP" altLang="en-US" dirty="0"/>
          </a:p>
        </p:txBody>
      </p:sp>
      <p:sp>
        <p:nvSpPr>
          <p:cNvPr id="3" name="コンテンツ プレースホルダー 2">
            <a:extLst>
              <a:ext uri="{FF2B5EF4-FFF2-40B4-BE49-F238E27FC236}">
                <a16:creationId xmlns:a16="http://schemas.microsoft.com/office/drawing/2014/main" id="{E2EAE15E-FE30-4845-B0DA-A0C9C3B10880}"/>
              </a:ext>
            </a:extLst>
          </p:cNvPr>
          <p:cNvSpPr>
            <a:spLocks noGrp="1"/>
          </p:cNvSpPr>
          <p:nvPr>
            <p:ph idx="1"/>
          </p:nvPr>
        </p:nvSpPr>
        <p:spPr/>
        <p:txBody>
          <a:bodyPr>
            <a:normAutofit fontScale="92500" lnSpcReduction="10000"/>
          </a:bodyPr>
          <a:lstStyle/>
          <a:p>
            <a:pPr>
              <a:lnSpc>
                <a:spcPct val="110000"/>
              </a:lnSpc>
            </a:pPr>
            <a:r>
              <a:rPr kumimoji="1" lang="en-US" altLang="ja-JP" sz="3200" dirty="0"/>
              <a:t>Chapter 3 </a:t>
            </a:r>
            <a:r>
              <a:rPr kumimoji="1" lang="en-US" altLang="ja-JP" sz="3200" dirty="0" err="1"/>
              <a:t>Negotiorum</a:t>
            </a:r>
            <a:r>
              <a:rPr kumimoji="1" lang="en-US" altLang="ja-JP" sz="3200" dirty="0"/>
              <a:t> Gestio (Management of Business))</a:t>
            </a:r>
          </a:p>
          <a:p>
            <a:pPr lvl="1">
              <a:lnSpc>
                <a:spcPct val="110000"/>
              </a:lnSpc>
            </a:pPr>
            <a:r>
              <a:rPr kumimoji="1" lang="en-US" altLang="ja-JP" sz="3000" dirty="0"/>
              <a:t>Article 697</a:t>
            </a:r>
            <a:r>
              <a:rPr lang="en-US" altLang="ja-JP" sz="3000" dirty="0">
                <a:solidFill>
                  <a:srgbClr val="000000"/>
                </a:solidFill>
                <a:effectLst/>
                <a:ea typeface="Kochi Mincho"/>
              </a:rPr>
              <a:t> (Management of Business)</a:t>
            </a:r>
            <a:br>
              <a:rPr kumimoji="1" lang="en-US" altLang="ja-JP" sz="2800" dirty="0"/>
            </a:br>
            <a:r>
              <a:rPr kumimoji="1" lang="en-US" altLang="ja-JP" sz="2800" dirty="0"/>
              <a:t> (1) A person who commences the management of a business for another person without being obligated to do so ("Manager") must manage that business ("Management of Business") in accordance with the nature of the business, using the method that best conforms to the interests of that another person (“the principal”).</a:t>
            </a:r>
          </a:p>
          <a:p>
            <a:pPr lvl="1">
              <a:lnSpc>
                <a:spcPct val="110000"/>
              </a:lnSpc>
            </a:pPr>
            <a:r>
              <a:rPr kumimoji="1" lang="en-US" altLang="ja-JP" sz="2800" dirty="0"/>
              <a:t>(2) The Manager must engage in Management of Business in accordance with the intentions of the principal if the Manager knows, or is able to conjecture that intention.</a:t>
            </a:r>
            <a:endParaRPr kumimoji="1" lang="ja-JP" altLang="en-US" sz="2800" dirty="0"/>
          </a:p>
        </p:txBody>
      </p:sp>
      <p:sp>
        <p:nvSpPr>
          <p:cNvPr id="4" name="日付プレースホルダー 3">
            <a:extLst>
              <a:ext uri="{FF2B5EF4-FFF2-40B4-BE49-F238E27FC236}">
                <a16:creationId xmlns:a16="http://schemas.microsoft.com/office/drawing/2014/main" id="{0B3139AA-FB76-446B-A7EF-922042FE037F}"/>
              </a:ext>
            </a:extLst>
          </p:cNvPr>
          <p:cNvSpPr>
            <a:spLocks noGrp="1"/>
          </p:cNvSpPr>
          <p:nvPr>
            <p:ph type="dt" sz="half" idx="10"/>
          </p:nvPr>
        </p:nvSpPr>
        <p:spPr/>
        <p:txBody>
          <a:bodyPr/>
          <a:lstStyle/>
          <a:p>
            <a:r>
              <a:rPr kumimoji="1" lang="en-US" altLang="ja-JP" dirty="0"/>
              <a:t>2020/12/17</a:t>
            </a:r>
            <a:endParaRPr kumimoji="1" lang="ja-JP" altLang="en-US" dirty="0"/>
          </a:p>
        </p:txBody>
      </p:sp>
      <p:sp>
        <p:nvSpPr>
          <p:cNvPr id="5" name="フッター プレースホルダー 4">
            <a:extLst>
              <a:ext uri="{FF2B5EF4-FFF2-40B4-BE49-F238E27FC236}">
                <a16:creationId xmlns:a16="http://schemas.microsoft.com/office/drawing/2014/main" id="{F2A14CB8-EC8D-4A0E-802F-E64B7C693560}"/>
              </a:ext>
            </a:extLst>
          </p:cNvPr>
          <p:cNvSpPr>
            <a:spLocks noGrp="1"/>
          </p:cNvSpPr>
          <p:nvPr>
            <p:ph type="ftr" sz="quarter" idx="11"/>
          </p:nvPr>
        </p:nvSpPr>
        <p:spPr/>
        <p:txBody>
          <a:bodyPr/>
          <a:lstStyle/>
          <a:p>
            <a:r>
              <a:rPr kumimoji="1" lang="en-US" altLang="ja-JP" dirty="0"/>
              <a:t>Moral cod and Law 2020</a:t>
            </a:r>
            <a:endParaRPr kumimoji="1" lang="ja-JP" altLang="en-US" dirty="0"/>
          </a:p>
        </p:txBody>
      </p:sp>
      <p:sp>
        <p:nvSpPr>
          <p:cNvPr id="6" name="スライド番号プレースホルダー 5">
            <a:extLst>
              <a:ext uri="{FF2B5EF4-FFF2-40B4-BE49-F238E27FC236}">
                <a16:creationId xmlns:a16="http://schemas.microsoft.com/office/drawing/2014/main" id="{C4B1C140-2885-4EDF-8F5A-013D0A2F6315}"/>
              </a:ext>
            </a:extLst>
          </p:cNvPr>
          <p:cNvSpPr>
            <a:spLocks noGrp="1"/>
          </p:cNvSpPr>
          <p:nvPr>
            <p:ph type="sldNum" sz="quarter" idx="12"/>
          </p:nvPr>
        </p:nvSpPr>
        <p:spPr/>
        <p:txBody>
          <a:bodyPr/>
          <a:lstStyle/>
          <a:p>
            <a:fld id="{63BA93C4-2A5C-4B4B-B565-ADAA94AD8651}" type="slidenum">
              <a:rPr kumimoji="1" lang="ja-JP" altLang="en-US" smtClean="0"/>
              <a:t>44</a:t>
            </a:fld>
            <a:endParaRPr kumimoji="1" lang="ja-JP" altLang="en-US"/>
          </a:p>
        </p:txBody>
      </p:sp>
    </p:spTree>
    <p:extLst>
      <p:ext uri="{BB962C8B-B14F-4D97-AF65-F5344CB8AC3E}">
        <p14:creationId xmlns:p14="http://schemas.microsoft.com/office/powerpoint/2010/main" val="262017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4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2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899A81-48D9-45BD-B251-F0E178F52591}"/>
              </a:ext>
            </a:extLst>
          </p:cNvPr>
          <p:cNvSpPr>
            <a:spLocks noGrp="1"/>
          </p:cNvSpPr>
          <p:nvPr>
            <p:ph type="title"/>
          </p:nvPr>
        </p:nvSpPr>
        <p:spPr/>
        <p:txBody>
          <a:bodyPr/>
          <a:lstStyle/>
          <a:p>
            <a:r>
              <a:rPr kumimoji="1" lang="en-US" altLang="ja-JP" dirty="0"/>
              <a:t>The reason for Art. 697, </a:t>
            </a:r>
            <a:br>
              <a:rPr kumimoji="1" lang="en-US" altLang="ja-JP" dirty="0"/>
            </a:br>
            <a:r>
              <a:rPr kumimoji="1" lang="en-US" altLang="ja-JP" dirty="0"/>
              <a:t>Civil Code of Japan</a:t>
            </a:r>
            <a:endParaRPr kumimoji="1" lang="ja-JP" altLang="en-US" dirty="0"/>
          </a:p>
        </p:txBody>
      </p:sp>
      <p:sp>
        <p:nvSpPr>
          <p:cNvPr id="3" name="コンテンツ プレースホルダー 2">
            <a:extLst>
              <a:ext uri="{FF2B5EF4-FFF2-40B4-BE49-F238E27FC236}">
                <a16:creationId xmlns:a16="http://schemas.microsoft.com/office/drawing/2014/main" id="{D886D2F1-7832-4DE5-8653-2AE4813BF946}"/>
              </a:ext>
            </a:extLst>
          </p:cNvPr>
          <p:cNvSpPr>
            <a:spLocks noGrp="1"/>
          </p:cNvSpPr>
          <p:nvPr>
            <p:ph idx="1"/>
          </p:nvPr>
        </p:nvSpPr>
        <p:spPr/>
        <p:txBody>
          <a:bodyPr/>
          <a:lstStyle/>
          <a:p>
            <a:r>
              <a:rPr kumimoji="1" lang="en-US" altLang="ja-JP" dirty="0"/>
              <a:t>The spirit of the legislation of paragraph 2 of Civil Code 697 is as follows: </a:t>
            </a:r>
          </a:p>
          <a:p>
            <a:pPr lvl="1"/>
            <a:r>
              <a:rPr kumimoji="1" lang="en-US" altLang="ja-JP" dirty="0"/>
              <a:t>If a manager is aware of or possible to perceive the principal's intention regarding management,  the manager has to do business management in accordance with the principal's intention. In this case, the manager should not manage with the method prescribed in paragraph 1.</a:t>
            </a:r>
            <a:endParaRPr lang="en-US" altLang="ja-JP" dirty="0"/>
          </a:p>
          <a:p>
            <a:pPr lvl="1"/>
            <a:r>
              <a:rPr kumimoji="1" lang="en-US" altLang="ja-JP" dirty="0"/>
              <a:t>Under the name of business management, a manager should not  interfere in the affairs of others in vain. In addition, the manager should not be what others do not want.</a:t>
            </a:r>
          </a:p>
          <a:p>
            <a:pPr lvl="1"/>
            <a:r>
              <a:rPr kumimoji="1" lang="en-US" altLang="ja-JP" dirty="0"/>
              <a:t>Even if there is a benefit to a person, but if it is contrary to the person's will, the manager should not interfere with the affairs. Such a thing is, is contrary to the spirit of the legislation of business management.</a:t>
            </a:r>
            <a:endParaRPr kumimoji="1" lang="ja-JP" altLang="en-US" dirty="0"/>
          </a:p>
        </p:txBody>
      </p:sp>
      <p:sp>
        <p:nvSpPr>
          <p:cNvPr id="4" name="日付プレースホルダー 3">
            <a:extLst>
              <a:ext uri="{FF2B5EF4-FFF2-40B4-BE49-F238E27FC236}">
                <a16:creationId xmlns:a16="http://schemas.microsoft.com/office/drawing/2014/main" id="{ACC34E8F-E02C-4DC1-B98F-5C88422388CD}"/>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920F4B74-2C5F-4064-8B92-E17E1D642B44}"/>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1EF3591F-3C4C-4FA7-9C23-4C5DD02F2A86}"/>
              </a:ext>
            </a:extLst>
          </p:cNvPr>
          <p:cNvSpPr>
            <a:spLocks noGrp="1"/>
          </p:cNvSpPr>
          <p:nvPr>
            <p:ph type="sldNum" sz="quarter" idx="12"/>
          </p:nvPr>
        </p:nvSpPr>
        <p:spPr/>
        <p:txBody>
          <a:bodyPr/>
          <a:lstStyle/>
          <a:p>
            <a:fld id="{63BA93C4-2A5C-4B4B-B565-ADAA94AD8651}" type="slidenum">
              <a:rPr kumimoji="1" lang="ja-JP" altLang="en-US" smtClean="0"/>
              <a:t>45</a:t>
            </a:fld>
            <a:endParaRPr kumimoji="1" lang="ja-JP" altLang="en-US"/>
          </a:p>
        </p:txBody>
      </p:sp>
    </p:spTree>
    <p:extLst>
      <p:ext uri="{BB962C8B-B14F-4D97-AF65-F5344CB8AC3E}">
        <p14:creationId xmlns:p14="http://schemas.microsoft.com/office/powerpoint/2010/main" val="159500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4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2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2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141F386-F757-4A4C-BD51-FE4580971955}"/>
              </a:ext>
            </a:extLst>
          </p:cNvPr>
          <p:cNvSpPr>
            <a:spLocks noGrp="1"/>
          </p:cNvSpPr>
          <p:nvPr>
            <p:ph type="title"/>
          </p:nvPr>
        </p:nvSpPr>
        <p:spPr>
          <a:xfrm>
            <a:off x="831850" y="1709738"/>
            <a:ext cx="10515600" cy="2329827"/>
          </a:xfrm>
        </p:spPr>
        <p:txBody>
          <a:bodyPr/>
          <a:lstStyle/>
          <a:p>
            <a:r>
              <a:rPr lang="en-US" altLang="ja-JP" dirty="0"/>
              <a:t>(4) Applicable law to the </a:t>
            </a:r>
            <a:r>
              <a:rPr lang="en-US" altLang="ja-JP" dirty="0">
                <a:hlinkClick r:id="rId2" action="ppaction://hlinksldjump"/>
              </a:rPr>
              <a:t>case1</a:t>
            </a:r>
            <a:endParaRPr lang="ja-JP" altLang="en-US" dirty="0"/>
          </a:p>
        </p:txBody>
      </p:sp>
      <p:sp>
        <p:nvSpPr>
          <p:cNvPr id="8" name="テキスト プレースホルダー 7">
            <a:extLst>
              <a:ext uri="{FF2B5EF4-FFF2-40B4-BE49-F238E27FC236}">
                <a16:creationId xmlns:a16="http://schemas.microsoft.com/office/drawing/2014/main" id="{4697C1F9-9E58-41E8-BB54-E2E6FEBD2B60}"/>
              </a:ext>
            </a:extLst>
          </p:cNvPr>
          <p:cNvSpPr>
            <a:spLocks noGrp="1"/>
          </p:cNvSpPr>
          <p:nvPr>
            <p:ph type="body" idx="1"/>
          </p:nvPr>
        </p:nvSpPr>
        <p:spPr>
          <a:xfrm>
            <a:off x="831850" y="4039566"/>
            <a:ext cx="10515600" cy="1772292"/>
          </a:xfrm>
        </p:spPr>
        <p:txBody>
          <a:bodyPr>
            <a:normAutofit/>
          </a:bodyPr>
          <a:lstStyle/>
          <a:p>
            <a:pPr algn="ctr"/>
            <a:r>
              <a:rPr lang="en-US" altLang="ja-JP" sz="2800" dirty="0">
                <a:solidFill>
                  <a:schemeClr val="tx1"/>
                </a:solidFill>
                <a:hlinkClick r:id="rId3" action="ppaction://hlinksldjump"/>
              </a:rPr>
              <a:t>Article 697</a:t>
            </a:r>
            <a:r>
              <a:rPr lang="en-US" altLang="ja-JP" sz="2800" dirty="0">
                <a:solidFill>
                  <a:schemeClr val="tx1"/>
                </a:solidFill>
                <a:ea typeface="Kochi Mincho"/>
                <a:hlinkClick r:id="rId3" action="ppaction://hlinksldjump"/>
              </a:rPr>
              <a:t> (Management of Business)</a:t>
            </a:r>
            <a:endParaRPr lang="en-US" altLang="ja-JP" sz="2800" dirty="0">
              <a:solidFill>
                <a:schemeClr val="tx1"/>
              </a:solidFill>
            </a:endParaRPr>
          </a:p>
          <a:p>
            <a:pPr algn="ctr"/>
            <a:r>
              <a:rPr lang="en-US" altLang="ja-JP" sz="2800" dirty="0">
                <a:solidFill>
                  <a:schemeClr val="tx1"/>
                </a:solidFill>
              </a:rPr>
              <a:t>Article 698(Urgent Management of Business)</a:t>
            </a:r>
          </a:p>
          <a:p>
            <a:pPr algn="ctr"/>
            <a:r>
              <a:rPr lang="en-US" altLang="ja-JP" sz="2800" dirty="0">
                <a:solidFill>
                  <a:schemeClr val="tx1"/>
                </a:solidFill>
              </a:rPr>
              <a:t>Article 700(Continuation of Management of Business by Managers)</a:t>
            </a:r>
            <a:endParaRPr lang="ja-JP" altLang="en-US" sz="2800" dirty="0">
              <a:solidFill>
                <a:schemeClr val="tx1"/>
              </a:solidFill>
            </a:endParaRPr>
          </a:p>
        </p:txBody>
      </p:sp>
      <p:sp>
        <p:nvSpPr>
          <p:cNvPr id="4" name="日付プレースホルダー 3">
            <a:extLst>
              <a:ext uri="{FF2B5EF4-FFF2-40B4-BE49-F238E27FC236}">
                <a16:creationId xmlns:a16="http://schemas.microsoft.com/office/drawing/2014/main" id="{1D4BBE5C-3BBA-4B8B-BD7E-09CE5CA1E844}"/>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D374C2C0-A971-4304-8383-D0A3CDB69111}"/>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679D7CA0-A114-49D9-A4DA-451041284A3E}"/>
              </a:ext>
            </a:extLst>
          </p:cNvPr>
          <p:cNvSpPr>
            <a:spLocks noGrp="1"/>
          </p:cNvSpPr>
          <p:nvPr>
            <p:ph type="sldNum" sz="quarter" idx="12"/>
          </p:nvPr>
        </p:nvSpPr>
        <p:spPr/>
        <p:txBody>
          <a:bodyPr/>
          <a:lstStyle/>
          <a:p>
            <a:fld id="{63BA93C4-2A5C-4B4B-B565-ADAA94AD8651}" type="slidenum">
              <a:rPr kumimoji="1" lang="ja-JP" altLang="en-US" smtClean="0"/>
              <a:t>46</a:t>
            </a:fld>
            <a:endParaRPr kumimoji="1" lang="ja-JP" altLang="en-US"/>
          </a:p>
        </p:txBody>
      </p:sp>
    </p:spTree>
    <p:extLst>
      <p:ext uri="{BB962C8B-B14F-4D97-AF65-F5344CB8AC3E}">
        <p14:creationId xmlns:p14="http://schemas.microsoft.com/office/powerpoint/2010/main" val="123602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1000"/>
                                        <p:tgtEl>
                                          <p:spTgt spid="8">
                                            <p:txEl>
                                              <p:pRg st="1" end="1"/>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1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6B5DC2-714C-4E3E-B533-23C3449719E1}"/>
              </a:ext>
            </a:extLst>
          </p:cNvPr>
          <p:cNvSpPr>
            <a:spLocks noGrp="1"/>
          </p:cNvSpPr>
          <p:nvPr>
            <p:ph type="title"/>
          </p:nvPr>
        </p:nvSpPr>
        <p:spPr/>
        <p:txBody>
          <a:bodyPr/>
          <a:lstStyle/>
          <a:p>
            <a:r>
              <a:rPr kumimoji="1" lang="en-US" altLang="ja-JP" dirty="0"/>
              <a:t>Applicable articles in </a:t>
            </a:r>
            <a:br>
              <a:rPr kumimoji="1" lang="en-US" altLang="ja-JP" dirty="0"/>
            </a:br>
            <a:r>
              <a:rPr kumimoji="1" lang="en-US" altLang="ja-JP" dirty="0" err="1"/>
              <a:t>Maizuru</a:t>
            </a:r>
            <a:r>
              <a:rPr kumimoji="1" lang="en-US" altLang="ja-JP" dirty="0"/>
              <a:t> City Grand Sumo </a:t>
            </a:r>
            <a:r>
              <a:rPr kumimoji="1" lang="en-US" altLang="ja-JP" dirty="0">
                <a:hlinkClick r:id="rId2" action="ppaction://hlinksldjump"/>
              </a:rPr>
              <a:t>Case (2018)</a:t>
            </a:r>
            <a:endParaRPr kumimoji="1" lang="ja-JP" altLang="en-US" dirty="0"/>
          </a:p>
        </p:txBody>
      </p:sp>
      <p:sp>
        <p:nvSpPr>
          <p:cNvPr id="3" name="コンテンツ プレースホルダー 2">
            <a:extLst>
              <a:ext uri="{FF2B5EF4-FFF2-40B4-BE49-F238E27FC236}">
                <a16:creationId xmlns:a16="http://schemas.microsoft.com/office/drawing/2014/main" id="{F7F183B7-7B21-4E94-BFEC-2D9C907E7637}"/>
              </a:ext>
            </a:extLst>
          </p:cNvPr>
          <p:cNvSpPr>
            <a:spLocks noGrp="1"/>
          </p:cNvSpPr>
          <p:nvPr>
            <p:ph idx="1"/>
          </p:nvPr>
        </p:nvSpPr>
        <p:spPr/>
        <p:txBody>
          <a:bodyPr>
            <a:normAutofit fontScale="92500" lnSpcReduction="20000"/>
          </a:bodyPr>
          <a:lstStyle/>
          <a:p>
            <a:r>
              <a:rPr lang="en-US" altLang="ja-JP" b="1" dirty="0">
                <a:solidFill>
                  <a:srgbClr val="000000"/>
                </a:solidFill>
                <a:effectLst/>
                <a:ea typeface="Kochi Mincho"/>
              </a:rPr>
              <a:t>Urgent</a:t>
            </a:r>
            <a:r>
              <a:rPr lang="en-US" altLang="ja-JP" dirty="0">
                <a:solidFill>
                  <a:srgbClr val="000000"/>
                </a:solidFill>
                <a:effectLst/>
                <a:ea typeface="Kochi Mincho"/>
              </a:rPr>
              <a:t> Management of Business</a:t>
            </a:r>
          </a:p>
          <a:p>
            <a:pPr lvl="1"/>
            <a:r>
              <a:rPr lang="en-US" altLang="ja-JP" dirty="0">
                <a:solidFill>
                  <a:srgbClr val="000000"/>
                </a:solidFill>
                <a:effectLst/>
                <a:ea typeface="Kochi Mincho"/>
              </a:rPr>
              <a:t>Article 698 </a:t>
            </a:r>
            <a:br>
              <a:rPr lang="en-US" altLang="ja-JP" dirty="0">
                <a:solidFill>
                  <a:srgbClr val="000000"/>
                </a:solidFill>
                <a:effectLst/>
                <a:ea typeface="Kochi Mincho"/>
              </a:rPr>
            </a:br>
            <a:r>
              <a:rPr lang="en-US" altLang="ja-JP" dirty="0">
                <a:solidFill>
                  <a:srgbClr val="000000"/>
                </a:solidFill>
                <a:effectLst/>
                <a:ea typeface="Kochi Mincho"/>
              </a:rPr>
              <a:t>If a Manager[</a:t>
            </a:r>
            <a:r>
              <a:rPr lang="en-US" altLang="ja-JP" dirty="0">
                <a:solidFill>
                  <a:schemeClr val="accent5">
                    <a:lumMod val="75000"/>
                  </a:schemeClr>
                </a:solidFill>
                <a:effectLst/>
                <a:ea typeface="Kochi Mincho"/>
              </a:rPr>
              <a:t>woman</a:t>
            </a:r>
            <a:r>
              <a:rPr lang="en-US" altLang="ja-JP" dirty="0">
                <a:solidFill>
                  <a:srgbClr val="000000"/>
                </a:solidFill>
                <a:effectLst/>
                <a:ea typeface="Kochi Mincho"/>
              </a:rPr>
              <a:t>] engages in the Management of Business[</a:t>
            </a:r>
            <a:r>
              <a:rPr lang="en-US" altLang="ja-JP" dirty="0">
                <a:solidFill>
                  <a:srgbClr val="0070C0"/>
                </a:solidFill>
                <a:ea typeface="Kochi Mincho"/>
              </a:rPr>
              <a:t>artificial </a:t>
            </a:r>
            <a:r>
              <a:rPr lang="en-US" altLang="ja-JP" dirty="0">
                <a:solidFill>
                  <a:srgbClr val="0070C0"/>
                </a:solidFill>
              </a:rPr>
              <a:t>respiration</a:t>
            </a:r>
            <a:r>
              <a:rPr lang="en-US" altLang="ja-JP" dirty="0">
                <a:solidFill>
                  <a:srgbClr val="000000"/>
                </a:solidFill>
                <a:effectLst/>
                <a:ea typeface="Kochi Mincho"/>
              </a:rPr>
              <a:t>] in order to allow a principal[</a:t>
            </a:r>
            <a:r>
              <a:rPr lang="en-US" altLang="ja-JP" dirty="0">
                <a:solidFill>
                  <a:schemeClr val="accent5">
                    <a:lumMod val="75000"/>
                  </a:schemeClr>
                </a:solidFill>
                <a:effectLst/>
                <a:ea typeface="Kochi Mincho"/>
              </a:rPr>
              <a:t>Mayer</a:t>
            </a:r>
            <a:r>
              <a:rPr lang="en-US" altLang="ja-JP" dirty="0">
                <a:solidFill>
                  <a:srgbClr val="000000"/>
                </a:solidFill>
                <a:effectLst/>
                <a:ea typeface="Kochi Mincho"/>
              </a:rPr>
              <a:t>] to escape imminent danger to the principal's person, reputation or property, the Manager[</a:t>
            </a:r>
            <a:r>
              <a:rPr lang="en-US" altLang="ja-JP" dirty="0">
                <a:solidFill>
                  <a:schemeClr val="accent5">
                    <a:lumMod val="75000"/>
                  </a:schemeClr>
                </a:solidFill>
                <a:effectLst/>
                <a:ea typeface="Kochi Mincho"/>
              </a:rPr>
              <a:t>woman</a:t>
            </a:r>
            <a:r>
              <a:rPr lang="en-US" altLang="ja-JP" dirty="0">
                <a:solidFill>
                  <a:srgbClr val="000000"/>
                </a:solidFill>
                <a:effectLst/>
                <a:ea typeface="Kochi Mincho"/>
              </a:rPr>
              <a:t>] shall not be liable to compensate for damages resulting from the same unless he/she has acted in bad faith or with gross negligence.</a:t>
            </a:r>
          </a:p>
          <a:p>
            <a:r>
              <a:rPr lang="en-US" altLang="ja-JP" b="1" dirty="0">
                <a:solidFill>
                  <a:srgbClr val="000000"/>
                </a:solidFill>
                <a:effectLst/>
                <a:ea typeface="Kochi Mincho"/>
              </a:rPr>
              <a:t>Continuation</a:t>
            </a:r>
            <a:r>
              <a:rPr lang="en-US" altLang="ja-JP" dirty="0">
                <a:solidFill>
                  <a:srgbClr val="000000"/>
                </a:solidFill>
                <a:effectLst/>
                <a:ea typeface="Kochi Mincho"/>
              </a:rPr>
              <a:t> of Management of Business by Managers</a:t>
            </a:r>
            <a:endParaRPr lang="en-US" altLang="ja-JP" dirty="0">
              <a:solidFill>
                <a:srgbClr val="000000"/>
              </a:solidFill>
              <a:ea typeface="Kochi Mincho"/>
            </a:endParaRPr>
          </a:p>
          <a:p>
            <a:pPr lvl="1"/>
            <a:r>
              <a:rPr lang="en-US" altLang="ja-JP" dirty="0">
                <a:solidFill>
                  <a:srgbClr val="000000"/>
                </a:solidFill>
                <a:effectLst/>
                <a:ea typeface="Kochi Mincho"/>
              </a:rPr>
              <a:t>Article 700 </a:t>
            </a:r>
            <a:br>
              <a:rPr lang="en-US" altLang="ja-JP" dirty="0">
                <a:solidFill>
                  <a:srgbClr val="000000"/>
                </a:solidFill>
                <a:effectLst/>
                <a:ea typeface="Kochi Mincho"/>
              </a:rPr>
            </a:br>
            <a:r>
              <a:rPr lang="en-US" altLang="ja-JP" dirty="0">
                <a:solidFill>
                  <a:srgbClr val="000000"/>
                </a:solidFill>
                <a:effectLst/>
                <a:ea typeface="Kochi Mincho"/>
              </a:rPr>
              <a:t>A Manager</a:t>
            </a:r>
            <a:r>
              <a:rPr lang="en-US" altLang="ja-JP" dirty="0">
                <a:solidFill>
                  <a:srgbClr val="000000"/>
                </a:solidFill>
                <a:ea typeface="Kochi Mincho"/>
              </a:rPr>
              <a:t>[</a:t>
            </a:r>
            <a:r>
              <a:rPr lang="en-US" altLang="ja-JP" dirty="0">
                <a:solidFill>
                  <a:srgbClr val="0070C0"/>
                </a:solidFill>
                <a:ea typeface="Kochi Mincho"/>
              </a:rPr>
              <a:t>woman</a:t>
            </a:r>
            <a:r>
              <a:rPr lang="en-US" altLang="ja-JP" dirty="0">
                <a:solidFill>
                  <a:srgbClr val="000000"/>
                </a:solidFill>
                <a:ea typeface="Kochi Mincho"/>
              </a:rPr>
              <a:t>]</a:t>
            </a:r>
            <a:r>
              <a:rPr lang="en-US" altLang="ja-JP" dirty="0">
                <a:solidFill>
                  <a:srgbClr val="000000"/>
                </a:solidFill>
                <a:effectLst/>
                <a:ea typeface="Kochi Mincho"/>
              </a:rPr>
              <a:t> must continue the Management of Business[</a:t>
            </a:r>
            <a:r>
              <a:rPr lang="en-US" altLang="ja-JP" dirty="0">
                <a:solidFill>
                  <a:srgbClr val="0070C0"/>
                </a:solidFill>
                <a:effectLst/>
                <a:ea typeface="Kochi Mincho"/>
              </a:rPr>
              <a:t>artificial </a:t>
            </a:r>
            <a:r>
              <a:rPr lang="en-US" altLang="ja-JP" dirty="0">
                <a:solidFill>
                  <a:srgbClr val="0070C0"/>
                </a:solidFill>
              </a:rPr>
              <a:t>respiration</a:t>
            </a:r>
            <a:r>
              <a:rPr lang="en-US" altLang="ja-JP" dirty="0">
                <a:solidFill>
                  <a:srgbClr val="000000"/>
                </a:solidFill>
                <a:effectLst/>
                <a:ea typeface="Kochi Mincho"/>
              </a:rPr>
              <a:t>] until the principal[</a:t>
            </a:r>
            <a:r>
              <a:rPr lang="en-US" altLang="ja-JP" dirty="0">
                <a:solidFill>
                  <a:srgbClr val="0070C0"/>
                </a:solidFill>
                <a:effectLst/>
                <a:ea typeface="Kochi Mincho"/>
              </a:rPr>
              <a:t>the </a:t>
            </a:r>
            <a:r>
              <a:rPr lang="en-US" altLang="ja-JP" dirty="0" err="1">
                <a:solidFill>
                  <a:srgbClr val="0070C0"/>
                </a:solidFill>
                <a:effectLst/>
                <a:ea typeface="Kochi Mincho"/>
              </a:rPr>
              <a:t>mayer</a:t>
            </a:r>
            <a:r>
              <a:rPr lang="en-US" altLang="ja-JP" dirty="0">
                <a:solidFill>
                  <a:srgbClr val="000000"/>
                </a:solidFill>
                <a:effectLst/>
                <a:ea typeface="Kochi Mincho"/>
              </a:rPr>
              <a:t>] or his/her heirs or legal </a:t>
            </a:r>
            <a:r>
              <a:rPr lang="en-US" altLang="ja-JP" dirty="0">
                <a:solidFill>
                  <a:srgbClr val="000000"/>
                </a:solidFill>
                <a:ea typeface="Kochi Mincho"/>
              </a:rPr>
              <a:t>representatives[</a:t>
            </a:r>
            <a:r>
              <a:rPr lang="en-US" altLang="ja-JP" dirty="0">
                <a:solidFill>
                  <a:srgbClr val="0070C0"/>
                </a:solidFill>
                <a:ea typeface="Kochi Mincho"/>
              </a:rPr>
              <a:t>male rescue team</a:t>
            </a:r>
            <a:r>
              <a:rPr lang="en-US" altLang="ja-JP" dirty="0">
                <a:solidFill>
                  <a:srgbClr val="000000"/>
                </a:solidFill>
                <a:ea typeface="Kochi Mincho"/>
              </a:rPr>
              <a:t>] </a:t>
            </a:r>
            <a:r>
              <a:rPr lang="en-US" altLang="ja-JP" dirty="0">
                <a:solidFill>
                  <a:srgbClr val="000000"/>
                </a:solidFill>
                <a:effectLst/>
                <a:ea typeface="Kochi Mincho"/>
              </a:rPr>
              <a:t>can undertake it; </a:t>
            </a:r>
          </a:p>
          <a:p>
            <a:pPr lvl="1"/>
            <a:r>
              <a:rPr lang="en-US" altLang="ja-JP" dirty="0">
                <a:solidFill>
                  <a:srgbClr val="000000"/>
                </a:solidFill>
                <a:effectLst/>
                <a:ea typeface="Kochi Mincho"/>
              </a:rPr>
              <a:t>provided, however, that this shall not apply in cases where it is evident that the continuation of the Management of Business is contrary to the intentions of the principal, or is disadvantageous to the principal.</a:t>
            </a:r>
          </a:p>
          <a:p>
            <a:endParaRPr kumimoji="1" lang="ja-JP" altLang="en-US" sz="3200" dirty="0"/>
          </a:p>
        </p:txBody>
      </p:sp>
      <p:sp>
        <p:nvSpPr>
          <p:cNvPr id="4" name="日付プレースホルダー 3">
            <a:extLst>
              <a:ext uri="{FF2B5EF4-FFF2-40B4-BE49-F238E27FC236}">
                <a16:creationId xmlns:a16="http://schemas.microsoft.com/office/drawing/2014/main" id="{C0C13D65-CA0C-4B10-A5A4-05E053FFB1C5}"/>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80B0897C-9F2A-44A0-8210-254EBF0DEA80}"/>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E56E8E95-3526-49AB-BF17-2BA8761DD48E}"/>
              </a:ext>
            </a:extLst>
          </p:cNvPr>
          <p:cNvSpPr>
            <a:spLocks noGrp="1"/>
          </p:cNvSpPr>
          <p:nvPr>
            <p:ph type="sldNum" sz="quarter" idx="12"/>
          </p:nvPr>
        </p:nvSpPr>
        <p:spPr/>
        <p:txBody>
          <a:bodyPr/>
          <a:lstStyle/>
          <a:p>
            <a:fld id="{63BA93C4-2A5C-4B4B-B565-ADAA94AD8651}" type="slidenum">
              <a:rPr kumimoji="1" lang="ja-JP" altLang="en-US" smtClean="0"/>
              <a:t>47</a:t>
            </a:fld>
            <a:endParaRPr kumimoji="1" lang="ja-JP" altLang="en-US"/>
          </a:p>
        </p:txBody>
      </p:sp>
    </p:spTree>
    <p:extLst>
      <p:ext uri="{BB962C8B-B14F-4D97-AF65-F5344CB8AC3E}">
        <p14:creationId xmlns:p14="http://schemas.microsoft.com/office/powerpoint/2010/main" val="311879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6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6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8A6F437-DE55-4A5C-869F-DA42CB2F11BC}"/>
              </a:ext>
            </a:extLst>
          </p:cNvPr>
          <p:cNvSpPr>
            <a:spLocks noGrp="1"/>
          </p:cNvSpPr>
          <p:nvPr>
            <p:ph type="title"/>
          </p:nvPr>
        </p:nvSpPr>
        <p:spPr>
          <a:xfrm>
            <a:off x="831850" y="1709739"/>
            <a:ext cx="10515600" cy="2352976"/>
          </a:xfrm>
        </p:spPr>
        <p:txBody>
          <a:bodyPr/>
          <a:lstStyle/>
          <a:p>
            <a:r>
              <a:rPr lang="en-US" altLang="ja-JP" dirty="0"/>
              <a:t>2. Silver Rule</a:t>
            </a:r>
            <a:endParaRPr lang="ja-JP" altLang="en-US" dirty="0"/>
          </a:p>
        </p:txBody>
      </p:sp>
      <p:sp>
        <p:nvSpPr>
          <p:cNvPr id="8" name="テキスト プレースホルダー 7">
            <a:extLst>
              <a:ext uri="{FF2B5EF4-FFF2-40B4-BE49-F238E27FC236}">
                <a16:creationId xmlns:a16="http://schemas.microsoft.com/office/drawing/2014/main" id="{1F02D88D-6C5A-4A7A-AD76-EC40403E8369}"/>
              </a:ext>
            </a:extLst>
          </p:cNvPr>
          <p:cNvSpPr>
            <a:spLocks noGrp="1"/>
          </p:cNvSpPr>
          <p:nvPr>
            <p:ph type="body" idx="1"/>
          </p:nvPr>
        </p:nvSpPr>
        <p:spPr>
          <a:xfrm>
            <a:off x="312420" y="4204494"/>
            <a:ext cx="11567160" cy="1500187"/>
          </a:xfrm>
        </p:spPr>
        <p:txBody>
          <a:bodyPr>
            <a:normAutofit/>
          </a:bodyPr>
          <a:lstStyle/>
          <a:p>
            <a:pPr marL="685800" algn="ctr"/>
            <a:r>
              <a:rPr lang="en-US" altLang="ja-JP" sz="2800" b="1" dirty="0">
                <a:solidFill>
                  <a:schemeClr val="tx1"/>
                </a:solidFill>
              </a:rPr>
              <a:t>Do not do unto others what you would not have done unto you.”</a:t>
            </a:r>
          </a:p>
          <a:p>
            <a:pPr marL="1143000" lvl="1" indent="-342900" algn="ctr">
              <a:buFont typeface="Wingdings" panose="05000000000000000000" pitchFamily="2" charset="2"/>
              <a:buChar char="n"/>
            </a:pPr>
            <a:r>
              <a:rPr lang="en-US" altLang="ja-JP" sz="2400" dirty="0">
                <a:solidFill>
                  <a:schemeClr val="tx1"/>
                </a:solidFill>
              </a:rPr>
              <a:t>The Analects of Confucius 15-24.</a:t>
            </a:r>
          </a:p>
        </p:txBody>
      </p:sp>
      <p:sp>
        <p:nvSpPr>
          <p:cNvPr id="4" name="日付プレースホルダー 3">
            <a:extLst>
              <a:ext uri="{FF2B5EF4-FFF2-40B4-BE49-F238E27FC236}">
                <a16:creationId xmlns:a16="http://schemas.microsoft.com/office/drawing/2014/main" id="{27E31D7F-9508-454D-B103-5F647484DB43}"/>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52E4893A-9AEA-4EC1-A511-E0F843B19AB3}"/>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F09B1940-472D-4D52-869D-1B89CAE11BDC}"/>
              </a:ext>
            </a:extLst>
          </p:cNvPr>
          <p:cNvSpPr>
            <a:spLocks noGrp="1"/>
          </p:cNvSpPr>
          <p:nvPr>
            <p:ph type="sldNum" sz="quarter" idx="12"/>
          </p:nvPr>
        </p:nvSpPr>
        <p:spPr/>
        <p:txBody>
          <a:bodyPr/>
          <a:lstStyle/>
          <a:p>
            <a:fld id="{63BA93C4-2A5C-4B4B-B565-ADAA94AD8651}" type="slidenum">
              <a:rPr kumimoji="1" lang="ja-JP" altLang="en-US" smtClean="0"/>
              <a:t>48</a:t>
            </a:fld>
            <a:endParaRPr kumimoji="1" lang="ja-JP" altLang="en-US"/>
          </a:p>
        </p:txBody>
      </p:sp>
    </p:spTree>
    <p:extLst>
      <p:ext uri="{BB962C8B-B14F-4D97-AF65-F5344CB8AC3E}">
        <p14:creationId xmlns:p14="http://schemas.microsoft.com/office/powerpoint/2010/main" val="43857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500"/>
                                        <p:tgtEl>
                                          <p:spTgt spid="8">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9DDE51A0-D9B6-4B52-AED6-294AEA6A3EF4}"/>
              </a:ext>
            </a:extLst>
          </p:cNvPr>
          <p:cNvSpPr>
            <a:spLocks noGrp="1"/>
          </p:cNvSpPr>
          <p:nvPr>
            <p:ph type="title"/>
          </p:nvPr>
        </p:nvSpPr>
        <p:spPr/>
        <p:txBody>
          <a:bodyPr>
            <a:normAutofit fontScale="90000"/>
          </a:bodyPr>
          <a:lstStyle/>
          <a:p>
            <a:r>
              <a:rPr lang="en-US" altLang="ja-JP" dirty="0"/>
              <a:t>(1) Case study2: </a:t>
            </a:r>
            <a:r>
              <a:rPr lang="ja-JP" altLang="en-US" sz="3100" dirty="0"/>
              <a:t>→</a:t>
            </a:r>
            <a:r>
              <a:rPr lang="en-US" altLang="ja-JP" sz="3100" dirty="0">
                <a:hlinkClick r:id="rId2" action="ppaction://hlinksldjump"/>
              </a:rPr>
              <a:t>Applicable</a:t>
            </a:r>
            <a:r>
              <a:rPr lang="ja-JP" altLang="en-US" sz="3100" dirty="0">
                <a:hlinkClick r:id="rId2" action="ppaction://hlinksldjump"/>
              </a:rPr>
              <a:t> </a:t>
            </a:r>
            <a:r>
              <a:rPr lang="en-US" altLang="ja-JP" sz="3100" dirty="0">
                <a:hlinkClick r:id="rId2" action="ppaction://hlinksldjump"/>
              </a:rPr>
              <a:t>law</a:t>
            </a:r>
            <a:br>
              <a:rPr lang="en-US" altLang="ja-JP" dirty="0"/>
            </a:br>
            <a:r>
              <a:rPr lang="en-US" altLang="ja-JP" dirty="0"/>
              <a:t>A self-driving car caused death of a pedestrian</a:t>
            </a:r>
            <a:endParaRPr lang="ja-JP" altLang="en-US" dirty="0"/>
          </a:p>
        </p:txBody>
      </p:sp>
      <p:sp>
        <p:nvSpPr>
          <p:cNvPr id="8" name="コンテンツ プレースホルダー 7">
            <a:extLst>
              <a:ext uri="{FF2B5EF4-FFF2-40B4-BE49-F238E27FC236}">
                <a16:creationId xmlns:a16="http://schemas.microsoft.com/office/drawing/2014/main" id="{60749F78-7B71-4ED7-AE60-3D7392EA5CC0}"/>
              </a:ext>
            </a:extLst>
          </p:cNvPr>
          <p:cNvSpPr>
            <a:spLocks noGrp="1"/>
          </p:cNvSpPr>
          <p:nvPr>
            <p:ph idx="1"/>
          </p:nvPr>
        </p:nvSpPr>
        <p:spPr>
          <a:xfrm>
            <a:off x="838200" y="1825625"/>
            <a:ext cx="8182232" cy="4351338"/>
          </a:xfrm>
        </p:spPr>
        <p:txBody>
          <a:bodyPr>
            <a:normAutofit fontScale="92500" lnSpcReduction="20000"/>
          </a:bodyPr>
          <a:lstStyle/>
          <a:p>
            <a:r>
              <a:rPr lang="en-US" altLang="ja-JP" dirty="0"/>
              <a:t>UBER Technologies, Inc., a car-hailing company(Y) in the United States, carried out a test drive of a self-driving car made by Volvo (Z) in Tempe, Arizona, in March 2018, hit and killed a pedestrian X (Elaine Hertzberg (49)) crossing a road by pushing a bicycle.</a:t>
            </a:r>
          </a:p>
          <a:p>
            <a:r>
              <a:rPr lang="en-US" altLang="ja-JP" dirty="0"/>
              <a:t>A safety driver in the car was charged with involuntary manslaughter in connection with the accident. At the time of the accident, Rafael Vasquez, a safety driver in a self-driving car, was watching "The Voice" according to investigators.</a:t>
            </a:r>
          </a:p>
          <a:p>
            <a:r>
              <a:rPr lang="en-US" altLang="ja-JP" dirty="0"/>
              <a:t>In civil cases, what responsibility does the manufacturer, owner, and driver of the self-driving car assume for X's death?</a:t>
            </a:r>
            <a:endParaRPr lang="ja-JP" altLang="en-US" dirty="0"/>
          </a:p>
        </p:txBody>
      </p:sp>
      <p:sp>
        <p:nvSpPr>
          <p:cNvPr id="4" name="日付プレースホルダー 3">
            <a:extLst>
              <a:ext uri="{FF2B5EF4-FFF2-40B4-BE49-F238E27FC236}">
                <a16:creationId xmlns:a16="http://schemas.microsoft.com/office/drawing/2014/main" id="{E245BD38-5C01-45C6-A7B5-B6AB4A6F92E5}"/>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0ADBE289-9127-4344-90BF-8E6178F89007}"/>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424F77BF-8E29-4A31-B70E-FCE58A566C22}"/>
              </a:ext>
            </a:extLst>
          </p:cNvPr>
          <p:cNvSpPr>
            <a:spLocks noGrp="1"/>
          </p:cNvSpPr>
          <p:nvPr>
            <p:ph type="sldNum" sz="quarter" idx="12"/>
          </p:nvPr>
        </p:nvSpPr>
        <p:spPr/>
        <p:txBody>
          <a:bodyPr/>
          <a:lstStyle/>
          <a:p>
            <a:fld id="{63BA93C4-2A5C-4B4B-B565-ADAA94AD8651}" type="slidenum">
              <a:rPr kumimoji="1" lang="ja-JP" altLang="en-US" smtClean="0"/>
              <a:t>49</a:t>
            </a:fld>
            <a:endParaRPr kumimoji="1" lang="ja-JP" altLang="en-US"/>
          </a:p>
        </p:txBody>
      </p:sp>
      <p:pic>
        <p:nvPicPr>
          <p:cNvPr id="10" name="図 9">
            <a:extLst>
              <a:ext uri="{FF2B5EF4-FFF2-40B4-BE49-F238E27FC236}">
                <a16:creationId xmlns:a16="http://schemas.microsoft.com/office/drawing/2014/main" id="{F6556A73-AC46-45C3-976F-917C47F6C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3427" y="2067782"/>
            <a:ext cx="2446637" cy="1844707"/>
          </a:xfrm>
          <a:prstGeom prst="rect">
            <a:avLst/>
          </a:prstGeom>
        </p:spPr>
      </p:pic>
      <p:sp>
        <p:nvSpPr>
          <p:cNvPr id="11" name="テキスト ボックス 10">
            <a:extLst>
              <a:ext uri="{FF2B5EF4-FFF2-40B4-BE49-F238E27FC236}">
                <a16:creationId xmlns:a16="http://schemas.microsoft.com/office/drawing/2014/main" id="{D703D2A2-60DE-4402-B08B-4CFF3BAFE593}"/>
              </a:ext>
            </a:extLst>
          </p:cNvPr>
          <p:cNvSpPr txBox="1"/>
          <p:nvPr/>
        </p:nvSpPr>
        <p:spPr>
          <a:xfrm>
            <a:off x="9255210" y="4164923"/>
            <a:ext cx="2323069" cy="646331"/>
          </a:xfrm>
          <a:prstGeom prst="rect">
            <a:avLst/>
          </a:prstGeom>
          <a:noFill/>
        </p:spPr>
        <p:txBody>
          <a:bodyPr wrap="square" rtlCol="0">
            <a:spAutoFit/>
          </a:bodyPr>
          <a:lstStyle/>
          <a:p>
            <a:r>
              <a:rPr kumimoji="1" lang="en-US" altLang="ja-JP" dirty="0"/>
              <a:t>https://www.businessinsider.jp/post-214243</a:t>
            </a:r>
            <a:endParaRPr kumimoji="1" lang="ja-JP" altLang="en-US" dirty="0"/>
          </a:p>
        </p:txBody>
      </p:sp>
    </p:spTree>
    <p:extLst>
      <p:ext uri="{BB962C8B-B14F-4D97-AF65-F5344CB8AC3E}">
        <p14:creationId xmlns:p14="http://schemas.microsoft.com/office/powerpoint/2010/main" val="245927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4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2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CF601A15-C0BD-4A69-97E2-18E6972192A8}"/>
              </a:ext>
            </a:extLst>
          </p:cNvPr>
          <p:cNvSpPr>
            <a:spLocks noGrp="1"/>
          </p:cNvSpPr>
          <p:nvPr>
            <p:ph type="title"/>
          </p:nvPr>
        </p:nvSpPr>
        <p:spPr>
          <a:xfrm>
            <a:off x="838200" y="365125"/>
            <a:ext cx="10515600" cy="939019"/>
          </a:xfrm>
        </p:spPr>
        <p:txBody>
          <a:bodyPr/>
          <a:lstStyle/>
          <a:p>
            <a:r>
              <a:rPr lang="en-US" altLang="ja-JP" dirty="0"/>
              <a:t>Self-Introduction (2/2)</a:t>
            </a:r>
            <a:endParaRPr lang="ja-JP" altLang="en-US" dirty="0"/>
          </a:p>
        </p:txBody>
      </p:sp>
      <p:sp>
        <p:nvSpPr>
          <p:cNvPr id="8" name="コンテンツ プレースホルダー 7">
            <a:extLst>
              <a:ext uri="{FF2B5EF4-FFF2-40B4-BE49-F238E27FC236}">
                <a16:creationId xmlns:a16="http://schemas.microsoft.com/office/drawing/2014/main" id="{6F294B8D-A288-41C2-A3BD-A4C635331510}"/>
              </a:ext>
            </a:extLst>
          </p:cNvPr>
          <p:cNvSpPr>
            <a:spLocks noGrp="1"/>
          </p:cNvSpPr>
          <p:nvPr>
            <p:ph sz="half" idx="1"/>
          </p:nvPr>
        </p:nvSpPr>
        <p:spPr>
          <a:xfrm>
            <a:off x="838199" y="1528997"/>
            <a:ext cx="6192187" cy="4647966"/>
          </a:xfrm>
        </p:spPr>
        <p:txBody>
          <a:bodyPr>
            <a:normAutofit lnSpcReduction="10000"/>
          </a:bodyPr>
          <a:lstStyle/>
          <a:p>
            <a:r>
              <a:rPr lang="en-US" altLang="ja-JP" dirty="0"/>
              <a:t>Since retiring in 2017, I have moved to Oita Prefecture where my parents live.</a:t>
            </a:r>
          </a:p>
          <a:p>
            <a:r>
              <a:rPr lang="en-US" altLang="ja-JP" dirty="0"/>
              <a:t>I have been conducting research on copyright law at the Graduate School of Intellectual Property Studies (correspondence course) of </a:t>
            </a:r>
            <a:r>
              <a:rPr lang="en-US" altLang="ja-JP" dirty="0" err="1"/>
              <a:t>Kibi</a:t>
            </a:r>
            <a:r>
              <a:rPr lang="en-US" altLang="ja-JP" dirty="0"/>
              <a:t> International University, </a:t>
            </a:r>
            <a:r>
              <a:rPr lang="en-US" altLang="ja-JP" dirty="0" err="1"/>
              <a:t>Junsei</a:t>
            </a:r>
            <a:r>
              <a:rPr lang="en-US" altLang="ja-JP" dirty="0"/>
              <a:t> </a:t>
            </a:r>
            <a:r>
              <a:rPr lang="en-US" altLang="ja-JP" dirty="0" err="1"/>
              <a:t>Gakuen</a:t>
            </a:r>
            <a:r>
              <a:rPr lang="en-US" altLang="ja-JP" dirty="0"/>
              <a:t>.</a:t>
            </a:r>
          </a:p>
          <a:p>
            <a:r>
              <a:rPr lang="en-US" altLang="ja-JP" dirty="0"/>
              <a:t>In addition, I am an intensive lecturer of  civil law for international students at Nagoya University Graduate School, and "Contract Law" at the Faculty of Law, Meiji </a:t>
            </a:r>
            <a:r>
              <a:rPr lang="en-US" altLang="ja-JP" dirty="0" err="1"/>
              <a:t>Gakuin</a:t>
            </a:r>
            <a:r>
              <a:rPr lang="en-US" altLang="ja-JP" dirty="0"/>
              <a:t> University.</a:t>
            </a:r>
            <a:endParaRPr lang="ja-JP" altLang="en-US" dirty="0"/>
          </a:p>
        </p:txBody>
      </p:sp>
      <p:sp>
        <p:nvSpPr>
          <p:cNvPr id="4" name="日付プレースホルダー 3">
            <a:extLst>
              <a:ext uri="{FF2B5EF4-FFF2-40B4-BE49-F238E27FC236}">
                <a16:creationId xmlns:a16="http://schemas.microsoft.com/office/drawing/2014/main" id="{F6AFDD2B-F1B5-4C84-B13A-2A3980734DD6}"/>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4DEA6919-498B-4C76-995B-3447132D31C4}"/>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93ED6928-F0CB-4347-8EDC-57009B7F2E0F}"/>
              </a:ext>
            </a:extLst>
          </p:cNvPr>
          <p:cNvSpPr>
            <a:spLocks noGrp="1"/>
          </p:cNvSpPr>
          <p:nvPr>
            <p:ph type="sldNum" sz="quarter" idx="12"/>
          </p:nvPr>
        </p:nvSpPr>
        <p:spPr/>
        <p:txBody>
          <a:bodyPr/>
          <a:lstStyle/>
          <a:p>
            <a:fld id="{63BA93C4-2A5C-4B4B-B565-ADAA94AD8651}" type="slidenum">
              <a:rPr kumimoji="1" lang="ja-JP" altLang="en-US" smtClean="0"/>
              <a:t>5</a:t>
            </a:fld>
            <a:endParaRPr kumimoji="1" lang="ja-JP" altLang="en-US"/>
          </a:p>
        </p:txBody>
      </p:sp>
      <p:pic>
        <p:nvPicPr>
          <p:cNvPr id="12" name="図 11">
            <a:extLst>
              <a:ext uri="{FF2B5EF4-FFF2-40B4-BE49-F238E27FC236}">
                <a16:creationId xmlns:a16="http://schemas.microsoft.com/office/drawing/2014/main" id="{E14023DA-A7D9-41AE-AD4E-A0268AA90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955" y="1603933"/>
            <a:ext cx="2967365" cy="2605918"/>
          </a:xfrm>
          <a:prstGeom prst="rect">
            <a:avLst/>
          </a:prstGeom>
          <a:effectLst>
            <a:outerShdw blurRad="50800" dist="50800" dir="5400000" algn="ctr" rotWithShape="0">
              <a:srgbClr val="000000">
                <a:alpha val="0"/>
              </a:srgbClr>
            </a:outerShdw>
          </a:effectLst>
        </p:spPr>
      </p:pic>
      <p:pic>
        <p:nvPicPr>
          <p:cNvPr id="13" name="図 12">
            <a:extLst>
              <a:ext uri="{FF2B5EF4-FFF2-40B4-BE49-F238E27FC236}">
                <a16:creationId xmlns:a16="http://schemas.microsoft.com/office/drawing/2014/main" id="{5EB663EC-47A6-476E-B779-9E0DD39441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9482" y="3576638"/>
            <a:ext cx="3251735" cy="243880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305312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up)">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up)">
                                      <p:cBhvr>
                                        <p:cTn id="22"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5A498A86-64DC-439D-B57E-6D564D1BEDD5}"/>
              </a:ext>
            </a:extLst>
          </p:cNvPr>
          <p:cNvSpPr>
            <a:spLocks noGrp="1"/>
          </p:cNvSpPr>
          <p:nvPr>
            <p:ph type="title"/>
          </p:nvPr>
        </p:nvSpPr>
        <p:spPr>
          <a:xfrm>
            <a:off x="831850" y="1709738"/>
            <a:ext cx="10515600" cy="2295103"/>
          </a:xfrm>
        </p:spPr>
        <p:txBody>
          <a:bodyPr/>
          <a:lstStyle/>
          <a:p>
            <a:r>
              <a:rPr lang="en-US" altLang="ja-JP" dirty="0"/>
              <a:t>(2) Moral Code</a:t>
            </a:r>
            <a:endParaRPr lang="ja-JP" altLang="en-US" dirty="0"/>
          </a:p>
        </p:txBody>
      </p:sp>
      <p:sp>
        <p:nvSpPr>
          <p:cNvPr id="8" name="テキスト プレースホルダー 7">
            <a:extLst>
              <a:ext uri="{FF2B5EF4-FFF2-40B4-BE49-F238E27FC236}">
                <a16:creationId xmlns:a16="http://schemas.microsoft.com/office/drawing/2014/main" id="{B17D64B5-FB76-4130-A6AA-52A2593E5518}"/>
              </a:ext>
            </a:extLst>
          </p:cNvPr>
          <p:cNvSpPr>
            <a:spLocks noGrp="1"/>
          </p:cNvSpPr>
          <p:nvPr>
            <p:ph type="body" idx="1"/>
          </p:nvPr>
        </p:nvSpPr>
        <p:spPr>
          <a:xfrm>
            <a:off x="831850" y="4224338"/>
            <a:ext cx="10515600" cy="1500187"/>
          </a:xfrm>
        </p:spPr>
        <p:txBody>
          <a:bodyPr>
            <a:normAutofit lnSpcReduction="10000"/>
          </a:bodyPr>
          <a:lstStyle/>
          <a:p>
            <a:pPr marL="685800" algn="ctr"/>
            <a:r>
              <a:rPr lang="en-US" altLang="ja-JP" sz="2800" dirty="0">
                <a:solidFill>
                  <a:schemeClr val="tx1"/>
                </a:solidFill>
              </a:rPr>
              <a:t>Zi Gong asked, “Is there any words that I have to obey my whole life?” Confucius replied, “It is thoughtfulness. </a:t>
            </a:r>
            <a:r>
              <a:rPr lang="en-US" altLang="ja-JP" sz="2800" b="1" dirty="0">
                <a:solidFill>
                  <a:schemeClr val="tx1"/>
                </a:solidFill>
              </a:rPr>
              <a:t>Do not do unto others what you would not have done unto you.”</a:t>
            </a:r>
          </a:p>
          <a:p>
            <a:pPr marL="1143000" lvl="1" indent="-342900" algn="ctr">
              <a:buFont typeface="Wingdings" panose="05000000000000000000" pitchFamily="2" charset="2"/>
              <a:buChar char="n"/>
            </a:pPr>
            <a:r>
              <a:rPr lang="en-US" altLang="ja-JP" sz="2400" dirty="0">
                <a:solidFill>
                  <a:schemeClr val="tx1"/>
                </a:solidFill>
              </a:rPr>
              <a:t>The Analects of Confucius 15-24.</a:t>
            </a:r>
          </a:p>
        </p:txBody>
      </p:sp>
      <p:sp>
        <p:nvSpPr>
          <p:cNvPr id="4" name="日付プレースホルダー 3">
            <a:extLst>
              <a:ext uri="{FF2B5EF4-FFF2-40B4-BE49-F238E27FC236}">
                <a16:creationId xmlns:a16="http://schemas.microsoft.com/office/drawing/2014/main" id="{06DEF8A5-43C3-49AD-B068-F9856599669B}"/>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EA9E8334-28D6-4DB7-8881-148A8A9BF22A}"/>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F7067E83-6180-416A-A26A-428425788346}"/>
              </a:ext>
            </a:extLst>
          </p:cNvPr>
          <p:cNvSpPr>
            <a:spLocks noGrp="1"/>
          </p:cNvSpPr>
          <p:nvPr>
            <p:ph type="sldNum" sz="quarter" idx="12"/>
          </p:nvPr>
        </p:nvSpPr>
        <p:spPr/>
        <p:txBody>
          <a:bodyPr/>
          <a:lstStyle/>
          <a:p>
            <a:fld id="{63BA93C4-2A5C-4B4B-B565-ADAA94AD8651}" type="slidenum">
              <a:rPr kumimoji="1" lang="ja-JP" altLang="en-US" smtClean="0"/>
              <a:t>50</a:t>
            </a:fld>
            <a:endParaRPr kumimoji="1" lang="ja-JP" altLang="en-US"/>
          </a:p>
        </p:txBody>
      </p:sp>
    </p:spTree>
    <p:extLst>
      <p:ext uri="{BB962C8B-B14F-4D97-AF65-F5344CB8AC3E}">
        <p14:creationId xmlns:p14="http://schemas.microsoft.com/office/powerpoint/2010/main" val="213791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3000"/>
                                        <p:tgtEl>
                                          <p:spTgt spid="8">
                                            <p:txEl>
                                              <p:pRg st="0" end="0"/>
                                            </p:txEl>
                                          </p:spTgt>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FEB84D-EBAB-4528-888F-0A09E9677938}"/>
              </a:ext>
            </a:extLst>
          </p:cNvPr>
          <p:cNvSpPr>
            <a:spLocks noGrp="1"/>
          </p:cNvSpPr>
          <p:nvPr>
            <p:ph type="title"/>
          </p:nvPr>
        </p:nvSpPr>
        <p:spPr>
          <a:xfrm>
            <a:off x="831850" y="1709739"/>
            <a:ext cx="10515600" cy="2352976"/>
          </a:xfrm>
        </p:spPr>
        <p:txBody>
          <a:bodyPr/>
          <a:lstStyle/>
          <a:p>
            <a:r>
              <a:rPr kumimoji="1" lang="en-US" altLang="ja-JP" dirty="0"/>
              <a:t>(3) Law</a:t>
            </a:r>
            <a:endParaRPr kumimoji="1" lang="ja-JP" altLang="en-US" dirty="0"/>
          </a:p>
        </p:txBody>
      </p:sp>
      <p:sp>
        <p:nvSpPr>
          <p:cNvPr id="3" name="テキスト プレースホルダー 2">
            <a:extLst>
              <a:ext uri="{FF2B5EF4-FFF2-40B4-BE49-F238E27FC236}">
                <a16:creationId xmlns:a16="http://schemas.microsoft.com/office/drawing/2014/main" id="{90B24D53-9FB0-481C-973C-FA0792C9F41F}"/>
              </a:ext>
            </a:extLst>
          </p:cNvPr>
          <p:cNvSpPr>
            <a:spLocks noGrp="1"/>
          </p:cNvSpPr>
          <p:nvPr>
            <p:ph type="body" idx="1"/>
          </p:nvPr>
        </p:nvSpPr>
        <p:spPr>
          <a:xfrm>
            <a:off x="831850" y="4311663"/>
            <a:ext cx="10515600" cy="1500187"/>
          </a:xfrm>
        </p:spPr>
        <p:txBody>
          <a:bodyPr>
            <a:normAutofit/>
          </a:bodyPr>
          <a:lstStyle/>
          <a:p>
            <a:pPr algn="ctr"/>
            <a:r>
              <a:rPr kumimoji="1" lang="en-US" altLang="ja-JP" sz="2800" dirty="0">
                <a:solidFill>
                  <a:schemeClr val="tx1"/>
                </a:solidFill>
              </a:rPr>
              <a:t>French Civil Code (1804)</a:t>
            </a:r>
          </a:p>
          <a:p>
            <a:pPr algn="ctr"/>
            <a:r>
              <a:rPr lang="en-US" altLang="ja-JP" sz="2800" dirty="0">
                <a:solidFill>
                  <a:schemeClr val="tx1"/>
                </a:solidFill>
              </a:rPr>
              <a:t>German Civil Code (1900)</a:t>
            </a:r>
          </a:p>
          <a:p>
            <a:pPr algn="ctr"/>
            <a:r>
              <a:rPr kumimoji="1" lang="en-US" altLang="ja-JP" sz="2800" dirty="0">
                <a:solidFill>
                  <a:schemeClr val="tx1"/>
                </a:solidFill>
              </a:rPr>
              <a:t>Japanese Civil Code (</a:t>
            </a:r>
            <a:r>
              <a:rPr lang="en-US" altLang="ja-JP" sz="2800" dirty="0">
                <a:solidFill>
                  <a:schemeClr val="tx1"/>
                </a:solidFill>
              </a:rPr>
              <a:t>1898)</a:t>
            </a:r>
            <a:endParaRPr kumimoji="1" lang="en-US" altLang="ja-JP" sz="2800" dirty="0">
              <a:solidFill>
                <a:schemeClr val="tx1"/>
              </a:solidFill>
            </a:endParaRPr>
          </a:p>
        </p:txBody>
      </p:sp>
      <p:sp>
        <p:nvSpPr>
          <p:cNvPr id="4" name="日付プレースホルダー 3">
            <a:extLst>
              <a:ext uri="{FF2B5EF4-FFF2-40B4-BE49-F238E27FC236}">
                <a16:creationId xmlns:a16="http://schemas.microsoft.com/office/drawing/2014/main" id="{E23F9507-D9EC-4345-8DFD-80D9A2115620}"/>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D51FDFAB-CFDE-4C1C-88BD-D6850536E1B2}"/>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818C687D-BDC5-4B84-9324-8F921912F1F6}"/>
              </a:ext>
            </a:extLst>
          </p:cNvPr>
          <p:cNvSpPr>
            <a:spLocks noGrp="1"/>
          </p:cNvSpPr>
          <p:nvPr>
            <p:ph type="sldNum" sz="quarter" idx="12"/>
          </p:nvPr>
        </p:nvSpPr>
        <p:spPr/>
        <p:txBody>
          <a:bodyPr/>
          <a:lstStyle/>
          <a:p>
            <a:fld id="{63BA93C4-2A5C-4B4B-B565-ADAA94AD8651}" type="slidenum">
              <a:rPr kumimoji="1" lang="ja-JP" altLang="en-US" smtClean="0"/>
              <a:t>51</a:t>
            </a:fld>
            <a:endParaRPr kumimoji="1" lang="ja-JP" altLang="en-US"/>
          </a:p>
        </p:txBody>
      </p:sp>
    </p:spTree>
    <p:extLst>
      <p:ext uri="{BB962C8B-B14F-4D97-AF65-F5344CB8AC3E}">
        <p14:creationId xmlns:p14="http://schemas.microsoft.com/office/powerpoint/2010/main" val="373531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61951E1-5354-4F7F-B537-8A24BA8C0810}"/>
              </a:ext>
            </a:extLst>
          </p:cNvPr>
          <p:cNvSpPr>
            <a:spLocks noGrp="1"/>
          </p:cNvSpPr>
          <p:nvPr>
            <p:ph type="title"/>
          </p:nvPr>
        </p:nvSpPr>
        <p:spPr/>
        <p:txBody>
          <a:bodyPr/>
          <a:lstStyle/>
          <a:p>
            <a:r>
              <a:rPr lang="en-US" altLang="ja-JP" dirty="0"/>
              <a:t>French Civil Code(1804)</a:t>
            </a:r>
            <a:endParaRPr lang="ja-JP" altLang="en-US" dirty="0"/>
          </a:p>
        </p:txBody>
      </p:sp>
      <p:sp>
        <p:nvSpPr>
          <p:cNvPr id="7" name="コンテンツ プレースホルダー 6">
            <a:extLst>
              <a:ext uri="{FF2B5EF4-FFF2-40B4-BE49-F238E27FC236}">
                <a16:creationId xmlns:a16="http://schemas.microsoft.com/office/drawing/2014/main" id="{1924AF7A-3C1B-4B5E-BA9D-E4B93EB47E72}"/>
              </a:ext>
            </a:extLst>
          </p:cNvPr>
          <p:cNvSpPr>
            <a:spLocks noGrp="1"/>
          </p:cNvSpPr>
          <p:nvPr>
            <p:ph idx="1"/>
          </p:nvPr>
        </p:nvSpPr>
        <p:spPr/>
        <p:txBody>
          <a:bodyPr>
            <a:normAutofit fontScale="77500" lnSpcReduction="20000"/>
          </a:bodyPr>
          <a:lstStyle/>
          <a:p>
            <a:pPr eaLnBrk="1" hangingPunct="1">
              <a:lnSpc>
                <a:spcPct val="120000"/>
              </a:lnSpc>
            </a:pPr>
            <a:r>
              <a:rPr lang="en-US" altLang="ja-JP" sz="3600" dirty="0"/>
              <a:t>Art. 1382 (Civil responsibility in general)</a:t>
            </a:r>
            <a:endParaRPr lang="en-GB" altLang="ja-JP" sz="3600" dirty="0"/>
          </a:p>
          <a:p>
            <a:pPr lvl="1" eaLnBrk="1" hangingPunct="1">
              <a:lnSpc>
                <a:spcPct val="120000"/>
              </a:lnSpc>
            </a:pPr>
            <a:r>
              <a:rPr lang="en-GB" altLang="ja-JP" sz="3200" dirty="0"/>
              <a:t>Any act whatever of man, which causes damage to another, obliges the one by whose fault it occurred, to compensate it.</a:t>
            </a:r>
            <a:r>
              <a:rPr lang="en-US" altLang="ja-JP" sz="3200" dirty="0"/>
              <a:t> </a:t>
            </a:r>
          </a:p>
          <a:p>
            <a:pPr lvl="2" eaLnBrk="1" hangingPunct="1">
              <a:lnSpc>
                <a:spcPct val="120000"/>
              </a:lnSpc>
            </a:pPr>
            <a:r>
              <a:rPr lang="en-US" altLang="ja-JP" sz="2800" dirty="0"/>
              <a:t>Tout fait </a:t>
            </a:r>
            <a:r>
              <a:rPr lang="en-US" altLang="ja-JP" sz="2800" dirty="0" err="1"/>
              <a:t>quelconque</a:t>
            </a:r>
            <a:r>
              <a:rPr lang="en-US" altLang="ja-JP" sz="2800" dirty="0"/>
              <a:t> de </a:t>
            </a:r>
            <a:r>
              <a:rPr lang="en-US" altLang="ja-JP" sz="2800" dirty="0" err="1"/>
              <a:t>l'homme</a:t>
            </a:r>
            <a:r>
              <a:rPr lang="en-US" altLang="ja-JP" sz="2800" dirty="0"/>
              <a:t>, qui cause a autrui un </a:t>
            </a:r>
            <a:r>
              <a:rPr lang="en-US" altLang="ja-JP" sz="2800" dirty="0" err="1"/>
              <a:t>dommage</a:t>
            </a:r>
            <a:r>
              <a:rPr lang="en-US" altLang="ja-JP" sz="2800" dirty="0"/>
              <a:t>, oblige </a:t>
            </a:r>
            <a:r>
              <a:rPr lang="en-US" altLang="ja-JP" sz="2800" dirty="0" err="1"/>
              <a:t>celui</a:t>
            </a:r>
            <a:r>
              <a:rPr lang="en-US" altLang="ja-JP" sz="2800" dirty="0"/>
              <a:t> par la </a:t>
            </a:r>
            <a:r>
              <a:rPr lang="en-US" altLang="ja-JP" sz="2800" dirty="0" err="1"/>
              <a:t>faute</a:t>
            </a:r>
            <a:r>
              <a:rPr lang="en-US" altLang="ja-JP" sz="2800" dirty="0"/>
              <a:t> </a:t>
            </a:r>
            <a:r>
              <a:rPr lang="en-US" altLang="ja-JP" sz="2800" dirty="0" err="1"/>
              <a:t>duquel</a:t>
            </a:r>
            <a:r>
              <a:rPr lang="en-US" altLang="ja-JP" sz="2800" dirty="0"/>
              <a:t> il </a:t>
            </a:r>
            <a:r>
              <a:rPr lang="en-US" altLang="ja-JP" sz="2800" dirty="0" err="1"/>
              <a:t>est</a:t>
            </a:r>
            <a:r>
              <a:rPr lang="en-US" altLang="ja-JP" sz="2800" dirty="0"/>
              <a:t> </a:t>
            </a:r>
            <a:r>
              <a:rPr lang="en-US" altLang="ja-JP" sz="2800" dirty="0" err="1"/>
              <a:t>arriv</a:t>
            </a:r>
            <a:r>
              <a:rPr lang="en-US" altLang="ja-JP" sz="2800" dirty="0" err="1">
                <a:cs typeface="Tahoma" pitchFamily="34" charset="0"/>
              </a:rPr>
              <a:t>é</a:t>
            </a:r>
            <a:r>
              <a:rPr lang="en-US" altLang="ja-JP" sz="2800" dirty="0"/>
              <a:t>, a le </a:t>
            </a:r>
            <a:r>
              <a:rPr lang="en-US" altLang="ja-JP" sz="2800" dirty="0" err="1"/>
              <a:t>r</a:t>
            </a:r>
            <a:r>
              <a:rPr lang="en-US" altLang="ja-JP" sz="2800" dirty="0" err="1">
                <a:cs typeface="Tahoma" pitchFamily="34" charset="0"/>
              </a:rPr>
              <a:t>é</a:t>
            </a:r>
            <a:r>
              <a:rPr lang="en-US" altLang="ja-JP" sz="2800" dirty="0" err="1"/>
              <a:t>parer</a:t>
            </a:r>
            <a:r>
              <a:rPr lang="en-US" altLang="ja-JP" sz="2800" dirty="0"/>
              <a:t>. </a:t>
            </a:r>
            <a:endParaRPr lang="en-US" altLang="ja-JP" sz="2800" dirty="0">
              <a:cs typeface="Tahoma" pitchFamily="34" charset="0"/>
            </a:endParaRPr>
          </a:p>
          <a:p>
            <a:pPr eaLnBrk="1" hangingPunct="1">
              <a:lnSpc>
                <a:spcPct val="120000"/>
              </a:lnSpc>
            </a:pPr>
            <a:r>
              <a:rPr lang="en-US" altLang="ja-JP" sz="3600" dirty="0"/>
              <a:t>Characteristics</a:t>
            </a:r>
          </a:p>
          <a:p>
            <a:pPr lvl="1" eaLnBrk="1" hangingPunct="1">
              <a:lnSpc>
                <a:spcPct val="120000"/>
              </a:lnSpc>
            </a:pPr>
            <a:r>
              <a:rPr lang="en-US" altLang="ja-JP" sz="3200" dirty="0"/>
              <a:t>There is no term of right in this provision.</a:t>
            </a:r>
          </a:p>
          <a:p>
            <a:pPr lvl="1" eaLnBrk="1" hangingPunct="1">
              <a:lnSpc>
                <a:spcPct val="120000"/>
              </a:lnSpc>
            </a:pPr>
            <a:r>
              <a:rPr lang="en-US" altLang="ja-JP" sz="3200" dirty="0"/>
              <a:t>It means that all of rights and legal interests can be compensated.</a:t>
            </a:r>
          </a:p>
          <a:p>
            <a:pPr lvl="1" eaLnBrk="1" hangingPunct="1">
              <a:lnSpc>
                <a:spcPct val="120000"/>
              </a:lnSpc>
            </a:pPr>
            <a:r>
              <a:rPr lang="en-US" altLang="ja-JP" sz="3200" dirty="0"/>
              <a:t>Prerequisite</a:t>
            </a:r>
            <a:r>
              <a:rPr lang="ja-JP" altLang="en-US" sz="3200" dirty="0"/>
              <a:t> </a:t>
            </a:r>
            <a:r>
              <a:rPr lang="en-US" altLang="ja-JP" sz="3200" dirty="0"/>
              <a:t>is only 3: fault, damage, and causation between fault and damage.</a:t>
            </a:r>
          </a:p>
        </p:txBody>
      </p:sp>
      <p:sp>
        <p:nvSpPr>
          <p:cNvPr id="3" name="日付プレースホルダー 2">
            <a:extLst>
              <a:ext uri="{FF2B5EF4-FFF2-40B4-BE49-F238E27FC236}">
                <a16:creationId xmlns:a16="http://schemas.microsoft.com/office/drawing/2014/main" id="{36CB5646-24D8-4344-B3E6-F3103F5E045C}"/>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38BD0737-8B4A-4020-941C-0B5C70AFBFF5}"/>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8A0AB916-8933-4479-B8D2-275FF8A4463C}"/>
              </a:ext>
            </a:extLst>
          </p:cNvPr>
          <p:cNvSpPr>
            <a:spLocks noGrp="1"/>
          </p:cNvSpPr>
          <p:nvPr>
            <p:ph type="sldNum" sz="quarter" idx="12"/>
          </p:nvPr>
        </p:nvSpPr>
        <p:spPr/>
        <p:txBody>
          <a:bodyPr/>
          <a:lstStyle/>
          <a:p>
            <a:fld id="{63BA93C4-2A5C-4B4B-B565-ADAA94AD8651}" type="slidenum">
              <a:rPr kumimoji="1" lang="ja-JP" altLang="en-US" smtClean="0"/>
              <a:t>52</a:t>
            </a:fld>
            <a:endParaRPr kumimoji="1" lang="ja-JP" altLang="en-US"/>
          </a:p>
        </p:txBody>
      </p:sp>
    </p:spTree>
    <p:extLst>
      <p:ext uri="{BB962C8B-B14F-4D97-AF65-F5344CB8AC3E}">
        <p14:creationId xmlns:p14="http://schemas.microsoft.com/office/powerpoint/2010/main" val="429005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17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1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75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left)">
                                      <p:cBhvr>
                                        <p:cTn id="22" dur="10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up)">
                                      <p:cBhvr>
                                        <p:cTn id="27" dur="1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47679B-AB24-47CD-A4F6-3F8113BF2861}"/>
              </a:ext>
            </a:extLst>
          </p:cNvPr>
          <p:cNvSpPr>
            <a:spLocks noGrp="1"/>
          </p:cNvSpPr>
          <p:nvPr>
            <p:ph type="title"/>
          </p:nvPr>
        </p:nvSpPr>
        <p:spPr/>
        <p:txBody>
          <a:bodyPr/>
          <a:lstStyle/>
          <a:p>
            <a:r>
              <a:rPr lang="en-US" altLang="ja-JP" dirty="0"/>
              <a:t>German Civil Code(1900) </a:t>
            </a:r>
            <a:endParaRPr kumimoji="1" lang="ja-JP" altLang="en-US" dirty="0"/>
          </a:p>
        </p:txBody>
      </p:sp>
      <p:sp>
        <p:nvSpPr>
          <p:cNvPr id="3" name="コンテンツ プレースホルダー 2">
            <a:extLst>
              <a:ext uri="{FF2B5EF4-FFF2-40B4-BE49-F238E27FC236}">
                <a16:creationId xmlns:a16="http://schemas.microsoft.com/office/drawing/2014/main" id="{0EF07DEB-42D1-4A92-9301-19B69D992B12}"/>
              </a:ext>
            </a:extLst>
          </p:cNvPr>
          <p:cNvSpPr>
            <a:spLocks noGrp="1"/>
          </p:cNvSpPr>
          <p:nvPr>
            <p:ph idx="1"/>
          </p:nvPr>
        </p:nvSpPr>
        <p:spPr/>
        <p:txBody>
          <a:bodyPr>
            <a:normAutofit fontScale="92500" lnSpcReduction="20000"/>
          </a:bodyPr>
          <a:lstStyle/>
          <a:p>
            <a:pPr eaLnBrk="1" hangingPunct="1">
              <a:lnSpc>
                <a:spcPct val="110000"/>
              </a:lnSpc>
            </a:pPr>
            <a:r>
              <a:rPr lang="en-US" altLang="ja-JP" sz="3200" dirty="0"/>
              <a:t>§ 823 (Duty to compensate for damage)</a:t>
            </a:r>
          </a:p>
          <a:p>
            <a:pPr lvl="1" eaLnBrk="1" hangingPunct="1">
              <a:lnSpc>
                <a:spcPct val="110000"/>
              </a:lnSpc>
            </a:pPr>
            <a:r>
              <a:rPr lang="en-US" altLang="ja-JP" sz="2800" dirty="0"/>
              <a:t>(1) A person who, </a:t>
            </a:r>
            <a:r>
              <a:rPr lang="en-US" altLang="ja-JP" sz="2800" dirty="0" err="1"/>
              <a:t>wilfully</a:t>
            </a:r>
            <a:r>
              <a:rPr lang="en-US" altLang="ja-JP" sz="2800" dirty="0"/>
              <a:t> or negligently, unlawfully injures the life, body, health, freedom, property or other right of another is bound to compensate him for any damage arising therefrom.</a:t>
            </a:r>
          </a:p>
          <a:p>
            <a:pPr lvl="2" eaLnBrk="1" hangingPunct="1">
              <a:lnSpc>
                <a:spcPct val="110000"/>
              </a:lnSpc>
            </a:pPr>
            <a:r>
              <a:rPr lang="en-US" altLang="ja-JP" sz="2800" dirty="0"/>
              <a:t>(1) </a:t>
            </a:r>
            <a:r>
              <a:rPr lang="en-US" altLang="ja-JP" sz="2800" dirty="0" err="1"/>
              <a:t>Wer</a:t>
            </a:r>
            <a:r>
              <a:rPr lang="en-US" altLang="ja-JP" sz="2800" dirty="0"/>
              <a:t> </a:t>
            </a:r>
            <a:r>
              <a:rPr lang="en-US" altLang="ja-JP" sz="2800" dirty="0" err="1"/>
              <a:t>vorsaetzlich</a:t>
            </a:r>
            <a:r>
              <a:rPr lang="en-US" altLang="ja-JP" sz="2800" dirty="0"/>
              <a:t> </a:t>
            </a:r>
            <a:r>
              <a:rPr lang="en-US" altLang="ja-JP" sz="2800" dirty="0" err="1"/>
              <a:t>oder</a:t>
            </a:r>
            <a:r>
              <a:rPr lang="en-US" altLang="ja-JP" sz="2800" dirty="0"/>
              <a:t> </a:t>
            </a:r>
            <a:r>
              <a:rPr lang="en-US" altLang="ja-JP" sz="2800" dirty="0" err="1"/>
              <a:t>fahrlaessig</a:t>
            </a:r>
            <a:r>
              <a:rPr lang="en-US" altLang="ja-JP" sz="2800" dirty="0"/>
              <a:t> das Leben, den </a:t>
            </a:r>
            <a:r>
              <a:rPr lang="en-US" altLang="ja-JP" sz="2800" dirty="0" err="1"/>
              <a:t>Koerper</a:t>
            </a:r>
            <a:r>
              <a:rPr lang="en-US" altLang="ja-JP" sz="2800" dirty="0"/>
              <a:t>, die Gesundheit, die </a:t>
            </a:r>
            <a:r>
              <a:rPr lang="en-US" altLang="ja-JP" sz="2800" dirty="0" err="1"/>
              <a:t>Freiheit</a:t>
            </a:r>
            <a:r>
              <a:rPr lang="en-US" altLang="ja-JP" sz="2800" dirty="0"/>
              <a:t>, das </a:t>
            </a:r>
            <a:r>
              <a:rPr lang="en-US" altLang="ja-JP" sz="2800" dirty="0" err="1"/>
              <a:t>Eigentum</a:t>
            </a:r>
            <a:r>
              <a:rPr lang="en-US" altLang="ja-JP" sz="2800" dirty="0"/>
              <a:t> </a:t>
            </a:r>
            <a:r>
              <a:rPr lang="en-US" altLang="ja-JP" sz="2800" dirty="0" err="1"/>
              <a:t>oder</a:t>
            </a:r>
            <a:r>
              <a:rPr lang="en-US" altLang="ja-JP" sz="2800" dirty="0"/>
              <a:t> </a:t>
            </a:r>
            <a:r>
              <a:rPr lang="en-US" altLang="ja-JP" sz="2800" dirty="0" err="1"/>
              <a:t>ein</a:t>
            </a:r>
            <a:r>
              <a:rPr lang="en-US" altLang="ja-JP" sz="2800" dirty="0"/>
              <a:t> </a:t>
            </a:r>
            <a:r>
              <a:rPr lang="en-US" altLang="ja-JP" sz="2800" dirty="0" err="1"/>
              <a:t>sonstigers</a:t>
            </a:r>
            <a:r>
              <a:rPr lang="en-US" altLang="ja-JP" sz="2800" dirty="0"/>
              <a:t> </a:t>
            </a:r>
            <a:r>
              <a:rPr lang="en-US" altLang="ja-JP" sz="2800" dirty="0" err="1"/>
              <a:t>Recht</a:t>
            </a:r>
            <a:r>
              <a:rPr lang="en-US" altLang="ja-JP" sz="2800" dirty="0"/>
              <a:t> </a:t>
            </a:r>
            <a:r>
              <a:rPr lang="en-US" altLang="ja-JP" sz="2800" dirty="0" err="1"/>
              <a:t>eines</a:t>
            </a:r>
            <a:r>
              <a:rPr lang="en-US" altLang="ja-JP" sz="2800" dirty="0"/>
              <a:t> </a:t>
            </a:r>
            <a:r>
              <a:rPr lang="en-US" altLang="ja-JP" sz="2800" dirty="0" err="1"/>
              <a:t>anderen</a:t>
            </a:r>
            <a:r>
              <a:rPr lang="en-US" altLang="ja-JP" sz="2800" dirty="0"/>
              <a:t> </a:t>
            </a:r>
            <a:r>
              <a:rPr lang="en-US" altLang="ja-JP" sz="2800" dirty="0" err="1"/>
              <a:t>widerrechtlich</a:t>
            </a:r>
            <a:r>
              <a:rPr lang="en-US" altLang="ja-JP" sz="2800" dirty="0"/>
              <a:t> </a:t>
            </a:r>
            <a:r>
              <a:rPr lang="en-US" altLang="ja-JP" sz="2800" dirty="0" err="1"/>
              <a:t>verletzt</a:t>
            </a:r>
            <a:r>
              <a:rPr lang="en-US" altLang="ja-JP" sz="2800" dirty="0"/>
              <a:t>, </a:t>
            </a:r>
            <a:r>
              <a:rPr lang="en-US" altLang="ja-JP" sz="2800" dirty="0" err="1"/>
              <a:t>ist</a:t>
            </a:r>
            <a:r>
              <a:rPr lang="en-US" altLang="ja-JP" sz="2800" dirty="0"/>
              <a:t> dem </a:t>
            </a:r>
            <a:r>
              <a:rPr lang="en-US" altLang="ja-JP" sz="2800" dirty="0" err="1"/>
              <a:t>anderen</a:t>
            </a:r>
            <a:r>
              <a:rPr lang="en-US" altLang="ja-JP" sz="2800" dirty="0"/>
              <a:t> </a:t>
            </a:r>
            <a:r>
              <a:rPr lang="en-US" altLang="ja-JP" sz="2800" dirty="0" err="1"/>
              <a:t>zum</a:t>
            </a:r>
            <a:r>
              <a:rPr lang="en-US" altLang="ja-JP" sz="2800" dirty="0"/>
              <a:t> Ersatz des </a:t>
            </a:r>
            <a:r>
              <a:rPr lang="en-US" altLang="ja-JP" sz="2800" dirty="0" err="1"/>
              <a:t>daraus</a:t>
            </a:r>
            <a:r>
              <a:rPr lang="en-US" altLang="ja-JP" sz="2800" dirty="0"/>
              <a:t> </a:t>
            </a:r>
            <a:r>
              <a:rPr lang="en-US" altLang="ja-JP" sz="2800" dirty="0" err="1"/>
              <a:t>entstehenden</a:t>
            </a:r>
            <a:r>
              <a:rPr lang="en-US" altLang="ja-JP" sz="2800" dirty="0"/>
              <a:t> </a:t>
            </a:r>
            <a:r>
              <a:rPr lang="en-US" altLang="ja-JP" sz="2800" dirty="0" err="1"/>
              <a:t>Schadens</a:t>
            </a:r>
            <a:r>
              <a:rPr lang="en-US" altLang="ja-JP" sz="2800" dirty="0"/>
              <a:t> </a:t>
            </a:r>
            <a:r>
              <a:rPr lang="en-US" altLang="ja-JP" sz="2800" dirty="0" err="1"/>
              <a:t>verpflichtet</a:t>
            </a:r>
            <a:r>
              <a:rPr lang="en-US" altLang="ja-JP" sz="2800" dirty="0"/>
              <a:t>. </a:t>
            </a:r>
            <a:endParaRPr lang="en-US" altLang="ja-JP" sz="2400" dirty="0"/>
          </a:p>
          <a:p>
            <a:pPr eaLnBrk="1" hangingPunct="1">
              <a:lnSpc>
                <a:spcPct val="110000"/>
              </a:lnSpc>
            </a:pPr>
            <a:r>
              <a:rPr lang="en-US" altLang="ja-JP" sz="3200" dirty="0"/>
              <a:t>Characteristics</a:t>
            </a:r>
          </a:p>
          <a:p>
            <a:pPr lvl="1" eaLnBrk="1" hangingPunct="1">
              <a:lnSpc>
                <a:spcPct val="110000"/>
              </a:lnSpc>
            </a:pPr>
            <a:r>
              <a:rPr lang="en-US" altLang="ja-JP" sz="2800" dirty="0"/>
              <a:t>Limited list of rights: Pure economic loss is excluded.</a:t>
            </a:r>
          </a:p>
        </p:txBody>
      </p:sp>
      <p:sp>
        <p:nvSpPr>
          <p:cNvPr id="4" name="日付プレースホルダー 3">
            <a:extLst>
              <a:ext uri="{FF2B5EF4-FFF2-40B4-BE49-F238E27FC236}">
                <a16:creationId xmlns:a16="http://schemas.microsoft.com/office/drawing/2014/main" id="{66132CEF-9676-4057-98A1-C1A1944EA290}"/>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3E2F93DA-DBF8-41D6-BD4F-2307A1825CB2}"/>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8DC4F5A9-BEBA-4BB3-A0E9-78ACDDCB04AB}"/>
              </a:ext>
            </a:extLst>
          </p:cNvPr>
          <p:cNvSpPr>
            <a:spLocks noGrp="1"/>
          </p:cNvSpPr>
          <p:nvPr>
            <p:ph type="sldNum" sz="quarter" idx="12"/>
          </p:nvPr>
        </p:nvSpPr>
        <p:spPr/>
        <p:txBody>
          <a:bodyPr/>
          <a:lstStyle/>
          <a:p>
            <a:fld id="{63BA93C4-2A5C-4B4B-B565-ADAA94AD8651}" type="slidenum">
              <a:rPr kumimoji="1" lang="ja-JP" altLang="en-US" smtClean="0"/>
              <a:t>53</a:t>
            </a:fld>
            <a:endParaRPr kumimoji="1" lang="ja-JP" altLang="en-US"/>
          </a:p>
        </p:txBody>
      </p:sp>
    </p:spTree>
    <p:extLst>
      <p:ext uri="{BB962C8B-B14F-4D97-AF65-F5344CB8AC3E}">
        <p14:creationId xmlns:p14="http://schemas.microsoft.com/office/powerpoint/2010/main" val="416945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3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3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A64424-9B1C-47D0-8136-905D41E2C060}"/>
              </a:ext>
            </a:extLst>
          </p:cNvPr>
          <p:cNvSpPr>
            <a:spLocks noGrp="1"/>
          </p:cNvSpPr>
          <p:nvPr>
            <p:ph type="title"/>
          </p:nvPr>
        </p:nvSpPr>
        <p:spPr/>
        <p:txBody>
          <a:bodyPr/>
          <a:lstStyle/>
          <a:p>
            <a:r>
              <a:rPr kumimoji="1" lang="en-US" altLang="ja-JP" dirty="0"/>
              <a:t>Japanese Civil Code (1896)</a:t>
            </a:r>
            <a:endParaRPr kumimoji="1" lang="ja-JP" altLang="en-US" dirty="0"/>
          </a:p>
        </p:txBody>
      </p:sp>
      <p:sp>
        <p:nvSpPr>
          <p:cNvPr id="3" name="コンテンツ プレースホルダー 2">
            <a:extLst>
              <a:ext uri="{FF2B5EF4-FFF2-40B4-BE49-F238E27FC236}">
                <a16:creationId xmlns:a16="http://schemas.microsoft.com/office/drawing/2014/main" id="{21856FD1-E567-4DFD-A709-933FCC5144DE}"/>
              </a:ext>
            </a:extLst>
          </p:cNvPr>
          <p:cNvSpPr>
            <a:spLocks noGrp="1"/>
          </p:cNvSpPr>
          <p:nvPr>
            <p:ph idx="1"/>
          </p:nvPr>
        </p:nvSpPr>
        <p:spPr/>
        <p:txBody>
          <a:bodyPr>
            <a:normAutofit/>
          </a:bodyPr>
          <a:lstStyle/>
          <a:p>
            <a:r>
              <a:rPr lang="en-US" altLang="ja-JP" sz="4400" dirty="0"/>
              <a:t>Article 709 (Tort in general - compensation for damage)</a:t>
            </a:r>
          </a:p>
          <a:p>
            <a:pPr lvl="1"/>
            <a:r>
              <a:rPr lang="en-US" altLang="ja-JP" sz="4000" dirty="0"/>
              <a:t>A person who has intentionally or negligently infringed </a:t>
            </a:r>
            <a:r>
              <a:rPr lang="en-US" altLang="ja-JP" sz="4000" b="1" dirty="0">
                <a:solidFill>
                  <a:srgbClr val="002060"/>
                </a:solidFill>
              </a:rPr>
              <a:t>any right of others, or legally protected interest of others</a:t>
            </a:r>
            <a:r>
              <a:rPr lang="en-US" altLang="ja-JP" sz="4000" dirty="0"/>
              <a:t>, shall be liable to compensate any damages resulting in consequence.</a:t>
            </a:r>
          </a:p>
        </p:txBody>
      </p:sp>
      <p:sp>
        <p:nvSpPr>
          <p:cNvPr id="4" name="日付プレースホルダー 3">
            <a:extLst>
              <a:ext uri="{FF2B5EF4-FFF2-40B4-BE49-F238E27FC236}">
                <a16:creationId xmlns:a16="http://schemas.microsoft.com/office/drawing/2014/main" id="{CBA97989-35F5-479E-B5ED-2BB36C00AEBE}"/>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DB582D12-BCF2-4954-9CA8-FB778C2619FA}"/>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14FCB390-C4E2-4672-95E2-4EFA4A624EA4}"/>
              </a:ext>
            </a:extLst>
          </p:cNvPr>
          <p:cNvSpPr>
            <a:spLocks noGrp="1"/>
          </p:cNvSpPr>
          <p:nvPr>
            <p:ph type="sldNum" sz="quarter" idx="12"/>
          </p:nvPr>
        </p:nvSpPr>
        <p:spPr/>
        <p:txBody>
          <a:bodyPr/>
          <a:lstStyle/>
          <a:p>
            <a:fld id="{63BA93C4-2A5C-4B4B-B565-ADAA94AD8651}" type="slidenum">
              <a:rPr kumimoji="1" lang="ja-JP" altLang="en-US" smtClean="0"/>
              <a:t>54</a:t>
            </a:fld>
            <a:endParaRPr kumimoji="1" lang="ja-JP" altLang="en-US"/>
          </a:p>
        </p:txBody>
      </p:sp>
    </p:spTree>
    <p:extLst>
      <p:ext uri="{BB962C8B-B14F-4D97-AF65-F5344CB8AC3E}">
        <p14:creationId xmlns:p14="http://schemas.microsoft.com/office/powerpoint/2010/main" val="36345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4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916A0466-9FCF-41FA-8C16-4236F4A76793}"/>
              </a:ext>
            </a:extLst>
          </p:cNvPr>
          <p:cNvSpPr>
            <a:spLocks noGrp="1"/>
          </p:cNvSpPr>
          <p:nvPr>
            <p:ph type="title"/>
          </p:nvPr>
        </p:nvSpPr>
        <p:spPr>
          <a:xfrm>
            <a:off x="838200" y="365125"/>
            <a:ext cx="10515600" cy="995155"/>
          </a:xfrm>
        </p:spPr>
        <p:txBody>
          <a:bodyPr>
            <a:normAutofit fontScale="90000"/>
          </a:bodyPr>
          <a:lstStyle/>
          <a:p>
            <a:r>
              <a:rPr kumimoji="1" lang="en-US" altLang="ja-JP" b="1" dirty="0">
                <a:latin typeface="Times New Roman" panose="02020603050405020304" pitchFamily="18" charset="0"/>
                <a:cs typeface="Times New Roman" panose="02020603050405020304" pitchFamily="18" charset="0"/>
              </a:rPr>
              <a:t>Difference between </a:t>
            </a:r>
            <a:br>
              <a:rPr kumimoji="1" lang="en-US" altLang="ja-JP" b="1" dirty="0">
                <a:latin typeface="Times New Roman" panose="02020603050405020304" pitchFamily="18" charset="0"/>
                <a:cs typeface="Times New Roman" panose="02020603050405020304" pitchFamily="18" charset="0"/>
              </a:rPr>
            </a:br>
            <a:r>
              <a:rPr kumimoji="1" lang="en-US" altLang="ja-JP" b="1" dirty="0">
                <a:latin typeface="Times New Roman" panose="02020603050405020304" pitchFamily="18" charset="0"/>
                <a:cs typeface="Times New Roman" panose="02020603050405020304" pitchFamily="18" charset="0"/>
              </a:rPr>
              <a:t>Criminal law and Civil law</a:t>
            </a:r>
            <a:endParaRPr lang="ja-JP" altLang="en-US" b="1" dirty="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BB084078-5BE3-491F-A8A3-086BA3F294B4}"/>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C976541D-4DDA-4810-9C03-E658A8479862}"/>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3ED33A1C-E246-4BEE-99FB-66C709C557FB}"/>
              </a:ext>
            </a:extLst>
          </p:cNvPr>
          <p:cNvSpPr>
            <a:spLocks noGrp="1"/>
          </p:cNvSpPr>
          <p:nvPr>
            <p:ph type="sldNum" sz="quarter" idx="12"/>
          </p:nvPr>
        </p:nvSpPr>
        <p:spPr/>
        <p:txBody>
          <a:bodyPr/>
          <a:lstStyle/>
          <a:p>
            <a:fld id="{63BA93C4-2A5C-4B4B-B565-ADAA94AD8651}" type="slidenum">
              <a:rPr kumimoji="1" lang="ja-JP" altLang="en-US" smtClean="0"/>
              <a:t>55</a:t>
            </a:fld>
            <a:endParaRPr kumimoji="1" lang="ja-JP" altLang="en-US"/>
          </a:p>
        </p:txBody>
      </p:sp>
      <p:sp>
        <p:nvSpPr>
          <p:cNvPr id="8" name="円/楕円 6">
            <a:extLst>
              <a:ext uri="{FF2B5EF4-FFF2-40B4-BE49-F238E27FC236}">
                <a16:creationId xmlns:a16="http://schemas.microsoft.com/office/drawing/2014/main" id="{37F06095-6674-4F16-A5C7-D57DC7A39531}"/>
              </a:ext>
            </a:extLst>
          </p:cNvPr>
          <p:cNvSpPr/>
          <p:nvPr/>
        </p:nvSpPr>
        <p:spPr>
          <a:xfrm>
            <a:off x="6096959" y="2130123"/>
            <a:ext cx="2638366" cy="3600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7">
            <a:extLst>
              <a:ext uri="{FF2B5EF4-FFF2-40B4-BE49-F238E27FC236}">
                <a16:creationId xmlns:a16="http://schemas.microsoft.com/office/drawing/2014/main" id="{1A0D02C5-61E7-4F35-84A3-3347F167EE5F}"/>
              </a:ext>
            </a:extLst>
          </p:cNvPr>
          <p:cNvSpPr txBox="1">
            <a:spLocks/>
          </p:cNvSpPr>
          <p:nvPr/>
        </p:nvSpPr>
        <p:spPr>
          <a:xfrm>
            <a:off x="1884221" y="1554059"/>
            <a:ext cx="4040188" cy="669752"/>
          </a:xfrm>
          <a:prstGeom prst="rect">
            <a:avLst/>
          </a:prstGeom>
        </p:spPr>
        <p:txBody>
          <a:bodyPr anchor="ct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Century Gothic" panose="020B0502020202020204" pitchFamily="34" charset="0"/>
                <a:ea typeface="+mn-ea"/>
                <a:cs typeface="+mn-cs"/>
              </a:defRPr>
            </a:lvl2pPr>
            <a:lvl3pPr marL="1257300" indent="-3429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None/>
            </a:pPr>
            <a:r>
              <a:rPr lang="en-US" altLang="ja-JP" sz="2000" dirty="0"/>
              <a:t>Criminal law</a:t>
            </a:r>
            <a:br>
              <a:rPr lang="en-US" altLang="ja-JP" sz="2000" dirty="0"/>
            </a:br>
            <a:r>
              <a:rPr lang="ja-JP" altLang="en-US" sz="2000" dirty="0"/>
              <a:t>（</a:t>
            </a:r>
            <a:r>
              <a:rPr lang="en-US" altLang="ja-JP" sz="2000" dirty="0"/>
              <a:t>Legality principle</a:t>
            </a:r>
            <a:r>
              <a:rPr lang="ja-JP" altLang="en-US" sz="2000" dirty="0"/>
              <a:t>）</a:t>
            </a:r>
          </a:p>
        </p:txBody>
      </p:sp>
      <p:sp>
        <p:nvSpPr>
          <p:cNvPr id="10" name="テキスト プレースホルダー 9">
            <a:extLst>
              <a:ext uri="{FF2B5EF4-FFF2-40B4-BE49-F238E27FC236}">
                <a16:creationId xmlns:a16="http://schemas.microsoft.com/office/drawing/2014/main" id="{73487D9A-AECF-4FB1-96C6-D60519AA862C}"/>
              </a:ext>
            </a:extLst>
          </p:cNvPr>
          <p:cNvSpPr txBox="1">
            <a:spLocks/>
          </p:cNvSpPr>
          <p:nvPr/>
        </p:nvSpPr>
        <p:spPr>
          <a:xfrm>
            <a:off x="6072046" y="1554059"/>
            <a:ext cx="4041775" cy="669752"/>
          </a:xfrm>
          <a:prstGeom prst="rect">
            <a:avLst/>
          </a:prstGeom>
        </p:spPr>
        <p:txBody>
          <a:bodyPr anchor="ct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Century Gothic" panose="020B0502020202020204" pitchFamily="34" charset="0"/>
                <a:ea typeface="+mn-ea"/>
                <a:cs typeface="+mn-cs"/>
              </a:defRPr>
            </a:lvl2pPr>
            <a:lvl3pPr marL="1257300" indent="-3429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None/>
            </a:pPr>
            <a:r>
              <a:rPr lang="en-US" altLang="ja-JP" sz="2000" dirty="0"/>
              <a:t>Civil law (Remedy)</a:t>
            </a:r>
          </a:p>
        </p:txBody>
      </p:sp>
      <p:sp>
        <p:nvSpPr>
          <p:cNvPr id="11" name="円/楕円 9">
            <a:extLst>
              <a:ext uri="{FF2B5EF4-FFF2-40B4-BE49-F238E27FC236}">
                <a16:creationId xmlns:a16="http://schemas.microsoft.com/office/drawing/2014/main" id="{CF0CEE61-D1A7-4427-80A9-14B77FD3F553}"/>
              </a:ext>
            </a:extLst>
          </p:cNvPr>
          <p:cNvSpPr/>
          <p:nvPr/>
        </p:nvSpPr>
        <p:spPr>
          <a:xfrm>
            <a:off x="1750549" y="2366499"/>
            <a:ext cx="1708044" cy="914400"/>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b="1" dirty="0"/>
              <a:t>Type of Crime:</a:t>
            </a:r>
          </a:p>
          <a:p>
            <a:pPr algn="ctr"/>
            <a:r>
              <a:rPr kumimoji="1" lang="en-US" altLang="ja-JP" b="1" dirty="0"/>
              <a:t>Assault</a:t>
            </a:r>
            <a:endParaRPr kumimoji="1" lang="ja-JP" altLang="en-US" b="1" dirty="0"/>
          </a:p>
        </p:txBody>
      </p:sp>
      <p:sp>
        <p:nvSpPr>
          <p:cNvPr id="12" name="円/楕円 10">
            <a:extLst>
              <a:ext uri="{FF2B5EF4-FFF2-40B4-BE49-F238E27FC236}">
                <a16:creationId xmlns:a16="http://schemas.microsoft.com/office/drawing/2014/main" id="{4D57B2FF-A6D1-4628-92B4-04DCC6231A2D}"/>
              </a:ext>
            </a:extLst>
          </p:cNvPr>
          <p:cNvSpPr/>
          <p:nvPr/>
        </p:nvSpPr>
        <p:spPr>
          <a:xfrm>
            <a:off x="1750549" y="4598747"/>
            <a:ext cx="1708044" cy="914400"/>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b="1" dirty="0"/>
              <a:t>Type of Crime:</a:t>
            </a:r>
          </a:p>
          <a:p>
            <a:pPr algn="ctr"/>
            <a:r>
              <a:rPr lang="en-US" altLang="ja-JP" b="1" dirty="0"/>
              <a:t>Battery</a:t>
            </a:r>
            <a:endParaRPr kumimoji="1" lang="ja-JP" altLang="en-US" b="1" dirty="0"/>
          </a:p>
        </p:txBody>
      </p:sp>
      <p:sp>
        <p:nvSpPr>
          <p:cNvPr id="13" name="円/楕円 11">
            <a:extLst>
              <a:ext uri="{FF2B5EF4-FFF2-40B4-BE49-F238E27FC236}">
                <a16:creationId xmlns:a16="http://schemas.microsoft.com/office/drawing/2014/main" id="{86682250-17C3-484A-ACD0-850CD05BF9D8}"/>
              </a:ext>
            </a:extLst>
          </p:cNvPr>
          <p:cNvSpPr/>
          <p:nvPr/>
        </p:nvSpPr>
        <p:spPr>
          <a:xfrm>
            <a:off x="1750549" y="3473123"/>
            <a:ext cx="1283278" cy="914400"/>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b="1" dirty="0"/>
              <a:t>The other type</a:t>
            </a:r>
            <a:endParaRPr kumimoji="1" lang="ja-JP" altLang="en-US" b="1" dirty="0"/>
          </a:p>
        </p:txBody>
      </p:sp>
      <p:sp>
        <p:nvSpPr>
          <p:cNvPr id="14" name="正方形/長方形 13">
            <a:extLst>
              <a:ext uri="{FF2B5EF4-FFF2-40B4-BE49-F238E27FC236}">
                <a16:creationId xmlns:a16="http://schemas.microsoft.com/office/drawing/2014/main" id="{EB370948-9F1E-4872-97BA-175B23A39DAD}"/>
              </a:ext>
            </a:extLst>
          </p:cNvPr>
          <p:cNvSpPr/>
          <p:nvPr/>
        </p:nvSpPr>
        <p:spPr>
          <a:xfrm>
            <a:off x="4479174" y="3473123"/>
            <a:ext cx="1455579" cy="914400"/>
          </a:xfrm>
          <a:prstGeom prst="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000" b="1" dirty="0"/>
              <a:t>Punishment</a:t>
            </a:r>
            <a:endParaRPr kumimoji="1" lang="ja-JP" altLang="en-US" sz="2000" b="1" dirty="0"/>
          </a:p>
        </p:txBody>
      </p:sp>
      <p:cxnSp>
        <p:nvCxnSpPr>
          <p:cNvPr id="15" name="直線矢印コネクタ 14">
            <a:extLst>
              <a:ext uri="{FF2B5EF4-FFF2-40B4-BE49-F238E27FC236}">
                <a16:creationId xmlns:a16="http://schemas.microsoft.com/office/drawing/2014/main" id="{A77CDB3B-6170-4CAD-B29C-74539D9E11D2}"/>
              </a:ext>
            </a:extLst>
          </p:cNvPr>
          <p:cNvCxnSpPr>
            <a:stCxn id="11" idx="6"/>
            <a:endCxn id="14" idx="1"/>
          </p:cNvCxnSpPr>
          <p:nvPr/>
        </p:nvCxnSpPr>
        <p:spPr>
          <a:xfrm>
            <a:off x="3458593" y="2823699"/>
            <a:ext cx="1020581" cy="11066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A48D1E8B-9DD2-4DC2-9D60-220071839B54}"/>
              </a:ext>
            </a:extLst>
          </p:cNvPr>
          <p:cNvCxnSpPr>
            <a:stCxn id="12" idx="6"/>
            <a:endCxn id="14" idx="1"/>
          </p:cNvCxnSpPr>
          <p:nvPr/>
        </p:nvCxnSpPr>
        <p:spPr>
          <a:xfrm flipV="1">
            <a:off x="3458593" y="3930323"/>
            <a:ext cx="1020581" cy="11256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669ED041-0DE9-4A34-9E94-817B8BE92D19}"/>
              </a:ext>
            </a:extLst>
          </p:cNvPr>
          <p:cNvCxnSpPr>
            <a:stCxn id="13" idx="6"/>
          </p:cNvCxnSpPr>
          <p:nvPr/>
        </p:nvCxnSpPr>
        <p:spPr>
          <a:xfrm>
            <a:off x="3012657" y="3930323"/>
            <a:ext cx="46574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乗算記号 17">
            <a:extLst>
              <a:ext uri="{FF2B5EF4-FFF2-40B4-BE49-F238E27FC236}">
                <a16:creationId xmlns:a16="http://schemas.microsoft.com/office/drawing/2014/main" id="{3A5C495A-D6C0-44C9-8F7A-E62762D0DD97}"/>
              </a:ext>
            </a:extLst>
          </p:cNvPr>
          <p:cNvSpPr/>
          <p:nvPr/>
        </p:nvSpPr>
        <p:spPr>
          <a:xfrm>
            <a:off x="3105835" y="3321790"/>
            <a:ext cx="1309010" cy="1217066"/>
          </a:xfrm>
          <a:prstGeom prst="mathMultiply">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Not guilty</a:t>
            </a:r>
            <a:endParaRPr kumimoji="1" lang="ja-JP" altLang="en-US" b="1" dirty="0"/>
          </a:p>
        </p:txBody>
      </p:sp>
      <p:sp>
        <p:nvSpPr>
          <p:cNvPr id="19" name="円/楕円 17">
            <a:extLst>
              <a:ext uri="{FF2B5EF4-FFF2-40B4-BE49-F238E27FC236}">
                <a16:creationId xmlns:a16="http://schemas.microsoft.com/office/drawing/2014/main" id="{E9860E9A-0528-4D87-8E39-E47F01C3CC2F}"/>
              </a:ext>
            </a:extLst>
          </p:cNvPr>
          <p:cNvSpPr/>
          <p:nvPr/>
        </p:nvSpPr>
        <p:spPr>
          <a:xfrm>
            <a:off x="6575085" y="2366499"/>
            <a:ext cx="1708044" cy="914400"/>
          </a:xfrm>
          <a:prstGeom prst="ellipse">
            <a:avLst/>
          </a:prstGeom>
          <a:solidFill>
            <a:schemeClr val="accent5">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b="1" dirty="0"/>
              <a:t>Type of torts: Assault</a:t>
            </a:r>
            <a:endParaRPr kumimoji="1" lang="ja-JP" altLang="en-US" b="1" dirty="0"/>
          </a:p>
        </p:txBody>
      </p:sp>
      <p:sp>
        <p:nvSpPr>
          <p:cNvPr id="20" name="円/楕円 18">
            <a:extLst>
              <a:ext uri="{FF2B5EF4-FFF2-40B4-BE49-F238E27FC236}">
                <a16:creationId xmlns:a16="http://schemas.microsoft.com/office/drawing/2014/main" id="{8725E7B4-36F9-4727-A4C7-C5374E84087D}"/>
              </a:ext>
            </a:extLst>
          </p:cNvPr>
          <p:cNvSpPr/>
          <p:nvPr/>
        </p:nvSpPr>
        <p:spPr>
          <a:xfrm>
            <a:off x="6575085" y="4598747"/>
            <a:ext cx="1708044" cy="914400"/>
          </a:xfrm>
          <a:prstGeom prst="ellipse">
            <a:avLst/>
          </a:prstGeom>
          <a:solidFill>
            <a:schemeClr val="accent5">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b="1" dirty="0"/>
              <a:t>Type of torts: Battery</a:t>
            </a:r>
            <a:endParaRPr kumimoji="1" lang="ja-JP" altLang="en-US" b="1" dirty="0"/>
          </a:p>
        </p:txBody>
      </p:sp>
      <p:sp>
        <p:nvSpPr>
          <p:cNvPr id="21" name="円/楕円 19">
            <a:extLst>
              <a:ext uri="{FF2B5EF4-FFF2-40B4-BE49-F238E27FC236}">
                <a16:creationId xmlns:a16="http://schemas.microsoft.com/office/drawing/2014/main" id="{864A1118-A212-489B-9F97-1D5D44431E82}"/>
              </a:ext>
            </a:extLst>
          </p:cNvPr>
          <p:cNvSpPr/>
          <p:nvPr/>
        </p:nvSpPr>
        <p:spPr>
          <a:xfrm>
            <a:off x="6875983" y="3473123"/>
            <a:ext cx="1283278" cy="914400"/>
          </a:xfrm>
          <a:prstGeom prst="ellipse">
            <a:avLst/>
          </a:prstGeom>
          <a:solidFill>
            <a:schemeClr val="accent5">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b="1" dirty="0"/>
              <a:t>The other type</a:t>
            </a:r>
            <a:endParaRPr kumimoji="1" lang="ja-JP" altLang="en-US" b="1" dirty="0"/>
          </a:p>
        </p:txBody>
      </p:sp>
      <p:sp>
        <p:nvSpPr>
          <p:cNvPr id="22" name="正方形/長方形 21">
            <a:extLst>
              <a:ext uri="{FF2B5EF4-FFF2-40B4-BE49-F238E27FC236}">
                <a16:creationId xmlns:a16="http://schemas.microsoft.com/office/drawing/2014/main" id="{20424FD1-8136-424B-A92B-5C60FC553646}"/>
              </a:ext>
            </a:extLst>
          </p:cNvPr>
          <p:cNvSpPr/>
          <p:nvPr/>
        </p:nvSpPr>
        <p:spPr>
          <a:xfrm>
            <a:off x="9254459" y="3473123"/>
            <a:ext cx="1137050" cy="914400"/>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2000" b="1" dirty="0"/>
              <a:t>Remedy</a:t>
            </a:r>
            <a:endParaRPr kumimoji="1" lang="ja-JP" altLang="en-US" sz="2000" b="1" dirty="0"/>
          </a:p>
        </p:txBody>
      </p:sp>
      <p:cxnSp>
        <p:nvCxnSpPr>
          <p:cNvPr id="23" name="直線矢印コネクタ 22">
            <a:extLst>
              <a:ext uri="{FF2B5EF4-FFF2-40B4-BE49-F238E27FC236}">
                <a16:creationId xmlns:a16="http://schemas.microsoft.com/office/drawing/2014/main" id="{3A642199-7206-4623-A311-4B4747757F2C}"/>
              </a:ext>
            </a:extLst>
          </p:cNvPr>
          <p:cNvCxnSpPr>
            <a:stCxn id="21" idx="6"/>
            <a:endCxn id="22" idx="1"/>
          </p:cNvCxnSpPr>
          <p:nvPr/>
        </p:nvCxnSpPr>
        <p:spPr>
          <a:xfrm>
            <a:off x="8159261" y="3930323"/>
            <a:ext cx="109519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カギ線コネクタ 22">
            <a:extLst>
              <a:ext uri="{FF2B5EF4-FFF2-40B4-BE49-F238E27FC236}">
                <a16:creationId xmlns:a16="http://schemas.microsoft.com/office/drawing/2014/main" id="{4F0B8FBE-10F5-4BA3-B830-954F304E3587}"/>
              </a:ext>
            </a:extLst>
          </p:cNvPr>
          <p:cNvCxnSpPr>
            <a:stCxn id="19" idx="6"/>
            <a:endCxn id="22" idx="0"/>
          </p:cNvCxnSpPr>
          <p:nvPr/>
        </p:nvCxnSpPr>
        <p:spPr>
          <a:xfrm>
            <a:off x="8283129" y="2823699"/>
            <a:ext cx="1539855" cy="649424"/>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カギ線コネクタ 23">
            <a:extLst>
              <a:ext uri="{FF2B5EF4-FFF2-40B4-BE49-F238E27FC236}">
                <a16:creationId xmlns:a16="http://schemas.microsoft.com/office/drawing/2014/main" id="{AFEDF02A-DB80-43A6-8C42-8290CD919F26}"/>
              </a:ext>
            </a:extLst>
          </p:cNvPr>
          <p:cNvCxnSpPr>
            <a:stCxn id="20" idx="6"/>
            <a:endCxn id="22" idx="2"/>
          </p:cNvCxnSpPr>
          <p:nvPr/>
        </p:nvCxnSpPr>
        <p:spPr>
          <a:xfrm flipV="1">
            <a:off x="8283129" y="4387523"/>
            <a:ext cx="1539855" cy="668424"/>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テキスト プレースホルダー 7">
            <a:extLst>
              <a:ext uri="{FF2B5EF4-FFF2-40B4-BE49-F238E27FC236}">
                <a16:creationId xmlns:a16="http://schemas.microsoft.com/office/drawing/2014/main" id="{7861A936-BCDF-4BD8-A511-51A3023DE393}"/>
              </a:ext>
            </a:extLst>
          </p:cNvPr>
          <p:cNvSpPr txBox="1">
            <a:spLocks/>
          </p:cNvSpPr>
          <p:nvPr/>
        </p:nvSpPr>
        <p:spPr>
          <a:xfrm>
            <a:off x="1750549" y="5746707"/>
            <a:ext cx="4173860" cy="392267"/>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tx2"/>
              </a:buClr>
              <a:buFont typeface="Wingdings" pitchFamily="2" charset="2"/>
              <a:buNone/>
              <a:defRPr kumimoji="1" sz="2400" b="1" kern="1200">
                <a:solidFill>
                  <a:schemeClr val="tx1"/>
                </a:solidFill>
                <a:latin typeface="+mn-lt"/>
                <a:ea typeface="+mn-ea"/>
                <a:cs typeface="+mn-cs"/>
              </a:defRPr>
            </a:lvl1pPr>
            <a:lvl2pPr marL="457200" indent="0" algn="l" defTabSz="914400" rtl="0" eaLnBrk="1" latinLnBrk="0" hangingPunct="1">
              <a:spcBef>
                <a:spcPct val="20000"/>
              </a:spcBef>
              <a:buClr>
                <a:srgbClr val="FF0000"/>
              </a:buClr>
              <a:buFont typeface="Wingdings" pitchFamily="2" charset="2"/>
              <a:buNone/>
              <a:defRPr kumimoji="1" sz="2000" b="1"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Wingdings" pitchFamily="2" charset="2"/>
              <a:buNone/>
              <a:defRPr kumimoji="1" sz="1800" b="1" kern="1200">
                <a:solidFill>
                  <a:schemeClr val="tx1"/>
                </a:solidFill>
                <a:latin typeface="+mn-lt"/>
                <a:ea typeface="+mn-ea"/>
                <a:cs typeface="+mn-cs"/>
              </a:defRPr>
            </a:lvl3pPr>
            <a:lvl4pPr marL="1371600" indent="0" algn="l" defTabSz="914400" rtl="0" eaLnBrk="1" latinLnBrk="0" hangingPunct="1">
              <a:spcBef>
                <a:spcPct val="20000"/>
              </a:spcBef>
              <a:buClr>
                <a:srgbClr val="FF0000"/>
              </a:buClr>
              <a:buFont typeface="Wingdings" pitchFamily="2" charset="2"/>
              <a:buNone/>
              <a:defRPr kumimoji="1" sz="1600" b="1"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Wingdings" pitchFamily="2" charset="2"/>
              <a:buNone/>
              <a:defRPr kumimoji="1"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9pPr>
          </a:lstStyle>
          <a:p>
            <a:pPr algn="ctr"/>
            <a:r>
              <a:rPr lang="en-US" altLang="ja-JP" sz="2000" dirty="0"/>
              <a:t>Typology</a:t>
            </a:r>
            <a:endParaRPr lang="ja-JP" altLang="en-US" sz="2000" dirty="0"/>
          </a:p>
        </p:txBody>
      </p:sp>
      <p:sp>
        <p:nvSpPr>
          <p:cNvPr id="27" name="テキスト プレースホルダー 7">
            <a:extLst>
              <a:ext uri="{FF2B5EF4-FFF2-40B4-BE49-F238E27FC236}">
                <a16:creationId xmlns:a16="http://schemas.microsoft.com/office/drawing/2014/main" id="{CF64065C-5597-42C9-BF0C-AEF7513E519E}"/>
              </a:ext>
            </a:extLst>
          </p:cNvPr>
          <p:cNvSpPr txBox="1">
            <a:spLocks/>
          </p:cNvSpPr>
          <p:nvPr/>
        </p:nvSpPr>
        <p:spPr>
          <a:xfrm>
            <a:off x="6135297" y="5730523"/>
            <a:ext cx="4256212" cy="365125"/>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tx2"/>
              </a:buClr>
              <a:buFont typeface="Wingdings" pitchFamily="2" charset="2"/>
              <a:buNone/>
              <a:defRPr kumimoji="1" sz="2400" b="1" kern="1200">
                <a:solidFill>
                  <a:schemeClr val="tx1"/>
                </a:solidFill>
                <a:latin typeface="+mn-lt"/>
                <a:ea typeface="+mn-ea"/>
                <a:cs typeface="+mn-cs"/>
              </a:defRPr>
            </a:lvl1pPr>
            <a:lvl2pPr marL="457200" indent="0" algn="l" defTabSz="914400" rtl="0" eaLnBrk="1" latinLnBrk="0" hangingPunct="1">
              <a:spcBef>
                <a:spcPct val="20000"/>
              </a:spcBef>
              <a:buClr>
                <a:srgbClr val="FF0000"/>
              </a:buClr>
              <a:buFont typeface="Wingdings" pitchFamily="2" charset="2"/>
              <a:buNone/>
              <a:defRPr kumimoji="1" sz="2000" b="1"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Wingdings" pitchFamily="2" charset="2"/>
              <a:buNone/>
              <a:defRPr kumimoji="1" sz="1800" b="1" kern="1200">
                <a:solidFill>
                  <a:schemeClr val="tx1"/>
                </a:solidFill>
                <a:latin typeface="+mn-lt"/>
                <a:ea typeface="+mn-ea"/>
                <a:cs typeface="+mn-cs"/>
              </a:defRPr>
            </a:lvl3pPr>
            <a:lvl4pPr marL="1371600" indent="0" algn="l" defTabSz="914400" rtl="0" eaLnBrk="1" latinLnBrk="0" hangingPunct="1">
              <a:spcBef>
                <a:spcPct val="20000"/>
              </a:spcBef>
              <a:buClr>
                <a:srgbClr val="FF0000"/>
              </a:buClr>
              <a:buFont typeface="Wingdings" pitchFamily="2" charset="2"/>
              <a:buNone/>
              <a:defRPr kumimoji="1" sz="1600" b="1"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Wingdings" pitchFamily="2" charset="2"/>
              <a:buNone/>
              <a:defRPr kumimoji="1"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9pPr>
          </a:lstStyle>
          <a:p>
            <a:pPr algn="ctr"/>
            <a:r>
              <a:rPr lang="en-US" altLang="ja-JP" sz="2000" dirty="0"/>
              <a:t>General principle</a:t>
            </a:r>
            <a:endParaRPr lang="ja-JP" altLang="en-US" sz="2000" dirty="0"/>
          </a:p>
        </p:txBody>
      </p:sp>
      <p:sp>
        <p:nvSpPr>
          <p:cNvPr id="28" name="テキスト ボックス 27">
            <a:extLst>
              <a:ext uri="{FF2B5EF4-FFF2-40B4-BE49-F238E27FC236}">
                <a16:creationId xmlns:a16="http://schemas.microsoft.com/office/drawing/2014/main" id="{92FA2144-243F-4778-A701-820F2DCBBE7A}"/>
              </a:ext>
            </a:extLst>
          </p:cNvPr>
          <p:cNvSpPr txBox="1"/>
          <p:nvPr/>
        </p:nvSpPr>
        <p:spPr>
          <a:xfrm rot="16200000">
            <a:off x="5566489" y="3783044"/>
            <a:ext cx="1969468" cy="335756"/>
          </a:xfrm>
          <a:prstGeom prst="rect">
            <a:avLst/>
          </a:prstGeom>
          <a:noFill/>
        </p:spPr>
        <p:txBody>
          <a:bodyPr wrap="square" rtlCol="0">
            <a:spAutoFit/>
          </a:bodyPr>
          <a:lstStyle/>
          <a:p>
            <a:r>
              <a:rPr kumimoji="1" lang="en-US" altLang="ja-JP" dirty="0"/>
              <a:t>General principle</a:t>
            </a:r>
            <a:endParaRPr kumimoji="1" lang="ja-JP" altLang="en-US" dirty="0"/>
          </a:p>
        </p:txBody>
      </p:sp>
    </p:spTree>
    <p:extLst>
      <p:ext uri="{BB962C8B-B14F-4D97-AF65-F5344CB8AC3E}">
        <p14:creationId xmlns:p14="http://schemas.microsoft.com/office/powerpoint/2010/main" val="168796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750"/>
                            </p:stCondLst>
                            <p:childTnLst>
                              <p:par>
                                <p:cTn id="9" presetID="22" presetClass="entr" presetSubtype="8" fill="hold" nodeType="afterEffect">
                                  <p:stCondLst>
                                    <p:cond delay="25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3000"/>
                            </p:stCondLst>
                            <p:childTnLst>
                              <p:par>
                                <p:cTn id="21" presetID="22" presetClass="entr" presetSubtype="8" fill="hold"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3750"/>
                            </p:stCondLst>
                            <p:childTnLst>
                              <p:par>
                                <p:cTn id="25" presetID="22" presetClass="entr" presetSubtype="8" fill="hold" grpId="0" nodeType="afterEffect">
                                  <p:stCondLst>
                                    <p:cond delay="25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4500"/>
                            </p:stCondLst>
                            <p:childTnLst>
                              <p:par>
                                <p:cTn id="29" presetID="22" presetClass="entr" presetSubtype="8" fill="hold" nodeType="afterEffect">
                                  <p:stCondLst>
                                    <p:cond delay="25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25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500"/>
                            </p:stCondLst>
                            <p:childTnLst>
                              <p:par>
                                <p:cTn id="47" presetID="22" presetClass="entr" presetSubtype="8" fill="hold" nodeType="afterEffect">
                                  <p:stCondLst>
                                    <p:cond delay="25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1250"/>
                            </p:stCondLst>
                            <p:childTnLst>
                              <p:par>
                                <p:cTn id="51" presetID="22" presetClass="entr" presetSubtype="8" fill="hold" grpId="0" nodeType="afterEffect">
                                  <p:stCondLst>
                                    <p:cond delay="25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par>
                          <p:cTn id="54" fill="hold">
                            <p:stCondLst>
                              <p:cond delay="2000"/>
                            </p:stCondLst>
                            <p:childTnLst>
                              <p:par>
                                <p:cTn id="55" presetID="22" presetClass="entr" presetSubtype="8" fill="hold" grpId="0" nodeType="afterEffect">
                                  <p:stCondLst>
                                    <p:cond delay="25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par>
                          <p:cTn id="58" fill="hold">
                            <p:stCondLst>
                              <p:cond delay="2750"/>
                            </p:stCondLst>
                            <p:childTnLst>
                              <p:par>
                                <p:cTn id="59" presetID="22" presetClass="entr" presetSubtype="8" fill="hold" nodeType="afterEffect">
                                  <p:stCondLst>
                                    <p:cond delay="25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childTnLst>
                          </p:cTn>
                        </p:par>
                        <p:par>
                          <p:cTn id="62" fill="hold">
                            <p:stCondLst>
                              <p:cond delay="3500"/>
                            </p:stCondLst>
                            <p:childTnLst>
                              <p:par>
                                <p:cTn id="63" presetID="22" presetClass="entr" presetSubtype="8" fill="hold" grpId="0" nodeType="afterEffect">
                                  <p:stCondLst>
                                    <p:cond delay="25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par>
                          <p:cTn id="71" fill="hold">
                            <p:stCondLst>
                              <p:cond delay="500"/>
                            </p:stCondLst>
                            <p:childTnLst>
                              <p:par>
                                <p:cTn id="72" presetID="22" presetClass="entr" presetSubtype="4" fill="hold" grpId="0" nodeType="afterEffect">
                                  <p:stCondLst>
                                    <p:cond delay="250"/>
                                  </p:stCondLst>
                                  <p:childTnLst>
                                    <p:set>
                                      <p:cBhvr>
                                        <p:cTn id="73" dur="1" fill="hold">
                                          <p:stCondLst>
                                            <p:cond delay="0"/>
                                          </p:stCondLst>
                                        </p:cTn>
                                        <p:tgtEl>
                                          <p:spTgt spid="28"/>
                                        </p:tgtEl>
                                        <p:attrNameLst>
                                          <p:attrName>style.visibility</p:attrName>
                                        </p:attrNameLst>
                                      </p:cBhvr>
                                      <p:to>
                                        <p:strVal val="visible"/>
                                      </p:to>
                                    </p:set>
                                    <p:animEffect transition="in" filter="wipe(down)">
                                      <p:cBhvr>
                                        <p:cTn id="74" dur="500"/>
                                        <p:tgtEl>
                                          <p:spTgt spid="28"/>
                                        </p:tgtEl>
                                      </p:cBhvr>
                                    </p:animEffect>
                                  </p:childTnLst>
                                </p:cTn>
                              </p:par>
                            </p:childTnLst>
                          </p:cTn>
                        </p:par>
                        <p:par>
                          <p:cTn id="75" fill="hold">
                            <p:stCondLst>
                              <p:cond delay="1250"/>
                            </p:stCondLst>
                            <p:childTnLst>
                              <p:par>
                                <p:cTn id="76" presetID="22" presetClass="entr" presetSubtype="8" fill="hold" grpId="0" nodeType="afterEffect">
                                  <p:stCondLst>
                                    <p:cond delay="250"/>
                                  </p:stCondLst>
                                  <p:childTnLst>
                                    <p:set>
                                      <p:cBhvr>
                                        <p:cTn id="77" dur="1" fill="hold">
                                          <p:stCondLst>
                                            <p:cond delay="0"/>
                                          </p:stCondLst>
                                        </p:cTn>
                                        <p:tgtEl>
                                          <p:spTgt spid="8"/>
                                        </p:tgtEl>
                                        <p:attrNameLst>
                                          <p:attrName>style.visibility</p:attrName>
                                        </p:attrNameLst>
                                      </p:cBhvr>
                                      <p:to>
                                        <p:strVal val="visible"/>
                                      </p:to>
                                    </p:set>
                                    <p:animEffect transition="in" filter="wipe(left)">
                                      <p:cBhvr>
                                        <p:cTn id="78" dur="500"/>
                                        <p:tgtEl>
                                          <p:spTgt spid="8"/>
                                        </p:tgtEl>
                                      </p:cBhvr>
                                    </p:animEffect>
                                  </p:childTnLst>
                                </p:cTn>
                              </p:par>
                            </p:childTnLst>
                          </p:cTn>
                        </p:par>
                        <p:par>
                          <p:cTn id="79" fill="hold">
                            <p:stCondLst>
                              <p:cond delay="2000"/>
                            </p:stCondLst>
                            <p:childTnLst>
                              <p:par>
                                <p:cTn id="80" presetID="22" presetClass="entr" presetSubtype="8" fill="hold" grpId="0" nodeType="afterEffect">
                                  <p:stCondLst>
                                    <p:cond delay="25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8" grpId="0" animBg="1"/>
      <p:bldP spid="19" grpId="0" animBg="1"/>
      <p:bldP spid="20" grpId="0" animBg="1"/>
      <p:bldP spid="21" grpId="0" animBg="1"/>
      <p:bldP spid="22" grpId="0" animBg="1"/>
      <p:bldP spid="26" grpId="0"/>
      <p:bldP spid="27" grpId="0"/>
      <p:bldP spid="2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CF459-81AE-435D-B846-E7E7E92BDCE8}"/>
              </a:ext>
            </a:extLst>
          </p:cNvPr>
          <p:cNvSpPr>
            <a:spLocks noGrp="1"/>
          </p:cNvSpPr>
          <p:nvPr>
            <p:ph type="title"/>
          </p:nvPr>
        </p:nvSpPr>
        <p:spPr>
          <a:xfrm>
            <a:off x="838200" y="365125"/>
            <a:ext cx="10515600" cy="951057"/>
          </a:xfrm>
        </p:spPr>
        <p:txBody>
          <a:bodyPr/>
          <a:lstStyle/>
          <a:p>
            <a:r>
              <a:rPr lang="en-US" altLang="ja-JP" dirty="0"/>
              <a:t>Function of special torts</a:t>
            </a:r>
            <a:endParaRPr kumimoji="1" lang="ja-JP" altLang="en-US" dirty="0"/>
          </a:p>
        </p:txBody>
      </p:sp>
      <p:sp>
        <p:nvSpPr>
          <p:cNvPr id="3" name="日付プレースホルダー 2">
            <a:extLst>
              <a:ext uri="{FF2B5EF4-FFF2-40B4-BE49-F238E27FC236}">
                <a16:creationId xmlns:a16="http://schemas.microsoft.com/office/drawing/2014/main" id="{6A4378A6-09BF-49F2-96A4-86C683EAF9A4}"/>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422E7C26-61A8-42D0-B10A-A86B6068894A}"/>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EE258D4D-0FD0-4551-B9B7-8E98C8CDE978}"/>
              </a:ext>
            </a:extLst>
          </p:cNvPr>
          <p:cNvSpPr>
            <a:spLocks noGrp="1"/>
          </p:cNvSpPr>
          <p:nvPr>
            <p:ph type="sldNum" sz="quarter" idx="12"/>
          </p:nvPr>
        </p:nvSpPr>
        <p:spPr/>
        <p:txBody>
          <a:bodyPr/>
          <a:lstStyle/>
          <a:p>
            <a:fld id="{63BA93C4-2A5C-4B4B-B565-ADAA94AD8651}" type="slidenum">
              <a:rPr kumimoji="1" lang="ja-JP" altLang="en-US" smtClean="0"/>
              <a:t>56</a:t>
            </a:fld>
            <a:endParaRPr kumimoji="1" lang="ja-JP" altLang="en-US"/>
          </a:p>
        </p:txBody>
      </p:sp>
      <p:graphicFrame>
        <p:nvGraphicFramePr>
          <p:cNvPr id="6" name="Object 6">
            <a:extLst>
              <a:ext uri="{FF2B5EF4-FFF2-40B4-BE49-F238E27FC236}">
                <a16:creationId xmlns:a16="http://schemas.microsoft.com/office/drawing/2014/main" id="{4E57D7A3-74CA-429C-B6E1-EB7A191DA9FD}"/>
              </a:ext>
            </a:extLst>
          </p:cNvPr>
          <p:cNvGraphicFramePr>
            <a:graphicFrameLocks noChangeAspect="1"/>
          </p:cNvGraphicFramePr>
          <p:nvPr>
            <p:extLst>
              <p:ext uri="{D42A27DB-BD31-4B8C-83A1-F6EECF244321}">
                <p14:modId xmlns:p14="http://schemas.microsoft.com/office/powerpoint/2010/main" val="2101129556"/>
              </p:ext>
            </p:extLst>
          </p:nvPr>
        </p:nvGraphicFramePr>
        <p:xfrm>
          <a:off x="2600852" y="1634266"/>
          <a:ext cx="6984776" cy="4381613"/>
        </p:xfrm>
        <a:graphic>
          <a:graphicData uri="http://schemas.openxmlformats.org/presentationml/2006/ole">
            <mc:AlternateContent xmlns:mc="http://schemas.openxmlformats.org/markup-compatibility/2006">
              <mc:Choice xmlns:v="urn:schemas-microsoft-com:vml" Requires="v">
                <p:oleObj name="Visio" r:id="rId2" imgW="4382719" imgH="2749906" progId="Visio.Drawing.6">
                  <p:embed/>
                </p:oleObj>
              </mc:Choice>
              <mc:Fallback>
                <p:oleObj name="Visio" r:id="rId2" imgW="4382719" imgH="2749906" progId="Visio.Drawing.6">
                  <p:embed/>
                  <p:pic>
                    <p:nvPicPr>
                      <p:cNvPr id="6" name="Object 6">
                        <a:extLst>
                          <a:ext uri="{FF2B5EF4-FFF2-40B4-BE49-F238E27FC236}">
                            <a16:creationId xmlns:a16="http://schemas.microsoft.com/office/drawing/2014/main" id="{4E57D7A3-74CA-429C-B6E1-EB7A191DA9FD}"/>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852" y="1634266"/>
                        <a:ext cx="6984776" cy="43816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0740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AE83E4-B115-420F-B174-5E46F8328D46}"/>
              </a:ext>
            </a:extLst>
          </p:cNvPr>
          <p:cNvSpPr>
            <a:spLocks noGrp="1"/>
          </p:cNvSpPr>
          <p:nvPr>
            <p:ph type="title"/>
          </p:nvPr>
        </p:nvSpPr>
        <p:spPr/>
        <p:txBody>
          <a:bodyPr>
            <a:normAutofit/>
          </a:bodyPr>
          <a:lstStyle/>
          <a:p>
            <a:r>
              <a:rPr kumimoji="1" lang="en-US" altLang="ja-JP" b="1" dirty="0">
                <a:latin typeface="Times New Roman" panose="02020603050405020304" pitchFamily="18" charset="0"/>
                <a:cs typeface="Times New Roman" panose="02020603050405020304" pitchFamily="18" charset="0"/>
              </a:rPr>
              <a:t>Best 20 Articles</a:t>
            </a:r>
            <a:r>
              <a:rPr kumimoji="1"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of Civil Code of Japan</a:t>
            </a:r>
            <a:br>
              <a:rPr kumimoji="1" lang="en-US" altLang="ja-JP" b="1" dirty="0">
                <a:latin typeface="Times New Roman" panose="02020603050405020304" pitchFamily="18" charset="0"/>
                <a:cs typeface="Times New Roman" panose="02020603050405020304" pitchFamily="18" charset="0"/>
              </a:rPr>
            </a:br>
            <a:r>
              <a:rPr lang="en-US" altLang="ja-JP" sz="3100" b="1" dirty="0">
                <a:latin typeface="Times New Roman" panose="02020603050405020304" pitchFamily="18" charset="0"/>
                <a:cs typeface="Times New Roman" panose="02020603050405020304" pitchFamily="18" charset="0"/>
              </a:rPr>
              <a:t>from the view point of frequency of application(1945-2013)</a:t>
            </a:r>
            <a:endParaRPr kumimoji="1" lang="ja-JP" altLang="en-US" b="1" dirty="0">
              <a:latin typeface="Times New Roman" panose="02020603050405020304" pitchFamily="18" charset="0"/>
              <a:cs typeface="Times New Roman" panose="02020603050405020304" pitchFamily="18" charset="0"/>
            </a:endParaRPr>
          </a:p>
        </p:txBody>
      </p:sp>
      <p:sp>
        <p:nvSpPr>
          <p:cNvPr id="3" name="日付プレースホルダー 2">
            <a:extLst>
              <a:ext uri="{FF2B5EF4-FFF2-40B4-BE49-F238E27FC236}">
                <a16:creationId xmlns:a16="http://schemas.microsoft.com/office/drawing/2014/main" id="{D3F6A79A-F186-4CD5-A844-4532B846780D}"/>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02F481FB-08FF-4EB2-B2EA-A82D4C65F22F}"/>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D042E46C-18D7-423D-95B6-B0C964B49162}"/>
              </a:ext>
            </a:extLst>
          </p:cNvPr>
          <p:cNvSpPr>
            <a:spLocks noGrp="1"/>
          </p:cNvSpPr>
          <p:nvPr>
            <p:ph type="sldNum" sz="quarter" idx="12"/>
          </p:nvPr>
        </p:nvSpPr>
        <p:spPr/>
        <p:txBody>
          <a:bodyPr/>
          <a:lstStyle/>
          <a:p>
            <a:fld id="{63BA93C4-2A5C-4B4B-B565-ADAA94AD8651}" type="slidenum">
              <a:rPr kumimoji="1" lang="ja-JP" altLang="en-US" smtClean="0"/>
              <a:t>57</a:t>
            </a:fld>
            <a:endParaRPr kumimoji="1" lang="ja-JP" altLang="en-US"/>
          </a:p>
        </p:txBody>
      </p:sp>
      <p:graphicFrame>
        <p:nvGraphicFramePr>
          <p:cNvPr id="6" name="グラフ 5">
            <a:extLst>
              <a:ext uri="{FF2B5EF4-FFF2-40B4-BE49-F238E27FC236}">
                <a16:creationId xmlns:a16="http://schemas.microsoft.com/office/drawing/2014/main" id="{B8994F73-60EB-4176-80F6-8AA677B8B37C}"/>
              </a:ext>
            </a:extLst>
          </p:cNvPr>
          <p:cNvGraphicFramePr>
            <a:graphicFrameLocks/>
          </p:cNvGraphicFramePr>
          <p:nvPr>
            <p:extLst>
              <p:ext uri="{D42A27DB-BD31-4B8C-83A1-F6EECF244321}">
                <p14:modId xmlns:p14="http://schemas.microsoft.com/office/powerpoint/2010/main" val="1090055394"/>
              </p:ext>
            </p:extLst>
          </p:nvPr>
        </p:nvGraphicFramePr>
        <p:xfrm>
          <a:off x="2352260" y="1695342"/>
          <a:ext cx="7515225"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324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C851EB-06FB-4460-95F8-BCC6303DAE2B}"/>
              </a:ext>
            </a:extLst>
          </p:cNvPr>
          <p:cNvSpPr>
            <a:spLocks noGrp="1"/>
          </p:cNvSpPr>
          <p:nvPr>
            <p:ph type="title"/>
          </p:nvPr>
        </p:nvSpPr>
        <p:spPr>
          <a:xfrm>
            <a:off x="838200" y="365126"/>
            <a:ext cx="10515600" cy="687819"/>
          </a:xfrm>
        </p:spPr>
        <p:txBody>
          <a:bodyPr>
            <a:normAutofit fontScale="90000"/>
          </a:bodyPr>
          <a:lstStyle/>
          <a:p>
            <a:r>
              <a:rPr kumimoji="1" lang="en-US" altLang="ja-JP" b="1" dirty="0">
                <a:latin typeface="Times New Roman" panose="02020603050405020304" pitchFamily="18" charset="0"/>
                <a:cs typeface="Times New Roman" panose="02020603050405020304" pitchFamily="18" charset="0"/>
              </a:rPr>
              <a:t>Best 30 Articles</a:t>
            </a:r>
            <a:r>
              <a:rPr kumimoji="1" lang="ja-JP" altLang="en-US" b="1" dirty="0">
                <a:latin typeface="Times New Roman" panose="02020603050405020304" pitchFamily="18" charset="0"/>
                <a:cs typeface="Times New Roman" panose="02020603050405020304" pitchFamily="18" charset="0"/>
              </a:rPr>
              <a:t> </a:t>
            </a:r>
            <a:r>
              <a:rPr kumimoji="1" lang="en-US" altLang="ja-JP" b="1" dirty="0">
                <a:latin typeface="Times New Roman" panose="02020603050405020304" pitchFamily="18" charset="0"/>
                <a:cs typeface="Times New Roman" panose="02020603050405020304" pitchFamily="18" charset="0"/>
              </a:rPr>
              <a:t>of Civil Code of Japan</a:t>
            </a:r>
            <a:endParaRPr kumimoji="1" lang="ja-JP" altLang="en-US" dirty="0"/>
          </a:p>
        </p:txBody>
      </p:sp>
      <p:sp>
        <p:nvSpPr>
          <p:cNvPr id="3" name="日付プレースホルダー 2">
            <a:extLst>
              <a:ext uri="{FF2B5EF4-FFF2-40B4-BE49-F238E27FC236}">
                <a16:creationId xmlns:a16="http://schemas.microsoft.com/office/drawing/2014/main" id="{721ACDC6-B4EE-4B32-BC17-80408E2D522A}"/>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5F290DB2-21A4-4090-AFAE-C69BEF489DA3}"/>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00F83E92-D804-4DFD-9F08-E5284BD6230B}"/>
              </a:ext>
            </a:extLst>
          </p:cNvPr>
          <p:cNvSpPr>
            <a:spLocks noGrp="1"/>
          </p:cNvSpPr>
          <p:nvPr>
            <p:ph type="sldNum" sz="quarter" idx="12"/>
          </p:nvPr>
        </p:nvSpPr>
        <p:spPr/>
        <p:txBody>
          <a:bodyPr/>
          <a:lstStyle/>
          <a:p>
            <a:fld id="{63BA93C4-2A5C-4B4B-B565-ADAA94AD8651}" type="slidenum">
              <a:rPr kumimoji="1" lang="ja-JP" altLang="en-US" smtClean="0"/>
              <a:t>58</a:t>
            </a:fld>
            <a:endParaRPr kumimoji="1" lang="ja-JP" altLang="en-US"/>
          </a:p>
        </p:txBody>
      </p:sp>
      <p:graphicFrame>
        <p:nvGraphicFramePr>
          <p:cNvPr id="7" name="表 6">
            <a:extLst>
              <a:ext uri="{FF2B5EF4-FFF2-40B4-BE49-F238E27FC236}">
                <a16:creationId xmlns:a16="http://schemas.microsoft.com/office/drawing/2014/main" id="{11C4D346-0003-4092-989A-C577A143ED22}"/>
              </a:ext>
            </a:extLst>
          </p:cNvPr>
          <p:cNvGraphicFramePr>
            <a:graphicFrameLocks noGrp="1"/>
          </p:cNvGraphicFramePr>
          <p:nvPr>
            <p:extLst>
              <p:ext uri="{D42A27DB-BD31-4B8C-83A1-F6EECF244321}">
                <p14:modId xmlns:p14="http://schemas.microsoft.com/office/powerpoint/2010/main" val="667592145"/>
              </p:ext>
            </p:extLst>
          </p:nvPr>
        </p:nvGraphicFramePr>
        <p:xfrm>
          <a:off x="1891148" y="1257570"/>
          <a:ext cx="8424937" cy="4881927"/>
        </p:xfrm>
        <a:graphic>
          <a:graphicData uri="http://schemas.openxmlformats.org/drawingml/2006/table">
            <a:tbl>
              <a:tblPr>
                <a:tableStyleId>{5C22544A-7EE6-4342-B048-85BDC9FD1C3A}</a:tableStyleId>
              </a:tblPr>
              <a:tblGrid>
                <a:gridCol w="476821">
                  <a:extLst>
                    <a:ext uri="{9D8B030D-6E8A-4147-A177-3AD203B41FA5}">
                      <a16:colId xmlns:a16="http://schemas.microsoft.com/office/drawing/2014/main" val="66630658"/>
                    </a:ext>
                  </a:extLst>
                </a:gridCol>
                <a:gridCol w="2682712">
                  <a:extLst>
                    <a:ext uri="{9D8B030D-6E8A-4147-A177-3AD203B41FA5}">
                      <a16:colId xmlns:a16="http://schemas.microsoft.com/office/drawing/2014/main" val="2185415306"/>
                    </a:ext>
                  </a:extLst>
                </a:gridCol>
                <a:gridCol w="44450">
                  <a:extLst>
                    <a:ext uri="{9D8B030D-6E8A-4147-A177-3AD203B41FA5}">
                      <a16:colId xmlns:a16="http://schemas.microsoft.com/office/drawing/2014/main" val="2429612569"/>
                    </a:ext>
                  </a:extLst>
                </a:gridCol>
                <a:gridCol w="476821">
                  <a:extLst>
                    <a:ext uri="{9D8B030D-6E8A-4147-A177-3AD203B41FA5}">
                      <a16:colId xmlns:a16="http://schemas.microsoft.com/office/drawing/2014/main" val="4013469688"/>
                    </a:ext>
                  </a:extLst>
                </a:gridCol>
                <a:gridCol w="2195609">
                  <a:extLst>
                    <a:ext uri="{9D8B030D-6E8A-4147-A177-3AD203B41FA5}">
                      <a16:colId xmlns:a16="http://schemas.microsoft.com/office/drawing/2014/main" val="3429150738"/>
                    </a:ext>
                  </a:extLst>
                </a:gridCol>
                <a:gridCol w="44450">
                  <a:extLst>
                    <a:ext uri="{9D8B030D-6E8A-4147-A177-3AD203B41FA5}">
                      <a16:colId xmlns:a16="http://schemas.microsoft.com/office/drawing/2014/main" val="2455623608"/>
                    </a:ext>
                  </a:extLst>
                </a:gridCol>
                <a:gridCol w="476821">
                  <a:extLst>
                    <a:ext uri="{9D8B030D-6E8A-4147-A177-3AD203B41FA5}">
                      <a16:colId xmlns:a16="http://schemas.microsoft.com/office/drawing/2014/main" val="3871766356"/>
                    </a:ext>
                  </a:extLst>
                </a:gridCol>
                <a:gridCol w="2027253">
                  <a:extLst>
                    <a:ext uri="{9D8B030D-6E8A-4147-A177-3AD203B41FA5}">
                      <a16:colId xmlns:a16="http://schemas.microsoft.com/office/drawing/2014/main" val="731462859"/>
                    </a:ext>
                  </a:extLst>
                </a:gridCol>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53966603"/>
                  </a:ext>
                </a:extLst>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General tort law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Unjust Enrichment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Liability of land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70194167"/>
                  </a:ext>
                </a:extLst>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Termination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Prescription of</a:t>
                      </a:r>
                      <a:r>
                        <a:rPr lang="en-US" altLang="ja-JP" sz="1600" b="1" i="0" u="none" strike="noStrike" baseline="0" dirty="0">
                          <a:solidFill>
                            <a:srgbClr val="000000"/>
                          </a:solidFill>
                          <a:effectLst/>
                          <a:latin typeface="Century" panose="02040604050505020304" pitchFamily="18" charset="0"/>
                        </a:rPr>
                        <a:t> tort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78659542"/>
                  </a:ext>
                </a:extLst>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Comparativ</a:t>
                      </a:r>
                      <a:r>
                        <a:rPr lang="en-US" altLang="ja-JP" sz="1600" b="1" i="0" u="none" strike="noStrike" baseline="0" dirty="0">
                          <a:solidFill>
                            <a:srgbClr val="000000"/>
                          </a:solidFill>
                          <a:effectLst/>
                          <a:latin typeface="Century" panose="02040604050505020304" pitchFamily="18" charset="0"/>
                        </a:rPr>
                        <a:t>e Negligence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Mistake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Duty of Care of Mandatary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43147410"/>
                  </a:ext>
                </a:extLst>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Lease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Sale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5788177"/>
                  </a:ext>
                </a:extLst>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Non Performance</a:t>
                      </a:r>
                      <a:r>
                        <a:rPr lang="en-US" altLang="ja-JP" sz="1600" b="1" i="0" u="none" strike="noStrike" baseline="0" dirty="0">
                          <a:solidFill>
                            <a:srgbClr val="000000"/>
                          </a:solidFill>
                          <a:effectLst/>
                          <a:latin typeface="Century" panose="02040604050505020304" pitchFamily="18" charset="0"/>
                        </a:rPr>
                        <a:t> </a:t>
                      </a:r>
                      <a:r>
                        <a:rPr lang="en-US" altLang="ja-JP" sz="1600" b="1" i="0" u="none" strike="noStrike" dirty="0">
                          <a:solidFill>
                            <a:srgbClr val="000000"/>
                          </a:solidFill>
                          <a:effectLst/>
                          <a:latin typeface="Century" panose="02040604050505020304" pitchFamily="18" charset="0"/>
                        </a:rPr>
                        <a:t>of</a:t>
                      </a:r>
                      <a:r>
                        <a:rPr lang="en-US" altLang="ja-JP" sz="1600" b="1" i="0" u="none" strike="noStrike" baseline="0" dirty="0">
                          <a:solidFill>
                            <a:srgbClr val="000000"/>
                          </a:solidFill>
                          <a:effectLst/>
                          <a:latin typeface="Century" panose="02040604050505020304" pitchFamily="18" charset="0"/>
                        </a:rPr>
                        <a:t>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Apparent Agency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Loan for use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8760130"/>
                  </a:ext>
                </a:extLst>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N</a:t>
                      </a:r>
                      <a:r>
                        <a:rPr lang="en-US" altLang="ja-JP" sz="1600" b="1" i="0" u="none" strike="noStrike" baseline="0" dirty="0">
                          <a:solidFill>
                            <a:srgbClr val="000000"/>
                          </a:solidFill>
                          <a:effectLst/>
                          <a:latin typeface="Century" panose="02040604050505020304" pitchFamily="18" charset="0"/>
                        </a:rPr>
                        <a:t>ext kin’s right for compensation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Division of Inherited Property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796294709"/>
                  </a:ext>
                </a:extLst>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Joint </a:t>
                      </a:r>
                      <a:r>
                        <a:rPr lang="en-US" altLang="ja-JP" sz="1600" b="1" i="0" u="none" strike="noStrike" dirty="0" err="1">
                          <a:solidFill>
                            <a:srgbClr val="000000"/>
                          </a:solidFill>
                          <a:effectLst/>
                          <a:latin typeface="Century" panose="02040604050505020304" pitchFamily="18" charset="0"/>
                        </a:rPr>
                        <a:t>tortfeasor</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Scope of Damages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Action </a:t>
                      </a:r>
                      <a:r>
                        <a:rPr lang="en-US" altLang="ja-JP" sz="1600" b="1" i="0" u="none" strike="noStrike" dirty="0" err="1">
                          <a:solidFill>
                            <a:srgbClr val="000000"/>
                          </a:solidFill>
                          <a:effectLst/>
                          <a:latin typeface="Century" panose="02040604050505020304" pitchFamily="18" charset="0"/>
                        </a:rPr>
                        <a:t>Paulienne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806547213"/>
                  </a:ext>
                </a:extLst>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Pubic policy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Defamation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Acquisitive prescription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46678962"/>
                  </a:ext>
                </a:extLst>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Transfer real estate</a:t>
                      </a:r>
                      <a:br>
                        <a:rPr lang="en-US" altLang="ja-JP" sz="1600" b="1" i="0" u="none" strike="noStrike" dirty="0">
                          <a:solidFill>
                            <a:srgbClr val="000000"/>
                          </a:solidFill>
                          <a:effectLst/>
                          <a:latin typeface="Century" panose="02040604050505020304" pitchFamily="18" charset="0"/>
                        </a:rPr>
                      </a:br>
                      <a:r>
                        <a:rPr lang="en-US" altLang="ja-JP" sz="1600" b="1" i="0" u="none" strike="noStrike" dirty="0">
                          <a:solidFill>
                            <a:srgbClr val="000000"/>
                          </a:solidFill>
                          <a:effectLst/>
                          <a:latin typeface="Century" panose="02040604050505020304" pitchFamily="18" charset="0"/>
                        </a:rPr>
                        <a:t>and registration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Quasi-Mandate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Free</a:t>
                      </a:r>
                      <a:r>
                        <a:rPr lang="en-US" altLang="ja-JP" sz="1600" b="1" i="0" u="none" strike="noStrike" baseline="0" dirty="0">
                          <a:solidFill>
                            <a:srgbClr val="000000"/>
                          </a:solidFill>
                          <a:effectLst/>
                          <a:latin typeface="Century" panose="02040604050505020304" pitchFamily="18" charset="0"/>
                        </a:rPr>
                        <a:t> of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86001595"/>
                  </a:ext>
                </a:extLst>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Century" panose="02040604050505020304" pitchFamily="18" charset="0"/>
                        </a:rPr>
                        <a:t>Restriction</a:t>
                      </a:r>
                      <a:r>
                        <a:rPr lang="en-US" altLang="ja-JP" sz="1600" b="1" i="0" u="none" strike="noStrike" baseline="0" dirty="0">
                          <a:solidFill>
                            <a:srgbClr val="000000"/>
                          </a:solidFill>
                          <a:effectLst/>
                          <a:latin typeface="Century" panose="02040604050505020304" pitchFamily="18" charset="0"/>
                        </a:rPr>
                        <a:t> of sublease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Judicial Divorce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a:solidFill>
                            <a:srgbClr val="000000"/>
                          </a:solidFill>
                          <a:effectLst/>
                          <a:latin typeface="Century" panose="02040604050505020304" pitchFamily="18" charset="0"/>
                        </a:rPr>
                        <a:t>Action oblique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668380921"/>
                  </a:ext>
                </a:extLst>
              </a:tr>
            </a:tbl>
          </a:graphicData>
        </a:graphic>
      </p:graphicFrame>
    </p:spTree>
    <p:extLst>
      <p:ext uri="{BB962C8B-B14F-4D97-AF65-F5344CB8AC3E}">
        <p14:creationId xmlns:p14="http://schemas.microsoft.com/office/powerpoint/2010/main" val="26869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68BCC0E-DB1B-41A3-BF86-3C4A47ED1970}"/>
              </a:ext>
            </a:extLst>
          </p:cNvPr>
          <p:cNvSpPr>
            <a:spLocks noGrp="1"/>
          </p:cNvSpPr>
          <p:nvPr>
            <p:ph type="title"/>
          </p:nvPr>
        </p:nvSpPr>
        <p:spPr>
          <a:xfrm>
            <a:off x="838200" y="365125"/>
            <a:ext cx="10515600" cy="507711"/>
          </a:xfrm>
        </p:spPr>
        <p:txBody>
          <a:bodyPr>
            <a:noAutofit/>
          </a:bodyPr>
          <a:lstStyle/>
          <a:p>
            <a:r>
              <a:rPr lang="en-US" altLang="ja-JP" sz="3600" dirty="0"/>
              <a:t>Dynamic understanding of general tort law (1/4)</a:t>
            </a:r>
            <a:endParaRPr lang="ja-JP" altLang="en-US" sz="3600" dirty="0"/>
          </a:p>
        </p:txBody>
      </p:sp>
      <p:sp>
        <p:nvSpPr>
          <p:cNvPr id="4" name="日付プレースホルダー 3">
            <a:extLst>
              <a:ext uri="{FF2B5EF4-FFF2-40B4-BE49-F238E27FC236}">
                <a16:creationId xmlns:a16="http://schemas.microsoft.com/office/drawing/2014/main" id="{65B744EF-A37A-4470-8534-BC55C123AC46}"/>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B44F2601-7EF5-4C0D-BAEB-C2649F38C6E7}"/>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11380529-488D-4920-A75F-D37DF1F9E54A}"/>
              </a:ext>
            </a:extLst>
          </p:cNvPr>
          <p:cNvSpPr>
            <a:spLocks noGrp="1"/>
          </p:cNvSpPr>
          <p:nvPr>
            <p:ph type="sldNum" sz="quarter" idx="12"/>
          </p:nvPr>
        </p:nvSpPr>
        <p:spPr/>
        <p:txBody>
          <a:bodyPr/>
          <a:lstStyle/>
          <a:p>
            <a:fld id="{63BA93C4-2A5C-4B4B-B565-ADAA94AD8651}" type="slidenum">
              <a:rPr kumimoji="1" lang="ja-JP" altLang="en-US" smtClean="0"/>
              <a:t>59</a:t>
            </a:fld>
            <a:endParaRPr kumimoji="1" lang="ja-JP" altLang="en-US"/>
          </a:p>
        </p:txBody>
      </p:sp>
      <p:sp>
        <p:nvSpPr>
          <p:cNvPr id="8" name="正方形/長方形 7">
            <a:extLst>
              <a:ext uri="{FF2B5EF4-FFF2-40B4-BE49-F238E27FC236}">
                <a16:creationId xmlns:a16="http://schemas.microsoft.com/office/drawing/2014/main" id="{88BC5DA5-FCDA-4051-AF5E-36548F15EDF8}"/>
              </a:ext>
            </a:extLst>
          </p:cNvPr>
          <p:cNvSpPr/>
          <p:nvPr/>
        </p:nvSpPr>
        <p:spPr>
          <a:xfrm rot="20106005" flipV="1">
            <a:off x="6691075" y="1314879"/>
            <a:ext cx="590121"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1375BF9-5B35-4452-A5CF-122A88388575}"/>
              </a:ext>
            </a:extLst>
          </p:cNvPr>
          <p:cNvSpPr/>
          <p:nvPr/>
        </p:nvSpPr>
        <p:spPr>
          <a:xfrm rot="20106005" flipV="1">
            <a:off x="4892447" y="1310117"/>
            <a:ext cx="590121"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4CDC4C1-5EAC-4054-AE59-582A1715A3FD}"/>
              </a:ext>
            </a:extLst>
          </p:cNvPr>
          <p:cNvSpPr/>
          <p:nvPr/>
        </p:nvSpPr>
        <p:spPr>
          <a:xfrm rot="20106005" flipV="1">
            <a:off x="3091092" y="1310117"/>
            <a:ext cx="590121"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56C90B4-FE7C-495C-9430-CF8FC6A49C9E}"/>
              </a:ext>
            </a:extLst>
          </p:cNvPr>
          <p:cNvSpPr txBox="1"/>
          <p:nvPr/>
        </p:nvSpPr>
        <p:spPr>
          <a:xfrm>
            <a:off x="2514937" y="4582200"/>
            <a:ext cx="1233030" cy="400110"/>
          </a:xfrm>
          <a:prstGeom prst="rect">
            <a:avLst/>
          </a:prstGeom>
          <a:noFill/>
        </p:spPr>
        <p:txBody>
          <a:bodyPr wrap="none" rtlCol="0">
            <a:spAutoFit/>
          </a:bodyPr>
          <a:lstStyle/>
          <a:p>
            <a:r>
              <a:rPr kumimoji="1" lang="en-US" altLang="ja-JP" sz="2000" dirty="0"/>
              <a:t>Damages</a:t>
            </a:r>
            <a:endParaRPr kumimoji="1" lang="ja-JP" altLang="en-US" sz="2000" dirty="0"/>
          </a:p>
        </p:txBody>
      </p:sp>
      <p:grpSp>
        <p:nvGrpSpPr>
          <p:cNvPr id="12" name="グループ化 11">
            <a:extLst>
              <a:ext uri="{FF2B5EF4-FFF2-40B4-BE49-F238E27FC236}">
                <a16:creationId xmlns:a16="http://schemas.microsoft.com/office/drawing/2014/main" id="{510995A5-F4E5-495A-B8CA-ABF851B1466B}"/>
              </a:ext>
            </a:extLst>
          </p:cNvPr>
          <p:cNvGrpSpPr/>
          <p:nvPr/>
        </p:nvGrpSpPr>
        <p:grpSpPr>
          <a:xfrm>
            <a:off x="2355259" y="1338690"/>
            <a:ext cx="1656184" cy="1151215"/>
            <a:chOff x="523890" y="1844824"/>
            <a:chExt cx="1656184" cy="1151215"/>
          </a:xfrm>
        </p:grpSpPr>
        <p:sp>
          <p:nvSpPr>
            <p:cNvPr id="13" name="フローチャート : 結合子 10">
              <a:extLst>
                <a:ext uri="{FF2B5EF4-FFF2-40B4-BE49-F238E27FC236}">
                  <a16:creationId xmlns:a16="http://schemas.microsoft.com/office/drawing/2014/main" id="{99F31326-C0F2-423D-8406-0824FB9F342A}"/>
                </a:ext>
              </a:extLst>
            </p:cNvPr>
            <p:cNvSpPr/>
            <p:nvPr/>
          </p:nvSpPr>
          <p:spPr>
            <a:xfrm>
              <a:off x="1187624" y="1844824"/>
              <a:ext cx="144016" cy="144016"/>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フローチャート : 結合子 11">
              <a:extLst>
                <a:ext uri="{FF2B5EF4-FFF2-40B4-BE49-F238E27FC236}">
                  <a16:creationId xmlns:a16="http://schemas.microsoft.com/office/drawing/2014/main" id="{15DC9A56-656F-4C56-AEC2-1969CA8CA40F}"/>
                </a:ext>
              </a:extLst>
            </p:cNvPr>
            <p:cNvSpPr/>
            <p:nvPr/>
          </p:nvSpPr>
          <p:spPr>
            <a:xfrm>
              <a:off x="1691680" y="1844824"/>
              <a:ext cx="144016" cy="144016"/>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B888E257-A4EB-4B87-8BE7-FED995442C15}"/>
                </a:ext>
              </a:extLst>
            </p:cNvPr>
            <p:cNvCxnSpPr>
              <a:stCxn id="18" idx="6"/>
              <a:endCxn id="13" idx="2"/>
            </p:cNvCxnSpPr>
            <p:nvPr/>
          </p:nvCxnSpPr>
          <p:spPr>
            <a:xfrm>
              <a:off x="1043608"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86623D8-9038-4AC9-821E-996662FEF48C}"/>
                </a:ext>
              </a:extLst>
            </p:cNvPr>
            <p:cNvCxnSpPr>
              <a:stCxn id="14" idx="6"/>
              <a:endCxn id="19" idx="2"/>
            </p:cNvCxnSpPr>
            <p:nvPr/>
          </p:nvCxnSpPr>
          <p:spPr>
            <a:xfrm>
              <a:off x="1835696"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610FAF08-E355-430A-811A-477FE55ED2AF}"/>
                </a:ext>
              </a:extLst>
            </p:cNvPr>
            <p:cNvSpPr txBox="1"/>
            <p:nvPr/>
          </p:nvSpPr>
          <p:spPr>
            <a:xfrm rot="16200000">
              <a:off x="951872" y="1767838"/>
              <a:ext cx="800219" cy="1656184"/>
            </a:xfrm>
            <a:prstGeom prst="rect">
              <a:avLst/>
            </a:prstGeom>
            <a:noFill/>
            <a:ln>
              <a:noFill/>
            </a:ln>
          </p:spPr>
          <p:txBody>
            <a:bodyPr vert="eaVert" wrap="square" rtlCol="0">
              <a:spAutoFit/>
            </a:bodyPr>
            <a:lstStyle/>
            <a:p>
              <a:pPr algn="ctr"/>
              <a:r>
                <a:rPr kumimoji="1" lang="en-US" altLang="ja-JP" sz="2000" dirty="0"/>
                <a:t>Intention or negligence</a:t>
              </a:r>
              <a:endParaRPr kumimoji="1" lang="ja-JP" altLang="en-US" sz="2000" dirty="0"/>
            </a:p>
          </p:txBody>
        </p:sp>
        <p:sp>
          <p:nvSpPr>
            <p:cNvPr id="18" name="フローチャート : 結合子 15">
              <a:extLst>
                <a:ext uri="{FF2B5EF4-FFF2-40B4-BE49-F238E27FC236}">
                  <a16:creationId xmlns:a16="http://schemas.microsoft.com/office/drawing/2014/main" id="{5FF4B633-EB0B-4AE2-9116-6ACC45A7C846}"/>
                </a:ext>
              </a:extLst>
            </p:cNvPr>
            <p:cNvSpPr/>
            <p:nvPr/>
          </p:nvSpPr>
          <p:spPr>
            <a:xfrm>
              <a:off x="899592" y="1844824"/>
              <a:ext cx="144016" cy="144016"/>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 name="フローチャート : 結合子 16">
              <a:extLst>
                <a:ext uri="{FF2B5EF4-FFF2-40B4-BE49-F238E27FC236}">
                  <a16:creationId xmlns:a16="http://schemas.microsoft.com/office/drawing/2014/main" id="{B1B8FD4D-701E-4AD7-B6D9-64B1E7B727C8}"/>
                </a:ext>
              </a:extLst>
            </p:cNvPr>
            <p:cNvSpPr/>
            <p:nvPr/>
          </p:nvSpPr>
          <p:spPr>
            <a:xfrm>
              <a:off x="1979712" y="1844824"/>
              <a:ext cx="144016" cy="144016"/>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D3A1D977-0153-4633-B0D8-CC877EA7BA69}"/>
              </a:ext>
            </a:extLst>
          </p:cNvPr>
          <p:cNvGrpSpPr/>
          <p:nvPr/>
        </p:nvGrpSpPr>
        <p:grpSpPr>
          <a:xfrm>
            <a:off x="6331361" y="1338690"/>
            <a:ext cx="1224136" cy="987456"/>
            <a:chOff x="899592" y="1844824"/>
            <a:chExt cx="1224136" cy="987456"/>
          </a:xfrm>
        </p:grpSpPr>
        <p:sp>
          <p:nvSpPr>
            <p:cNvPr id="21" name="フローチャート : 結合子 18">
              <a:extLst>
                <a:ext uri="{FF2B5EF4-FFF2-40B4-BE49-F238E27FC236}">
                  <a16:creationId xmlns:a16="http://schemas.microsoft.com/office/drawing/2014/main" id="{4CF9F425-4DC9-4C9D-8BB6-AFD9C2C1DC15}"/>
                </a:ext>
              </a:extLst>
            </p:cNvPr>
            <p:cNvSpPr/>
            <p:nvPr/>
          </p:nvSpPr>
          <p:spPr>
            <a:xfrm>
              <a:off x="1187624"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2" name="フローチャート : 結合子 19">
              <a:extLst>
                <a:ext uri="{FF2B5EF4-FFF2-40B4-BE49-F238E27FC236}">
                  <a16:creationId xmlns:a16="http://schemas.microsoft.com/office/drawing/2014/main" id="{566B80B6-6E2F-4C44-B04D-7EA2BC1E0E68}"/>
                </a:ext>
              </a:extLst>
            </p:cNvPr>
            <p:cNvSpPr/>
            <p:nvPr/>
          </p:nvSpPr>
          <p:spPr>
            <a:xfrm>
              <a:off x="1691680"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000D231A-68E4-46E1-86AB-49B8FD8A4A36}"/>
                </a:ext>
              </a:extLst>
            </p:cNvPr>
            <p:cNvCxnSpPr>
              <a:stCxn id="26" idx="6"/>
              <a:endCxn id="21" idx="2"/>
            </p:cNvCxnSpPr>
            <p:nvPr/>
          </p:nvCxnSpPr>
          <p:spPr>
            <a:xfrm>
              <a:off x="1043608"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FD86A8E-D223-4C2D-908F-DD676923E1BC}"/>
                </a:ext>
              </a:extLst>
            </p:cNvPr>
            <p:cNvCxnSpPr>
              <a:stCxn id="22" idx="6"/>
              <a:endCxn id="27" idx="2"/>
            </p:cNvCxnSpPr>
            <p:nvPr/>
          </p:nvCxnSpPr>
          <p:spPr>
            <a:xfrm>
              <a:off x="1835696"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4815A53C-95A7-4A0C-8305-4F763A0C9D33}"/>
                </a:ext>
              </a:extLst>
            </p:cNvPr>
            <p:cNvSpPr txBox="1"/>
            <p:nvPr/>
          </p:nvSpPr>
          <p:spPr>
            <a:xfrm rot="16200000">
              <a:off x="1259739" y="2020461"/>
              <a:ext cx="492443" cy="1131195"/>
            </a:xfrm>
            <a:prstGeom prst="rect">
              <a:avLst/>
            </a:prstGeom>
            <a:noFill/>
            <a:ln>
              <a:noFill/>
            </a:ln>
          </p:spPr>
          <p:txBody>
            <a:bodyPr vert="eaVert" wrap="square" rtlCol="0">
              <a:spAutoFit/>
            </a:bodyPr>
            <a:lstStyle/>
            <a:p>
              <a:pPr algn="ctr"/>
              <a:r>
                <a:rPr kumimoji="1" lang="en-US" altLang="ja-JP" sz="2000" dirty="0"/>
                <a:t>Damage</a:t>
              </a:r>
            </a:p>
          </p:txBody>
        </p:sp>
        <p:sp>
          <p:nvSpPr>
            <p:cNvPr id="26" name="フローチャート : 結合子 23">
              <a:extLst>
                <a:ext uri="{FF2B5EF4-FFF2-40B4-BE49-F238E27FC236}">
                  <a16:creationId xmlns:a16="http://schemas.microsoft.com/office/drawing/2014/main" id="{4563196C-2F5E-41E4-B865-DBE565CE3BDA}"/>
                </a:ext>
              </a:extLst>
            </p:cNvPr>
            <p:cNvSpPr/>
            <p:nvPr/>
          </p:nvSpPr>
          <p:spPr>
            <a:xfrm>
              <a:off x="899592"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7" name="フローチャート : 結合子 24">
              <a:extLst>
                <a:ext uri="{FF2B5EF4-FFF2-40B4-BE49-F238E27FC236}">
                  <a16:creationId xmlns:a16="http://schemas.microsoft.com/office/drawing/2014/main" id="{6C13A43C-8336-4F22-89EA-E2B83B3F5CF5}"/>
                </a:ext>
              </a:extLst>
            </p:cNvPr>
            <p:cNvSpPr/>
            <p:nvPr/>
          </p:nvSpPr>
          <p:spPr>
            <a:xfrm>
              <a:off x="1979712"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889F7B5A-6224-4BFB-9288-D137AAF307CB}"/>
              </a:ext>
            </a:extLst>
          </p:cNvPr>
          <p:cNvGrpSpPr/>
          <p:nvPr/>
        </p:nvGrpSpPr>
        <p:grpSpPr>
          <a:xfrm>
            <a:off x="4309438" y="1338690"/>
            <a:ext cx="1656184" cy="999067"/>
            <a:chOff x="677869" y="1844824"/>
            <a:chExt cx="1656184" cy="999067"/>
          </a:xfrm>
        </p:grpSpPr>
        <p:sp>
          <p:nvSpPr>
            <p:cNvPr id="29" name="フローチャート : 結合子 26">
              <a:extLst>
                <a:ext uri="{FF2B5EF4-FFF2-40B4-BE49-F238E27FC236}">
                  <a16:creationId xmlns:a16="http://schemas.microsoft.com/office/drawing/2014/main" id="{E1DE2172-E371-4845-B1E9-37CEC3F7487B}"/>
                </a:ext>
              </a:extLst>
            </p:cNvPr>
            <p:cNvSpPr/>
            <p:nvPr/>
          </p:nvSpPr>
          <p:spPr>
            <a:xfrm>
              <a:off x="1187624"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0" name="フローチャート : 結合子 27">
              <a:extLst>
                <a:ext uri="{FF2B5EF4-FFF2-40B4-BE49-F238E27FC236}">
                  <a16:creationId xmlns:a16="http://schemas.microsoft.com/office/drawing/2014/main" id="{BB4AA781-0F41-48A8-9989-FB503243AB54}"/>
                </a:ext>
              </a:extLst>
            </p:cNvPr>
            <p:cNvSpPr/>
            <p:nvPr/>
          </p:nvSpPr>
          <p:spPr>
            <a:xfrm>
              <a:off x="1691680"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CC2634C0-63ED-40E3-8993-3CB7C944AE4C}"/>
                </a:ext>
              </a:extLst>
            </p:cNvPr>
            <p:cNvCxnSpPr>
              <a:stCxn id="34" idx="6"/>
              <a:endCxn id="29" idx="2"/>
            </p:cNvCxnSpPr>
            <p:nvPr/>
          </p:nvCxnSpPr>
          <p:spPr>
            <a:xfrm>
              <a:off x="1043608"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8BDD0F7-A292-4451-8DFC-42DCCA87364E}"/>
                </a:ext>
              </a:extLst>
            </p:cNvPr>
            <p:cNvCxnSpPr>
              <a:stCxn id="30" idx="6"/>
              <a:endCxn id="35" idx="2"/>
            </p:cNvCxnSpPr>
            <p:nvPr/>
          </p:nvCxnSpPr>
          <p:spPr>
            <a:xfrm>
              <a:off x="1835696"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87EC77E5-0FE9-42A1-B072-6EFB1A10591D}"/>
                </a:ext>
              </a:extLst>
            </p:cNvPr>
            <p:cNvSpPr txBox="1"/>
            <p:nvPr/>
          </p:nvSpPr>
          <p:spPr>
            <a:xfrm rot="16200000">
              <a:off x="1259739" y="1769578"/>
              <a:ext cx="492443" cy="1656184"/>
            </a:xfrm>
            <a:prstGeom prst="rect">
              <a:avLst/>
            </a:prstGeom>
            <a:noFill/>
            <a:ln>
              <a:noFill/>
            </a:ln>
          </p:spPr>
          <p:txBody>
            <a:bodyPr vert="eaVert" wrap="square" rtlCol="0">
              <a:spAutoFit/>
            </a:bodyPr>
            <a:lstStyle/>
            <a:p>
              <a:r>
                <a:rPr lang="en-US" altLang="ja-JP" sz="2000" dirty="0"/>
                <a:t>Causation</a:t>
              </a:r>
              <a:endParaRPr kumimoji="1" lang="ja-JP" altLang="en-US" sz="2000" dirty="0"/>
            </a:p>
          </p:txBody>
        </p:sp>
        <p:sp>
          <p:nvSpPr>
            <p:cNvPr id="34" name="フローチャート : 結合子 31">
              <a:extLst>
                <a:ext uri="{FF2B5EF4-FFF2-40B4-BE49-F238E27FC236}">
                  <a16:creationId xmlns:a16="http://schemas.microsoft.com/office/drawing/2014/main" id="{3BD42863-FE7F-404D-B2DC-61D97706641E}"/>
                </a:ext>
              </a:extLst>
            </p:cNvPr>
            <p:cNvSpPr/>
            <p:nvPr/>
          </p:nvSpPr>
          <p:spPr>
            <a:xfrm>
              <a:off x="899592"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5" name="フローチャート : 結合子 32">
              <a:extLst>
                <a:ext uri="{FF2B5EF4-FFF2-40B4-BE49-F238E27FC236}">
                  <a16:creationId xmlns:a16="http://schemas.microsoft.com/office/drawing/2014/main" id="{EC8692ED-5EC0-4F0E-BAEF-1AAF23E80EB3}"/>
                </a:ext>
              </a:extLst>
            </p:cNvPr>
            <p:cNvSpPr/>
            <p:nvPr/>
          </p:nvSpPr>
          <p:spPr>
            <a:xfrm>
              <a:off x="1979712"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16FAEA22-07D0-4B04-BFBB-15C92405A808}"/>
              </a:ext>
            </a:extLst>
          </p:cNvPr>
          <p:cNvGrpSpPr/>
          <p:nvPr/>
        </p:nvGrpSpPr>
        <p:grpSpPr>
          <a:xfrm>
            <a:off x="8383881" y="1984564"/>
            <a:ext cx="179728" cy="654618"/>
            <a:chOff x="6634568" y="2283718"/>
            <a:chExt cx="179728" cy="654618"/>
          </a:xfrm>
        </p:grpSpPr>
        <p:cxnSp>
          <p:nvCxnSpPr>
            <p:cNvPr id="37" name="直線コネクタ 36">
              <a:extLst>
                <a:ext uri="{FF2B5EF4-FFF2-40B4-BE49-F238E27FC236}">
                  <a16:creationId xmlns:a16="http://schemas.microsoft.com/office/drawing/2014/main" id="{C4EF6DFF-95F6-4ED1-96F7-825C1B17C105}"/>
                </a:ext>
              </a:extLst>
            </p:cNvPr>
            <p:cNvCxnSpPr/>
            <p:nvPr/>
          </p:nvCxnSpPr>
          <p:spPr>
            <a:xfrm flipH="1">
              <a:off x="6635146" y="2283718"/>
              <a:ext cx="1" cy="65461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5796DEA7-4916-4654-89B8-1790BCAE4015}"/>
                </a:ext>
              </a:extLst>
            </p:cNvPr>
            <p:cNvCxnSpPr/>
            <p:nvPr/>
          </p:nvCxnSpPr>
          <p:spPr>
            <a:xfrm>
              <a:off x="6634568" y="2611027"/>
              <a:ext cx="17972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69AC1D34-DC09-4ACC-9E3C-2BA01CFF6447}"/>
              </a:ext>
            </a:extLst>
          </p:cNvPr>
          <p:cNvGrpSpPr/>
          <p:nvPr/>
        </p:nvGrpSpPr>
        <p:grpSpPr>
          <a:xfrm>
            <a:off x="8401591" y="1689686"/>
            <a:ext cx="1808383" cy="1224136"/>
            <a:chOff x="7002270" y="1772816"/>
            <a:chExt cx="1808383" cy="1224136"/>
          </a:xfrm>
        </p:grpSpPr>
        <p:grpSp>
          <p:nvGrpSpPr>
            <p:cNvPr id="40" name="グループ化 39">
              <a:extLst>
                <a:ext uri="{FF2B5EF4-FFF2-40B4-BE49-F238E27FC236}">
                  <a16:creationId xmlns:a16="http://schemas.microsoft.com/office/drawing/2014/main" id="{7EC75285-EDE9-4B60-92A1-BA678514D7F7}"/>
                </a:ext>
              </a:extLst>
            </p:cNvPr>
            <p:cNvGrpSpPr/>
            <p:nvPr/>
          </p:nvGrpSpPr>
          <p:grpSpPr>
            <a:xfrm rot="5400000">
              <a:off x="6462210" y="2312876"/>
              <a:ext cx="1224136" cy="144016"/>
              <a:chOff x="3059832" y="4005064"/>
              <a:chExt cx="1224136" cy="144016"/>
            </a:xfrm>
          </p:grpSpPr>
          <p:sp>
            <p:nvSpPr>
              <p:cNvPr id="42" name="フローチャート : 結合子 39">
                <a:extLst>
                  <a:ext uri="{FF2B5EF4-FFF2-40B4-BE49-F238E27FC236}">
                    <a16:creationId xmlns:a16="http://schemas.microsoft.com/office/drawing/2014/main" id="{40F3D54F-3B25-4E3B-A2EC-30F6D3BFE2DF}"/>
                  </a:ext>
                </a:extLst>
              </p:cNvPr>
              <p:cNvSpPr/>
              <p:nvPr/>
            </p:nvSpPr>
            <p:spPr>
              <a:xfrm>
                <a:off x="3347864"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3" name="フローチャート : 結合子 40">
                <a:extLst>
                  <a:ext uri="{FF2B5EF4-FFF2-40B4-BE49-F238E27FC236}">
                    <a16:creationId xmlns:a16="http://schemas.microsoft.com/office/drawing/2014/main" id="{48D415A8-CCA1-4DC1-B128-74F4E660CC54}"/>
                  </a:ext>
                </a:extLst>
              </p:cNvPr>
              <p:cNvSpPr/>
              <p:nvPr/>
            </p:nvSpPr>
            <p:spPr>
              <a:xfrm>
                <a:off x="3851920"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44" name="直線コネクタ 43">
                <a:extLst>
                  <a:ext uri="{FF2B5EF4-FFF2-40B4-BE49-F238E27FC236}">
                    <a16:creationId xmlns:a16="http://schemas.microsoft.com/office/drawing/2014/main" id="{86C15F86-7A39-4B38-90F2-011B3945B8C8}"/>
                  </a:ext>
                </a:extLst>
              </p:cNvPr>
              <p:cNvCxnSpPr>
                <a:stCxn id="46" idx="6"/>
                <a:endCxn id="42" idx="2"/>
              </p:cNvCxnSpPr>
              <p:nvPr/>
            </p:nvCxnSpPr>
            <p:spPr>
              <a:xfrm>
                <a:off x="3203848" y="407707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BB9966D-46FB-4673-B365-C957CB221451}"/>
                  </a:ext>
                </a:extLst>
              </p:cNvPr>
              <p:cNvCxnSpPr>
                <a:stCxn id="43" idx="6"/>
                <a:endCxn id="47" idx="2"/>
              </p:cNvCxnSpPr>
              <p:nvPr/>
            </p:nvCxnSpPr>
            <p:spPr>
              <a:xfrm>
                <a:off x="3995936" y="407707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フローチャート : 結合子 43">
                <a:extLst>
                  <a:ext uri="{FF2B5EF4-FFF2-40B4-BE49-F238E27FC236}">
                    <a16:creationId xmlns:a16="http://schemas.microsoft.com/office/drawing/2014/main" id="{793905F1-AED7-4631-BD8E-3C76657986DD}"/>
                  </a:ext>
                </a:extLst>
              </p:cNvPr>
              <p:cNvSpPr/>
              <p:nvPr/>
            </p:nvSpPr>
            <p:spPr>
              <a:xfrm>
                <a:off x="3059832"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7" name="フローチャート : 結合子 44">
                <a:extLst>
                  <a:ext uri="{FF2B5EF4-FFF2-40B4-BE49-F238E27FC236}">
                    <a16:creationId xmlns:a16="http://schemas.microsoft.com/office/drawing/2014/main" id="{04784242-1B8B-4887-BAA7-00ED494F43A3}"/>
                  </a:ext>
                </a:extLst>
              </p:cNvPr>
              <p:cNvSpPr/>
              <p:nvPr/>
            </p:nvSpPr>
            <p:spPr>
              <a:xfrm>
                <a:off x="4139952"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41" name="テキスト ボックス 40">
              <a:extLst>
                <a:ext uri="{FF2B5EF4-FFF2-40B4-BE49-F238E27FC236}">
                  <a16:creationId xmlns:a16="http://schemas.microsoft.com/office/drawing/2014/main" id="{F5E98BCD-B5C5-4FD8-972A-62A18F30BDFB}"/>
                </a:ext>
              </a:extLst>
            </p:cNvPr>
            <p:cNvSpPr txBox="1"/>
            <p:nvPr/>
          </p:nvSpPr>
          <p:spPr>
            <a:xfrm>
              <a:off x="7174108" y="2164794"/>
              <a:ext cx="1636545" cy="400110"/>
            </a:xfrm>
            <a:prstGeom prst="rect">
              <a:avLst/>
            </a:prstGeom>
            <a:noFill/>
            <a:ln>
              <a:noFill/>
            </a:ln>
          </p:spPr>
          <p:txBody>
            <a:bodyPr wrap="square" rtlCol="0">
              <a:spAutoFit/>
            </a:bodyPr>
            <a:lstStyle/>
            <a:p>
              <a:r>
                <a:rPr kumimoji="1" lang="en-US" altLang="ja-JP" sz="2000" dirty="0"/>
                <a:t>Incapability</a:t>
              </a:r>
              <a:endParaRPr kumimoji="1" lang="ja-JP" altLang="en-US" sz="2000" dirty="0"/>
            </a:p>
          </p:txBody>
        </p:sp>
      </p:grpSp>
      <p:grpSp>
        <p:nvGrpSpPr>
          <p:cNvPr id="48" name="グループ化 47">
            <a:extLst>
              <a:ext uri="{FF2B5EF4-FFF2-40B4-BE49-F238E27FC236}">
                <a16:creationId xmlns:a16="http://schemas.microsoft.com/office/drawing/2014/main" id="{62BF9E07-652E-4AC3-AA08-020E74E64128}"/>
              </a:ext>
            </a:extLst>
          </p:cNvPr>
          <p:cNvGrpSpPr/>
          <p:nvPr/>
        </p:nvGrpSpPr>
        <p:grpSpPr>
          <a:xfrm>
            <a:off x="8383881" y="3064684"/>
            <a:ext cx="179728" cy="654618"/>
            <a:chOff x="6634568" y="2283718"/>
            <a:chExt cx="179728" cy="654618"/>
          </a:xfrm>
        </p:grpSpPr>
        <p:cxnSp>
          <p:nvCxnSpPr>
            <p:cNvPr id="49" name="直線コネクタ 48">
              <a:extLst>
                <a:ext uri="{FF2B5EF4-FFF2-40B4-BE49-F238E27FC236}">
                  <a16:creationId xmlns:a16="http://schemas.microsoft.com/office/drawing/2014/main" id="{B5E74BA2-2EEE-4BD2-A2E0-EC4BEBA7C904}"/>
                </a:ext>
              </a:extLst>
            </p:cNvPr>
            <p:cNvCxnSpPr/>
            <p:nvPr/>
          </p:nvCxnSpPr>
          <p:spPr>
            <a:xfrm flipH="1">
              <a:off x="6635146" y="2283718"/>
              <a:ext cx="1" cy="65461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E3BABCE4-EC31-468E-AF4C-E15DEB59E74A}"/>
                </a:ext>
              </a:extLst>
            </p:cNvPr>
            <p:cNvCxnSpPr/>
            <p:nvPr/>
          </p:nvCxnSpPr>
          <p:spPr>
            <a:xfrm>
              <a:off x="6634568" y="2611027"/>
              <a:ext cx="17972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1" name="グループ化 50">
            <a:extLst>
              <a:ext uri="{FF2B5EF4-FFF2-40B4-BE49-F238E27FC236}">
                <a16:creationId xmlns:a16="http://schemas.microsoft.com/office/drawing/2014/main" id="{C18F2C85-9A53-4E64-A281-2740A613A781}"/>
              </a:ext>
            </a:extLst>
          </p:cNvPr>
          <p:cNvGrpSpPr/>
          <p:nvPr/>
        </p:nvGrpSpPr>
        <p:grpSpPr>
          <a:xfrm>
            <a:off x="8401591" y="2913822"/>
            <a:ext cx="1314144" cy="1163259"/>
            <a:chOff x="6642232" y="2049718"/>
            <a:chExt cx="1314144" cy="1163259"/>
          </a:xfrm>
        </p:grpSpPr>
        <p:grpSp>
          <p:nvGrpSpPr>
            <p:cNvPr id="52" name="グループ化 51">
              <a:extLst>
                <a:ext uri="{FF2B5EF4-FFF2-40B4-BE49-F238E27FC236}">
                  <a16:creationId xmlns:a16="http://schemas.microsoft.com/office/drawing/2014/main" id="{8AF8374F-934F-468D-B36B-792D32F0A05F}"/>
                </a:ext>
              </a:extLst>
            </p:cNvPr>
            <p:cNvGrpSpPr/>
            <p:nvPr/>
          </p:nvGrpSpPr>
          <p:grpSpPr>
            <a:xfrm rot="5400000">
              <a:off x="6132610" y="2559340"/>
              <a:ext cx="1163259" cy="144016"/>
              <a:chOff x="3120709" y="4005064"/>
              <a:chExt cx="1163259" cy="144016"/>
            </a:xfrm>
          </p:grpSpPr>
          <p:sp>
            <p:nvSpPr>
              <p:cNvPr id="54" name="フローチャート : 結合子 51">
                <a:extLst>
                  <a:ext uri="{FF2B5EF4-FFF2-40B4-BE49-F238E27FC236}">
                    <a16:creationId xmlns:a16="http://schemas.microsoft.com/office/drawing/2014/main" id="{DBC4E77C-4989-42E4-9921-E0D26AAB402F}"/>
                  </a:ext>
                </a:extLst>
              </p:cNvPr>
              <p:cNvSpPr/>
              <p:nvPr/>
            </p:nvSpPr>
            <p:spPr>
              <a:xfrm>
                <a:off x="3347864"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5" name="フローチャート : 結合子 52">
                <a:extLst>
                  <a:ext uri="{FF2B5EF4-FFF2-40B4-BE49-F238E27FC236}">
                    <a16:creationId xmlns:a16="http://schemas.microsoft.com/office/drawing/2014/main" id="{945AC429-CD49-4744-AB81-B8CBEDCD5A53}"/>
                  </a:ext>
                </a:extLst>
              </p:cNvPr>
              <p:cNvSpPr/>
              <p:nvPr/>
            </p:nvSpPr>
            <p:spPr>
              <a:xfrm>
                <a:off x="3851920"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56" name="直線コネクタ 55">
                <a:extLst>
                  <a:ext uri="{FF2B5EF4-FFF2-40B4-BE49-F238E27FC236}">
                    <a16:creationId xmlns:a16="http://schemas.microsoft.com/office/drawing/2014/main" id="{40E50932-A0CC-4C8C-80AB-5AC9E8726FE5}"/>
                  </a:ext>
                </a:extLst>
              </p:cNvPr>
              <p:cNvCxnSpPr>
                <a:stCxn id="47" idx="6"/>
                <a:endCxn id="54" idx="2"/>
              </p:cNvCxnSpPr>
              <p:nvPr/>
            </p:nvCxnSpPr>
            <p:spPr>
              <a:xfrm rot="16200000" flipH="1">
                <a:off x="3227359" y="3956566"/>
                <a:ext cx="13855" cy="2271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AF7FDCB7-A214-49EA-AB8D-58AC0C57D256}"/>
                  </a:ext>
                </a:extLst>
              </p:cNvPr>
              <p:cNvCxnSpPr>
                <a:stCxn id="55" idx="6"/>
                <a:endCxn id="58" idx="2"/>
              </p:cNvCxnSpPr>
              <p:nvPr/>
            </p:nvCxnSpPr>
            <p:spPr>
              <a:xfrm>
                <a:off x="3995936" y="407707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フローチャート : 結合子 55">
                <a:extLst>
                  <a:ext uri="{FF2B5EF4-FFF2-40B4-BE49-F238E27FC236}">
                    <a16:creationId xmlns:a16="http://schemas.microsoft.com/office/drawing/2014/main" id="{0894FF96-3F52-4F77-887A-B8522261A02C}"/>
                  </a:ext>
                </a:extLst>
              </p:cNvPr>
              <p:cNvSpPr/>
              <p:nvPr/>
            </p:nvSpPr>
            <p:spPr>
              <a:xfrm>
                <a:off x="4139952"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53" name="テキスト ボックス 52">
              <a:extLst>
                <a:ext uri="{FF2B5EF4-FFF2-40B4-BE49-F238E27FC236}">
                  <a16:creationId xmlns:a16="http://schemas.microsoft.com/office/drawing/2014/main" id="{453B07F7-7AD3-4BBB-BDA3-52730C1AC817}"/>
                </a:ext>
              </a:extLst>
            </p:cNvPr>
            <p:cNvSpPr txBox="1"/>
            <p:nvPr/>
          </p:nvSpPr>
          <p:spPr>
            <a:xfrm>
              <a:off x="6940211" y="2380818"/>
              <a:ext cx="1016165" cy="400110"/>
            </a:xfrm>
            <a:prstGeom prst="rect">
              <a:avLst/>
            </a:prstGeom>
            <a:noFill/>
            <a:ln>
              <a:noFill/>
            </a:ln>
          </p:spPr>
          <p:txBody>
            <a:bodyPr wrap="square" rtlCol="0">
              <a:spAutoFit/>
            </a:bodyPr>
            <a:lstStyle/>
            <a:p>
              <a:r>
                <a:rPr kumimoji="1" lang="en-US" altLang="ja-JP" sz="2000" dirty="0"/>
                <a:t>Excuse</a:t>
              </a:r>
              <a:endParaRPr kumimoji="1" lang="ja-JP" altLang="en-US" sz="2000" dirty="0"/>
            </a:p>
          </p:txBody>
        </p:sp>
      </p:grpSp>
      <p:sp>
        <p:nvSpPr>
          <p:cNvPr id="59" name="太陽 58">
            <a:extLst>
              <a:ext uri="{FF2B5EF4-FFF2-40B4-BE49-F238E27FC236}">
                <a16:creationId xmlns:a16="http://schemas.microsoft.com/office/drawing/2014/main" id="{75313D5E-9EE3-4DC3-9A11-809F2A6E7970}"/>
              </a:ext>
            </a:extLst>
          </p:cNvPr>
          <p:cNvSpPr/>
          <p:nvPr/>
        </p:nvSpPr>
        <p:spPr>
          <a:xfrm>
            <a:off x="2611821" y="367570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0" name="グループ化 59">
            <a:extLst>
              <a:ext uri="{FF2B5EF4-FFF2-40B4-BE49-F238E27FC236}">
                <a16:creationId xmlns:a16="http://schemas.microsoft.com/office/drawing/2014/main" id="{AB33E4C7-59FC-482F-A676-0DB63F58F8B3}"/>
              </a:ext>
            </a:extLst>
          </p:cNvPr>
          <p:cNvGrpSpPr/>
          <p:nvPr/>
        </p:nvGrpSpPr>
        <p:grpSpPr>
          <a:xfrm>
            <a:off x="4677500" y="3698712"/>
            <a:ext cx="1725869" cy="1402316"/>
            <a:chOff x="3422195" y="4050372"/>
            <a:chExt cx="1725869" cy="1402316"/>
          </a:xfrm>
        </p:grpSpPr>
        <p:sp>
          <p:nvSpPr>
            <p:cNvPr id="61" name="テキスト ボックス 60">
              <a:extLst>
                <a:ext uri="{FF2B5EF4-FFF2-40B4-BE49-F238E27FC236}">
                  <a16:creationId xmlns:a16="http://schemas.microsoft.com/office/drawing/2014/main" id="{4EE5CC7E-D2E2-4E82-BC70-BD1D517D1164}"/>
                </a:ext>
              </a:extLst>
            </p:cNvPr>
            <p:cNvSpPr txBox="1"/>
            <p:nvPr/>
          </p:nvSpPr>
          <p:spPr>
            <a:xfrm>
              <a:off x="3422195" y="4705642"/>
              <a:ext cx="1725869" cy="747046"/>
            </a:xfrm>
            <a:prstGeom prst="rect">
              <a:avLst/>
            </a:prstGeom>
            <a:noFill/>
            <a:ln>
              <a:noFill/>
            </a:ln>
          </p:spPr>
          <p:txBody>
            <a:bodyPr wrap="square" rtlCol="0">
              <a:spAutoFit/>
            </a:bodyPr>
            <a:lstStyle/>
            <a:p>
              <a:pPr algn="ctr"/>
              <a:r>
                <a:rPr kumimoji="1" lang="en-US" altLang="ja-JP" sz="2000" dirty="0"/>
                <a:t>Comparative negligence</a:t>
              </a:r>
            </a:p>
          </p:txBody>
        </p:sp>
        <p:sp>
          <p:nvSpPr>
            <p:cNvPr id="62" name="稲妻 61">
              <a:extLst>
                <a:ext uri="{FF2B5EF4-FFF2-40B4-BE49-F238E27FC236}">
                  <a16:creationId xmlns:a16="http://schemas.microsoft.com/office/drawing/2014/main" id="{24A1D3E2-F0A6-4383-9747-5D22A21FE91E}"/>
                </a:ext>
              </a:extLst>
            </p:cNvPr>
            <p:cNvSpPr/>
            <p:nvPr/>
          </p:nvSpPr>
          <p:spPr>
            <a:xfrm rot="18944648">
              <a:off x="4044340" y="4050372"/>
              <a:ext cx="914400" cy="914400"/>
            </a:xfrm>
            <a:prstGeom prst="lightningBolt">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3" name="グループ化 62">
            <a:extLst>
              <a:ext uri="{FF2B5EF4-FFF2-40B4-BE49-F238E27FC236}">
                <a16:creationId xmlns:a16="http://schemas.microsoft.com/office/drawing/2014/main" id="{58EE5DAE-C18E-4317-8710-5E63366533CA}"/>
              </a:ext>
            </a:extLst>
          </p:cNvPr>
          <p:cNvGrpSpPr/>
          <p:nvPr/>
        </p:nvGrpSpPr>
        <p:grpSpPr>
          <a:xfrm>
            <a:off x="6835417" y="4839752"/>
            <a:ext cx="689258" cy="162302"/>
            <a:chOff x="5652120" y="3931305"/>
            <a:chExt cx="689258" cy="162302"/>
          </a:xfrm>
        </p:grpSpPr>
        <p:cxnSp>
          <p:nvCxnSpPr>
            <p:cNvPr id="64" name="直線コネクタ 63">
              <a:extLst>
                <a:ext uri="{FF2B5EF4-FFF2-40B4-BE49-F238E27FC236}">
                  <a16:creationId xmlns:a16="http://schemas.microsoft.com/office/drawing/2014/main" id="{D0743329-F89B-45BD-9664-7CB36A2843AA}"/>
                </a:ext>
              </a:extLst>
            </p:cNvPr>
            <p:cNvCxnSpPr/>
            <p:nvPr/>
          </p:nvCxnSpPr>
          <p:spPr>
            <a:xfrm>
              <a:off x="5652120" y="4086230"/>
              <a:ext cx="6892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FC596BC9-2775-4E9B-B5B2-ED3EFB04820B}"/>
                </a:ext>
              </a:extLst>
            </p:cNvPr>
            <p:cNvCxnSpPr/>
            <p:nvPr/>
          </p:nvCxnSpPr>
          <p:spPr>
            <a:xfrm>
              <a:off x="5996749" y="3931305"/>
              <a:ext cx="0" cy="16230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6" name="グループ化 65">
            <a:extLst>
              <a:ext uri="{FF2B5EF4-FFF2-40B4-BE49-F238E27FC236}">
                <a16:creationId xmlns:a16="http://schemas.microsoft.com/office/drawing/2014/main" id="{737179A1-42B3-4AFC-98EF-000A100790BB}"/>
              </a:ext>
            </a:extLst>
          </p:cNvPr>
          <p:cNvGrpSpPr/>
          <p:nvPr/>
        </p:nvGrpSpPr>
        <p:grpSpPr>
          <a:xfrm>
            <a:off x="5611281" y="4202415"/>
            <a:ext cx="3816424" cy="1883455"/>
            <a:chOff x="4211960" y="4213537"/>
            <a:chExt cx="3816424" cy="1883455"/>
          </a:xfrm>
        </p:grpSpPr>
        <p:grpSp>
          <p:nvGrpSpPr>
            <p:cNvPr id="67" name="グループ化 66">
              <a:extLst>
                <a:ext uri="{FF2B5EF4-FFF2-40B4-BE49-F238E27FC236}">
                  <a16:creationId xmlns:a16="http://schemas.microsoft.com/office/drawing/2014/main" id="{FB2C339C-7991-4FF9-A022-3CE465703C0F}"/>
                </a:ext>
              </a:extLst>
            </p:cNvPr>
            <p:cNvGrpSpPr/>
            <p:nvPr/>
          </p:nvGrpSpPr>
          <p:grpSpPr>
            <a:xfrm>
              <a:off x="5436096" y="5426938"/>
              <a:ext cx="689258" cy="162302"/>
              <a:chOff x="5652120" y="4034225"/>
              <a:chExt cx="689258" cy="162302"/>
            </a:xfrm>
          </p:grpSpPr>
          <p:cxnSp>
            <p:nvCxnSpPr>
              <p:cNvPr id="91" name="直線コネクタ 90">
                <a:extLst>
                  <a:ext uri="{FF2B5EF4-FFF2-40B4-BE49-F238E27FC236}">
                    <a16:creationId xmlns:a16="http://schemas.microsoft.com/office/drawing/2014/main" id="{E6334863-FB09-4B73-A4CB-B386A5B32735}"/>
                  </a:ext>
                </a:extLst>
              </p:cNvPr>
              <p:cNvCxnSpPr/>
              <p:nvPr/>
            </p:nvCxnSpPr>
            <p:spPr>
              <a:xfrm>
                <a:off x="5652120" y="4189150"/>
                <a:ext cx="6892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2F059643-B3B2-475A-8661-BE640D1F085D}"/>
                  </a:ext>
                </a:extLst>
              </p:cNvPr>
              <p:cNvCxnSpPr/>
              <p:nvPr/>
            </p:nvCxnSpPr>
            <p:spPr>
              <a:xfrm>
                <a:off x="5996749" y="4034225"/>
                <a:ext cx="0" cy="16230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8" name="グループ化 67">
              <a:extLst>
                <a:ext uri="{FF2B5EF4-FFF2-40B4-BE49-F238E27FC236}">
                  <a16:creationId xmlns:a16="http://schemas.microsoft.com/office/drawing/2014/main" id="{2459A288-2D44-41DD-B8B0-72E48B71E13C}"/>
                </a:ext>
              </a:extLst>
            </p:cNvPr>
            <p:cNvGrpSpPr/>
            <p:nvPr/>
          </p:nvGrpSpPr>
          <p:grpSpPr>
            <a:xfrm>
              <a:off x="4211960" y="4213537"/>
              <a:ext cx="3816424" cy="1883455"/>
              <a:chOff x="4499992" y="3853497"/>
              <a:chExt cx="3816424" cy="1883455"/>
            </a:xfrm>
          </p:grpSpPr>
          <p:grpSp>
            <p:nvGrpSpPr>
              <p:cNvPr id="69" name="グループ化 68">
                <a:extLst>
                  <a:ext uri="{FF2B5EF4-FFF2-40B4-BE49-F238E27FC236}">
                    <a16:creationId xmlns:a16="http://schemas.microsoft.com/office/drawing/2014/main" id="{F14C379B-9BD4-4550-9BF9-A9D9A0D36A90}"/>
                  </a:ext>
                </a:extLst>
              </p:cNvPr>
              <p:cNvGrpSpPr/>
              <p:nvPr/>
            </p:nvGrpSpPr>
            <p:grpSpPr>
              <a:xfrm>
                <a:off x="5436096" y="4725144"/>
                <a:ext cx="1224136" cy="144016"/>
                <a:chOff x="899592" y="1844824"/>
                <a:chExt cx="1224136" cy="144016"/>
              </a:xfrm>
            </p:grpSpPr>
            <p:sp>
              <p:nvSpPr>
                <p:cNvPr id="85" name="フローチャート : 結合子 82">
                  <a:extLst>
                    <a:ext uri="{FF2B5EF4-FFF2-40B4-BE49-F238E27FC236}">
                      <a16:creationId xmlns:a16="http://schemas.microsoft.com/office/drawing/2014/main" id="{9C3C3B11-EBD6-48D6-8324-FABECD22D7A2}"/>
                    </a:ext>
                  </a:extLst>
                </p:cNvPr>
                <p:cNvSpPr/>
                <p:nvPr/>
              </p:nvSpPr>
              <p:spPr>
                <a:xfrm>
                  <a:off x="1187624"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6" name="フローチャート : 結合子 83">
                  <a:extLst>
                    <a:ext uri="{FF2B5EF4-FFF2-40B4-BE49-F238E27FC236}">
                      <a16:creationId xmlns:a16="http://schemas.microsoft.com/office/drawing/2014/main" id="{2DD6A153-7766-46E9-94EE-1BA806E625C4}"/>
                    </a:ext>
                  </a:extLst>
                </p:cNvPr>
                <p:cNvSpPr/>
                <p:nvPr/>
              </p:nvSpPr>
              <p:spPr>
                <a:xfrm>
                  <a:off x="1691680"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87" name="直線コネクタ 86">
                  <a:extLst>
                    <a:ext uri="{FF2B5EF4-FFF2-40B4-BE49-F238E27FC236}">
                      <a16:creationId xmlns:a16="http://schemas.microsoft.com/office/drawing/2014/main" id="{A84A513E-DC2E-4C5B-8F7F-C8FAECC41297}"/>
                    </a:ext>
                  </a:extLst>
                </p:cNvPr>
                <p:cNvCxnSpPr>
                  <a:stCxn id="89" idx="6"/>
                  <a:endCxn id="85" idx="2"/>
                </p:cNvCxnSpPr>
                <p:nvPr/>
              </p:nvCxnSpPr>
              <p:spPr>
                <a:xfrm>
                  <a:off x="1043608"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9BFD3E88-706D-463A-AACD-A624F47A49A3}"/>
                    </a:ext>
                  </a:extLst>
                </p:cNvPr>
                <p:cNvCxnSpPr>
                  <a:stCxn id="86" idx="6"/>
                  <a:endCxn id="90" idx="2"/>
                </p:cNvCxnSpPr>
                <p:nvPr/>
              </p:nvCxnSpPr>
              <p:spPr>
                <a:xfrm>
                  <a:off x="1835696"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9" name="フローチャート : 結合子 86">
                  <a:extLst>
                    <a:ext uri="{FF2B5EF4-FFF2-40B4-BE49-F238E27FC236}">
                      <a16:creationId xmlns:a16="http://schemas.microsoft.com/office/drawing/2014/main" id="{769F40BB-9D90-4FB4-BFEB-3567CD4A0974}"/>
                    </a:ext>
                  </a:extLst>
                </p:cNvPr>
                <p:cNvSpPr/>
                <p:nvPr/>
              </p:nvSpPr>
              <p:spPr>
                <a:xfrm>
                  <a:off x="89959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0" name="フローチャート : 結合子 87">
                  <a:extLst>
                    <a:ext uri="{FF2B5EF4-FFF2-40B4-BE49-F238E27FC236}">
                      <a16:creationId xmlns:a16="http://schemas.microsoft.com/office/drawing/2014/main" id="{5B02E333-617D-46F2-850C-E9E4C795890F}"/>
                    </a:ext>
                  </a:extLst>
                </p:cNvPr>
                <p:cNvSpPr/>
                <p:nvPr/>
              </p:nvSpPr>
              <p:spPr>
                <a:xfrm>
                  <a:off x="197971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70" name="グループ化 69">
                <a:extLst>
                  <a:ext uri="{FF2B5EF4-FFF2-40B4-BE49-F238E27FC236}">
                    <a16:creationId xmlns:a16="http://schemas.microsoft.com/office/drawing/2014/main" id="{E7023D8C-5162-423E-84E5-7A9AFA3C935B}"/>
                  </a:ext>
                </a:extLst>
              </p:cNvPr>
              <p:cNvGrpSpPr/>
              <p:nvPr/>
            </p:nvGrpSpPr>
            <p:grpSpPr>
              <a:xfrm>
                <a:off x="5436096" y="5319494"/>
                <a:ext cx="1224136" cy="144016"/>
                <a:chOff x="899592" y="1844824"/>
                <a:chExt cx="1224136" cy="144016"/>
              </a:xfrm>
            </p:grpSpPr>
            <p:sp>
              <p:nvSpPr>
                <p:cNvPr id="79" name="フローチャート : 結合子 76">
                  <a:extLst>
                    <a:ext uri="{FF2B5EF4-FFF2-40B4-BE49-F238E27FC236}">
                      <a16:creationId xmlns:a16="http://schemas.microsoft.com/office/drawing/2014/main" id="{574BD5C4-755E-4FEF-A040-E318F07254C1}"/>
                    </a:ext>
                  </a:extLst>
                </p:cNvPr>
                <p:cNvSpPr/>
                <p:nvPr/>
              </p:nvSpPr>
              <p:spPr>
                <a:xfrm>
                  <a:off x="1187624"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0" name="フローチャート : 結合子 77">
                  <a:extLst>
                    <a:ext uri="{FF2B5EF4-FFF2-40B4-BE49-F238E27FC236}">
                      <a16:creationId xmlns:a16="http://schemas.microsoft.com/office/drawing/2014/main" id="{B8CE8014-9BC8-47AE-8306-CB2AB4C487A4}"/>
                    </a:ext>
                  </a:extLst>
                </p:cNvPr>
                <p:cNvSpPr/>
                <p:nvPr/>
              </p:nvSpPr>
              <p:spPr>
                <a:xfrm>
                  <a:off x="1691680"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81" name="直線コネクタ 80">
                  <a:extLst>
                    <a:ext uri="{FF2B5EF4-FFF2-40B4-BE49-F238E27FC236}">
                      <a16:creationId xmlns:a16="http://schemas.microsoft.com/office/drawing/2014/main" id="{FB7632DC-8F46-4E71-80E9-823448759E98}"/>
                    </a:ext>
                  </a:extLst>
                </p:cNvPr>
                <p:cNvCxnSpPr>
                  <a:stCxn id="83" idx="6"/>
                  <a:endCxn id="79" idx="2"/>
                </p:cNvCxnSpPr>
                <p:nvPr/>
              </p:nvCxnSpPr>
              <p:spPr>
                <a:xfrm>
                  <a:off x="1043608"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81DDFE9B-56A4-4922-AEC6-922C5CAC31AB}"/>
                    </a:ext>
                  </a:extLst>
                </p:cNvPr>
                <p:cNvCxnSpPr>
                  <a:stCxn id="80" idx="6"/>
                  <a:endCxn id="84" idx="2"/>
                </p:cNvCxnSpPr>
                <p:nvPr/>
              </p:nvCxnSpPr>
              <p:spPr>
                <a:xfrm>
                  <a:off x="1835696"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3" name="フローチャート : 結合子 80">
                  <a:extLst>
                    <a:ext uri="{FF2B5EF4-FFF2-40B4-BE49-F238E27FC236}">
                      <a16:creationId xmlns:a16="http://schemas.microsoft.com/office/drawing/2014/main" id="{A6E97C4B-E047-42B1-9BD5-B1C45F80A2B4}"/>
                    </a:ext>
                  </a:extLst>
                </p:cNvPr>
                <p:cNvSpPr/>
                <p:nvPr/>
              </p:nvSpPr>
              <p:spPr>
                <a:xfrm>
                  <a:off x="89959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4" name="フローチャート : 結合子 81">
                  <a:extLst>
                    <a:ext uri="{FF2B5EF4-FFF2-40B4-BE49-F238E27FC236}">
                      <a16:creationId xmlns:a16="http://schemas.microsoft.com/office/drawing/2014/main" id="{260B8054-4936-4FB1-B963-D6EB552A4218}"/>
                    </a:ext>
                  </a:extLst>
                </p:cNvPr>
                <p:cNvSpPr/>
                <p:nvPr/>
              </p:nvSpPr>
              <p:spPr>
                <a:xfrm>
                  <a:off x="197971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cxnSp>
            <p:nvCxnSpPr>
              <p:cNvPr id="71" name="直線コネクタ 70">
                <a:extLst>
                  <a:ext uri="{FF2B5EF4-FFF2-40B4-BE49-F238E27FC236}">
                    <a16:creationId xmlns:a16="http://schemas.microsoft.com/office/drawing/2014/main" id="{74693D2D-2449-4BCD-82D6-856C6759E036}"/>
                  </a:ext>
                </a:extLst>
              </p:cNvPr>
              <p:cNvCxnSpPr>
                <a:stCxn id="90" idx="6"/>
                <a:endCxn id="72" idx="0"/>
              </p:cNvCxnSpPr>
              <p:nvPr/>
            </p:nvCxnSpPr>
            <p:spPr>
              <a:xfrm>
                <a:off x="6660232" y="4797152"/>
                <a:ext cx="252410" cy="2160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2" name="フローチャート : 結合子 69">
                <a:extLst>
                  <a:ext uri="{FF2B5EF4-FFF2-40B4-BE49-F238E27FC236}">
                    <a16:creationId xmlns:a16="http://schemas.microsoft.com/office/drawing/2014/main" id="{0B461CA7-B987-454B-9249-2686A4723008}"/>
                  </a:ext>
                </a:extLst>
              </p:cNvPr>
              <p:cNvSpPr/>
              <p:nvPr/>
            </p:nvSpPr>
            <p:spPr>
              <a:xfrm>
                <a:off x="6840634" y="5013176"/>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9CFB23A2-A06A-4DAF-B627-61B0D4800133}"/>
                  </a:ext>
                </a:extLst>
              </p:cNvPr>
              <p:cNvCxnSpPr>
                <a:stCxn id="72" idx="4"/>
                <a:endCxn id="84" idx="6"/>
              </p:cNvCxnSpPr>
              <p:nvPr/>
            </p:nvCxnSpPr>
            <p:spPr>
              <a:xfrm flipH="1">
                <a:off x="6660232" y="5157192"/>
                <a:ext cx="252410" cy="2343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45F42FB-6B9B-4FA7-B739-B98B5D61AC6A}"/>
                  </a:ext>
                </a:extLst>
              </p:cNvPr>
              <p:cNvCxnSpPr>
                <a:stCxn id="89" idx="2"/>
                <a:endCxn id="75" idx="0"/>
              </p:cNvCxnSpPr>
              <p:nvPr/>
            </p:nvCxnSpPr>
            <p:spPr>
              <a:xfrm flipH="1">
                <a:off x="5183686" y="4797152"/>
                <a:ext cx="252410" cy="2160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5" name="フローチャート : 結合子 72">
                <a:extLst>
                  <a:ext uri="{FF2B5EF4-FFF2-40B4-BE49-F238E27FC236}">
                    <a16:creationId xmlns:a16="http://schemas.microsoft.com/office/drawing/2014/main" id="{9DDBF2C7-8E73-4AFE-AF6F-300F9A8D50B7}"/>
                  </a:ext>
                </a:extLst>
              </p:cNvPr>
              <p:cNvSpPr/>
              <p:nvPr/>
            </p:nvSpPr>
            <p:spPr>
              <a:xfrm flipH="1">
                <a:off x="5111678" y="5013176"/>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76" name="直線コネクタ 75">
                <a:extLst>
                  <a:ext uri="{FF2B5EF4-FFF2-40B4-BE49-F238E27FC236}">
                    <a16:creationId xmlns:a16="http://schemas.microsoft.com/office/drawing/2014/main" id="{B637C73E-DAE2-4202-9802-1744B0A7BB8A}"/>
                  </a:ext>
                </a:extLst>
              </p:cNvPr>
              <p:cNvCxnSpPr>
                <a:stCxn id="75" idx="4"/>
                <a:endCxn id="83" idx="2"/>
              </p:cNvCxnSpPr>
              <p:nvPr/>
            </p:nvCxnSpPr>
            <p:spPr>
              <a:xfrm>
                <a:off x="5183686" y="5157192"/>
                <a:ext cx="252410" cy="23431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704FA7DC-6D94-4DCB-BBD3-6DFE933950EB}"/>
                  </a:ext>
                </a:extLst>
              </p:cNvPr>
              <p:cNvSpPr txBox="1"/>
              <p:nvPr/>
            </p:nvSpPr>
            <p:spPr>
              <a:xfrm>
                <a:off x="5469330" y="3853497"/>
                <a:ext cx="2847086" cy="1015663"/>
              </a:xfrm>
              <a:prstGeom prst="rect">
                <a:avLst/>
              </a:prstGeom>
              <a:noFill/>
            </p:spPr>
            <p:txBody>
              <a:bodyPr wrap="square" rtlCol="0">
                <a:spAutoFit/>
              </a:bodyPr>
              <a:lstStyle/>
              <a:p>
                <a:pPr algn="ctr"/>
                <a:r>
                  <a:rPr kumimoji="1" lang="en-US" altLang="ja-JP" sz="2000" dirty="0"/>
                  <a:t>3 years from awareness of </a:t>
                </a:r>
                <a:r>
                  <a:rPr kumimoji="1" lang="en-US" altLang="ja-JP" sz="2000" dirty="0" err="1"/>
                  <a:t>tortfeasor</a:t>
                </a:r>
                <a:endParaRPr kumimoji="1" lang="ja-JP" altLang="en-US" sz="2000" dirty="0"/>
              </a:p>
            </p:txBody>
          </p:sp>
          <p:sp>
            <p:nvSpPr>
              <p:cNvPr id="78" name="テキスト ボックス 77">
                <a:extLst>
                  <a:ext uri="{FF2B5EF4-FFF2-40B4-BE49-F238E27FC236}">
                    <a16:creationId xmlns:a16="http://schemas.microsoft.com/office/drawing/2014/main" id="{45A9241F-27F6-4674-A57B-D9DEE716E195}"/>
                  </a:ext>
                </a:extLst>
              </p:cNvPr>
              <p:cNvSpPr txBox="1"/>
              <p:nvPr/>
            </p:nvSpPr>
            <p:spPr>
              <a:xfrm>
                <a:off x="4499992" y="5373216"/>
                <a:ext cx="3240360" cy="363736"/>
              </a:xfrm>
              <a:prstGeom prst="rect">
                <a:avLst/>
              </a:prstGeom>
              <a:noFill/>
            </p:spPr>
            <p:txBody>
              <a:bodyPr wrap="square" rtlCol="0">
                <a:spAutoFit/>
              </a:bodyPr>
              <a:lstStyle/>
              <a:p>
                <a:pPr algn="ctr"/>
                <a:r>
                  <a:rPr kumimoji="1" lang="en-US" altLang="ja-JP" sz="2000" dirty="0"/>
                  <a:t>20 years from the accident</a:t>
                </a:r>
                <a:endParaRPr kumimoji="1" lang="ja-JP" altLang="en-US" sz="2000" dirty="0"/>
              </a:p>
            </p:txBody>
          </p:sp>
        </p:grpSp>
      </p:grpSp>
      <p:grpSp>
        <p:nvGrpSpPr>
          <p:cNvPr id="93" name="グループ化 92">
            <a:extLst>
              <a:ext uri="{FF2B5EF4-FFF2-40B4-BE49-F238E27FC236}">
                <a16:creationId xmlns:a16="http://schemas.microsoft.com/office/drawing/2014/main" id="{B2935140-87AC-4D05-B648-0718364E63B4}"/>
              </a:ext>
            </a:extLst>
          </p:cNvPr>
          <p:cNvGrpSpPr/>
          <p:nvPr/>
        </p:nvGrpSpPr>
        <p:grpSpPr>
          <a:xfrm>
            <a:off x="3811081" y="4058752"/>
            <a:ext cx="1224136" cy="144016"/>
            <a:chOff x="4716016" y="3717032"/>
            <a:chExt cx="1224136" cy="144016"/>
          </a:xfrm>
        </p:grpSpPr>
        <p:sp>
          <p:nvSpPr>
            <p:cNvPr id="94" name="フローチャート : 結合子 91">
              <a:extLst>
                <a:ext uri="{FF2B5EF4-FFF2-40B4-BE49-F238E27FC236}">
                  <a16:creationId xmlns:a16="http://schemas.microsoft.com/office/drawing/2014/main" id="{4C561E4B-38B6-4148-8A9D-DC066C3132F9}"/>
                </a:ext>
              </a:extLst>
            </p:cNvPr>
            <p:cNvSpPr/>
            <p:nvPr/>
          </p:nvSpPr>
          <p:spPr>
            <a:xfrm>
              <a:off x="5004048" y="3717032"/>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5" name="フローチャート : 結合子 92">
              <a:extLst>
                <a:ext uri="{FF2B5EF4-FFF2-40B4-BE49-F238E27FC236}">
                  <a16:creationId xmlns:a16="http://schemas.microsoft.com/office/drawing/2014/main" id="{47FE8053-7E9C-4E34-A288-888AD322CE2E}"/>
                </a:ext>
              </a:extLst>
            </p:cNvPr>
            <p:cNvSpPr/>
            <p:nvPr/>
          </p:nvSpPr>
          <p:spPr>
            <a:xfrm>
              <a:off x="5508104" y="3717032"/>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96" name="直線コネクタ 95">
              <a:extLst>
                <a:ext uri="{FF2B5EF4-FFF2-40B4-BE49-F238E27FC236}">
                  <a16:creationId xmlns:a16="http://schemas.microsoft.com/office/drawing/2014/main" id="{7CE508C5-E28B-44DA-ABA5-A7737C607CA0}"/>
                </a:ext>
              </a:extLst>
            </p:cNvPr>
            <p:cNvCxnSpPr>
              <a:stCxn id="98" idx="6"/>
              <a:endCxn id="94" idx="2"/>
            </p:cNvCxnSpPr>
            <p:nvPr/>
          </p:nvCxnSpPr>
          <p:spPr>
            <a:xfrm>
              <a:off x="4860032" y="3789040"/>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321FC386-A06F-4470-A8EB-317145DC7954}"/>
                </a:ext>
              </a:extLst>
            </p:cNvPr>
            <p:cNvCxnSpPr>
              <a:stCxn id="95" idx="6"/>
              <a:endCxn id="99" idx="2"/>
            </p:cNvCxnSpPr>
            <p:nvPr/>
          </p:nvCxnSpPr>
          <p:spPr>
            <a:xfrm>
              <a:off x="5652120" y="3789040"/>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8" name="フローチャート : 結合子 95">
              <a:extLst>
                <a:ext uri="{FF2B5EF4-FFF2-40B4-BE49-F238E27FC236}">
                  <a16:creationId xmlns:a16="http://schemas.microsoft.com/office/drawing/2014/main" id="{5428AB5E-F460-4561-A0C6-D7D9F8AFA10C}"/>
                </a:ext>
              </a:extLst>
            </p:cNvPr>
            <p:cNvSpPr/>
            <p:nvPr/>
          </p:nvSpPr>
          <p:spPr>
            <a:xfrm>
              <a:off x="4716016" y="3717032"/>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9" name="フローチャート : 結合子 96">
              <a:extLst>
                <a:ext uri="{FF2B5EF4-FFF2-40B4-BE49-F238E27FC236}">
                  <a16:creationId xmlns:a16="http://schemas.microsoft.com/office/drawing/2014/main" id="{788E4F22-9D41-41DE-BCBB-FAA0781E71A2}"/>
                </a:ext>
              </a:extLst>
            </p:cNvPr>
            <p:cNvSpPr/>
            <p:nvPr/>
          </p:nvSpPr>
          <p:spPr>
            <a:xfrm>
              <a:off x="5796136" y="3717032"/>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100" name="グループ化 99">
            <a:extLst>
              <a:ext uri="{FF2B5EF4-FFF2-40B4-BE49-F238E27FC236}">
                <a16:creationId xmlns:a16="http://schemas.microsoft.com/office/drawing/2014/main" id="{D25CECCD-6842-4F6F-9123-2434FB12ED15}"/>
              </a:ext>
            </a:extLst>
          </p:cNvPr>
          <p:cNvGrpSpPr/>
          <p:nvPr/>
        </p:nvGrpSpPr>
        <p:grpSpPr>
          <a:xfrm>
            <a:off x="2586945" y="5067891"/>
            <a:ext cx="2886452" cy="1054353"/>
            <a:chOff x="1115616" y="4964703"/>
            <a:chExt cx="2886452" cy="1054353"/>
          </a:xfrm>
        </p:grpSpPr>
        <p:grpSp>
          <p:nvGrpSpPr>
            <p:cNvPr id="101" name="グループ化 100">
              <a:extLst>
                <a:ext uri="{FF2B5EF4-FFF2-40B4-BE49-F238E27FC236}">
                  <a16:creationId xmlns:a16="http://schemas.microsoft.com/office/drawing/2014/main" id="{4F5B4B87-655D-4D0F-94A3-14FEBB63A0F9}"/>
                </a:ext>
              </a:extLst>
            </p:cNvPr>
            <p:cNvGrpSpPr/>
            <p:nvPr/>
          </p:nvGrpSpPr>
          <p:grpSpPr>
            <a:xfrm>
              <a:off x="2512998" y="4964703"/>
              <a:ext cx="906874" cy="728483"/>
              <a:chOff x="2512998" y="4964703"/>
              <a:chExt cx="906874" cy="728483"/>
            </a:xfrm>
          </p:grpSpPr>
          <p:cxnSp>
            <p:nvCxnSpPr>
              <p:cNvPr id="103" name="直線コネクタ 102">
                <a:extLst>
                  <a:ext uri="{FF2B5EF4-FFF2-40B4-BE49-F238E27FC236}">
                    <a16:creationId xmlns:a16="http://schemas.microsoft.com/office/drawing/2014/main" id="{5D0F71C0-BB33-4F5C-B6B5-D569E8C65BD1}"/>
                  </a:ext>
                </a:extLst>
              </p:cNvPr>
              <p:cNvCxnSpPr/>
              <p:nvPr/>
            </p:nvCxnSpPr>
            <p:spPr>
              <a:xfrm flipH="1">
                <a:off x="2555776" y="4964703"/>
                <a:ext cx="792088" cy="7284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4" name="正方形/長方形 103">
                <a:extLst>
                  <a:ext uri="{FF2B5EF4-FFF2-40B4-BE49-F238E27FC236}">
                    <a16:creationId xmlns:a16="http://schemas.microsoft.com/office/drawing/2014/main" id="{63DF6A7B-4E26-4182-B8D3-1F3E80AA8E50}"/>
                  </a:ext>
                </a:extLst>
              </p:cNvPr>
              <p:cNvSpPr/>
              <p:nvPr/>
            </p:nvSpPr>
            <p:spPr>
              <a:xfrm>
                <a:off x="2512998" y="5085184"/>
                <a:ext cx="906874" cy="488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2" name="テキスト ボックス 101">
              <a:extLst>
                <a:ext uri="{FF2B5EF4-FFF2-40B4-BE49-F238E27FC236}">
                  <a16:creationId xmlns:a16="http://schemas.microsoft.com/office/drawing/2014/main" id="{E1FBB972-1A53-4216-B02A-FDB841D2827C}"/>
                </a:ext>
              </a:extLst>
            </p:cNvPr>
            <p:cNvSpPr txBox="1"/>
            <p:nvPr/>
          </p:nvSpPr>
          <p:spPr>
            <a:xfrm>
              <a:off x="1115616" y="5618946"/>
              <a:ext cx="2886452" cy="400110"/>
            </a:xfrm>
            <a:prstGeom prst="rect">
              <a:avLst/>
            </a:prstGeom>
            <a:noFill/>
          </p:spPr>
          <p:txBody>
            <a:bodyPr wrap="square" rtlCol="0">
              <a:spAutoFit/>
            </a:bodyPr>
            <a:lstStyle/>
            <a:p>
              <a:pPr algn="ctr"/>
              <a:r>
                <a:rPr kumimoji="1" lang="en-US" altLang="ja-JP" sz="2000" dirty="0"/>
                <a:t>Extinctive prescription</a:t>
              </a:r>
              <a:endParaRPr kumimoji="1" lang="ja-JP" altLang="en-US" sz="2000" dirty="0"/>
            </a:p>
          </p:txBody>
        </p:sp>
      </p:grpSp>
      <p:grpSp>
        <p:nvGrpSpPr>
          <p:cNvPr id="105" name="グループ化 104">
            <a:extLst>
              <a:ext uri="{FF2B5EF4-FFF2-40B4-BE49-F238E27FC236}">
                <a16:creationId xmlns:a16="http://schemas.microsoft.com/office/drawing/2014/main" id="{3F45BEDC-517D-4840-886E-890B46A0FEE2}"/>
              </a:ext>
            </a:extLst>
          </p:cNvPr>
          <p:cNvGrpSpPr/>
          <p:nvPr/>
        </p:nvGrpSpPr>
        <p:grpSpPr>
          <a:xfrm>
            <a:off x="4068201" y="4065950"/>
            <a:ext cx="689258" cy="162302"/>
            <a:chOff x="2627784" y="3015238"/>
            <a:chExt cx="689258" cy="162302"/>
          </a:xfrm>
        </p:grpSpPr>
        <p:cxnSp>
          <p:nvCxnSpPr>
            <p:cNvPr id="106" name="直線コネクタ 105">
              <a:extLst>
                <a:ext uri="{FF2B5EF4-FFF2-40B4-BE49-F238E27FC236}">
                  <a16:creationId xmlns:a16="http://schemas.microsoft.com/office/drawing/2014/main" id="{5818E9C2-2639-4F66-9777-B07D60B8EC17}"/>
                </a:ext>
              </a:extLst>
            </p:cNvPr>
            <p:cNvCxnSpPr/>
            <p:nvPr/>
          </p:nvCxnSpPr>
          <p:spPr>
            <a:xfrm>
              <a:off x="2627784" y="3159254"/>
              <a:ext cx="68925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610E636-E06C-4145-A756-95DAAEAC5B71}"/>
                </a:ext>
              </a:extLst>
            </p:cNvPr>
            <p:cNvCxnSpPr/>
            <p:nvPr/>
          </p:nvCxnSpPr>
          <p:spPr>
            <a:xfrm>
              <a:off x="2973497" y="3015238"/>
              <a:ext cx="0" cy="16230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08" name="カギ線コネクタ 105">
            <a:extLst>
              <a:ext uri="{FF2B5EF4-FFF2-40B4-BE49-F238E27FC236}">
                <a16:creationId xmlns:a16="http://schemas.microsoft.com/office/drawing/2014/main" id="{E6465792-B3D9-426C-9C6E-784563A58F28}"/>
              </a:ext>
            </a:extLst>
          </p:cNvPr>
          <p:cNvCxnSpPr>
            <a:endCxn id="18" idx="2"/>
          </p:cNvCxnSpPr>
          <p:nvPr/>
        </p:nvCxnSpPr>
        <p:spPr>
          <a:xfrm rot="5400000" flipH="1" flipV="1">
            <a:off x="1524440" y="2067341"/>
            <a:ext cx="1863164" cy="549878"/>
          </a:xfrm>
          <a:prstGeom prst="bentConnector2">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a:extLst>
              <a:ext uri="{FF2B5EF4-FFF2-40B4-BE49-F238E27FC236}">
                <a16:creationId xmlns:a16="http://schemas.microsoft.com/office/drawing/2014/main" id="{9DF91056-CABB-4D23-94CD-C1B0289C8E8E}"/>
              </a:ext>
            </a:extLst>
          </p:cNvPr>
          <p:cNvCxnSpPr>
            <a:stCxn id="19" idx="6"/>
            <a:endCxn id="34" idx="2"/>
          </p:cNvCxnSpPr>
          <p:nvPr/>
        </p:nvCxnSpPr>
        <p:spPr>
          <a:xfrm>
            <a:off x="3955097" y="1410698"/>
            <a:ext cx="576064"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0" name="直線矢印コネクタ 109">
            <a:extLst>
              <a:ext uri="{FF2B5EF4-FFF2-40B4-BE49-F238E27FC236}">
                <a16:creationId xmlns:a16="http://schemas.microsoft.com/office/drawing/2014/main" id="{75216DBD-CB07-41A2-AA83-DD37B730ED62}"/>
              </a:ext>
            </a:extLst>
          </p:cNvPr>
          <p:cNvCxnSpPr>
            <a:stCxn id="35" idx="6"/>
            <a:endCxn id="26" idx="2"/>
          </p:cNvCxnSpPr>
          <p:nvPr/>
        </p:nvCxnSpPr>
        <p:spPr>
          <a:xfrm>
            <a:off x="5755297" y="1410698"/>
            <a:ext cx="576064"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1" name="カギ線コネクタ 108">
            <a:extLst>
              <a:ext uri="{FF2B5EF4-FFF2-40B4-BE49-F238E27FC236}">
                <a16:creationId xmlns:a16="http://schemas.microsoft.com/office/drawing/2014/main" id="{4FF36C29-FF75-4968-A5CA-F27F2C43AB3E}"/>
              </a:ext>
            </a:extLst>
          </p:cNvPr>
          <p:cNvCxnSpPr>
            <a:stCxn id="27" idx="6"/>
            <a:endCxn id="46" idx="2"/>
          </p:cNvCxnSpPr>
          <p:nvPr/>
        </p:nvCxnSpPr>
        <p:spPr>
          <a:xfrm>
            <a:off x="7555497" y="1410698"/>
            <a:ext cx="918102" cy="278988"/>
          </a:xfrm>
          <a:prstGeom prst="bentConnector2">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2" name="カギ線コネクタ 109">
            <a:extLst>
              <a:ext uri="{FF2B5EF4-FFF2-40B4-BE49-F238E27FC236}">
                <a16:creationId xmlns:a16="http://schemas.microsoft.com/office/drawing/2014/main" id="{034661C8-CBE8-4EFC-AF91-A498E638DC94}"/>
              </a:ext>
            </a:extLst>
          </p:cNvPr>
          <p:cNvCxnSpPr>
            <a:stCxn id="58" idx="6"/>
            <a:endCxn id="62" idx="4"/>
          </p:cNvCxnSpPr>
          <p:nvPr/>
        </p:nvCxnSpPr>
        <p:spPr>
          <a:xfrm rot="5400000">
            <a:off x="7353301" y="3044010"/>
            <a:ext cx="170367" cy="2070230"/>
          </a:xfrm>
          <a:prstGeom prst="bentConnector3">
            <a:avLst>
              <a:gd name="adj1" fmla="val 96545"/>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a:extLst>
              <a:ext uri="{FF2B5EF4-FFF2-40B4-BE49-F238E27FC236}">
                <a16:creationId xmlns:a16="http://schemas.microsoft.com/office/drawing/2014/main" id="{D74C1D32-B959-42EE-B4C7-AF847DDE743A}"/>
              </a:ext>
            </a:extLst>
          </p:cNvPr>
          <p:cNvCxnSpPr>
            <a:endCxn id="99" idx="6"/>
          </p:cNvCxnSpPr>
          <p:nvPr/>
        </p:nvCxnSpPr>
        <p:spPr>
          <a:xfrm flipH="1">
            <a:off x="5035217" y="4127880"/>
            <a:ext cx="216024" cy="2880"/>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直線矢印コネクタ 113">
            <a:extLst>
              <a:ext uri="{FF2B5EF4-FFF2-40B4-BE49-F238E27FC236}">
                <a16:creationId xmlns:a16="http://schemas.microsoft.com/office/drawing/2014/main" id="{F18607A8-6A0C-4CCF-A5AC-823105B8A97D}"/>
              </a:ext>
            </a:extLst>
          </p:cNvPr>
          <p:cNvCxnSpPr>
            <a:stCxn id="98" idx="2"/>
            <a:endCxn id="59" idx="3"/>
          </p:cNvCxnSpPr>
          <p:nvPr/>
        </p:nvCxnSpPr>
        <p:spPr>
          <a:xfrm flipH="1">
            <a:off x="3526221" y="4130760"/>
            <a:ext cx="284860" cy="2142"/>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カギ線コネクタ 112">
            <a:extLst>
              <a:ext uri="{FF2B5EF4-FFF2-40B4-BE49-F238E27FC236}">
                <a16:creationId xmlns:a16="http://schemas.microsoft.com/office/drawing/2014/main" id="{29F0AD34-FE81-424B-BB0E-7EAE533057CE}"/>
              </a:ext>
            </a:extLst>
          </p:cNvPr>
          <p:cNvCxnSpPr>
            <a:stCxn id="59" idx="1"/>
          </p:cNvCxnSpPr>
          <p:nvPr/>
        </p:nvCxnSpPr>
        <p:spPr>
          <a:xfrm rot="10800000">
            <a:off x="2181083" y="3415732"/>
            <a:ext cx="430738" cy="717170"/>
          </a:xfrm>
          <a:prstGeom prst="bentConnector2">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6" name="カギ線コネクタ 113">
            <a:extLst>
              <a:ext uri="{FF2B5EF4-FFF2-40B4-BE49-F238E27FC236}">
                <a16:creationId xmlns:a16="http://schemas.microsoft.com/office/drawing/2014/main" id="{C2B655DB-6373-4C83-8557-857EFF5DE612}"/>
              </a:ext>
            </a:extLst>
          </p:cNvPr>
          <p:cNvCxnSpPr>
            <a:endCxn id="72" idx="6"/>
          </p:cNvCxnSpPr>
          <p:nvPr/>
        </p:nvCxnSpPr>
        <p:spPr>
          <a:xfrm rot="5400000">
            <a:off x="7649873" y="4610375"/>
            <a:ext cx="1269794" cy="377661"/>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8452B267-74FB-432D-99DF-2E5F8D20342D}"/>
              </a:ext>
            </a:extLst>
          </p:cNvPr>
          <p:cNvCxnSpPr>
            <a:stCxn id="75" idx="6"/>
            <a:endCxn id="104" idx="3"/>
          </p:cNvCxnSpPr>
          <p:nvPr/>
        </p:nvCxnSpPr>
        <p:spPr>
          <a:xfrm flipH="1" flipV="1">
            <a:off x="4891201" y="5432416"/>
            <a:ext cx="1331766" cy="16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8" name="カギ線コネクタ 115">
            <a:extLst>
              <a:ext uri="{FF2B5EF4-FFF2-40B4-BE49-F238E27FC236}">
                <a16:creationId xmlns:a16="http://schemas.microsoft.com/office/drawing/2014/main" id="{BDC909EF-395D-4F9B-9638-2B393F3DFA3D}"/>
              </a:ext>
            </a:extLst>
          </p:cNvPr>
          <p:cNvCxnSpPr>
            <a:stCxn id="104" idx="1"/>
          </p:cNvCxnSpPr>
          <p:nvPr/>
        </p:nvCxnSpPr>
        <p:spPr>
          <a:xfrm rot="10800000">
            <a:off x="2181081" y="3417878"/>
            <a:ext cx="1803246" cy="2014538"/>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119" name="グループ化 118">
            <a:extLst>
              <a:ext uri="{FF2B5EF4-FFF2-40B4-BE49-F238E27FC236}">
                <a16:creationId xmlns:a16="http://schemas.microsoft.com/office/drawing/2014/main" id="{0B4A316D-CC18-4695-BE6A-0DA568713DB6}"/>
              </a:ext>
            </a:extLst>
          </p:cNvPr>
          <p:cNvGrpSpPr/>
          <p:nvPr/>
        </p:nvGrpSpPr>
        <p:grpSpPr>
          <a:xfrm>
            <a:off x="1898681" y="3273862"/>
            <a:ext cx="576064" cy="144016"/>
            <a:chOff x="1043608" y="3284984"/>
            <a:chExt cx="576064" cy="144016"/>
          </a:xfrm>
        </p:grpSpPr>
        <p:cxnSp>
          <p:nvCxnSpPr>
            <p:cNvPr id="120" name="直線コネクタ 119">
              <a:extLst>
                <a:ext uri="{FF2B5EF4-FFF2-40B4-BE49-F238E27FC236}">
                  <a16:creationId xmlns:a16="http://schemas.microsoft.com/office/drawing/2014/main" id="{FF4D282D-3FC6-43EC-8F61-9356C13A689C}"/>
                </a:ext>
              </a:extLst>
            </p:cNvPr>
            <p:cNvCxnSpPr/>
            <p:nvPr/>
          </p:nvCxnSpPr>
          <p:spPr>
            <a:xfrm>
              <a:off x="1043608" y="3429000"/>
              <a:ext cx="57606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68F8436D-ACD0-426F-AF38-670807731339}"/>
                </a:ext>
              </a:extLst>
            </p:cNvPr>
            <p:cNvCxnSpPr/>
            <p:nvPr/>
          </p:nvCxnSpPr>
          <p:spPr>
            <a:xfrm>
              <a:off x="1187624" y="3284984"/>
              <a:ext cx="28803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385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119"/>
                                        </p:tgtEl>
                                        <p:attrNameLst>
                                          <p:attrName>style.visibility</p:attrName>
                                        </p:attrNameLst>
                                      </p:cBhvr>
                                      <p:to>
                                        <p:strVal val="visible"/>
                                      </p:to>
                                    </p:set>
                                    <p:animEffect transition="in" filter="wipe(down)">
                                      <p:cBhvr>
                                        <p:cTn id="7" dur="500"/>
                                        <p:tgtEl>
                                          <p:spTgt spid="119"/>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1000"/>
                                        <p:tgtEl>
                                          <p:spTgt spid="10"/>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wipe(left)">
                                      <p:cBhvr>
                                        <p:cTn id="22" dur="500"/>
                                        <p:tgtEl>
                                          <p:spTgt spid="109"/>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110"/>
                                        </p:tgtEl>
                                        <p:attrNameLst>
                                          <p:attrName>style.visibility</p:attrName>
                                        </p:attrNameLst>
                                      </p:cBhvr>
                                      <p:to>
                                        <p:strVal val="visible"/>
                                      </p:to>
                                    </p:set>
                                    <p:animEffect transition="in" filter="wipe(left)">
                                      <p:cBhvr>
                                        <p:cTn id="33" dur="500"/>
                                        <p:tgtEl>
                                          <p:spTgt spid="110"/>
                                        </p:tgtEl>
                                      </p:cBhvr>
                                    </p:animEffect>
                                  </p:childTnLst>
                                </p:cTn>
                              </p:par>
                            </p:childTnLst>
                          </p:cTn>
                        </p:par>
                        <p:par>
                          <p:cTn id="34" fill="hold">
                            <p:stCondLst>
                              <p:cond delay="450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1000"/>
                                        <p:tgtEl>
                                          <p:spTgt spid="8"/>
                                        </p:tgtEl>
                                      </p:cBhvr>
                                    </p:animEffect>
                                  </p:childTnLst>
                                </p:cTn>
                              </p:par>
                            </p:childTnLst>
                          </p:cTn>
                        </p:par>
                        <p:par>
                          <p:cTn id="41" fill="hold">
                            <p:stCondLst>
                              <p:cond delay="5500"/>
                            </p:stCondLst>
                            <p:childTnLst>
                              <p:par>
                                <p:cTn id="42" presetID="22" presetClass="entr" presetSubtype="8" fill="hold" nodeType="afterEffect">
                                  <p:stCondLst>
                                    <p:cond delay="0"/>
                                  </p:stCondLst>
                                  <p:childTnLst>
                                    <p:set>
                                      <p:cBhvr>
                                        <p:cTn id="43" dur="1" fill="hold">
                                          <p:stCondLst>
                                            <p:cond delay="0"/>
                                          </p:stCondLst>
                                        </p:cTn>
                                        <p:tgtEl>
                                          <p:spTgt spid="111"/>
                                        </p:tgtEl>
                                        <p:attrNameLst>
                                          <p:attrName>style.visibility</p:attrName>
                                        </p:attrNameLst>
                                      </p:cBhvr>
                                      <p:to>
                                        <p:strVal val="visible"/>
                                      </p:to>
                                    </p:set>
                                    <p:animEffect transition="in" filter="wipe(left)">
                                      <p:cBhvr>
                                        <p:cTn id="44" dur="500"/>
                                        <p:tgtEl>
                                          <p:spTgt spid="111"/>
                                        </p:tgtEl>
                                      </p:cBhvr>
                                    </p:animEffect>
                                  </p:childTnLst>
                                </p:cTn>
                              </p:par>
                            </p:childTnLst>
                          </p:cTn>
                        </p:par>
                        <p:par>
                          <p:cTn id="45" fill="hold">
                            <p:stCondLst>
                              <p:cond delay="6000"/>
                            </p:stCondLst>
                            <p:childTnLst>
                              <p:par>
                                <p:cTn id="46" presetID="22" presetClass="entr" presetSubtype="1"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up)">
                                      <p:cBhvr>
                                        <p:cTn id="48" dur="500"/>
                                        <p:tgtEl>
                                          <p:spTgt spid="39"/>
                                        </p:tgtEl>
                                      </p:cBhvr>
                                    </p:animEffect>
                                  </p:childTnLst>
                                </p:cTn>
                              </p:par>
                              <p:par>
                                <p:cTn id="49" presetID="22" presetClass="entr" presetSubtype="1"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up)">
                                      <p:cBhvr>
                                        <p:cTn id="51" dur="500"/>
                                        <p:tgtEl>
                                          <p:spTgt spid="36"/>
                                        </p:tgtEl>
                                      </p:cBhvr>
                                    </p:animEffect>
                                  </p:childTnLst>
                                </p:cTn>
                              </p:par>
                            </p:childTnLst>
                          </p:cTn>
                        </p:par>
                        <p:par>
                          <p:cTn id="52" fill="hold">
                            <p:stCondLst>
                              <p:cond delay="6500"/>
                            </p:stCondLst>
                            <p:childTnLst>
                              <p:par>
                                <p:cTn id="53" presetID="22" presetClass="entr" presetSubtype="1"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up)">
                                      <p:cBhvr>
                                        <p:cTn id="55" dur="500"/>
                                        <p:tgtEl>
                                          <p:spTgt spid="51"/>
                                        </p:tgtEl>
                                      </p:cBhvr>
                                    </p:animEffect>
                                  </p:childTnLst>
                                </p:cTn>
                              </p:par>
                              <p:par>
                                <p:cTn id="56" presetID="22" presetClass="entr" presetSubtype="1"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up)">
                                      <p:cBhvr>
                                        <p:cTn id="58" dur="500"/>
                                        <p:tgtEl>
                                          <p:spTgt spid="48"/>
                                        </p:tgtEl>
                                      </p:cBhvr>
                                    </p:animEffect>
                                  </p:childTnLst>
                                </p:cTn>
                              </p:par>
                            </p:childTnLst>
                          </p:cTn>
                        </p:par>
                        <p:par>
                          <p:cTn id="59" fill="hold">
                            <p:stCondLst>
                              <p:cond delay="7000"/>
                            </p:stCondLst>
                            <p:childTnLst>
                              <p:par>
                                <p:cTn id="60" presetID="22" presetClass="entr" presetSubtype="2"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wipe(right)">
                                      <p:cBhvr>
                                        <p:cTn id="62" dur="500"/>
                                        <p:tgtEl>
                                          <p:spTgt spid="112"/>
                                        </p:tgtEl>
                                      </p:cBhvr>
                                    </p:animEffect>
                                  </p:childTnLst>
                                </p:cTn>
                              </p:par>
                            </p:childTnLst>
                          </p:cTn>
                        </p:par>
                        <p:par>
                          <p:cTn id="63" fill="hold">
                            <p:stCondLst>
                              <p:cond delay="7500"/>
                            </p:stCondLst>
                            <p:childTnLst>
                              <p:par>
                                <p:cTn id="64" presetID="22" presetClass="entr" presetSubtype="2" fill="hold" nodeType="after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wipe(right)">
                                      <p:cBhvr>
                                        <p:cTn id="66" dur="500"/>
                                        <p:tgtEl>
                                          <p:spTgt spid="60"/>
                                        </p:tgtEl>
                                      </p:cBhvr>
                                    </p:animEffect>
                                  </p:childTnLst>
                                </p:cTn>
                              </p:par>
                            </p:childTnLst>
                          </p:cTn>
                        </p:par>
                        <p:par>
                          <p:cTn id="67" fill="hold">
                            <p:stCondLst>
                              <p:cond delay="8000"/>
                            </p:stCondLst>
                            <p:childTnLst>
                              <p:par>
                                <p:cTn id="68" presetID="22" presetClass="entr" presetSubtype="2" fill="hold" nodeType="afterEffect">
                                  <p:stCondLst>
                                    <p:cond delay="0"/>
                                  </p:stCondLst>
                                  <p:childTnLst>
                                    <p:set>
                                      <p:cBhvr>
                                        <p:cTn id="69" dur="1" fill="hold">
                                          <p:stCondLst>
                                            <p:cond delay="0"/>
                                          </p:stCondLst>
                                        </p:cTn>
                                        <p:tgtEl>
                                          <p:spTgt spid="113"/>
                                        </p:tgtEl>
                                        <p:attrNameLst>
                                          <p:attrName>style.visibility</p:attrName>
                                        </p:attrNameLst>
                                      </p:cBhvr>
                                      <p:to>
                                        <p:strVal val="visible"/>
                                      </p:to>
                                    </p:set>
                                    <p:animEffect transition="in" filter="wipe(right)">
                                      <p:cBhvr>
                                        <p:cTn id="70" dur="500"/>
                                        <p:tgtEl>
                                          <p:spTgt spid="113"/>
                                        </p:tgtEl>
                                      </p:cBhvr>
                                    </p:animEffect>
                                  </p:childTnLst>
                                </p:cTn>
                              </p:par>
                            </p:childTnLst>
                          </p:cTn>
                        </p:par>
                        <p:par>
                          <p:cTn id="71" fill="hold">
                            <p:stCondLst>
                              <p:cond delay="8500"/>
                            </p:stCondLst>
                            <p:childTnLst>
                              <p:par>
                                <p:cTn id="72" presetID="22" presetClass="entr" presetSubtype="2" fill="hold"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wipe(right)">
                                      <p:cBhvr>
                                        <p:cTn id="74" dur="500"/>
                                        <p:tgtEl>
                                          <p:spTgt spid="93"/>
                                        </p:tgtEl>
                                      </p:cBhvr>
                                    </p:animEffect>
                                  </p:childTnLst>
                                </p:cTn>
                              </p:par>
                              <p:par>
                                <p:cTn id="75" presetID="22" presetClass="entr" presetSubtype="2" fill="hold" nodeType="with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wipe(right)">
                                      <p:cBhvr>
                                        <p:cTn id="77" dur="500"/>
                                        <p:tgtEl>
                                          <p:spTgt spid="105"/>
                                        </p:tgtEl>
                                      </p:cBhvr>
                                    </p:animEffect>
                                  </p:childTnLst>
                                </p:cTn>
                              </p:par>
                            </p:childTnLst>
                          </p:cTn>
                        </p:par>
                        <p:par>
                          <p:cTn id="78" fill="hold">
                            <p:stCondLst>
                              <p:cond delay="9000"/>
                            </p:stCondLst>
                            <p:childTnLst>
                              <p:par>
                                <p:cTn id="79" presetID="22" presetClass="entr" presetSubtype="2" fill="hold" nodeType="afterEffect">
                                  <p:stCondLst>
                                    <p:cond delay="0"/>
                                  </p:stCondLst>
                                  <p:childTnLst>
                                    <p:set>
                                      <p:cBhvr>
                                        <p:cTn id="80" dur="1" fill="hold">
                                          <p:stCondLst>
                                            <p:cond delay="0"/>
                                          </p:stCondLst>
                                        </p:cTn>
                                        <p:tgtEl>
                                          <p:spTgt spid="114"/>
                                        </p:tgtEl>
                                        <p:attrNameLst>
                                          <p:attrName>style.visibility</p:attrName>
                                        </p:attrNameLst>
                                      </p:cBhvr>
                                      <p:to>
                                        <p:strVal val="visible"/>
                                      </p:to>
                                    </p:set>
                                    <p:animEffect transition="in" filter="wipe(right)">
                                      <p:cBhvr>
                                        <p:cTn id="81" dur="500"/>
                                        <p:tgtEl>
                                          <p:spTgt spid="114"/>
                                        </p:tgtEl>
                                      </p:cBhvr>
                                    </p:animEffect>
                                  </p:childTnLst>
                                </p:cTn>
                              </p:par>
                            </p:childTnLst>
                          </p:cTn>
                        </p:par>
                        <p:par>
                          <p:cTn id="82" fill="hold">
                            <p:stCondLst>
                              <p:cond delay="9500"/>
                            </p:stCondLst>
                            <p:childTnLst>
                              <p:par>
                                <p:cTn id="83" presetID="22" presetClass="entr" presetSubtype="2"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wipe(right)">
                                      <p:cBhvr>
                                        <p:cTn id="85" dur="500"/>
                                        <p:tgtEl>
                                          <p:spTgt spid="5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par>
                          <p:cTn id="89" fill="hold">
                            <p:stCondLst>
                              <p:cond delay="10000"/>
                            </p:stCondLst>
                            <p:childTnLst>
                              <p:par>
                                <p:cTn id="90" presetID="22" presetClass="entr" presetSubtype="2" fill="hold" nodeType="afterEffect">
                                  <p:stCondLst>
                                    <p:cond delay="0"/>
                                  </p:stCondLst>
                                  <p:childTnLst>
                                    <p:set>
                                      <p:cBhvr>
                                        <p:cTn id="91" dur="1" fill="hold">
                                          <p:stCondLst>
                                            <p:cond delay="0"/>
                                          </p:stCondLst>
                                        </p:cTn>
                                        <p:tgtEl>
                                          <p:spTgt spid="115"/>
                                        </p:tgtEl>
                                        <p:attrNameLst>
                                          <p:attrName>style.visibility</p:attrName>
                                        </p:attrNameLst>
                                      </p:cBhvr>
                                      <p:to>
                                        <p:strVal val="visible"/>
                                      </p:to>
                                    </p:set>
                                    <p:animEffect transition="in" filter="wipe(right)">
                                      <p:cBhvr>
                                        <p:cTn id="92" dur="500"/>
                                        <p:tgtEl>
                                          <p:spTgt spid="115"/>
                                        </p:tgtEl>
                                      </p:cBhvr>
                                    </p:animEffect>
                                  </p:childTnLst>
                                </p:cTn>
                              </p:par>
                            </p:childTnLst>
                          </p:cTn>
                        </p:par>
                        <p:par>
                          <p:cTn id="93" fill="hold">
                            <p:stCondLst>
                              <p:cond delay="10500"/>
                            </p:stCondLst>
                            <p:childTnLst>
                              <p:par>
                                <p:cTn id="94" presetID="22" presetClass="entr" presetSubtype="1" fill="hold" nodeType="afterEffect">
                                  <p:stCondLst>
                                    <p:cond delay="1000"/>
                                  </p:stCondLst>
                                  <p:childTnLst>
                                    <p:set>
                                      <p:cBhvr>
                                        <p:cTn id="95" dur="1" fill="hold">
                                          <p:stCondLst>
                                            <p:cond delay="0"/>
                                          </p:stCondLst>
                                        </p:cTn>
                                        <p:tgtEl>
                                          <p:spTgt spid="116"/>
                                        </p:tgtEl>
                                        <p:attrNameLst>
                                          <p:attrName>style.visibility</p:attrName>
                                        </p:attrNameLst>
                                      </p:cBhvr>
                                      <p:to>
                                        <p:strVal val="visible"/>
                                      </p:to>
                                    </p:set>
                                    <p:animEffect transition="in" filter="wipe(up)">
                                      <p:cBhvr>
                                        <p:cTn id="96" dur="500"/>
                                        <p:tgtEl>
                                          <p:spTgt spid="116"/>
                                        </p:tgtEl>
                                      </p:cBhvr>
                                    </p:animEffect>
                                  </p:childTnLst>
                                </p:cTn>
                              </p:par>
                            </p:childTnLst>
                          </p:cTn>
                        </p:par>
                        <p:par>
                          <p:cTn id="97" fill="hold">
                            <p:stCondLst>
                              <p:cond delay="12000"/>
                            </p:stCondLst>
                            <p:childTnLst>
                              <p:par>
                                <p:cTn id="98" presetID="22" presetClass="entr" presetSubtype="2" fill="hold" nodeType="after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wipe(right)">
                                      <p:cBhvr>
                                        <p:cTn id="100" dur="2000"/>
                                        <p:tgtEl>
                                          <p:spTgt spid="66"/>
                                        </p:tgtEl>
                                      </p:cBhvr>
                                    </p:animEffect>
                                  </p:childTnLst>
                                </p:cTn>
                              </p:par>
                              <p:par>
                                <p:cTn id="101" presetID="22" presetClass="entr" presetSubtype="1" fill="hold" nodeType="withEffect">
                                  <p:stCondLst>
                                    <p:cond delay="50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1000"/>
                                        <p:tgtEl>
                                          <p:spTgt spid="63"/>
                                        </p:tgtEl>
                                      </p:cBhvr>
                                    </p:animEffect>
                                  </p:childTnLst>
                                </p:cTn>
                              </p:par>
                            </p:childTnLst>
                          </p:cTn>
                        </p:par>
                        <p:par>
                          <p:cTn id="104" fill="hold">
                            <p:stCondLst>
                              <p:cond delay="14000"/>
                            </p:stCondLst>
                            <p:childTnLst>
                              <p:par>
                                <p:cTn id="105" presetID="22" presetClass="entr" presetSubtype="2" fill="hold" nodeType="afterEffect">
                                  <p:stCondLst>
                                    <p:cond delay="0"/>
                                  </p:stCondLst>
                                  <p:childTnLst>
                                    <p:set>
                                      <p:cBhvr>
                                        <p:cTn id="106" dur="1" fill="hold">
                                          <p:stCondLst>
                                            <p:cond delay="0"/>
                                          </p:stCondLst>
                                        </p:cTn>
                                        <p:tgtEl>
                                          <p:spTgt spid="117"/>
                                        </p:tgtEl>
                                        <p:attrNameLst>
                                          <p:attrName>style.visibility</p:attrName>
                                        </p:attrNameLst>
                                      </p:cBhvr>
                                      <p:to>
                                        <p:strVal val="visible"/>
                                      </p:to>
                                    </p:set>
                                    <p:animEffect transition="in" filter="wipe(right)">
                                      <p:cBhvr>
                                        <p:cTn id="107" dur="500"/>
                                        <p:tgtEl>
                                          <p:spTgt spid="117"/>
                                        </p:tgtEl>
                                      </p:cBhvr>
                                    </p:animEffect>
                                  </p:childTnLst>
                                </p:cTn>
                              </p:par>
                            </p:childTnLst>
                          </p:cTn>
                        </p:par>
                        <p:par>
                          <p:cTn id="108" fill="hold">
                            <p:stCondLst>
                              <p:cond delay="14500"/>
                            </p:stCondLst>
                            <p:childTnLst>
                              <p:par>
                                <p:cTn id="109" presetID="22" presetClass="entr" presetSubtype="2" fill="hold" nodeType="afterEffect">
                                  <p:stCondLst>
                                    <p:cond delay="0"/>
                                  </p:stCondLst>
                                  <p:childTnLst>
                                    <p:set>
                                      <p:cBhvr>
                                        <p:cTn id="110" dur="1" fill="hold">
                                          <p:stCondLst>
                                            <p:cond delay="0"/>
                                          </p:stCondLst>
                                        </p:cTn>
                                        <p:tgtEl>
                                          <p:spTgt spid="100"/>
                                        </p:tgtEl>
                                        <p:attrNameLst>
                                          <p:attrName>style.visibility</p:attrName>
                                        </p:attrNameLst>
                                      </p:cBhvr>
                                      <p:to>
                                        <p:strVal val="visible"/>
                                      </p:to>
                                    </p:set>
                                    <p:animEffect transition="in" filter="wipe(right)">
                                      <p:cBhvr>
                                        <p:cTn id="111" dur="1000"/>
                                        <p:tgtEl>
                                          <p:spTgt spid="100"/>
                                        </p:tgtEl>
                                      </p:cBhvr>
                                    </p:animEffect>
                                  </p:childTnLst>
                                </p:cTn>
                              </p:par>
                            </p:childTnLst>
                          </p:cTn>
                        </p:par>
                        <p:par>
                          <p:cTn id="112" fill="hold">
                            <p:stCondLst>
                              <p:cond delay="15500"/>
                            </p:stCondLst>
                            <p:childTnLst>
                              <p:par>
                                <p:cTn id="113" presetID="22" presetClass="entr" presetSubtype="2" fill="hold" nodeType="afterEffect">
                                  <p:stCondLst>
                                    <p:cond delay="0"/>
                                  </p:stCondLst>
                                  <p:childTnLst>
                                    <p:set>
                                      <p:cBhvr>
                                        <p:cTn id="114" dur="1" fill="hold">
                                          <p:stCondLst>
                                            <p:cond delay="0"/>
                                          </p:stCondLst>
                                        </p:cTn>
                                        <p:tgtEl>
                                          <p:spTgt spid="118"/>
                                        </p:tgtEl>
                                        <p:attrNameLst>
                                          <p:attrName>style.visibility</p:attrName>
                                        </p:attrNameLst>
                                      </p:cBhvr>
                                      <p:to>
                                        <p:strVal val="visible"/>
                                      </p:to>
                                    </p:set>
                                    <p:animEffect transition="in" filter="wipe(right)">
                                      <p:cBhvr>
                                        <p:cTn id="11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2B10D5C-1D96-4CE2-9179-17D45CB939C8}"/>
              </a:ext>
            </a:extLst>
          </p:cNvPr>
          <p:cNvSpPr>
            <a:spLocks noGrp="1"/>
          </p:cNvSpPr>
          <p:nvPr>
            <p:ph type="title"/>
          </p:nvPr>
        </p:nvSpPr>
        <p:spPr>
          <a:xfrm>
            <a:off x="831850" y="1709739"/>
            <a:ext cx="10515600" cy="1207082"/>
          </a:xfrm>
        </p:spPr>
        <p:txBody>
          <a:bodyPr/>
          <a:lstStyle/>
          <a:p>
            <a:r>
              <a:rPr lang="en-US" altLang="ja-JP" dirty="0"/>
              <a:t>The Aim of the Lecture</a:t>
            </a:r>
            <a:endParaRPr lang="ja-JP" altLang="en-US" dirty="0"/>
          </a:p>
        </p:txBody>
      </p:sp>
      <p:sp>
        <p:nvSpPr>
          <p:cNvPr id="9" name="テキスト プレースホルダー 8">
            <a:extLst>
              <a:ext uri="{FF2B5EF4-FFF2-40B4-BE49-F238E27FC236}">
                <a16:creationId xmlns:a16="http://schemas.microsoft.com/office/drawing/2014/main" id="{31607186-0C62-406C-8569-970FB4AC0240}"/>
              </a:ext>
            </a:extLst>
          </p:cNvPr>
          <p:cNvSpPr>
            <a:spLocks noGrp="1"/>
          </p:cNvSpPr>
          <p:nvPr>
            <p:ph type="body" idx="1"/>
          </p:nvPr>
        </p:nvSpPr>
        <p:spPr>
          <a:xfrm>
            <a:off x="831850" y="3102015"/>
            <a:ext cx="10515600" cy="2893671"/>
          </a:xfrm>
        </p:spPr>
        <p:txBody>
          <a:bodyPr>
            <a:normAutofit fontScale="92500" lnSpcReduction="10000"/>
          </a:bodyPr>
          <a:lstStyle/>
          <a:p>
            <a:r>
              <a:rPr lang="en-US" altLang="ja-JP" dirty="0">
                <a:solidFill>
                  <a:schemeClr val="tx1"/>
                </a:solidFill>
              </a:rPr>
              <a:t>1. Trust in the human brain</a:t>
            </a:r>
          </a:p>
          <a:p>
            <a:r>
              <a:rPr lang="en-US" altLang="ja-JP" dirty="0">
                <a:solidFill>
                  <a:schemeClr val="tx1"/>
                </a:solidFill>
              </a:rPr>
              <a:t>2. Question about the human brain</a:t>
            </a:r>
          </a:p>
          <a:p>
            <a:r>
              <a:rPr lang="en-US" altLang="ja-JP" dirty="0">
                <a:solidFill>
                  <a:schemeClr val="tx1"/>
                </a:solidFill>
              </a:rPr>
              <a:t>3. Method for properly controlling mirror neuron</a:t>
            </a:r>
          </a:p>
          <a:p>
            <a:r>
              <a:rPr lang="en-US" altLang="ja-JP" dirty="0">
                <a:solidFill>
                  <a:schemeClr val="tx1"/>
                </a:solidFill>
              </a:rPr>
              <a:t>4. Confirmation of the problem-solving function of the law by case study</a:t>
            </a:r>
          </a:p>
          <a:p>
            <a:r>
              <a:rPr lang="en-US" altLang="ja-JP" dirty="0">
                <a:solidFill>
                  <a:schemeClr val="tx1"/>
                </a:solidFill>
              </a:rPr>
              <a:t>5. Cause of the lack of confidence in the law's problem-solving capabilities</a:t>
            </a:r>
          </a:p>
          <a:p>
            <a:r>
              <a:rPr lang="en-US" altLang="ja-JP" dirty="0">
                <a:solidFill>
                  <a:schemeClr val="tx1"/>
                </a:solidFill>
              </a:rPr>
              <a:t>6. Necessity of supplementing the function of explaining law by virtue of morality</a:t>
            </a:r>
          </a:p>
          <a:p>
            <a:r>
              <a:rPr lang="en-US" altLang="ja-JP" dirty="0">
                <a:solidFill>
                  <a:schemeClr val="tx1"/>
                </a:solidFill>
              </a:rPr>
              <a:t>7. Proper control of mirror neurons and the realization of peace through law and morality</a:t>
            </a:r>
          </a:p>
        </p:txBody>
      </p:sp>
      <p:sp>
        <p:nvSpPr>
          <p:cNvPr id="5" name="日付プレースホルダー 4">
            <a:extLst>
              <a:ext uri="{FF2B5EF4-FFF2-40B4-BE49-F238E27FC236}">
                <a16:creationId xmlns:a16="http://schemas.microsoft.com/office/drawing/2014/main" id="{8D188B4C-A91C-4B00-AC7D-41DEC7C13D2E}"/>
              </a:ext>
            </a:extLst>
          </p:cNvPr>
          <p:cNvSpPr>
            <a:spLocks noGrp="1"/>
          </p:cNvSpPr>
          <p:nvPr>
            <p:ph type="dt" sz="half" idx="10"/>
          </p:nvPr>
        </p:nvSpPr>
        <p:spPr/>
        <p:txBody>
          <a:bodyPr/>
          <a:lstStyle/>
          <a:p>
            <a:r>
              <a:rPr kumimoji="1" lang="en-US" altLang="ja-JP"/>
              <a:t>2020/12/17</a:t>
            </a:r>
            <a:endParaRPr kumimoji="1" lang="ja-JP" altLang="en-US"/>
          </a:p>
        </p:txBody>
      </p:sp>
      <p:sp>
        <p:nvSpPr>
          <p:cNvPr id="6" name="フッター プレースホルダー 5">
            <a:extLst>
              <a:ext uri="{FF2B5EF4-FFF2-40B4-BE49-F238E27FC236}">
                <a16:creationId xmlns:a16="http://schemas.microsoft.com/office/drawing/2014/main" id="{A3DD298A-1B1F-483D-925E-68D79F6B565E}"/>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7" name="スライド番号プレースホルダー 6">
            <a:extLst>
              <a:ext uri="{FF2B5EF4-FFF2-40B4-BE49-F238E27FC236}">
                <a16:creationId xmlns:a16="http://schemas.microsoft.com/office/drawing/2014/main" id="{F4C1ADA7-DD2C-4F21-9C71-FC26F70D9867}"/>
              </a:ext>
            </a:extLst>
          </p:cNvPr>
          <p:cNvSpPr>
            <a:spLocks noGrp="1"/>
          </p:cNvSpPr>
          <p:nvPr>
            <p:ph type="sldNum" sz="quarter" idx="12"/>
          </p:nvPr>
        </p:nvSpPr>
        <p:spPr/>
        <p:txBody>
          <a:bodyPr/>
          <a:lstStyle/>
          <a:p>
            <a:fld id="{63BA93C4-2A5C-4B4B-B565-ADAA94AD8651}" type="slidenum">
              <a:rPr kumimoji="1" lang="ja-JP" altLang="en-US" smtClean="0"/>
              <a:t>6</a:t>
            </a:fld>
            <a:endParaRPr kumimoji="1" lang="ja-JP" altLang="en-US"/>
          </a:p>
        </p:txBody>
      </p:sp>
    </p:spTree>
    <p:extLst>
      <p:ext uri="{BB962C8B-B14F-4D97-AF65-F5344CB8AC3E}">
        <p14:creationId xmlns:p14="http://schemas.microsoft.com/office/powerpoint/2010/main" val="354304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750"/>
                                        <p:tgtEl>
                                          <p:spTgt spid="9">
                                            <p:txEl>
                                              <p:pRg st="1" end="1"/>
                                            </p:txEl>
                                          </p:spTgt>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750"/>
                                        <p:tgtEl>
                                          <p:spTgt spid="9">
                                            <p:txEl>
                                              <p:pRg st="2" end="2"/>
                                            </p:tx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1000"/>
                                        <p:tgtEl>
                                          <p:spTgt spid="9">
                                            <p:txEl>
                                              <p:pRg st="3" end="3"/>
                                            </p:txEl>
                                          </p:spTgt>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1000"/>
                                        <p:tgtEl>
                                          <p:spTgt spid="9">
                                            <p:txEl>
                                              <p:pRg st="4" end="4"/>
                                            </p:txEl>
                                          </p:spTgt>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1000"/>
                                        <p:tgtEl>
                                          <p:spTgt spid="9">
                                            <p:txEl>
                                              <p:pRg st="5" end="5"/>
                                            </p:txEl>
                                          </p:spTgt>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wipe(left)">
                                      <p:cBhvr>
                                        <p:cTn id="31" dur="1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F81649-75CF-4954-BA21-65DEC7C03008}"/>
              </a:ext>
            </a:extLst>
          </p:cNvPr>
          <p:cNvSpPr>
            <a:spLocks noGrp="1"/>
          </p:cNvSpPr>
          <p:nvPr>
            <p:ph type="title"/>
          </p:nvPr>
        </p:nvSpPr>
        <p:spPr>
          <a:xfrm>
            <a:off x="838200" y="365126"/>
            <a:ext cx="10515600" cy="535420"/>
          </a:xfrm>
        </p:spPr>
        <p:txBody>
          <a:bodyPr>
            <a:noAutofit/>
          </a:bodyPr>
          <a:lstStyle/>
          <a:p>
            <a:r>
              <a:rPr lang="en-US" altLang="ja-JP" sz="3600" dirty="0"/>
              <a:t>Dynamic understanding of general tort law (2/4)</a:t>
            </a:r>
            <a:endParaRPr kumimoji="1" lang="ja-JP" altLang="en-US" sz="3600" dirty="0"/>
          </a:p>
        </p:txBody>
      </p:sp>
      <p:sp>
        <p:nvSpPr>
          <p:cNvPr id="3" name="日付プレースホルダー 2">
            <a:extLst>
              <a:ext uri="{FF2B5EF4-FFF2-40B4-BE49-F238E27FC236}">
                <a16:creationId xmlns:a16="http://schemas.microsoft.com/office/drawing/2014/main" id="{E3AB8481-DFBD-49B6-BFC7-0485BBD5D18D}"/>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F9557887-A3BA-4083-8095-57EEDDC75899}"/>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C5056116-0C48-436F-BFBA-C43786D14183}"/>
              </a:ext>
            </a:extLst>
          </p:cNvPr>
          <p:cNvSpPr>
            <a:spLocks noGrp="1"/>
          </p:cNvSpPr>
          <p:nvPr>
            <p:ph type="sldNum" sz="quarter" idx="12"/>
          </p:nvPr>
        </p:nvSpPr>
        <p:spPr/>
        <p:txBody>
          <a:bodyPr/>
          <a:lstStyle/>
          <a:p>
            <a:fld id="{63BA93C4-2A5C-4B4B-B565-ADAA94AD8651}" type="slidenum">
              <a:rPr kumimoji="1" lang="ja-JP" altLang="en-US" smtClean="0"/>
              <a:t>60</a:t>
            </a:fld>
            <a:endParaRPr kumimoji="1" lang="ja-JP" altLang="en-US"/>
          </a:p>
        </p:txBody>
      </p:sp>
      <p:grpSp>
        <p:nvGrpSpPr>
          <p:cNvPr id="6" name="グループ化 5">
            <a:extLst>
              <a:ext uri="{FF2B5EF4-FFF2-40B4-BE49-F238E27FC236}">
                <a16:creationId xmlns:a16="http://schemas.microsoft.com/office/drawing/2014/main" id="{4DE3BE14-6510-4449-8C3A-69DFC24B715C}"/>
              </a:ext>
            </a:extLst>
          </p:cNvPr>
          <p:cNvGrpSpPr/>
          <p:nvPr/>
        </p:nvGrpSpPr>
        <p:grpSpPr>
          <a:xfrm>
            <a:off x="4277136" y="5006192"/>
            <a:ext cx="689258" cy="162302"/>
            <a:chOff x="2627784" y="3140968"/>
            <a:chExt cx="689258" cy="162302"/>
          </a:xfrm>
        </p:grpSpPr>
        <p:cxnSp>
          <p:nvCxnSpPr>
            <p:cNvPr id="7" name="直線コネクタ 6">
              <a:extLst>
                <a:ext uri="{FF2B5EF4-FFF2-40B4-BE49-F238E27FC236}">
                  <a16:creationId xmlns:a16="http://schemas.microsoft.com/office/drawing/2014/main" id="{A6B01E11-7B11-4BD8-8778-5A32116A4278}"/>
                </a:ext>
              </a:extLst>
            </p:cNvPr>
            <p:cNvCxnSpPr/>
            <p:nvPr/>
          </p:nvCxnSpPr>
          <p:spPr>
            <a:xfrm>
              <a:off x="2627784" y="3295893"/>
              <a:ext cx="689258" cy="0"/>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AB8F4DDC-CF6F-4FC5-81F4-76D58C62943B}"/>
                </a:ext>
              </a:extLst>
            </p:cNvPr>
            <p:cNvCxnSpPr/>
            <p:nvPr/>
          </p:nvCxnSpPr>
          <p:spPr>
            <a:xfrm>
              <a:off x="2972413" y="3140968"/>
              <a:ext cx="0" cy="162302"/>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grpSp>
      <p:sp>
        <p:nvSpPr>
          <p:cNvPr id="9" name="正方形/長方形 8">
            <a:extLst>
              <a:ext uri="{FF2B5EF4-FFF2-40B4-BE49-F238E27FC236}">
                <a16:creationId xmlns:a16="http://schemas.microsoft.com/office/drawing/2014/main" id="{68D16476-7772-4247-9199-218599CFC7FA}"/>
              </a:ext>
            </a:extLst>
          </p:cNvPr>
          <p:cNvSpPr/>
          <p:nvPr/>
        </p:nvSpPr>
        <p:spPr>
          <a:xfrm rot="20106005" flipV="1">
            <a:off x="6898882" y="2273407"/>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1805BC7-12B5-4ECD-8E1D-5241CE1B6387}"/>
              </a:ext>
            </a:extLst>
          </p:cNvPr>
          <p:cNvSpPr/>
          <p:nvPr/>
        </p:nvSpPr>
        <p:spPr>
          <a:xfrm rot="20106005" flipV="1">
            <a:off x="5100254" y="2268645"/>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0C0D16D-946A-41C0-8862-86AD6A495430}"/>
              </a:ext>
            </a:extLst>
          </p:cNvPr>
          <p:cNvSpPr/>
          <p:nvPr/>
        </p:nvSpPr>
        <p:spPr>
          <a:xfrm rot="20106005" flipV="1">
            <a:off x="3298899" y="2268645"/>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太陽 11">
            <a:extLst>
              <a:ext uri="{FF2B5EF4-FFF2-40B4-BE49-F238E27FC236}">
                <a16:creationId xmlns:a16="http://schemas.microsoft.com/office/drawing/2014/main" id="{ED292FC3-1877-4CAD-A595-E9A84B30CA50}"/>
              </a:ext>
            </a:extLst>
          </p:cNvPr>
          <p:cNvSpPr/>
          <p:nvPr/>
        </p:nvSpPr>
        <p:spPr>
          <a:xfrm>
            <a:off x="2798060" y="4632088"/>
            <a:ext cx="914400" cy="914400"/>
          </a:xfrm>
          <a:prstGeom prst="sun">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7570D5BE-A8C4-4847-A8CF-6A8977251BD6}"/>
              </a:ext>
            </a:extLst>
          </p:cNvPr>
          <p:cNvSpPr txBox="1"/>
          <p:nvPr/>
        </p:nvSpPr>
        <p:spPr>
          <a:xfrm>
            <a:off x="2722744" y="5540728"/>
            <a:ext cx="1233030" cy="400110"/>
          </a:xfrm>
          <a:prstGeom prst="rect">
            <a:avLst/>
          </a:prstGeom>
          <a:noFill/>
        </p:spPr>
        <p:txBody>
          <a:bodyPr wrap="none" rtlCol="0">
            <a:spAutoFit/>
          </a:bodyPr>
          <a:lstStyle/>
          <a:p>
            <a:r>
              <a:rPr kumimoji="1" lang="en-US" altLang="ja-JP" sz="2000" dirty="0"/>
              <a:t>Damages</a:t>
            </a:r>
          </a:p>
        </p:txBody>
      </p:sp>
      <p:grpSp>
        <p:nvGrpSpPr>
          <p:cNvPr id="14" name="グループ化 13">
            <a:extLst>
              <a:ext uri="{FF2B5EF4-FFF2-40B4-BE49-F238E27FC236}">
                <a16:creationId xmlns:a16="http://schemas.microsoft.com/office/drawing/2014/main" id="{AE08DD3C-6202-40F1-A78D-75AD586ECEF8}"/>
              </a:ext>
            </a:extLst>
          </p:cNvPr>
          <p:cNvGrpSpPr/>
          <p:nvPr/>
        </p:nvGrpSpPr>
        <p:grpSpPr>
          <a:xfrm>
            <a:off x="2792219" y="2297218"/>
            <a:ext cx="1505622" cy="1114842"/>
            <a:chOff x="753043" y="1844824"/>
            <a:chExt cx="1505622" cy="1114842"/>
          </a:xfrm>
        </p:grpSpPr>
        <p:sp>
          <p:nvSpPr>
            <p:cNvPr id="15" name="フローチャート : 結合子 15">
              <a:extLst>
                <a:ext uri="{FF2B5EF4-FFF2-40B4-BE49-F238E27FC236}">
                  <a16:creationId xmlns:a16="http://schemas.microsoft.com/office/drawing/2014/main" id="{0EACB475-69CF-4136-9E66-42FEB4C4A017}"/>
                </a:ext>
              </a:extLst>
            </p:cNvPr>
            <p:cNvSpPr/>
            <p:nvPr/>
          </p:nvSpPr>
          <p:spPr>
            <a:xfrm>
              <a:off x="1187624"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6" name="フローチャート : 結合子 16">
              <a:extLst>
                <a:ext uri="{FF2B5EF4-FFF2-40B4-BE49-F238E27FC236}">
                  <a16:creationId xmlns:a16="http://schemas.microsoft.com/office/drawing/2014/main" id="{780D0655-F1D2-493F-88EB-2BD11CD96E74}"/>
                </a:ext>
              </a:extLst>
            </p:cNvPr>
            <p:cNvSpPr/>
            <p:nvPr/>
          </p:nvSpPr>
          <p:spPr>
            <a:xfrm>
              <a:off x="1691680"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E9F0F356-E008-4E46-94E7-1F5B7AE5D08B}"/>
                </a:ext>
              </a:extLst>
            </p:cNvPr>
            <p:cNvCxnSpPr>
              <a:stCxn id="20" idx="6"/>
              <a:endCxn id="15"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47374A06-CFA0-4AEC-B3A0-E6C75DDCFA5B}"/>
                </a:ext>
              </a:extLst>
            </p:cNvPr>
            <p:cNvCxnSpPr>
              <a:stCxn id="16" idx="6"/>
              <a:endCxn id="21"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0ED4517-A2AD-4E01-B56D-E0E76652084E}"/>
                </a:ext>
              </a:extLst>
            </p:cNvPr>
            <p:cNvSpPr txBox="1"/>
            <p:nvPr/>
          </p:nvSpPr>
          <p:spPr>
            <a:xfrm rot="16200000">
              <a:off x="1105744" y="1806746"/>
              <a:ext cx="800219" cy="1505622"/>
            </a:xfrm>
            <a:prstGeom prst="rect">
              <a:avLst/>
            </a:prstGeom>
            <a:noFill/>
          </p:spPr>
          <p:txBody>
            <a:bodyPr vert="eaVert" wrap="square" rtlCol="0">
              <a:spAutoFit/>
            </a:bodyPr>
            <a:lstStyle/>
            <a:p>
              <a:pPr algn="ctr"/>
              <a:r>
                <a:rPr kumimoji="1" lang="en-US" altLang="ja-JP" sz="2000" dirty="0"/>
                <a:t>Intention or negligence</a:t>
              </a:r>
              <a:endParaRPr kumimoji="1" lang="ja-JP" altLang="en-US" sz="2000" dirty="0"/>
            </a:p>
          </p:txBody>
        </p:sp>
        <p:sp>
          <p:nvSpPr>
            <p:cNvPr id="20" name="フローチャート : 結合子 20">
              <a:extLst>
                <a:ext uri="{FF2B5EF4-FFF2-40B4-BE49-F238E27FC236}">
                  <a16:creationId xmlns:a16="http://schemas.microsoft.com/office/drawing/2014/main" id="{7C4EB843-403B-4ACD-8835-C9ECB2E888D0}"/>
                </a:ext>
              </a:extLst>
            </p:cNvPr>
            <p:cNvSpPr/>
            <p:nvPr/>
          </p:nvSpPr>
          <p:spPr>
            <a:xfrm>
              <a:off x="899592"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 name="フローチャート : 結合子 21">
              <a:extLst>
                <a:ext uri="{FF2B5EF4-FFF2-40B4-BE49-F238E27FC236}">
                  <a16:creationId xmlns:a16="http://schemas.microsoft.com/office/drawing/2014/main" id="{D5540A34-7749-4C05-AAA5-F408AE3D54CB}"/>
                </a:ext>
              </a:extLst>
            </p:cNvPr>
            <p:cNvSpPr/>
            <p:nvPr/>
          </p:nvSpPr>
          <p:spPr>
            <a:xfrm>
              <a:off x="1979712"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00F19CB7-E6E9-457D-861B-0F6824F2A01A}"/>
              </a:ext>
            </a:extLst>
          </p:cNvPr>
          <p:cNvGrpSpPr/>
          <p:nvPr/>
        </p:nvGrpSpPr>
        <p:grpSpPr>
          <a:xfrm>
            <a:off x="6539168" y="2297218"/>
            <a:ext cx="1224136" cy="987455"/>
            <a:chOff x="899592" y="1844824"/>
            <a:chExt cx="1224136" cy="987455"/>
          </a:xfrm>
        </p:grpSpPr>
        <p:sp>
          <p:nvSpPr>
            <p:cNvPr id="23" name="フローチャート : 結合子 23">
              <a:extLst>
                <a:ext uri="{FF2B5EF4-FFF2-40B4-BE49-F238E27FC236}">
                  <a16:creationId xmlns:a16="http://schemas.microsoft.com/office/drawing/2014/main" id="{FC4BD872-E857-4A8A-827E-0CB5E2EBE256}"/>
                </a:ext>
              </a:extLst>
            </p:cNvPr>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4" name="フローチャート : 結合子 24">
              <a:extLst>
                <a:ext uri="{FF2B5EF4-FFF2-40B4-BE49-F238E27FC236}">
                  <a16:creationId xmlns:a16="http://schemas.microsoft.com/office/drawing/2014/main" id="{AE49DA28-DA9A-4E23-8854-926A6B88825A}"/>
                </a:ext>
              </a:extLst>
            </p:cNvPr>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D67572B0-480B-4439-A33F-5930C71AC257}"/>
                </a:ext>
              </a:extLst>
            </p:cNvPr>
            <p:cNvCxnSpPr>
              <a:stCxn id="28" idx="6"/>
              <a:endCxn id="23"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C86A170-3105-4494-B77B-BCEC01BF3A37}"/>
                </a:ext>
              </a:extLst>
            </p:cNvPr>
            <p:cNvCxnSpPr>
              <a:stCxn id="24" idx="6"/>
              <a:endCxn id="29"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D5E7A594-3366-4D69-9D57-E24E26D0B04A}"/>
                </a:ext>
              </a:extLst>
            </p:cNvPr>
            <p:cNvSpPr txBox="1"/>
            <p:nvPr/>
          </p:nvSpPr>
          <p:spPr>
            <a:xfrm rot="16200000">
              <a:off x="1259732" y="2071878"/>
              <a:ext cx="492443" cy="1028359"/>
            </a:xfrm>
            <a:prstGeom prst="rect">
              <a:avLst/>
            </a:prstGeom>
            <a:noFill/>
          </p:spPr>
          <p:txBody>
            <a:bodyPr vert="eaVert" wrap="square" rtlCol="0">
              <a:spAutoFit/>
            </a:bodyPr>
            <a:lstStyle/>
            <a:p>
              <a:r>
                <a:rPr kumimoji="1" lang="en-US" altLang="ja-JP" sz="2000" dirty="0"/>
                <a:t>Damage</a:t>
              </a:r>
              <a:endParaRPr kumimoji="1" lang="ja-JP" altLang="en-US" sz="2000" dirty="0"/>
            </a:p>
          </p:txBody>
        </p:sp>
        <p:sp>
          <p:nvSpPr>
            <p:cNvPr id="28" name="フローチャート : 結合子 28">
              <a:extLst>
                <a:ext uri="{FF2B5EF4-FFF2-40B4-BE49-F238E27FC236}">
                  <a16:creationId xmlns:a16="http://schemas.microsoft.com/office/drawing/2014/main" id="{3DFB5E3A-8660-4C1D-9AC6-131155060045}"/>
                </a:ext>
              </a:extLst>
            </p:cNvPr>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9" name="フローチャート : 結合子 29">
              <a:extLst>
                <a:ext uri="{FF2B5EF4-FFF2-40B4-BE49-F238E27FC236}">
                  <a16:creationId xmlns:a16="http://schemas.microsoft.com/office/drawing/2014/main" id="{6034917D-E348-4956-ABE1-516BA4162FE1}"/>
                </a:ext>
              </a:extLst>
            </p:cNvPr>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5908E18B-2F30-4A48-A69D-15D50FE6609A}"/>
              </a:ext>
            </a:extLst>
          </p:cNvPr>
          <p:cNvGrpSpPr/>
          <p:nvPr/>
        </p:nvGrpSpPr>
        <p:grpSpPr>
          <a:xfrm>
            <a:off x="4723170" y="2297218"/>
            <a:ext cx="1244315" cy="987456"/>
            <a:chOff x="883794" y="1844824"/>
            <a:chExt cx="1244315" cy="987456"/>
          </a:xfrm>
        </p:grpSpPr>
        <p:sp>
          <p:nvSpPr>
            <p:cNvPr id="31" name="フローチャート : 結合子 31">
              <a:extLst>
                <a:ext uri="{FF2B5EF4-FFF2-40B4-BE49-F238E27FC236}">
                  <a16:creationId xmlns:a16="http://schemas.microsoft.com/office/drawing/2014/main" id="{89AB1101-0440-4D38-B6BE-BDD5849320B4}"/>
                </a:ext>
              </a:extLst>
            </p:cNvPr>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2" name="フローチャート : 結合子 32">
              <a:extLst>
                <a:ext uri="{FF2B5EF4-FFF2-40B4-BE49-F238E27FC236}">
                  <a16:creationId xmlns:a16="http://schemas.microsoft.com/office/drawing/2014/main" id="{64FFBCA6-B80C-4ABF-A844-E6CE46DE619C}"/>
                </a:ext>
              </a:extLst>
            </p:cNvPr>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93AF739F-1AEA-48EB-BAF5-6050E4B31EBF}"/>
                </a:ext>
              </a:extLst>
            </p:cNvPr>
            <p:cNvCxnSpPr>
              <a:stCxn id="36" idx="6"/>
              <a:endCxn id="31"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B1C98D48-21EF-4437-B02F-D69F70FF4013}"/>
                </a:ext>
              </a:extLst>
            </p:cNvPr>
            <p:cNvCxnSpPr>
              <a:stCxn id="32" idx="6"/>
              <a:endCxn id="37"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B8BF6599-6316-490C-A6F7-2DDF81FB761F}"/>
                </a:ext>
              </a:extLst>
            </p:cNvPr>
            <p:cNvSpPr txBox="1"/>
            <p:nvPr/>
          </p:nvSpPr>
          <p:spPr>
            <a:xfrm rot="16200000">
              <a:off x="1259730" y="1963901"/>
              <a:ext cx="492443" cy="1244315"/>
            </a:xfrm>
            <a:prstGeom prst="rect">
              <a:avLst/>
            </a:prstGeom>
            <a:noFill/>
          </p:spPr>
          <p:txBody>
            <a:bodyPr vert="eaVert" wrap="square" rtlCol="0">
              <a:spAutoFit/>
            </a:bodyPr>
            <a:lstStyle/>
            <a:p>
              <a:pPr algn="ctr"/>
              <a:r>
                <a:rPr lang="en-US" altLang="ja-JP" sz="2000" dirty="0"/>
                <a:t>Causation</a:t>
              </a:r>
              <a:endParaRPr kumimoji="1" lang="ja-JP" altLang="en-US" sz="2000" dirty="0"/>
            </a:p>
          </p:txBody>
        </p:sp>
        <p:sp>
          <p:nvSpPr>
            <p:cNvPr id="36" name="フローチャート : 結合子 36">
              <a:extLst>
                <a:ext uri="{FF2B5EF4-FFF2-40B4-BE49-F238E27FC236}">
                  <a16:creationId xmlns:a16="http://schemas.microsoft.com/office/drawing/2014/main" id="{F42247EC-A2F4-469F-A6C3-6C39E92ABCEA}"/>
                </a:ext>
              </a:extLst>
            </p:cNvPr>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7" name="フローチャート : 結合子 37">
              <a:extLst>
                <a:ext uri="{FF2B5EF4-FFF2-40B4-BE49-F238E27FC236}">
                  <a16:creationId xmlns:a16="http://schemas.microsoft.com/office/drawing/2014/main" id="{F48170DE-40F9-4E34-BA0B-30CA8AA1E813}"/>
                </a:ext>
              </a:extLst>
            </p:cNvPr>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5ED71CBA-2C2E-4650-B191-7DDF0DA1AA14}"/>
              </a:ext>
            </a:extLst>
          </p:cNvPr>
          <p:cNvGrpSpPr/>
          <p:nvPr/>
        </p:nvGrpSpPr>
        <p:grpSpPr>
          <a:xfrm>
            <a:off x="8591688" y="2943092"/>
            <a:ext cx="179728" cy="654618"/>
            <a:chOff x="6634568" y="2283718"/>
            <a:chExt cx="179728" cy="654618"/>
          </a:xfrm>
        </p:grpSpPr>
        <p:cxnSp>
          <p:nvCxnSpPr>
            <p:cNvPr id="39" name="直線コネクタ 38">
              <a:extLst>
                <a:ext uri="{FF2B5EF4-FFF2-40B4-BE49-F238E27FC236}">
                  <a16:creationId xmlns:a16="http://schemas.microsoft.com/office/drawing/2014/main" id="{E6D85320-BEC0-463D-9352-808FF0BC1EB9}"/>
                </a:ext>
              </a:extLst>
            </p:cNvPr>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7890EF83-8BFE-40C3-B1FF-94F3518A439B}"/>
                </a:ext>
              </a:extLst>
            </p:cNvPr>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C5672237-1A5A-4B2A-B3B3-E690B0616E32}"/>
              </a:ext>
            </a:extLst>
          </p:cNvPr>
          <p:cNvGrpSpPr/>
          <p:nvPr/>
        </p:nvGrpSpPr>
        <p:grpSpPr>
          <a:xfrm>
            <a:off x="8609398" y="2648214"/>
            <a:ext cx="1733994" cy="1224136"/>
            <a:chOff x="7002270" y="1772816"/>
            <a:chExt cx="1733994" cy="1224136"/>
          </a:xfrm>
        </p:grpSpPr>
        <p:grpSp>
          <p:nvGrpSpPr>
            <p:cNvPr id="42" name="グループ化 41">
              <a:extLst>
                <a:ext uri="{FF2B5EF4-FFF2-40B4-BE49-F238E27FC236}">
                  <a16:creationId xmlns:a16="http://schemas.microsoft.com/office/drawing/2014/main" id="{D5CC8A2F-8630-400E-90D9-2215BE3BA0C6}"/>
                </a:ext>
              </a:extLst>
            </p:cNvPr>
            <p:cNvGrpSpPr/>
            <p:nvPr/>
          </p:nvGrpSpPr>
          <p:grpSpPr>
            <a:xfrm rot="5400000">
              <a:off x="6462210" y="2312876"/>
              <a:ext cx="1224136" cy="144016"/>
              <a:chOff x="3059832" y="4005064"/>
              <a:chExt cx="1224136" cy="144016"/>
            </a:xfrm>
          </p:grpSpPr>
          <p:sp>
            <p:nvSpPr>
              <p:cNvPr id="44" name="フローチャート : 結合子 44">
                <a:extLst>
                  <a:ext uri="{FF2B5EF4-FFF2-40B4-BE49-F238E27FC236}">
                    <a16:creationId xmlns:a16="http://schemas.microsoft.com/office/drawing/2014/main" id="{0E938273-3F60-47F1-AF06-901523ECBD95}"/>
                  </a:ext>
                </a:extLst>
              </p:cNvPr>
              <p:cNvSpPr/>
              <p:nvPr/>
            </p:nvSpPr>
            <p:spPr>
              <a:xfrm>
                <a:off x="3347864"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5" name="フローチャート : 結合子 45">
                <a:extLst>
                  <a:ext uri="{FF2B5EF4-FFF2-40B4-BE49-F238E27FC236}">
                    <a16:creationId xmlns:a16="http://schemas.microsoft.com/office/drawing/2014/main" id="{F19FB06C-E04F-4C22-88CE-648C70EB67DF}"/>
                  </a:ext>
                </a:extLst>
              </p:cNvPr>
              <p:cNvSpPr/>
              <p:nvPr/>
            </p:nvSpPr>
            <p:spPr>
              <a:xfrm>
                <a:off x="3851920"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C0B4D850-F515-4CCC-930A-FA98828532C1}"/>
                  </a:ext>
                </a:extLst>
              </p:cNvPr>
              <p:cNvCxnSpPr>
                <a:stCxn id="48" idx="6"/>
                <a:endCxn id="44" idx="2"/>
              </p:cNvCxnSpPr>
              <p:nvPr/>
            </p:nvCxnSpPr>
            <p:spPr>
              <a:xfrm>
                <a:off x="3203848"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AA6A90E3-85C0-485E-885B-555B0290C7F7}"/>
                  </a:ext>
                </a:extLst>
              </p:cNvPr>
              <p:cNvCxnSpPr>
                <a:stCxn id="45" idx="6"/>
                <a:endCxn id="49" idx="2"/>
              </p:cNvCxnSpPr>
              <p:nvPr/>
            </p:nvCxnSpPr>
            <p:spPr>
              <a:xfrm>
                <a:off x="3995936"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フローチャート : 結合子 48">
                <a:extLst>
                  <a:ext uri="{FF2B5EF4-FFF2-40B4-BE49-F238E27FC236}">
                    <a16:creationId xmlns:a16="http://schemas.microsoft.com/office/drawing/2014/main" id="{8E9BAD79-072B-41CD-A52E-5EE276619402}"/>
                  </a:ext>
                </a:extLst>
              </p:cNvPr>
              <p:cNvSpPr/>
              <p:nvPr/>
            </p:nvSpPr>
            <p:spPr>
              <a:xfrm>
                <a:off x="305983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9" name="フローチャート : 結合子 49">
                <a:extLst>
                  <a:ext uri="{FF2B5EF4-FFF2-40B4-BE49-F238E27FC236}">
                    <a16:creationId xmlns:a16="http://schemas.microsoft.com/office/drawing/2014/main" id="{9A6FF034-C72B-4CD9-B425-3BAFD79D09AD}"/>
                  </a:ext>
                </a:extLst>
              </p:cNvPr>
              <p:cNvSpPr/>
              <p:nvPr/>
            </p:nvSpPr>
            <p:spPr>
              <a:xfrm>
                <a:off x="413995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43" name="テキスト ボックス 42">
              <a:extLst>
                <a:ext uri="{FF2B5EF4-FFF2-40B4-BE49-F238E27FC236}">
                  <a16:creationId xmlns:a16="http://schemas.microsoft.com/office/drawing/2014/main" id="{47AFA99E-3BBD-4573-BAFF-14E6335A09CA}"/>
                </a:ext>
              </a:extLst>
            </p:cNvPr>
            <p:cNvSpPr txBox="1"/>
            <p:nvPr/>
          </p:nvSpPr>
          <p:spPr>
            <a:xfrm>
              <a:off x="7248496" y="2164794"/>
              <a:ext cx="1487768" cy="400110"/>
            </a:xfrm>
            <a:prstGeom prst="rect">
              <a:avLst/>
            </a:prstGeom>
            <a:noFill/>
          </p:spPr>
          <p:txBody>
            <a:bodyPr wrap="square" rtlCol="0">
              <a:spAutoFit/>
            </a:bodyPr>
            <a:lstStyle/>
            <a:p>
              <a:r>
                <a:rPr kumimoji="1" lang="en-US" altLang="ja-JP" sz="2000" dirty="0"/>
                <a:t>Incapability</a:t>
              </a:r>
              <a:endParaRPr kumimoji="1" lang="ja-JP" altLang="en-US" sz="2000" dirty="0"/>
            </a:p>
          </p:txBody>
        </p:sp>
      </p:grpSp>
      <p:grpSp>
        <p:nvGrpSpPr>
          <p:cNvPr id="50" name="グループ化 49">
            <a:extLst>
              <a:ext uri="{FF2B5EF4-FFF2-40B4-BE49-F238E27FC236}">
                <a16:creationId xmlns:a16="http://schemas.microsoft.com/office/drawing/2014/main" id="{ED3792CD-5486-457F-AE70-FE147457F19A}"/>
              </a:ext>
            </a:extLst>
          </p:cNvPr>
          <p:cNvGrpSpPr/>
          <p:nvPr/>
        </p:nvGrpSpPr>
        <p:grpSpPr>
          <a:xfrm>
            <a:off x="8591688" y="4023212"/>
            <a:ext cx="179728" cy="654618"/>
            <a:chOff x="6634568" y="2283718"/>
            <a:chExt cx="179728" cy="654618"/>
          </a:xfrm>
        </p:grpSpPr>
        <p:cxnSp>
          <p:nvCxnSpPr>
            <p:cNvPr id="51" name="直線コネクタ 50">
              <a:extLst>
                <a:ext uri="{FF2B5EF4-FFF2-40B4-BE49-F238E27FC236}">
                  <a16:creationId xmlns:a16="http://schemas.microsoft.com/office/drawing/2014/main" id="{58B4A105-E01E-4A89-8B95-F7BC355D77CA}"/>
                </a:ext>
              </a:extLst>
            </p:cNvPr>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CBA824B-17FF-42AC-8EAD-CA87A6ACE78C}"/>
                </a:ext>
              </a:extLst>
            </p:cNvPr>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a:extLst>
              <a:ext uri="{FF2B5EF4-FFF2-40B4-BE49-F238E27FC236}">
                <a16:creationId xmlns:a16="http://schemas.microsoft.com/office/drawing/2014/main" id="{1B548AFC-619A-4664-9FEB-A2BAF7843A71}"/>
              </a:ext>
            </a:extLst>
          </p:cNvPr>
          <p:cNvGrpSpPr/>
          <p:nvPr/>
        </p:nvGrpSpPr>
        <p:grpSpPr>
          <a:xfrm>
            <a:off x="8609398" y="3872350"/>
            <a:ext cx="1322197" cy="936104"/>
            <a:chOff x="6642232" y="2276874"/>
            <a:chExt cx="1322197" cy="936104"/>
          </a:xfrm>
        </p:grpSpPr>
        <p:grpSp>
          <p:nvGrpSpPr>
            <p:cNvPr id="54" name="グループ化 53">
              <a:extLst>
                <a:ext uri="{FF2B5EF4-FFF2-40B4-BE49-F238E27FC236}">
                  <a16:creationId xmlns:a16="http://schemas.microsoft.com/office/drawing/2014/main" id="{1E83318A-0780-4389-8702-0FE41F549240}"/>
                </a:ext>
              </a:extLst>
            </p:cNvPr>
            <p:cNvGrpSpPr/>
            <p:nvPr/>
          </p:nvGrpSpPr>
          <p:grpSpPr>
            <a:xfrm rot="5400000">
              <a:off x="6246188" y="2672918"/>
              <a:ext cx="936104" cy="144016"/>
              <a:chOff x="3347864" y="4005064"/>
              <a:chExt cx="936104" cy="144016"/>
            </a:xfrm>
          </p:grpSpPr>
          <p:sp>
            <p:nvSpPr>
              <p:cNvPr id="56" name="フローチャート : 結合子 56">
                <a:extLst>
                  <a:ext uri="{FF2B5EF4-FFF2-40B4-BE49-F238E27FC236}">
                    <a16:creationId xmlns:a16="http://schemas.microsoft.com/office/drawing/2014/main" id="{CF711942-6342-42AB-9F9B-E948354752CE}"/>
                  </a:ext>
                </a:extLst>
              </p:cNvPr>
              <p:cNvSpPr/>
              <p:nvPr/>
            </p:nvSpPr>
            <p:spPr>
              <a:xfrm>
                <a:off x="3347864"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7" name="フローチャート : 結合子 57">
                <a:extLst>
                  <a:ext uri="{FF2B5EF4-FFF2-40B4-BE49-F238E27FC236}">
                    <a16:creationId xmlns:a16="http://schemas.microsoft.com/office/drawing/2014/main" id="{3D5A4641-940F-42D4-9BD7-0AA57F431181}"/>
                  </a:ext>
                </a:extLst>
              </p:cNvPr>
              <p:cNvSpPr/>
              <p:nvPr/>
            </p:nvSpPr>
            <p:spPr>
              <a:xfrm>
                <a:off x="3851920"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58" name="直線コネクタ 57">
                <a:extLst>
                  <a:ext uri="{FF2B5EF4-FFF2-40B4-BE49-F238E27FC236}">
                    <a16:creationId xmlns:a16="http://schemas.microsoft.com/office/drawing/2014/main" id="{11BC79AE-19B4-4DB6-83F6-6A430DF16830}"/>
                  </a:ext>
                </a:extLst>
              </p:cNvPr>
              <p:cNvCxnSpPr>
                <a:stCxn id="49" idx="6"/>
                <a:endCxn id="56" idx="2"/>
              </p:cNvCxnSpPr>
              <p:nvPr/>
            </p:nvCxnSpPr>
            <p:spPr>
              <a:xfrm rot="16200000" flipH="1">
                <a:off x="3340937" y="4070145"/>
                <a:ext cx="13855"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0F31C1B4-D95B-48CF-89C7-019D1A515BE3}"/>
                  </a:ext>
                </a:extLst>
              </p:cNvPr>
              <p:cNvCxnSpPr>
                <a:stCxn id="57" idx="6"/>
                <a:endCxn id="60" idx="2"/>
              </p:cNvCxnSpPr>
              <p:nvPr/>
            </p:nvCxnSpPr>
            <p:spPr>
              <a:xfrm>
                <a:off x="3995936"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0" name="フローチャート : 結合子 60">
                <a:extLst>
                  <a:ext uri="{FF2B5EF4-FFF2-40B4-BE49-F238E27FC236}">
                    <a16:creationId xmlns:a16="http://schemas.microsoft.com/office/drawing/2014/main" id="{1C60EBA5-71D7-49F1-A4AA-4F641D1FEAC3}"/>
                  </a:ext>
                </a:extLst>
              </p:cNvPr>
              <p:cNvSpPr/>
              <p:nvPr/>
            </p:nvSpPr>
            <p:spPr>
              <a:xfrm>
                <a:off x="413995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55" name="テキスト ボックス 54">
              <a:extLst>
                <a:ext uri="{FF2B5EF4-FFF2-40B4-BE49-F238E27FC236}">
                  <a16:creationId xmlns:a16="http://schemas.microsoft.com/office/drawing/2014/main" id="{3DC7F933-5EEC-4CCF-90F1-57C11A26035D}"/>
                </a:ext>
              </a:extLst>
            </p:cNvPr>
            <p:cNvSpPr txBox="1"/>
            <p:nvPr/>
          </p:nvSpPr>
          <p:spPr>
            <a:xfrm>
              <a:off x="6948264" y="2380818"/>
              <a:ext cx="1016165" cy="400110"/>
            </a:xfrm>
            <a:prstGeom prst="rect">
              <a:avLst/>
            </a:prstGeom>
            <a:noFill/>
          </p:spPr>
          <p:txBody>
            <a:bodyPr wrap="square" rtlCol="0">
              <a:spAutoFit/>
            </a:bodyPr>
            <a:lstStyle/>
            <a:p>
              <a:r>
                <a:rPr kumimoji="1" lang="en-US" altLang="ja-JP" sz="2000" dirty="0"/>
                <a:t>Excuse</a:t>
              </a:r>
              <a:endParaRPr kumimoji="1" lang="ja-JP" altLang="en-US" sz="2000" dirty="0"/>
            </a:p>
          </p:txBody>
        </p:sp>
      </p:grpSp>
      <p:sp>
        <p:nvSpPr>
          <p:cNvPr id="61" name="太陽 60">
            <a:extLst>
              <a:ext uri="{FF2B5EF4-FFF2-40B4-BE49-F238E27FC236}">
                <a16:creationId xmlns:a16="http://schemas.microsoft.com/office/drawing/2014/main" id="{5C8CC6D8-B46A-431B-A062-F1B6E1B2351F}"/>
              </a:ext>
            </a:extLst>
          </p:cNvPr>
          <p:cNvSpPr/>
          <p:nvPr/>
        </p:nvSpPr>
        <p:spPr>
          <a:xfrm>
            <a:off x="2819628" y="4640133"/>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2" name="グループ化 61">
            <a:extLst>
              <a:ext uri="{FF2B5EF4-FFF2-40B4-BE49-F238E27FC236}">
                <a16:creationId xmlns:a16="http://schemas.microsoft.com/office/drawing/2014/main" id="{80F36292-B29A-4AC2-84A5-D301097D4A7F}"/>
              </a:ext>
            </a:extLst>
          </p:cNvPr>
          <p:cNvGrpSpPr/>
          <p:nvPr/>
        </p:nvGrpSpPr>
        <p:grpSpPr>
          <a:xfrm>
            <a:off x="5085620" y="4657240"/>
            <a:ext cx="1898456" cy="1442472"/>
            <a:chOff x="3622508" y="4050372"/>
            <a:chExt cx="1898456" cy="1442472"/>
          </a:xfrm>
        </p:grpSpPr>
        <p:sp>
          <p:nvSpPr>
            <p:cNvPr id="63" name="テキスト ボックス 62">
              <a:extLst>
                <a:ext uri="{FF2B5EF4-FFF2-40B4-BE49-F238E27FC236}">
                  <a16:creationId xmlns:a16="http://schemas.microsoft.com/office/drawing/2014/main" id="{8C6516EE-4B67-4711-AADE-6849F8FF0280}"/>
                </a:ext>
              </a:extLst>
            </p:cNvPr>
            <p:cNvSpPr txBox="1"/>
            <p:nvPr/>
          </p:nvSpPr>
          <p:spPr>
            <a:xfrm>
              <a:off x="3622508" y="4784958"/>
              <a:ext cx="1898456" cy="707886"/>
            </a:xfrm>
            <a:prstGeom prst="rect">
              <a:avLst/>
            </a:prstGeom>
            <a:noFill/>
            <a:ln>
              <a:noFill/>
            </a:ln>
          </p:spPr>
          <p:txBody>
            <a:bodyPr wrap="square" rtlCol="0">
              <a:spAutoFit/>
            </a:bodyPr>
            <a:lstStyle/>
            <a:p>
              <a:pPr algn="ctr"/>
              <a:r>
                <a:rPr kumimoji="1" lang="en-US" altLang="ja-JP" sz="2000" dirty="0"/>
                <a:t>Comparative negligence</a:t>
              </a:r>
            </a:p>
          </p:txBody>
        </p:sp>
        <p:sp>
          <p:nvSpPr>
            <p:cNvPr id="64" name="稲妻 63">
              <a:extLst>
                <a:ext uri="{FF2B5EF4-FFF2-40B4-BE49-F238E27FC236}">
                  <a16:creationId xmlns:a16="http://schemas.microsoft.com/office/drawing/2014/main" id="{C0BF1E95-810F-4320-9333-07F61489AA9F}"/>
                </a:ext>
              </a:extLst>
            </p:cNvPr>
            <p:cNvSpPr/>
            <p:nvPr/>
          </p:nvSpPr>
          <p:spPr>
            <a:xfrm rot="18944648">
              <a:off x="4044340" y="4050372"/>
              <a:ext cx="914400" cy="914400"/>
            </a:xfrm>
            <a:prstGeom prst="lightningBolt">
              <a:avLst/>
            </a:prstGeom>
            <a:solidFill>
              <a:schemeClr val="tx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5" name="グループ化 64">
            <a:extLst>
              <a:ext uri="{FF2B5EF4-FFF2-40B4-BE49-F238E27FC236}">
                <a16:creationId xmlns:a16="http://schemas.microsoft.com/office/drawing/2014/main" id="{E9D32982-30E9-4135-AD1F-075734986348}"/>
              </a:ext>
            </a:extLst>
          </p:cNvPr>
          <p:cNvGrpSpPr/>
          <p:nvPr/>
        </p:nvGrpSpPr>
        <p:grpSpPr>
          <a:xfrm>
            <a:off x="4018888" y="5017280"/>
            <a:ext cx="1224136" cy="144016"/>
            <a:chOff x="4716016" y="3717032"/>
            <a:chExt cx="1224136" cy="144016"/>
          </a:xfrm>
        </p:grpSpPr>
        <p:sp>
          <p:nvSpPr>
            <p:cNvPr id="66" name="フローチャート : 結合子 66">
              <a:extLst>
                <a:ext uri="{FF2B5EF4-FFF2-40B4-BE49-F238E27FC236}">
                  <a16:creationId xmlns:a16="http://schemas.microsoft.com/office/drawing/2014/main" id="{02369E4E-EFB5-490A-85E4-52C17A3651F3}"/>
                </a:ext>
              </a:extLst>
            </p:cNvPr>
            <p:cNvSpPr/>
            <p:nvPr/>
          </p:nvSpPr>
          <p:spPr>
            <a:xfrm>
              <a:off x="5004048"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7" name="フローチャート : 結合子 67">
              <a:extLst>
                <a:ext uri="{FF2B5EF4-FFF2-40B4-BE49-F238E27FC236}">
                  <a16:creationId xmlns:a16="http://schemas.microsoft.com/office/drawing/2014/main" id="{D0E3CB2D-66D0-4F22-BD53-4F1BCF489507}"/>
                </a:ext>
              </a:extLst>
            </p:cNvPr>
            <p:cNvSpPr/>
            <p:nvPr/>
          </p:nvSpPr>
          <p:spPr>
            <a:xfrm>
              <a:off x="5508104"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68" name="直線コネクタ 67">
              <a:extLst>
                <a:ext uri="{FF2B5EF4-FFF2-40B4-BE49-F238E27FC236}">
                  <a16:creationId xmlns:a16="http://schemas.microsoft.com/office/drawing/2014/main" id="{431C4DDD-58BB-4576-BBF5-734D0D4AD90A}"/>
                </a:ext>
              </a:extLst>
            </p:cNvPr>
            <p:cNvCxnSpPr>
              <a:stCxn id="70" idx="6"/>
              <a:endCxn id="66" idx="2"/>
            </p:cNvCxnSpPr>
            <p:nvPr/>
          </p:nvCxnSpPr>
          <p:spPr>
            <a:xfrm>
              <a:off x="4860032"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B3EA573B-2F54-4055-8BD7-AE2DCC37611E}"/>
                </a:ext>
              </a:extLst>
            </p:cNvPr>
            <p:cNvCxnSpPr>
              <a:stCxn id="67" idx="6"/>
              <a:endCxn id="71" idx="2"/>
            </p:cNvCxnSpPr>
            <p:nvPr/>
          </p:nvCxnSpPr>
          <p:spPr>
            <a:xfrm>
              <a:off x="5652120"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フローチャート : 結合子 70">
              <a:extLst>
                <a:ext uri="{FF2B5EF4-FFF2-40B4-BE49-F238E27FC236}">
                  <a16:creationId xmlns:a16="http://schemas.microsoft.com/office/drawing/2014/main" id="{1A047505-667E-4294-A2A8-8ECE2DF54FD9}"/>
                </a:ext>
              </a:extLst>
            </p:cNvPr>
            <p:cNvSpPr/>
            <p:nvPr/>
          </p:nvSpPr>
          <p:spPr>
            <a:xfrm>
              <a:off x="471601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1" name="フローチャート : 結合子 71">
              <a:extLst>
                <a:ext uri="{FF2B5EF4-FFF2-40B4-BE49-F238E27FC236}">
                  <a16:creationId xmlns:a16="http://schemas.microsoft.com/office/drawing/2014/main" id="{FC2B3755-4C72-4D69-86E1-662D5F4B4263}"/>
                </a:ext>
              </a:extLst>
            </p:cNvPr>
            <p:cNvSpPr/>
            <p:nvPr/>
          </p:nvSpPr>
          <p:spPr>
            <a:xfrm>
              <a:off x="579613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72" name="グループ化 71">
            <a:extLst>
              <a:ext uri="{FF2B5EF4-FFF2-40B4-BE49-F238E27FC236}">
                <a16:creationId xmlns:a16="http://schemas.microsoft.com/office/drawing/2014/main" id="{E911E5DA-04EB-4F28-90C3-41523AF77E90}"/>
              </a:ext>
            </a:extLst>
          </p:cNvPr>
          <p:cNvGrpSpPr/>
          <p:nvPr/>
        </p:nvGrpSpPr>
        <p:grpSpPr>
          <a:xfrm>
            <a:off x="4276008" y="5005430"/>
            <a:ext cx="689258" cy="162302"/>
            <a:chOff x="2627784" y="3140968"/>
            <a:chExt cx="689258" cy="162302"/>
          </a:xfrm>
        </p:grpSpPr>
        <p:cxnSp>
          <p:nvCxnSpPr>
            <p:cNvPr id="73" name="直線コネクタ 72">
              <a:extLst>
                <a:ext uri="{FF2B5EF4-FFF2-40B4-BE49-F238E27FC236}">
                  <a16:creationId xmlns:a16="http://schemas.microsoft.com/office/drawing/2014/main" id="{39303F53-1510-487D-AE69-951D0114E4BE}"/>
                </a:ext>
              </a:extLst>
            </p:cNvPr>
            <p:cNvCxnSpPr/>
            <p:nvPr/>
          </p:nvCxnSpPr>
          <p:spPr>
            <a:xfrm>
              <a:off x="2627784" y="3298274"/>
              <a:ext cx="68925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9A16BE75-C6C5-4751-92B5-06ADD744F54B}"/>
                </a:ext>
              </a:extLst>
            </p:cNvPr>
            <p:cNvCxnSpPr/>
            <p:nvPr/>
          </p:nvCxnSpPr>
          <p:spPr>
            <a:xfrm>
              <a:off x="2973497" y="3140968"/>
              <a:ext cx="0" cy="162302"/>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75" name="カギ線コネクタ 75">
            <a:extLst>
              <a:ext uri="{FF2B5EF4-FFF2-40B4-BE49-F238E27FC236}">
                <a16:creationId xmlns:a16="http://schemas.microsoft.com/office/drawing/2014/main" id="{9CDC5903-1989-4BDB-8DAE-68E1330AD89E}"/>
              </a:ext>
            </a:extLst>
          </p:cNvPr>
          <p:cNvCxnSpPr>
            <a:endCxn id="20" idx="2"/>
          </p:cNvCxnSpPr>
          <p:nvPr/>
        </p:nvCxnSpPr>
        <p:spPr>
          <a:xfrm rot="5400000" flipH="1" flipV="1">
            <a:off x="1732247" y="3025869"/>
            <a:ext cx="1863164" cy="549878"/>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5D9726F5-B63C-41BE-9ACB-913937948986}"/>
              </a:ext>
            </a:extLst>
          </p:cNvPr>
          <p:cNvCxnSpPr>
            <a:stCxn id="21" idx="6"/>
            <a:endCxn id="36" idx="2"/>
          </p:cNvCxnSpPr>
          <p:nvPr/>
        </p:nvCxnSpPr>
        <p:spPr>
          <a:xfrm>
            <a:off x="4162904" y="2369226"/>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49BF2B09-F39B-4D50-8852-B158508FDD0B}"/>
              </a:ext>
            </a:extLst>
          </p:cNvPr>
          <p:cNvCxnSpPr>
            <a:stCxn id="37" idx="6"/>
            <a:endCxn id="28" idx="2"/>
          </p:cNvCxnSpPr>
          <p:nvPr/>
        </p:nvCxnSpPr>
        <p:spPr>
          <a:xfrm>
            <a:off x="5963104" y="2369226"/>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8" name="カギ線コネクタ 78">
            <a:extLst>
              <a:ext uri="{FF2B5EF4-FFF2-40B4-BE49-F238E27FC236}">
                <a16:creationId xmlns:a16="http://schemas.microsoft.com/office/drawing/2014/main" id="{AE60A23E-B60E-4415-9DEB-4CA5901F4645}"/>
              </a:ext>
            </a:extLst>
          </p:cNvPr>
          <p:cNvCxnSpPr>
            <a:stCxn id="29" idx="6"/>
            <a:endCxn id="48" idx="2"/>
          </p:cNvCxnSpPr>
          <p:nvPr/>
        </p:nvCxnSpPr>
        <p:spPr>
          <a:xfrm>
            <a:off x="7763304" y="2369226"/>
            <a:ext cx="918102" cy="278988"/>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9" name="カギ線コネクタ 79">
            <a:extLst>
              <a:ext uri="{FF2B5EF4-FFF2-40B4-BE49-F238E27FC236}">
                <a16:creationId xmlns:a16="http://schemas.microsoft.com/office/drawing/2014/main" id="{D36D1B09-07BB-4947-A5A0-23C41132C4D7}"/>
              </a:ext>
            </a:extLst>
          </p:cNvPr>
          <p:cNvCxnSpPr>
            <a:stCxn id="60" idx="6"/>
            <a:endCxn id="64" idx="4"/>
          </p:cNvCxnSpPr>
          <p:nvPr/>
        </p:nvCxnSpPr>
        <p:spPr>
          <a:xfrm rot="5400000">
            <a:off x="7561108" y="4002538"/>
            <a:ext cx="170367" cy="2070230"/>
          </a:xfrm>
          <a:prstGeom prst="bentConnector3">
            <a:avLst>
              <a:gd name="adj1" fmla="val 96545"/>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4D7CF9B2-184E-4BFC-A4BE-88A2F4995B32}"/>
              </a:ext>
            </a:extLst>
          </p:cNvPr>
          <p:cNvCxnSpPr>
            <a:endCxn id="71" idx="6"/>
          </p:cNvCxnSpPr>
          <p:nvPr/>
        </p:nvCxnSpPr>
        <p:spPr>
          <a:xfrm flipH="1">
            <a:off x="5243024" y="5086408"/>
            <a:ext cx="216024" cy="288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CAFE6B62-BDE7-41E9-8F7A-7B2A72EE470E}"/>
              </a:ext>
            </a:extLst>
          </p:cNvPr>
          <p:cNvCxnSpPr>
            <a:stCxn id="70" idx="2"/>
            <a:endCxn id="12" idx="3"/>
          </p:cNvCxnSpPr>
          <p:nvPr/>
        </p:nvCxnSpPr>
        <p:spPr>
          <a:xfrm flipH="1">
            <a:off x="3712460" y="5089288"/>
            <a:ext cx="306428" cy="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カギ線コネクタ 82">
            <a:extLst>
              <a:ext uri="{FF2B5EF4-FFF2-40B4-BE49-F238E27FC236}">
                <a16:creationId xmlns:a16="http://schemas.microsoft.com/office/drawing/2014/main" id="{B1202D96-ED6F-43E1-BDA3-355DE1804C98}"/>
              </a:ext>
            </a:extLst>
          </p:cNvPr>
          <p:cNvCxnSpPr>
            <a:stCxn id="12" idx="1"/>
          </p:cNvCxnSpPr>
          <p:nvPr/>
        </p:nvCxnSpPr>
        <p:spPr>
          <a:xfrm rot="10800000">
            <a:off x="2388890" y="4364212"/>
            <a:ext cx="409170" cy="725076"/>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nvGrpSpPr>
          <p:cNvPr id="83" name="グループ化 82">
            <a:extLst>
              <a:ext uri="{FF2B5EF4-FFF2-40B4-BE49-F238E27FC236}">
                <a16:creationId xmlns:a16="http://schemas.microsoft.com/office/drawing/2014/main" id="{4C25D729-D962-4366-8118-7F1BA6904479}"/>
              </a:ext>
            </a:extLst>
          </p:cNvPr>
          <p:cNvGrpSpPr/>
          <p:nvPr/>
        </p:nvGrpSpPr>
        <p:grpSpPr>
          <a:xfrm>
            <a:off x="2106488" y="4232390"/>
            <a:ext cx="576064" cy="144016"/>
            <a:chOff x="1043608" y="3284984"/>
            <a:chExt cx="576064" cy="144016"/>
          </a:xfrm>
        </p:grpSpPr>
        <p:cxnSp>
          <p:nvCxnSpPr>
            <p:cNvPr id="84" name="直線コネクタ 83">
              <a:extLst>
                <a:ext uri="{FF2B5EF4-FFF2-40B4-BE49-F238E27FC236}">
                  <a16:creationId xmlns:a16="http://schemas.microsoft.com/office/drawing/2014/main" id="{12D47C9F-119C-481D-A69F-D052A2349FEA}"/>
                </a:ext>
              </a:extLst>
            </p:cNvPr>
            <p:cNvCxnSpPr/>
            <p:nvPr/>
          </p:nvCxnSpPr>
          <p:spPr>
            <a:xfrm>
              <a:off x="1043608" y="3429000"/>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9AA0F09F-EB4C-43B9-A84A-FE88838559BA}"/>
                </a:ext>
              </a:extLst>
            </p:cNvPr>
            <p:cNvCxnSpPr/>
            <p:nvPr/>
          </p:nvCxnSpPr>
          <p:spPr>
            <a:xfrm>
              <a:off x="1187624" y="3284984"/>
              <a:ext cx="28803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749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down)">
                                      <p:cBhvr>
                                        <p:cTn id="11" dur="500"/>
                                        <p:tgtEl>
                                          <p:spTgt spid="75"/>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20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1000"/>
                                        <p:tgtEl>
                                          <p:spTgt spid="11"/>
                                        </p:tgtEl>
                                      </p:cBhvr>
                                    </p:animEffect>
                                  </p:childTnLst>
                                </p:cTn>
                              </p:par>
                            </p:childTnLst>
                          </p:cTn>
                        </p:par>
                        <p:par>
                          <p:cTn id="19" fill="hold">
                            <p:stCondLst>
                              <p:cond delay="4000"/>
                            </p:stCondLst>
                            <p:childTnLst>
                              <p:par>
                                <p:cTn id="20" presetID="8" presetClass="emph" presetSubtype="0" fill="hold" grpId="1" nodeType="afterEffect">
                                  <p:stCondLst>
                                    <p:cond delay="0"/>
                                  </p:stCondLst>
                                  <p:childTnLst>
                                    <p:animRot by="1200000">
                                      <p:cBhvr>
                                        <p:cTn id="21" dur="1000" fill="hold"/>
                                        <p:tgtEl>
                                          <p:spTgt spid="11"/>
                                        </p:tgtEl>
                                        <p:attrNameLst>
                                          <p:attrName>r</p:attrName>
                                        </p:attrNameLst>
                                      </p:cBhvr>
                                    </p:animRot>
                                  </p:childTnLst>
                                </p:cTn>
                              </p:par>
                            </p:childTnLst>
                          </p:cTn>
                        </p:par>
                        <p:par>
                          <p:cTn id="22" fill="hold">
                            <p:stCondLst>
                              <p:cond delay="5000"/>
                            </p:stCondLst>
                            <p:childTnLst>
                              <p:par>
                                <p:cTn id="23" presetID="22" presetClass="entr" presetSubtype="8" fill="hold"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wipe(left)">
                                      <p:cBhvr>
                                        <p:cTn id="25" dur="500"/>
                                        <p:tgtEl>
                                          <p:spTgt spid="76"/>
                                        </p:tgtEl>
                                      </p:cBhvr>
                                    </p:animEffect>
                                  </p:childTnLst>
                                </p:cTn>
                              </p:par>
                            </p:childTnLst>
                          </p:cTn>
                        </p:par>
                        <p:par>
                          <p:cTn id="26" fill="hold">
                            <p:stCondLst>
                              <p:cond delay="5500"/>
                            </p:stCondLst>
                            <p:childTnLst>
                              <p:par>
                                <p:cTn id="27" presetID="2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6000"/>
                            </p:stCondLst>
                            <p:childTnLst>
                              <p:par>
                                <p:cTn id="34" presetID="8" presetClass="emph" presetSubtype="0" fill="hold" grpId="1" nodeType="afterEffect">
                                  <p:stCondLst>
                                    <p:cond delay="0"/>
                                  </p:stCondLst>
                                  <p:childTnLst>
                                    <p:animRot by="1200000">
                                      <p:cBhvr>
                                        <p:cTn id="35" dur="1000" fill="hold"/>
                                        <p:tgtEl>
                                          <p:spTgt spid="10"/>
                                        </p:tgtEl>
                                        <p:attrNameLst>
                                          <p:attrName>r</p:attrName>
                                        </p:attrNameLst>
                                      </p:cBhvr>
                                    </p:animRot>
                                  </p:childTnLst>
                                </p:cTn>
                              </p:par>
                            </p:childTnLst>
                          </p:cTn>
                        </p:par>
                        <p:par>
                          <p:cTn id="36" fill="hold">
                            <p:stCondLst>
                              <p:cond delay="7000"/>
                            </p:stCondLst>
                            <p:childTnLst>
                              <p:par>
                                <p:cTn id="37" presetID="22" presetClass="entr" presetSubtype="8" fill="hold" nodeType="after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left)">
                                      <p:cBhvr>
                                        <p:cTn id="39" dur="500"/>
                                        <p:tgtEl>
                                          <p:spTgt spid="77"/>
                                        </p:tgtEl>
                                      </p:cBhvr>
                                    </p:animEffect>
                                  </p:childTnLst>
                                </p:cTn>
                              </p:par>
                            </p:childTnLst>
                          </p:cTn>
                        </p:par>
                        <p:par>
                          <p:cTn id="40" fill="hold">
                            <p:stCondLst>
                              <p:cond delay="750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1000"/>
                                        <p:tgtEl>
                                          <p:spTgt spid="9"/>
                                        </p:tgtEl>
                                      </p:cBhvr>
                                    </p:animEffect>
                                  </p:childTnLst>
                                </p:cTn>
                              </p:par>
                            </p:childTnLst>
                          </p:cTn>
                        </p:par>
                        <p:par>
                          <p:cTn id="47" fill="hold">
                            <p:stCondLst>
                              <p:cond delay="8500"/>
                            </p:stCondLst>
                            <p:childTnLst>
                              <p:par>
                                <p:cTn id="48" presetID="8" presetClass="emph" presetSubtype="0" fill="hold" grpId="1" nodeType="afterEffect">
                                  <p:stCondLst>
                                    <p:cond delay="0"/>
                                  </p:stCondLst>
                                  <p:childTnLst>
                                    <p:animRot by="1200000">
                                      <p:cBhvr>
                                        <p:cTn id="49" dur="1000" fill="hold"/>
                                        <p:tgtEl>
                                          <p:spTgt spid="9"/>
                                        </p:tgtEl>
                                        <p:attrNameLst>
                                          <p:attrName>r</p:attrName>
                                        </p:attrNameLst>
                                      </p:cBhvr>
                                    </p:animRot>
                                  </p:childTnLst>
                                </p:cTn>
                              </p:par>
                            </p:childTnLst>
                          </p:cTn>
                        </p:par>
                        <p:par>
                          <p:cTn id="50" fill="hold">
                            <p:stCondLst>
                              <p:cond delay="9500"/>
                            </p:stCondLst>
                            <p:childTnLst>
                              <p:par>
                                <p:cTn id="51" presetID="22" presetClass="entr" presetSubtype="8" fill="hold"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left)">
                                      <p:cBhvr>
                                        <p:cTn id="53" dur="500"/>
                                        <p:tgtEl>
                                          <p:spTgt spid="78"/>
                                        </p:tgtEl>
                                      </p:cBhvr>
                                    </p:animEffect>
                                  </p:childTnLst>
                                </p:cTn>
                              </p:par>
                            </p:childTnLst>
                          </p:cTn>
                        </p:par>
                        <p:par>
                          <p:cTn id="54" fill="hold">
                            <p:stCondLst>
                              <p:cond delay="10000"/>
                            </p:stCondLst>
                            <p:childTnLst>
                              <p:par>
                                <p:cTn id="55" presetID="22" presetClass="entr" presetSubtype="1"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up)">
                                      <p:cBhvr>
                                        <p:cTn id="57" dur="500"/>
                                        <p:tgtEl>
                                          <p:spTgt spid="41"/>
                                        </p:tgtEl>
                                      </p:cBhvr>
                                    </p:animEffect>
                                  </p:childTnLst>
                                </p:cTn>
                              </p:par>
                              <p:par>
                                <p:cTn id="58" presetID="22" presetClass="entr" presetSubtype="1"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childTnLst>
                          </p:cTn>
                        </p:par>
                        <p:par>
                          <p:cTn id="61" fill="hold">
                            <p:stCondLst>
                              <p:cond delay="105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par>
                                <p:cTn id="65" presetID="22" presetClass="entr" presetSubtype="1"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up)">
                                      <p:cBhvr>
                                        <p:cTn id="67" dur="500"/>
                                        <p:tgtEl>
                                          <p:spTgt spid="50"/>
                                        </p:tgtEl>
                                      </p:cBhvr>
                                    </p:animEffect>
                                  </p:childTnLst>
                                </p:cTn>
                              </p:par>
                            </p:childTnLst>
                          </p:cTn>
                        </p:par>
                        <p:par>
                          <p:cTn id="68" fill="hold">
                            <p:stCondLst>
                              <p:cond delay="11000"/>
                            </p:stCondLst>
                            <p:childTnLst>
                              <p:par>
                                <p:cTn id="69" presetID="22" presetClass="entr" presetSubtype="2"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wipe(right)">
                                      <p:cBhvr>
                                        <p:cTn id="71" dur="500"/>
                                        <p:tgtEl>
                                          <p:spTgt spid="79"/>
                                        </p:tgtEl>
                                      </p:cBhvr>
                                    </p:animEffect>
                                  </p:childTnLst>
                                </p:cTn>
                              </p:par>
                            </p:childTnLst>
                          </p:cTn>
                        </p:par>
                        <p:par>
                          <p:cTn id="72" fill="hold">
                            <p:stCondLst>
                              <p:cond delay="11500"/>
                            </p:stCondLst>
                            <p:childTnLst>
                              <p:par>
                                <p:cTn id="73" presetID="22" presetClass="entr" presetSubtype="2"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right)">
                                      <p:cBhvr>
                                        <p:cTn id="75" dur="500"/>
                                        <p:tgtEl>
                                          <p:spTgt spid="62"/>
                                        </p:tgtEl>
                                      </p:cBhvr>
                                    </p:animEffect>
                                  </p:childTnLst>
                                </p:cTn>
                              </p:par>
                            </p:childTnLst>
                          </p:cTn>
                        </p:par>
                        <p:par>
                          <p:cTn id="76" fill="hold">
                            <p:stCondLst>
                              <p:cond delay="12000"/>
                            </p:stCondLst>
                            <p:childTnLst>
                              <p:par>
                                <p:cTn id="77" presetID="22" presetClass="entr" presetSubtype="2"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right)">
                                      <p:cBhvr>
                                        <p:cTn id="79" dur="500"/>
                                        <p:tgtEl>
                                          <p:spTgt spid="80"/>
                                        </p:tgtEl>
                                      </p:cBhvr>
                                    </p:animEffect>
                                  </p:childTnLst>
                                </p:cTn>
                              </p:par>
                            </p:childTnLst>
                          </p:cTn>
                        </p:par>
                        <p:par>
                          <p:cTn id="80" fill="hold">
                            <p:stCondLst>
                              <p:cond delay="12500"/>
                            </p:stCondLst>
                            <p:childTnLst>
                              <p:par>
                                <p:cTn id="81" presetID="22" presetClass="entr" presetSubtype="2" fill="hold"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right)">
                                      <p:cBhvr>
                                        <p:cTn id="83" dur="500"/>
                                        <p:tgtEl>
                                          <p:spTgt spid="65"/>
                                        </p:tgtEl>
                                      </p:cBhvr>
                                    </p:animEffect>
                                  </p:childTnLst>
                                </p:cTn>
                              </p:par>
                              <p:par>
                                <p:cTn id="84" presetID="22" presetClass="entr" presetSubtype="2" fill="hold" nodeType="with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wipe(right)">
                                      <p:cBhvr>
                                        <p:cTn id="86" dur="500"/>
                                        <p:tgtEl>
                                          <p:spTgt spid="72"/>
                                        </p:tgtEl>
                                      </p:cBhvr>
                                    </p:animEffect>
                                  </p:childTnLst>
                                </p:cTn>
                              </p:par>
                            </p:childTnLst>
                          </p:cTn>
                        </p:par>
                        <p:par>
                          <p:cTn id="87" fill="hold">
                            <p:stCondLst>
                              <p:cond delay="13000"/>
                            </p:stCondLst>
                            <p:childTnLst>
                              <p:par>
                                <p:cTn id="88" presetID="22" presetClass="entr" presetSubtype="2"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wipe(right)">
                                      <p:cBhvr>
                                        <p:cTn id="90" dur="500"/>
                                        <p:tgtEl>
                                          <p:spTgt spid="81"/>
                                        </p:tgtEl>
                                      </p:cBhvr>
                                    </p:animEffect>
                                  </p:childTnLst>
                                </p:cTn>
                              </p:par>
                            </p:childTnLst>
                          </p:cTn>
                        </p:par>
                        <p:par>
                          <p:cTn id="91" fill="hold">
                            <p:stCondLst>
                              <p:cond delay="13500"/>
                            </p:stCondLst>
                            <p:childTnLst>
                              <p:par>
                                <p:cTn id="92" presetID="22" presetClass="entr" presetSubtype="2"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wipe(right)">
                                      <p:cBhvr>
                                        <p:cTn id="94" dur="500"/>
                                        <p:tgtEl>
                                          <p:spTgt spid="61"/>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right)">
                                      <p:cBhvr>
                                        <p:cTn id="97" dur="500"/>
                                        <p:tgtEl>
                                          <p:spTgt spid="13"/>
                                        </p:tgtEl>
                                      </p:cBhvr>
                                    </p:animEffect>
                                  </p:childTnLst>
                                </p:cTn>
                              </p:par>
                            </p:childTnLst>
                          </p:cTn>
                        </p:par>
                        <p:par>
                          <p:cTn id="98" fill="hold">
                            <p:stCondLst>
                              <p:cond delay="14000"/>
                            </p:stCondLst>
                            <p:childTnLst>
                              <p:par>
                                <p:cTn id="99" presetID="22" presetClass="entr" presetSubtype="2" fill="hold" nodeType="after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wipe(right)">
                                      <p:cBhvr>
                                        <p:cTn id="101" dur="500"/>
                                        <p:tgtEl>
                                          <p:spTgt spid="82"/>
                                        </p:tgtEl>
                                      </p:cBhvr>
                                    </p:animEffect>
                                  </p:childTnLst>
                                </p:cTn>
                              </p:par>
                            </p:childTnLst>
                          </p:cTn>
                        </p:par>
                        <p:par>
                          <p:cTn id="102" fill="hold">
                            <p:stCondLst>
                              <p:cond delay="14500"/>
                            </p:stCondLst>
                            <p:childTnLst>
                              <p:par>
                                <p:cTn id="103" presetID="10" presetClass="exit" presetSubtype="0" fill="hold" grpId="1" nodeType="afterEffect">
                                  <p:stCondLst>
                                    <p:cond delay="0"/>
                                  </p:stCondLst>
                                  <p:childTnLst>
                                    <p:animEffect transition="out" filter="fade">
                                      <p:cBhvr>
                                        <p:cTn id="104" dur="1000"/>
                                        <p:tgtEl>
                                          <p:spTgt spid="61"/>
                                        </p:tgtEl>
                                      </p:cBhvr>
                                    </p:animEffect>
                                    <p:set>
                                      <p:cBhvr>
                                        <p:cTn id="105" dur="1" fill="hold">
                                          <p:stCondLst>
                                            <p:cond delay="999"/>
                                          </p:stCondLst>
                                        </p:cTn>
                                        <p:tgtEl>
                                          <p:spTgt spid="61"/>
                                        </p:tgtEl>
                                        <p:attrNameLst>
                                          <p:attrName>style.visibility</p:attrName>
                                        </p:attrNameLst>
                                      </p:cBhvr>
                                      <p:to>
                                        <p:strVal val="hidden"/>
                                      </p:to>
                                    </p:set>
                                  </p:childTnLst>
                                </p:cTn>
                              </p:par>
                              <p:par>
                                <p:cTn id="106" presetID="22" presetClass="entr" presetSubtype="2" fill="hold" grpId="0" nodeType="withEffect">
                                  <p:stCondLst>
                                    <p:cond delay="250"/>
                                  </p:stCondLst>
                                  <p:childTnLst>
                                    <p:set>
                                      <p:cBhvr>
                                        <p:cTn id="107" dur="1" fill="hold">
                                          <p:stCondLst>
                                            <p:cond delay="0"/>
                                          </p:stCondLst>
                                        </p:cTn>
                                        <p:tgtEl>
                                          <p:spTgt spid="12"/>
                                        </p:tgtEl>
                                        <p:attrNameLst>
                                          <p:attrName>style.visibility</p:attrName>
                                        </p:attrNameLst>
                                      </p:cBhvr>
                                      <p:to>
                                        <p:strVal val="visible"/>
                                      </p:to>
                                    </p:set>
                                    <p:animEffect transition="in" filter="wipe(right)">
                                      <p:cBhvr>
                                        <p:cTn id="108" dur="1000"/>
                                        <p:tgtEl>
                                          <p:spTgt spid="12"/>
                                        </p:tgtEl>
                                      </p:cBhvr>
                                    </p:animEffect>
                                  </p:childTnLst>
                                </p:cTn>
                              </p:par>
                              <p:par>
                                <p:cTn id="109" presetID="8" presetClass="emph" presetSubtype="0" fill="hold" grpId="1" nodeType="withEffect">
                                  <p:stCondLst>
                                    <p:cond delay="500"/>
                                  </p:stCondLst>
                                  <p:childTnLst>
                                    <p:animRot by="21600000">
                                      <p:cBhvr>
                                        <p:cTn id="110" dur="2000" fill="hold"/>
                                        <p:tgtEl>
                                          <p:spTgt spid="12"/>
                                        </p:tgtEl>
                                        <p:attrNameLst>
                                          <p:attrName>r</p:attrName>
                                        </p:attrNameLst>
                                      </p:cBhvr>
                                    </p:animRot>
                                  </p:childTnLst>
                                </p:cTn>
                              </p:par>
                            </p:childTnLst>
                          </p:cTn>
                        </p:par>
                      </p:childTnLst>
                    </p:cTn>
                  </p:par>
                  <p:par>
                    <p:cTn id="111" fill="hold">
                      <p:stCondLst>
                        <p:cond delay="indefinite"/>
                      </p:stCondLst>
                      <p:childTnLst>
                        <p:par>
                          <p:cTn id="112" fill="hold">
                            <p:stCondLst>
                              <p:cond delay="0"/>
                            </p:stCondLst>
                            <p:childTnLst>
                              <p:par>
                                <p:cTn id="113" presetID="42" presetClass="path" presetSubtype="0" accel="50000" decel="50000" fill="hold" nodeType="clickEffect">
                                  <p:stCondLst>
                                    <p:cond delay="0"/>
                                  </p:stCondLst>
                                  <p:childTnLst>
                                    <p:animMotion origin="layout" path="M -1.11111E-6 1.48148E-6 L -0.02153 0.0037 " pathEditMode="relative" rAng="0" ptsTypes="AA">
                                      <p:cBhvr>
                                        <p:cTn id="114" dur="2000" fill="hold"/>
                                        <p:tgtEl>
                                          <p:spTgt spid="38"/>
                                        </p:tgtEl>
                                        <p:attrNameLst>
                                          <p:attrName>ppt_x</p:attrName>
                                          <p:attrName>ppt_y</p:attrName>
                                        </p:attrNameLst>
                                      </p:cBhvr>
                                      <p:rCtr x="-1076" y="185"/>
                                    </p:animMotion>
                                  </p:childTnLst>
                                </p:cTn>
                              </p:par>
                            </p:childTnLst>
                          </p:cTn>
                        </p:par>
                        <p:par>
                          <p:cTn id="115" fill="hold">
                            <p:stCondLst>
                              <p:cond delay="2000"/>
                            </p:stCondLst>
                            <p:childTnLst>
                              <p:par>
                                <p:cTn id="116" presetID="10" presetClass="entr" presetSubtype="0" fill="hold" nodeType="after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fade">
                                      <p:cBhvr>
                                        <p:cTn id="118" dur="500"/>
                                        <p:tgtEl>
                                          <p:spTgt spid="6"/>
                                        </p:tgtEl>
                                      </p:cBhvr>
                                    </p:animEffect>
                                  </p:childTnLst>
                                </p:cTn>
                              </p:par>
                            </p:childTnLst>
                          </p:cTn>
                        </p:par>
                        <p:par>
                          <p:cTn id="119" fill="hold">
                            <p:stCondLst>
                              <p:cond delay="2500"/>
                            </p:stCondLst>
                            <p:childTnLst>
                              <p:par>
                                <p:cTn id="120" presetID="31" presetClass="exit" presetSubtype="0" fill="hold" grpId="2" nodeType="afterEffect">
                                  <p:stCondLst>
                                    <p:cond delay="0"/>
                                  </p:stCondLst>
                                  <p:childTnLst>
                                    <p:anim calcmode="lin" valueType="num">
                                      <p:cBhvr>
                                        <p:cTn id="121" dur="2000"/>
                                        <p:tgtEl>
                                          <p:spTgt spid="12"/>
                                        </p:tgtEl>
                                        <p:attrNameLst>
                                          <p:attrName>ppt_w</p:attrName>
                                        </p:attrNameLst>
                                      </p:cBhvr>
                                      <p:tavLst>
                                        <p:tav tm="0">
                                          <p:val>
                                            <p:strVal val="ppt_w"/>
                                          </p:val>
                                        </p:tav>
                                        <p:tav tm="100000">
                                          <p:val>
                                            <p:fltVal val="0"/>
                                          </p:val>
                                        </p:tav>
                                      </p:tavLst>
                                    </p:anim>
                                    <p:anim calcmode="lin" valueType="num">
                                      <p:cBhvr>
                                        <p:cTn id="122" dur="2000"/>
                                        <p:tgtEl>
                                          <p:spTgt spid="12"/>
                                        </p:tgtEl>
                                        <p:attrNameLst>
                                          <p:attrName>ppt_h</p:attrName>
                                        </p:attrNameLst>
                                      </p:cBhvr>
                                      <p:tavLst>
                                        <p:tav tm="0">
                                          <p:val>
                                            <p:strVal val="ppt_h"/>
                                          </p:val>
                                        </p:tav>
                                        <p:tav tm="100000">
                                          <p:val>
                                            <p:fltVal val="0"/>
                                          </p:val>
                                        </p:tav>
                                      </p:tavLst>
                                    </p:anim>
                                    <p:anim calcmode="lin" valueType="num">
                                      <p:cBhvr>
                                        <p:cTn id="123" dur="2000"/>
                                        <p:tgtEl>
                                          <p:spTgt spid="12"/>
                                        </p:tgtEl>
                                        <p:attrNameLst>
                                          <p:attrName>style.rotation</p:attrName>
                                        </p:attrNameLst>
                                      </p:cBhvr>
                                      <p:tavLst>
                                        <p:tav tm="0">
                                          <p:val>
                                            <p:fltVal val="0"/>
                                          </p:val>
                                        </p:tav>
                                        <p:tav tm="100000">
                                          <p:val>
                                            <p:fltVal val="90"/>
                                          </p:val>
                                        </p:tav>
                                      </p:tavLst>
                                    </p:anim>
                                    <p:animEffect transition="out" filter="fade">
                                      <p:cBhvr>
                                        <p:cTn id="124" dur="2000"/>
                                        <p:tgtEl>
                                          <p:spTgt spid="12"/>
                                        </p:tgtEl>
                                      </p:cBhvr>
                                    </p:animEffect>
                                    <p:set>
                                      <p:cBhvr>
                                        <p:cTn id="125" dur="1" fill="hold">
                                          <p:stCondLst>
                                            <p:cond delay="1999"/>
                                          </p:stCondLst>
                                        </p:cTn>
                                        <p:tgtEl>
                                          <p:spTgt spid="12"/>
                                        </p:tgtEl>
                                        <p:attrNameLst>
                                          <p:attrName>style.visibility</p:attrName>
                                        </p:attrNameLst>
                                      </p:cBhvr>
                                      <p:to>
                                        <p:strVal val="hidden"/>
                                      </p:to>
                                    </p:set>
                                  </p:childTnLst>
                                </p:cTn>
                              </p:par>
                              <p:par>
                                <p:cTn id="126" presetID="10" presetClass="entr" presetSubtype="0" fill="hold" grpId="2" nodeType="withEffect">
                                  <p:stCondLst>
                                    <p:cond delay="1000"/>
                                  </p:stCondLst>
                                  <p:childTnLst>
                                    <p:set>
                                      <p:cBhvr>
                                        <p:cTn id="127" dur="1" fill="hold">
                                          <p:stCondLst>
                                            <p:cond delay="0"/>
                                          </p:stCondLst>
                                        </p:cTn>
                                        <p:tgtEl>
                                          <p:spTgt spid="61"/>
                                        </p:tgtEl>
                                        <p:attrNameLst>
                                          <p:attrName>style.visibility</p:attrName>
                                        </p:attrNameLst>
                                      </p:cBhvr>
                                      <p:to>
                                        <p:strVal val="visible"/>
                                      </p:to>
                                    </p:set>
                                    <p:animEffect transition="in" filter="fade">
                                      <p:cBhvr>
                                        <p:cTn id="128"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2" grpId="2" animBg="1"/>
      <p:bldP spid="13" grpId="0"/>
      <p:bldP spid="61" grpId="0" animBg="1"/>
      <p:bldP spid="61" grpId="1" animBg="1"/>
      <p:bldP spid="61" grpId="2"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C8ADB0-2A18-4210-B559-AAD0351E5553}"/>
              </a:ext>
            </a:extLst>
          </p:cNvPr>
          <p:cNvSpPr>
            <a:spLocks noGrp="1"/>
          </p:cNvSpPr>
          <p:nvPr>
            <p:ph type="title"/>
          </p:nvPr>
        </p:nvSpPr>
        <p:spPr>
          <a:xfrm>
            <a:off x="838200" y="365126"/>
            <a:ext cx="10515600" cy="566599"/>
          </a:xfrm>
        </p:spPr>
        <p:txBody>
          <a:bodyPr>
            <a:noAutofit/>
          </a:bodyPr>
          <a:lstStyle/>
          <a:p>
            <a:r>
              <a:rPr lang="en-US" altLang="ja-JP" sz="3600" dirty="0"/>
              <a:t>Dynamic understanding of general tort law (3/4)</a:t>
            </a:r>
            <a:endParaRPr kumimoji="1" lang="ja-JP" altLang="en-US" sz="3600" dirty="0"/>
          </a:p>
        </p:txBody>
      </p:sp>
      <p:sp>
        <p:nvSpPr>
          <p:cNvPr id="3" name="日付プレースホルダー 2">
            <a:extLst>
              <a:ext uri="{FF2B5EF4-FFF2-40B4-BE49-F238E27FC236}">
                <a16:creationId xmlns:a16="http://schemas.microsoft.com/office/drawing/2014/main" id="{FDF6CB91-9A78-4062-9572-238B86D9565D}"/>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D436BFE4-5FCB-441E-90CD-C1E98C330F45}"/>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422D4575-5C31-439B-AE5F-E55DE0CAF5D7}"/>
              </a:ext>
            </a:extLst>
          </p:cNvPr>
          <p:cNvSpPr>
            <a:spLocks noGrp="1"/>
          </p:cNvSpPr>
          <p:nvPr>
            <p:ph type="sldNum" sz="quarter" idx="12"/>
          </p:nvPr>
        </p:nvSpPr>
        <p:spPr/>
        <p:txBody>
          <a:bodyPr/>
          <a:lstStyle/>
          <a:p>
            <a:fld id="{63BA93C4-2A5C-4B4B-B565-ADAA94AD8651}" type="slidenum">
              <a:rPr kumimoji="1" lang="ja-JP" altLang="en-US" smtClean="0"/>
              <a:t>61</a:t>
            </a:fld>
            <a:endParaRPr kumimoji="1" lang="ja-JP" altLang="en-US"/>
          </a:p>
        </p:txBody>
      </p:sp>
      <p:grpSp>
        <p:nvGrpSpPr>
          <p:cNvPr id="362" name="グループ化 361">
            <a:extLst>
              <a:ext uri="{FF2B5EF4-FFF2-40B4-BE49-F238E27FC236}">
                <a16:creationId xmlns:a16="http://schemas.microsoft.com/office/drawing/2014/main" id="{2165DE9E-AF36-494E-ADFC-EEF54D9E8CC8}"/>
              </a:ext>
            </a:extLst>
          </p:cNvPr>
          <p:cNvGrpSpPr/>
          <p:nvPr/>
        </p:nvGrpSpPr>
        <p:grpSpPr>
          <a:xfrm>
            <a:off x="4106922" y="4058224"/>
            <a:ext cx="689258" cy="162302"/>
            <a:chOff x="2627784" y="3140968"/>
            <a:chExt cx="689258" cy="162302"/>
          </a:xfrm>
        </p:grpSpPr>
        <p:cxnSp>
          <p:nvCxnSpPr>
            <p:cNvPr id="363" name="直線コネクタ 362">
              <a:extLst>
                <a:ext uri="{FF2B5EF4-FFF2-40B4-BE49-F238E27FC236}">
                  <a16:creationId xmlns:a16="http://schemas.microsoft.com/office/drawing/2014/main" id="{742663C2-BED6-4363-9F8D-D6EE6F014BC5}"/>
                </a:ext>
              </a:extLst>
            </p:cNvPr>
            <p:cNvCxnSpPr/>
            <p:nvPr/>
          </p:nvCxnSpPr>
          <p:spPr>
            <a:xfrm>
              <a:off x="2627784" y="3295893"/>
              <a:ext cx="689258" cy="0"/>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4" name="直線コネクタ 363">
              <a:extLst>
                <a:ext uri="{FF2B5EF4-FFF2-40B4-BE49-F238E27FC236}">
                  <a16:creationId xmlns:a16="http://schemas.microsoft.com/office/drawing/2014/main" id="{B452E641-8C98-4309-93E7-C90068A026E8}"/>
                </a:ext>
              </a:extLst>
            </p:cNvPr>
            <p:cNvCxnSpPr/>
            <p:nvPr/>
          </p:nvCxnSpPr>
          <p:spPr>
            <a:xfrm>
              <a:off x="2972413" y="3140968"/>
              <a:ext cx="0" cy="162302"/>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grpSp>
      <p:sp>
        <p:nvSpPr>
          <p:cNvPr id="365" name="正方形/長方形 364">
            <a:extLst>
              <a:ext uri="{FF2B5EF4-FFF2-40B4-BE49-F238E27FC236}">
                <a16:creationId xmlns:a16="http://schemas.microsoft.com/office/drawing/2014/main" id="{68F39F33-17B3-4333-984E-BB4326099C02}"/>
              </a:ext>
            </a:extLst>
          </p:cNvPr>
          <p:cNvSpPr/>
          <p:nvPr/>
        </p:nvSpPr>
        <p:spPr>
          <a:xfrm rot="20106005" flipV="1">
            <a:off x="6728668" y="1325439"/>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正方形/長方形 365">
            <a:extLst>
              <a:ext uri="{FF2B5EF4-FFF2-40B4-BE49-F238E27FC236}">
                <a16:creationId xmlns:a16="http://schemas.microsoft.com/office/drawing/2014/main" id="{504363D5-889D-48C7-B625-DEA3E03F634D}"/>
              </a:ext>
            </a:extLst>
          </p:cNvPr>
          <p:cNvSpPr/>
          <p:nvPr/>
        </p:nvSpPr>
        <p:spPr>
          <a:xfrm rot="20106005" flipV="1">
            <a:off x="4930040" y="1320677"/>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7" name="正方形/長方形 366">
            <a:extLst>
              <a:ext uri="{FF2B5EF4-FFF2-40B4-BE49-F238E27FC236}">
                <a16:creationId xmlns:a16="http://schemas.microsoft.com/office/drawing/2014/main" id="{F067F2E5-9D43-4C54-8C59-333D035EE2EC}"/>
              </a:ext>
            </a:extLst>
          </p:cNvPr>
          <p:cNvSpPr/>
          <p:nvPr/>
        </p:nvSpPr>
        <p:spPr>
          <a:xfrm rot="20106005" flipV="1">
            <a:off x="3128685" y="1320677"/>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太陽 367">
            <a:extLst>
              <a:ext uri="{FF2B5EF4-FFF2-40B4-BE49-F238E27FC236}">
                <a16:creationId xmlns:a16="http://schemas.microsoft.com/office/drawing/2014/main" id="{E1B8C87C-1398-45F5-8F32-06CF378709B5}"/>
              </a:ext>
            </a:extLst>
          </p:cNvPr>
          <p:cNvSpPr/>
          <p:nvPr/>
        </p:nvSpPr>
        <p:spPr>
          <a:xfrm>
            <a:off x="2627846" y="3684120"/>
            <a:ext cx="914400" cy="914400"/>
          </a:xfrm>
          <a:prstGeom prst="sun">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9" name="テキスト ボックス 368">
            <a:extLst>
              <a:ext uri="{FF2B5EF4-FFF2-40B4-BE49-F238E27FC236}">
                <a16:creationId xmlns:a16="http://schemas.microsoft.com/office/drawing/2014/main" id="{A20BA2F0-A2E1-4937-A517-EDE4C0FC8A1F}"/>
              </a:ext>
            </a:extLst>
          </p:cNvPr>
          <p:cNvSpPr txBox="1"/>
          <p:nvPr/>
        </p:nvSpPr>
        <p:spPr>
          <a:xfrm>
            <a:off x="2552530" y="4592760"/>
            <a:ext cx="1233030" cy="400110"/>
          </a:xfrm>
          <a:prstGeom prst="rect">
            <a:avLst/>
          </a:prstGeom>
          <a:noFill/>
        </p:spPr>
        <p:txBody>
          <a:bodyPr wrap="none" rtlCol="0">
            <a:spAutoFit/>
          </a:bodyPr>
          <a:lstStyle/>
          <a:p>
            <a:r>
              <a:rPr kumimoji="1" lang="en-US" altLang="ja-JP" sz="2000" dirty="0"/>
              <a:t>Damages</a:t>
            </a:r>
            <a:endParaRPr kumimoji="1" lang="ja-JP" altLang="en-US" sz="2000" dirty="0"/>
          </a:p>
        </p:txBody>
      </p:sp>
      <p:grpSp>
        <p:nvGrpSpPr>
          <p:cNvPr id="370" name="グループ化 369">
            <a:extLst>
              <a:ext uri="{FF2B5EF4-FFF2-40B4-BE49-F238E27FC236}">
                <a16:creationId xmlns:a16="http://schemas.microsoft.com/office/drawing/2014/main" id="{FC708A37-0B60-42D3-8785-88B65C77C3CC}"/>
              </a:ext>
            </a:extLst>
          </p:cNvPr>
          <p:cNvGrpSpPr/>
          <p:nvPr/>
        </p:nvGrpSpPr>
        <p:grpSpPr>
          <a:xfrm>
            <a:off x="2392851" y="1349250"/>
            <a:ext cx="1656184" cy="1372217"/>
            <a:chOff x="523889" y="1844824"/>
            <a:chExt cx="1656184" cy="1372217"/>
          </a:xfrm>
        </p:grpSpPr>
        <p:sp>
          <p:nvSpPr>
            <p:cNvPr id="371" name="フローチャート : 結合子 14">
              <a:extLst>
                <a:ext uri="{FF2B5EF4-FFF2-40B4-BE49-F238E27FC236}">
                  <a16:creationId xmlns:a16="http://schemas.microsoft.com/office/drawing/2014/main" id="{60FB316D-DC2E-4BBE-8179-1CD8B446822F}"/>
                </a:ext>
              </a:extLst>
            </p:cNvPr>
            <p:cNvSpPr/>
            <p:nvPr/>
          </p:nvSpPr>
          <p:spPr>
            <a:xfrm>
              <a:off x="1187624"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72" name="フローチャート : 結合子 15">
              <a:extLst>
                <a:ext uri="{FF2B5EF4-FFF2-40B4-BE49-F238E27FC236}">
                  <a16:creationId xmlns:a16="http://schemas.microsoft.com/office/drawing/2014/main" id="{B03DBEFF-0FCD-43EA-95D8-D4EB6C488705}"/>
                </a:ext>
              </a:extLst>
            </p:cNvPr>
            <p:cNvSpPr/>
            <p:nvPr/>
          </p:nvSpPr>
          <p:spPr>
            <a:xfrm>
              <a:off x="1691680"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73" name="直線コネクタ 372">
              <a:extLst>
                <a:ext uri="{FF2B5EF4-FFF2-40B4-BE49-F238E27FC236}">
                  <a16:creationId xmlns:a16="http://schemas.microsoft.com/office/drawing/2014/main" id="{35731296-157D-4366-8CA6-65DA15488F75}"/>
                </a:ext>
              </a:extLst>
            </p:cNvPr>
            <p:cNvCxnSpPr>
              <a:stCxn id="376" idx="6"/>
              <a:endCxn id="371"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4" name="直線コネクタ 373">
              <a:extLst>
                <a:ext uri="{FF2B5EF4-FFF2-40B4-BE49-F238E27FC236}">
                  <a16:creationId xmlns:a16="http://schemas.microsoft.com/office/drawing/2014/main" id="{2CFF8136-1ED9-43E6-A464-D1A756C8F945}"/>
                </a:ext>
              </a:extLst>
            </p:cNvPr>
            <p:cNvCxnSpPr>
              <a:stCxn id="372" idx="6"/>
              <a:endCxn id="377"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75" name="テキスト ボックス 374">
              <a:extLst>
                <a:ext uri="{FF2B5EF4-FFF2-40B4-BE49-F238E27FC236}">
                  <a16:creationId xmlns:a16="http://schemas.microsoft.com/office/drawing/2014/main" id="{1C2B6656-B2B8-4EEA-BDE8-2197E0CFAAE9}"/>
                </a:ext>
              </a:extLst>
            </p:cNvPr>
            <p:cNvSpPr txBox="1"/>
            <p:nvPr/>
          </p:nvSpPr>
          <p:spPr>
            <a:xfrm rot="16200000">
              <a:off x="951871" y="1988840"/>
              <a:ext cx="800219" cy="1656184"/>
            </a:xfrm>
            <a:prstGeom prst="rect">
              <a:avLst/>
            </a:prstGeom>
            <a:noFill/>
          </p:spPr>
          <p:txBody>
            <a:bodyPr vert="eaVert" wrap="square" rtlCol="0">
              <a:spAutoFit/>
            </a:bodyPr>
            <a:lstStyle/>
            <a:p>
              <a:pPr algn="ctr"/>
              <a:r>
                <a:rPr kumimoji="1" lang="en-US" altLang="ja-JP" sz="2000" dirty="0"/>
                <a:t>Intention or negligence</a:t>
              </a:r>
              <a:endParaRPr kumimoji="1" lang="ja-JP" altLang="en-US" sz="2000" dirty="0"/>
            </a:p>
          </p:txBody>
        </p:sp>
        <p:sp>
          <p:nvSpPr>
            <p:cNvPr id="376" name="フローチャート : 結合子 19">
              <a:extLst>
                <a:ext uri="{FF2B5EF4-FFF2-40B4-BE49-F238E27FC236}">
                  <a16:creationId xmlns:a16="http://schemas.microsoft.com/office/drawing/2014/main" id="{01367B2C-89C3-4D75-86A4-8AFEC5AE74CB}"/>
                </a:ext>
              </a:extLst>
            </p:cNvPr>
            <p:cNvSpPr/>
            <p:nvPr/>
          </p:nvSpPr>
          <p:spPr>
            <a:xfrm>
              <a:off x="899592"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77" name="フローチャート : 結合子 20">
              <a:extLst>
                <a:ext uri="{FF2B5EF4-FFF2-40B4-BE49-F238E27FC236}">
                  <a16:creationId xmlns:a16="http://schemas.microsoft.com/office/drawing/2014/main" id="{2DF90CCB-CAB7-4B55-8498-39BBB86F110A}"/>
                </a:ext>
              </a:extLst>
            </p:cNvPr>
            <p:cNvSpPr/>
            <p:nvPr/>
          </p:nvSpPr>
          <p:spPr>
            <a:xfrm>
              <a:off x="1979712"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378" name="グループ化 377">
            <a:extLst>
              <a:ext uri="{FF2B5EF4-FFF2-40B4-BE49-F238E27FC236}">
                <a16:creationId xmlns:a16="http://schemas.microsoft.com/office/drawing/2014/main" id="{FFA36D08-94DF-4D68-85E7-20924460688F}"/>
              </a:ext>
            </a:extLst>
          </p:cNvPr>
          <p:cNvGrpSpPr/>
          <p:nvPr/>
        </p:nvGrpSpPr>
        <p:grpSpPr>
          <a:xfrm>
            <a:off x="6147231" y="1349250"/>
            <a:ext cx="1656184" cy="1218329"/>
            <a:chOff x="677869" y="1844824"/>
            <a:chExt cx="1656184" cy="1218329"/>
          </a:xfrm>
        </p:grpSpPr>
        <p:sp>
          <p:nvSpPr>
            <p:cNvPr id="379" name="フローチャート : 結合子 22">
              <a:extLst>
                <a:ext uri="{FF2B5EF4-FFF2-40B4-BE49-F238E27FC236}">
                  <a16:creationId xmlns:a16="http://schemas.microsoft.com/office/drawing/2014/main" id="{8028482A-5397-4CE1-AC95-90D7228C375A}"/>
                </a:ext>
              </a:extLst>
            </p:cNvPr>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80" name="フローチャート : 結合子 23">
              <a:extLst>
                <a:ext uri="{FF2B5EF4-FFF2-40B4-BE49-F238E27FC236}">
                  <a16:creationId xmlns:a16="http://schemas.microsoft.com/office/drawing/2014/main" id="{6B6BC09A-72ED-49BE-8E77-CA5DF0BD05F9}"/>
                </a:ext>
              </a:extLst>
            </p:cNvPr>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81" name="直線コネクタ 380">
              <a:extLst>
                <a:ext uri="{FF2B5EF4-FFF2-40B4-BE49-F238E27FC236}">
                  <a16:creationId xmlns:a16="http://schemas.microsoft.com/office/drawing/2014/main" id="{E9C5D575-C8EE-4FE6-BD81-C2A27C02E835}"/>
                </a:ext>
              </a:extLst>
            </p:cNvPr>
            <p:cNvCxnSpPr>
              <a:stCxn id="384" idx="6"/>
              <a:endCxn id="379"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2" name="直線コネクタ 381">
              <a:extLst>
                <a:ext uri="{FF2B5EF4-FFF2-40B4-BE49-F238E27FC236}">
                  <a16:creationId xmlns:a16="http://schemas.microsoft.com/office/drawing/2014/main" id="{11A0C44F-4BBD-4271-8E3D-FBFA7C3FEFF8}"/>
                </a:ext>
              </a:extLst>
            </p:cNvPr>
            <p:cNvCxnSpPr>
              <a:stCxn id="380" idx="6"/>
              <a:endCxn id="385"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3" name="テキスト ボックス 382">
              <a:extLst>
                <a:ext uri="{FF2B5EF4-FFF2-40B4-BE49-F238E27FC236}">
                  <a16:creationId xmlns:a16="http://schemas.microsoft.com/office/drawing/2014/main" id="{87F718CC-8729-48DC-AC8F-E28FD8E827CB}"/>
                </a:ext>
              </a:extLst>
            </p:cNvPr>
            <p:cNvSpPr txBox="1"/>
            <p:nvPr/>
          </p:nvSpPr>
          <p:spPr>
            <a:xfrm rot="16200000">
              <a:off x="1259739" y="1988840"/>
              <a:ext cx="492443" cy="1656184"/>
            </a:xfrm>
            <a:prstGeom prst="rect">
              <a:avLst/>
            </a:prstGeom>
            <a:noFill/>
          </p:spPr>
          <p:txBody>
            <a:bodyPr vert="eaVert" wrap="square" rtlCol="0">
              <a:spAutoFit/>
            </a:bodyPr>
            <a:lstStyle/>
            <a:p>
              <a:r>
                <a:rPr kumimoji="1" lang="en-US" altLang="ja-JP" sz="2000" dirty="0"/>
                <a:t>Damage</a:t>
              </a:r>
              <a:endParaRPr kumimoji="1" lang="ja-JP" altLang="en-US" sz="2000" dirty="0"/>
            </a:p>
          </p:txBody>
        </p:sp>
        <p:sp>
          <p:nvSpPr>
            <p:cNvPr id="384" name="フローチャート : 結合子 27">
              <a:extLst>
                <a:ext uri="{FF2B5EF4-FFF2-40B4-BE49-F238E27FC236}">
                  <a16:creationId xmlns:a16="http://schemas.microsoft.com/office/drawing/2014/main" id="{09C15772-6ABA-49D4-81C3-CCC82A19B633}"/>
                </a:ext>
              </a:extLst>
            </p:cNvPr>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85" name="フローチャート : 結合子 28">
              <a:extLst>
                <a:ext uri="{FF2B5EF4-FFF2-40B4-BE49-F238E27FC236}">
                  <a16:creationId xmlns:a16="http://schemas.microsoft.com/office/drawing/2014/main" id="{FBE38F37-89D8-47AF-B295-1C8CF1EA0CDA}"/>
                </a:ext>
              </a:extLst>
            </p:cNvPr>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386" name="グループ化 385">
            <a:extLst>
              <a:ext uri="{FF2B5EF4-FFF2-40B4-BE49-F238E27FC236}">
                <a16:creationId xmlns:a16="http://schemas.microsoft.com/office/drawing/2014/main" id="{5BE47B8B-B1FF-43FA-828E-938BF3CB969D}"/>
              </a:ext>
            </a:extLst>
          </p:cNvPr>
          <p:cNvGrpSpPr/>
          <p:nvPr/>
        </p:nvGrpSpPr>
        <p:grpSpPr>
          <a:xfrm>
            <a:off x="4347029" y="1349250"/>
            <a:ext cx="1656184" cy="1218329"/>
            <a:chOff x="677867" y="1844824"/>
            <a:chExt cx="1656184" cy="1218329"/>
          </a:xfrm>
        </p:grpSpPr>
        <p:sp>
          <p:nvSpPr>
            <p:cNvPr id="387" name="フローチャート : 結合子 30">
              <a:extLst>
                <a:ext uri="{FF2B5EF4-FFF2-40B4-BE49-F238E27FC236}">
                  <a16:creationId xmlns:a16="http://schemas.microsoft.com/office/drawing/2014/main" id="{D46E4A5B-05FE-4766-96AD-39F2D69C493F}"/>
                </a:ext>
              </a:extLst>
            </p:cNvPr>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88" name="フローチャート : 結合子 31">
              <a:extLst>
                <a:ext uri="{FF2B5EF4-FFF2-40B4-BE49-F238E27FC236}">
                  <a16:creationId xmlns:a16="http://schemas.microsoft.com/office/drawing/2014/main" id="{80EFB533-20D6-4016-87DD-C54851A74F83}"/>
                </a:ext>
              </a:extLst>
            </p:cNvPr>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89" name="直線コネクタ 388">
              <a:extLst>
                <a:ext uri="{FF2B5EF4-FFF2-40B4-BE49-F238E27FC236}">
                  <a16:creationId xmlns:a16="http://schemas.microsoft.com/office/drawing/2014/main" id="{76A6BCD2-194C-4249-B3D4-C2B5F3D647FD}"/>
                </a:ext>
              </a:extLst>
            </p:cNvPr>
            <p:cNvCxnSpPr>
              <a:stCxn id="392" idx="6"/>
              <a:endCxn id="387"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0" name="直線コネクタ 389">
              <a:extLst>
                <a:ext uri="{FF2B5EF4-FFF2-40B4-BE49-F238E27FC236}">
                  <a16:creationId xmlns:a16="http://schemas.microsoft.com/office/drawing/2014/main" id="{AFE21D32-B670-4350-95FB-2050DC0E03B8}"/>
                </a:ext>
              </a:extLst>
            </p:cNvPr>
            <p:cNvCxnSpPr>
              <a:stCxn id="388" idx="6"/>
              <a:endCxn id="393"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91" name="テキスト ボックス 390">
              <a:extLst>
                <a:ext uri="{FF2B5EF4-FFF2-40B4-BE49-F238E27FC236}">
                  <a16:creationId xmlns:a16="http://schemas.microsoft.com/office/drawing/2014/main" id="{7FE1DE41-6DE0-43E4-BBE1-1CC85334B2AA}"/>
                </a:ext>
              </a:extLst>
            </p:cNvPr>
            <p:cNvSpPr txBox="1"/>
            <p:nvPr/>
          </p:nvSpPr>
          <p:spPr>
            <a:xfrm rot="16200000">
              <a:off x="1259737" y="1988840"/>
              <a:ext cx="492443" cy="1656184"/>
            </a:xfrm>
            <a:prstGeom prst="rect">
              <a:avLst/>
            </a:prstGeom>
            <a:noFill/>
          </p:spPr>
          <p:txBody>
            <a:bodyPr vert="eaVert" wrap="square" rtlCol="0">
              <a:spAutoFit/>
            </a:bodyPr>
            <a:lstStyle/>
            <a:p>
              <a:r>
                <a:rPr lang="en-US" altLang="ja-JP" sz="2000" dirty="0"/>
                <a:t>Causation</a:t>
              </a:r>
              <a:endParaRPr kumimoji="1" lang="ja-JP" altLang="en-US" sz="2000" dirty="0"/>
            </a:p>
          </p:txBody>
        </p:sp>
        <p:sp>
          <p:nvSpPr>
            <p:cNvPr id="392" name="フローチャート : 結合子 35">
              <a:extLst>
                <a:ext uri="{FF2B5EF4-FFF2-40B4-BE49-F238E27FC236}">
                  <a16:creationId xmlns:a16="http://schemas.microsoft.com/office/drawing/2014/main" id="{1CD641E9-12C4-4735-A0F5-7A949DC4B308}"/>
                </a:ext>
              </a:extLst>
            </p:cNvPr>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93" name="フローチャート : 結合子 36">
              <a:extLst>
                <a:ext uri="{FF2B5EF4-FFF2-40B4-BE49-F238E27FC236}">
                  <a16:creationId xmlns:a16="http://schemas.microsoft.com/office/drawing/2014/main" id="{947DB263-8B82-45B7-B77D-E4EED7ECFC08}"/>
                </a:ext>
              </a:extLst>
            </p:cNvPr>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394" name="グループ化 393">
            <a:extLst>
              <a:ext uri="{FF2B5EF4-FFF2-40B4-BE49-F238E27FC236}">
                <a16:creationId xmlns:a16="http://schemas.microsoft.com/office/drawing/2014/main" id="{8582C823-DFC5-4DDA-8FA0-E49D0D98CF49}"/>
              </a:ext>
            </a:extLst>
          </p:cNvPr>
          <p:cNvGrpSpPr/>
          <p:nvPr/>
        </p:nvGrpSpPr>
        <p:grpSpPr>
          <a:xfrm>
            <a:off x="8421474" y="1995124"/>
            <a:ext cx="179728" cy="654618"/>
            <a:chOff x="6634568" y="2283718"/>
            <a:chExt cx="179728" cy="654618"/>
          </a:xfrm>
        </p:grpSpPr>
        <p:cxnSp>
          <p:nvCxnSpPr>
            <p:cNvPr id="395" name="直線コネクタ 394">
              <a:extLst>
                <a:ext uri="{FF2B5EF4-FFF2-40B4-BE49-F238E27FC236}">
                  <a16:creationId xmlns:a16="http://schemas.microsoft.com/office/drawing/2014/main" id="{E54340BE-8C07-4929-A848-4452FF917698}"/>
                </a:ext>
              </a:extLst>
            </p:cNvPr>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6" name="直線コネクタ 395">
              <a:extLst>
                <a:ext uri="{FF2B5EF4-FFF2-40B4-BE49-F238E27FC236}">
                  <a16:creationId xmlns:a16="http://schemas.microsoft.com/office/drawing/2014/main" id="{7D343E48-5472-4217-B2A0-883F6FADE980}"/>
                </a:ext>
              </a:extLst>
            </p:cNvPr>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97" name="グループ化 396">
            <a:extLst>
              <a:ext uri="{FF2B5EF4-FFF2-40B4-BE49-F238E27FC236}">
                <a16:creationId xmlns:a16="http://schemas.microsoft.com/office/drawing/2014/main" id="{5B485D5E-1CD8-42A0-8B6D-8BF2A179861F}"/>
              </a:ext>
            </a:extLst>
          </p:cNvPr>
          <p:cNvGrpSpPr/>
          <p:nvPr/>
        </p:nvGrpSpPr>
        <p:grpSpPr>
          <a:xfrm>
            <a:off x="8439184" y="1700246"/>
            <a:ext cx="1962218" cy="1224136"/>
            <a:chOff x="7002270" y="1772816"/>
            <a:chExt cx="1962218" cy="1224136"/>
          </a:xfrm>
        </p:grpSpPr>
        <p:grpSp>
          <p:nvGrpSpPr>
            <p:cNvPr id="398" name="グループ化 397">
              <a:extLst>
                <a:ext uri="{FF2B5EF4-FFF2-40B4-BE49-F238E27FC236}">
                  <a16:creationId xmlns:a16="http://schemas.microsoft.com/office/drawing/2014/main" id="{1EB82A9A-C98F-41BA-BF08-BD05147D23A2}"/>
                </a:ext>
              </a:extLst>
            </p:cNvPr>
            <p:cNvGrpSpPr/>
            <p:nvPr/>
          </p:nvGrpSpPr>
          <p:grpSpPr>
            <a:xfrm rot="5400000">
              <a:off x="6462210" y="2312876"/>
              <a:ext cx="1224136" cy="144016"/>
              <a:chOff x="3059832" y="4005064"/>
              <a:chExt cx="1224136" cy="144016"/>
            </a:xfrm>
          </p:grpSpPr>
          <p:sp>
            <p:nvSpPr>
              <p:cNvPr id="400" name="フローチャート : 結合子 43">
                <a:extLst>
                  <a:ext uri="{FF2B5EF4-FFF2-40B4-BE49-F238E27FC236}">
                    <a16:creationId xmlns:a16="http://schemas.microsoft.com/office/drawing/2014/main" id="{14CC34F3-535F-4AC3-A6FD-189279226B18}"/>
                  </a:ext>
                </a:extLst>
              </p:cNvPr>
              <p:cNvSpPr/>
              <p:nvPr/>
            </p:nvSpPr>
            <p:spPr>
              <a:xfrm>
                <a:off x="3347864"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01" name="フローチャート : 結合子 44">
                <a:extLst>
                  <a:ext uri="{FF2B5EF4-FFF2-40B4-BE49-F238E27FC236}">
                    <a16:creationId xmlns:a16="http://schemas.microsoft.com/office/drawing/2014/main" id="{01307E37-4AC8-4C9D-9B2A-3A1F057070B3}"/>
                  </a:ext>
                </a:extLst>
              </p:cNvPr>
              <p:cNvSpPr/>
              <p:nvPr/>
            </p:nvSpPr>
            <p:spPr>
              <a:xfrm>
                <a:off x="3851920"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402" name="直線コネクタ 401">
                <a:extLst>
                  <a:ext uri="{FF2B5EF4-FFF2-40B4-BE49-F238E27FC236}">
                    <a16:creationId xmlns:a16="http://schemas.microsoft.com/office/drawing/2014/main" id="{CA38C5E7-F4C9-46F6-B5FA-AB62823D4CD0}"/>
                  </a:ext>
                </a:extLst>
              </p:cNvPr>
              <p:cNvCxnSpPr>
                <a:stCxn id="404" idx="6"/>
                <a:endCxn id="400" idx="2"/>
              </p:cNvCxnSpPr>
              <p:nvPr/>
            </p:nvCxnSpPr>
            <p:spPr>
              <a:xfrm>
                <a:off x="3203848"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3" name="直線コネクタ 402">
                <a:extLst>
                  <a:ext uri="{FF2B5EF4-FFF2-40B4-BE49-F238E27FC236}">
                    <a16:creationId xmlns:a16="http://schemas.microsoft.com/office/drawing/2014/main" id="{2A39B5D0-6EB3-4D80-BF67-49AD91582E2B}"/>
                  </a:ext>
                </a:extLst>
              </p:cNvPr>
              <p:cNvCxnSpPr>
                <a:stCxn id="401" idx="6"/>
                <a:endCxn id="405" idx="2"/>
              </p:cNvCxnSpPr>
              <p:nvPr/>
            </p:nvCxnSpPr>
            <p:spPr>
              <a:xfrm>
                <a:off x="3995936"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4" name="フローチャート : 結合子 47">
                <a:extLst>
                  <a:ext uri="{FF2B5EF4-FFF2-40B4-BE49-F238E27FC236}">
                    <a16:creationId xmlns:a16="http://schemas.microsoft.com/office/drawing/2014/main" id="{CF7AB065-5202-45DE-B1A2-590841F942B3}"/>
                  </a:ext>
                </a:extLst>
              </p:cNvPr>
              <p:cNvSpPr/>
              <p:nvPr/>
            </p:nvSpPr>
            <p:spPr>
              <a:xfrm>
                <a:off x="305983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05" name="フローチャート : 結合子 48">
                <a:extLst>
                  <a:ext uri="{FF2B5EF4-FFF2-40B4-BE49-F238E27FC236}">
                    <a16:creationId xmlns:a16="http://schemas.microsoft.com/office/drawing/2014/main" id="{E5D537B2-722C-464E-8D27-EFC8DB00C66C}"/>
                  </a:ext>
                </a:extLst>
              </p:cNvPr>
              <p:cNvSpPr/>
              <p:nvPr/>
            </p:nvSpPr>
            <p:spPr>
              <a:xfrm>
                <a:off x="413995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399" name="テキスト ボックス 398">
              <a:extLst>
                <a:ext uri="{FF2B5EF4-FFF2-40B4-BE49-F238E27FC236}">
                  <a16:creationId xmlns:a16="http://schemas.microsoft.com/office/drawing/2014/main" id="{9783C744-0E4A-42C9-B012-EC585821B64F}"/>
                </a:ext>
              </a:extLst>
            </p:cNvPr>
            <p:cNvSpPr txBox="1"/>
            <p:nvPr/>
          </p:nvSpPr>
          <p:spPr>
            <a:xfrm>
              <a:off x="7164288" y="2164794"/>
              <a:ext cx="1800200" cy="400110"/>
            </a:xfrm>
            <a:prstGeom prst="rect">
              <a:avLst/>
            </a:prstGeom>
            <a:noFill/>
          </p:spPr>
          <p:txBody>
            <a:bodyPr wrap="square" rtlCol="0">
              <a:spAutoFit/>
            </a:bodyPr>
            <a:lstStyle/>
            <a:p>
              <a:r>
                <a:rPr kumimoji="1" lang="en-US" altLang="ja-JP" sz="2000" dirty="0"/>
                <a:t>Incapacity</a:t>
              </a:r>
              <a:endParaRPr kumimoji="1" lang="ja-JP" altLang="en-US" sz="2000" dirty="0"/>
            </a:p>
          </p:txBody>
        </p:sp>
      </p:grpSp>
      <p:grpSp>
        <p:nvGrpSpPr>
          <p:cNvPr id="406" name="グループ化 405">
            <a:extLst>
              <a:ext uri="{FF2B5EF4-FFF2-40B4-BE49-F238E27FC236}">
                <a16:creationId xmlns:a16="http://schemas.microsoft.com/office/drawing/2014/main" id="{7D4EEF90-04DD-4D93-B5E2-C5BCA2D2E3FE}"/>
              </a:ext>
            </a:extLst>
          </p:cNvPr>
          <p:cNvGrpSpPr/>
          <p:nvPr/>
        </p:nvGrpSpPr>
        <p:grpSpPr>
          <a:xfrm>
            <a:off x="8421474" y="3075244"/>
            <a:ext cx="179728" cy="654618"/>
            <a:chOff x="6634568" y="2283718"/>
            <a:chExt cx="179728" cy="654618"/>
          </a:xfrm>
        </p:grpSpPr>
        <p:cxnSp>
          <p:nvCxnSpPr>
            <p:cNvPr id="407" name="直線コネクタ 406">
              <a:extLst>
                <a:ext uri="{FF2B5EF4-FFF2-40B4-BE49-F238E27FC236}">
                  <a16:creationId xmlns:a16="http://schemas.microsoft.com/office/drawing/2014/main" id="{3A65BFD4-5D1B-4A6D-8E82-F8D63948D2C5}"/>
                </a:ext>
              </a:extLst>
            </p:cNvPr>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8" name="直線コネクタ 407">
              <a:extLst>
                <a:ext uri="{FF2B5EF4-FFF2-40B4-BE49-F238E27FC236}">
                  <a16:creationId xmlns:a16="http://schemas.microsoft.com/office/drawing/2014/main" id="{7094839F-8ADB-4CC7-B707-B0755614E74C}"/>
                </a:ext>
              </a:extLst>
            </p:cNvPr>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09" name="グループ化 408">
            <a:extLst>
              <a:ext uri="{FF2B5EF4-FFF2-40B4-BE49-F238E27FC236}">
                <a16:creationId xmlns:a16="http://schemas.microsoft.com/office/drawing/2014/main" id="{C3D32BEB-44F9-43E2-8C6E-608CEEF49E3C}"/>
              </a:ext>
            </a:extLst>
          </p:cNvPr>
          <p:cNvGrpSpPr/>
          <p:nvPr/>
        </p:nvGrpSpPr>
        <p:grpSpPr>
          <a:xfrm>
            <a:off x="8439184" y="2924382"/>
            <a:ext cx="1962216" cy="1152691"/>
            <a:chOff x="6642232" y="2060286"/>
            <a:chExt cx="1962216" cy="1152691"/>
          </a:xfrm>
        </p:grpSpPr>
        <p:grpSp>
          <p:nvGrpSpPr>
            <p:cNvPr id="410" name="グループ化 409">
              <a:extLst>
                <a:ext uri="{FF2B5EF4-FFF2-40B4-BE49-F238E27FC236}">
                  <a16:creationId xmlns:a16="http://schemas.microsoft.com/office/drawing/2014/main" id="{70427B6F-DBFE-46D6-9FBE-2DDAB6F9B942}"/>
                </a:ext>
              </a:extLst>
            </p:cNvPr>
            <p:cNvGrpSpPr/>
            <p:nvPr/>
          </p:nvGrpSpPr>
          <p:grpSpPr>
            <a:xfrm rot="5400000">
              <a:off x="6137894" y="2564624"/>
              <a:ext cx="1152691" cy="144016"/>
              <a:chOff x="3131277" y="4005064"/>
              <a:chExt cx="1152691" cy="144016"/>
            </a:xfrm>
          </p:grpSpPr>
          <p:sp>
            <p:nvSpPr>
              <p:cNvPr id="412" name="フローチャート : 結合子 55">
                <a:extLst>
                  <a:ext uri="{FF2B5EF4-FFF2-40B4-BE49-F238E27FC236}">
                    <a16:creationId xmlns:a16="http://schemas.microsoft.com/office/drawing/2014/main" id="{90AF9312-5ED0-47EC-A189-72FBB067DD80}"/>
                  </a:ext>
                </a:extLst>
              </p:cNvPr>
              <p:cNvSpPr/>
              <p:nvPr/>
            </p:nvSpPr>
            <p:spPr>
              <a:xfrm>
                <a:off x="3347864"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13" name="フローチャート : 結合子 56">
                <a:extLst>
                  <a:ext uri="{FF2B5EF4-FFF2-40B4-BE49-F238E27FC236}">
                    <a16:creationId xmlns:a16="http://schemas.microsoft.com/office/drawing/2014/main" id="{1CB515F1-7CEE-4CBD-85F7-6E6CA7597AAB}"/>
                  </a:ext>
                </a:extLst>
              </p:cNvPr>
              <p:cNvSpPr/>
              <p:nvPr/>
            </p:nvSpPr>
            <p:spPr>
              <a:xfrm>
                <a:off x="3851920"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414" name="直線コネクタ 413">
                <a:extLst>
                  <a:ext uri="{FF2B5EF4-FFF2-40B4-BE49-F238E27FC236}">
                    <a16:creationId xmlns:a16="http://schemas.microsoft.com/office/drawing/2014/main" id="{8C89F435-F0A7-4A78-AEB6-91FC3CFB7D36}"/>
                  </a:ext>
                </a:extLst>
              </p:cNvPr>
              <p:cNvCxnSpPr>
                <a:stCxn id="405" idx="6"/>
                <a:endCxn id="412" idx="2"/>
              </p:cNvCxnSpPr>
              <p:nvPr/>
            </p:nvCxnSpPr>
            <p:spPr>
              <a:xfrm rot="16200000" flipH="1">
                <a:off x="3232314" y="3961521"/>
                <a:ext cx="14514" cy="21658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5" name="直線コネクタ 414">
                <a:extLst>
                  <a:ext uri="{FF2B5EF4-FFF2-40B4-BE49-F238E27FC236}">
                    <a16:creationId xmlns:a16="http://schemas.microsoft.com/office/drawing/2014/main" id="{319FF9CB-70D2-4A3D-8D1A-7E12D3E4F6E0}"/>
                  </a:ext>
                </a:extLst>
              </p:cNvPr>
              <p:cNvCxnSpPr>
                <a:stCxn id="413" idx="6"/>
                <a:endCxn id="416" idx="2"/>
              </p:cNvCxnSpPr>
              <p:nvPr/>
            </p:nvCxnSpPr>
            <p:spPr>
              <a:xfrm>
                <a:off x="3995936"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16" name="フローチャート : 結合子 59">
                <a:extLst>
                  <a:ext uri="{FF2B5EF4-FFF2-40B4-BE49-F238E27FC236}">
                    <a16:creationId xmlns:a16="http://schemas.microsoft.com/office/drawing/2014/main" id="{93C45C86-F269-4447-95B7-BF9BDA4AA535}"/>
                  </a:ext>
                </a:extLst>
              </p:cNvPr>
              <p:cNvSpPr/>
              <p:nvPr/>
            </p:nvSpPr>
            <p:spPr>
              <a:xfrm>
                <a:off x="413995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
          <p:nvSpPr>
            <p:cNvPr id="411" name="テキスト ボックス 410">
              <a:extLst>
                <a:ext uri="{FF2B5EF4-FFF2-40B4-BE49-F238E27FC236}">
                  <a16:creationId xmlns:a16="http://schemas.microsoft.com/office/drawing/2014/main" id="{1E513799-95CE-4891-B991-51FC402302F0}"/>
                </a:ext>
              </a:extLst>
            </p:cNvPr>
            <p:cNvSpPr txBox="1"/>
            <p:nvPr/>
          </p:nvSpPr>
          <p:spPr>
            <a:xfrm>
              <a:off x="6804248" y="2380818"/>
              <a:ext cx="1800200" cy="400110"/>
            </a:xfrm>
            <a:prstGeom prst="rect">
              <a:avLst/>
            </a:prstGeom>
            <a:noFill/>
          </p:spPr>
          <p:txBody>
            <a:bodyPr wrap="square" rtlCol="0">
              <a:spAutoFit/>
            </a:bodyPr>
            <a:lstStyle/>
            <a:p>
              <a:r>
                <a:rPr kumimoji="1" lang="en-US" altLang="ja-JP" sz="2000" dirty="0"/>
                <a:t>Excuse</a:t>
              </a:r>
              <a:endParaRPr kumimoji="1" lang="ja-JP" altLang="en-US" sz="2000" dirty="0"/>
            </a:p>
          </p:txBody>
        </p:sp>
      </p:grpSp>
      <p:sp>
        <p:nvSpPr>
          <p:cNvPr id="417" name="太陽 416">
            <a:extLst>
              <a:ext uri="{FF2B5EF4-FFF2-40B4-BE49-F238E27FC236}">
                <a16:creationId xmlns:a16="http://schemas.microsoft.com/office/drawing/2014/main" id="{ABEE3E44-1196-4344-8623-203E79D8BFB3}"/>
              </a:ext>
            </a:extLst>
          </p:cNvPr>
          <p:cNvSpPr/>
          <p:nvPr/>
        </p:nvSpPr>
        <p:spPr>
          <a:xfrm>
            <a:off x="2649414" y="3692165"/>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18" name="グループ化 417">
            <a:extLst>
              <a:ext uri="{FF2B5EF4-FFF2-40B4-BE49-F238E27FC236}">
                <a16:creationId xmlns:a16="http://schemas.microsoft.com/office/drawing/2014/main" id="{DBF333F1-C43B-4AEB-AEE7-547832A0B129}"/>
              </a:ext>
            </a:extLst>
          </p:cNvPr>
          <p:cNvGrpSpPr/>
          <p:nvPr/>
        </p:nvGrpSpPr>
        <p:grpSpPr>
          <a:xfrm>
            <a:off x="5001700" y="3709272"/>
            <a:ext cx="1725869" cy="1375542"/>
            <a:chOff x="3708802" y="4050372"/>
            <a:chExt cx="1725869" cy="1375542"/>
          </a:xfrm>
        </p:grpSpPr>
        <p:sp>
          <p:nvSpPr>
            <p:cNvPr id="419" name="テキスト ボックス 418">
              <a:extLst>
                <a:ext uri="{FF2B5EF4-FFF2-40B4-BE49-F238E27FC236}">
                  <a16:creationId xmlns:a16="http://schemas.microsoft.com/office/drawing/2014/main" id="{AEABEC37-6804-4A49-9EB6-D11530F15D1C}"/>
                </a:ext>
              </a:extLst>
            </p:cNvPr>
            <p:cNvSpPr txBox="1"/>
            <p:nvPr/>
          </p:nvSpPr>
          <p:spPr>
            <a:xfrm>
              <a:off x="3708802" y="4746781"/>
              <a:ext cx="1725869" cy="679133"/>
            </a:xfrm>
            <a:prstGeom prst="rect">
              <a:avLst/>
            </a:prstGeom>
            <a:noFill/>
            <a:ln>
              <a:noFill/>
            </a:ln>
          </p:spPr>
          <p:txBody>
            <a:bodyPr wrap="square" rtlCol="0">
              <a:spAutoFit/>
            </a:bodyPr>
            <a:lstStyle/>
            <a:p>
              <a:pPr algn="ctr"/>
              <a:r>
                <a:rPr kumimoji="1" lang="en-US" altLang="ja-JP" sz="2000" dirty="0"/>
                <a:t>Comparative negligence</a:t>
              </a:r>
            </a:p>
          </p:txBody>
        </p:sp>
        <p:sp>
          <p:nvSpPr>
            <p:cNvPr id="420" name="稲妻 419">
              <a:extLst>
                <a:ext uri="{FF2B5EF4-FFF2-40B4-BE49-F238E27FC236}">
                  <a16:creationId xmlns:a16="http://schemas.microsoft.com/office/drawing/2014/main" id="{6D0A86DE-37DD-495F-93E6-F64625E28559}"/>
                </a:ext>
              </a:extLst>
            </p:cNvPr>
            <p:cNvSpPr/>
            <p:nvPr/>
          </p:nvSpPr>
          <p:spPr>
            <a:xfrm rot="18944648">
              <a:off x="4044340" y="4050372"/>
              <a:ext cx="914400" cy="914400"/>
            </a:xfrm>
            <a:prstGeom prst="lightningBolt">
              <a:avLst/>
            </a:prstGeom>
            <a:solidFill>
              <a:schemeClr val="tx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21" name="グループ化 420">
            <a:extLst>
              <a:ext uri="{FF2B5EF4-FFF2-40B4-BE49-F238E27FC236}">
                <a16:creationId xmlns:a16="http://schemas.microsoft.com/office/drawing/2014/main" id="{F2A2BF5F-3F05-433F-978A-AFC3A07F1524}"/>
              </a:ext>
            </a:extLst>
          </p:cNvPr>
          <p:cNvGrpSpPr/>
          <p:nvPr/>
        </p:nvGrpSpPr>
        <p:grpSpPr>
          <a:xfrm>
            <a:off x="6873010" y="4850312"/>
            <a:ext cx="689258" cy="162302"/>
            <a:chOff x="5652120" y="3931305"/>
            <a:chExt cx="689258" cy="162302"/>
          </a:xfrm>
        </p:grpSpPr>
        <p:cxnSp>
          <p:nvCxnSpPr>
            <p:cNvPr id="422" name="直線コネクタ 421">
              <a:extLst>
                <a:ext uri="{FF2B5EF4-FFF2-40B4-BE49-F238E27FC236}">
                  <a16:creationId xmlns:a16="http://schemas.microsoft.com/office/drawing/2014/main" id="{BE36F630-062A-45A8-889C-F6F8B3F46AF1}"/>
                </a:ext>
              </a:extLst>
            </p:cNvPr>
            <p:cNvCxnSpPr/>
            <p:nvPr/>
          </p:nvCxnSpPr>
          <p:spPr>
            <a:xfrm>
              <a:off x="5652120" y="4086230"/>
              <a:ext cx="6892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3" name="直線コネクタ 422">
              <a:extLst>
                <a:ext uri="{FF2B5EF4-FFF2-40B4-BE49-F238E27FC236}">
                  <a16:creationId xmlns:a16="http://schemas.microsoft.com/office/drawing/2014/main" id="{2189D8A7-2E17-4927-BDEF-B4C9CF52A12D}"/>
                </a:ext>
              </a:extLst>
            </p:cNvPr>
            <p:cNvCxnSpPr/>
            <p:nvPr/>
          </p:nvCxnSpPr>
          <p:spPr>
            <a:xfrm>
              <a:off x="5996749" y="3931305"/>
              <a:ext cx="0" cy="16230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424" name="グループ化 423">
            <a:extLst>
              <a:ext uri="{FF2B5EF4-FFF2-40B4-BE49-F238E27FC236}">
                <a16:creationId xmlns:a16="http://schemas.microsoft.com/office/drawing/2014/main" id="{D1AA57A6-2AA0-4B78-9AF1-C0DABFBB336B}"/>
              </a:ext>
            </a:extLst>
          </p:cNvPr>
          <p:cNvGrpSpPr/>
          <p:nvPr/>
        </p:nvGrpSpPr>
        <p:grpSpPr>
          <a:xfrm>
            <a:off x="5648874" y="4468488"/>
            <a:ext cx="3240360" cy="1768262"/>
            <a:chOff x="4211960" y="4469050"/>
            <a:chExt cx="3240360" cy="1768262"/>
          </a:xfrm>
        </p:grpSpPr>
        <p:grpSp>
          <p:nvGrpSpPr>
            <p:cNvPr id="425" name="グループ化 424">
              <a:extLst>
                <a:ext uri="{FF2B5EF4-FFF2-40B4-BE49-F238E27FC236}">
                  <a16:creationId xmlns:a16="http://schemas.microsoft.com/office/drawing/2014/main" id="{7CAAB955-6219-4776-A6E5-180F1C94EDB2}"/>
                </a:ext>
              </a:extLst>
            </p:cNvPr>
            <p:cNvGrpSpPr/>
            <p:nvPr/>
          </p:nvGrpSpPr>
          <p:grpSpPr>
            <a:xfrm>
              <a:off x="5436096" y="5426938"/>
              <a:ext cx="689258" cy="162302"/>
              <a:chOff x="5652120" y="4034225"/>
              <a:chExt cx="689258" cy="162302"/>
            </a:xfrm>
          </p:grpSpPr>
          <p:cxnSp>
            <p:nvCxnSpPr>
              <p:cNvPr id="449" name="直線コネクタ 448">
                <a:extLst>
                  <a:ext uri="{FF2B5EF4-FFF2-40B4-BE49-F238E27FC236}">
                    <a16:creationId xmlns:a16="http://schemas.microsoft.com/office/drawing/2014/main" id="{AAF12BDC-6DC0-4FA0-A365-E2890133C217}"/>
                  </a:ext>
                </a:extLst>
              </p:cNvPr>
              <p:cNvCxnSpPr/>
              <p:nvPr/>
            </p:nvCxnSpPr>
            <p:spPr>
              <a:xfrm>
                <a:off x="5652120" y="4189150"/>
                <a:ext cx="6892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0" name="直線コネクタ 449">
                <a:extLst>
                  <a:ext uri="{FF2B5EF4-FFF2-40B4-BE49-F238E27FC236}">
                    <a16:creationId xmlns:a16="http://schemas.microsoft.com/office/drawing/2014/main" id="{8F23B845-15C6-44C9-A59D-55B8524DD798}"/>
                  </a:ext>
                </a:extLst>
              </p:cNvPr>
              <p:cNvCxnSpPr/>
              <p:nvPr/>
            </p:nvCxnSpPr>
            <p:spPr>
              <a:xfrm>
                <a:off x="5996749" y="4034225"/>
                <a:ext cx="0" cy="16230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426" name="グループ化 425">
              <a:extLst>
                <a:ext uri="{FF2B5EF4-FFF2-40B4-BE49-F238E27FC236}">
                  <a16:creationId xmlns:a16="http://schemas.microsoft.com/office/drawing/2014/main" id="{BA133F4C-EE1D-44C2-B53D-A62A1C86A707}"/>
                </a:ext>
              </a:extLst>
            </p:cNvPr>
            <p:cNvGrpSpPr/>
            <p:nvPr/>
          </p:nvGrpSpPr>
          <p:grpSpPr>
            <a:xfrm>
              <a:off x="4211960" y="4469050"/>
              <a:ext cx="3240360" cy="1768262"/>
              <a:chOff x="4499992" y="4109010"/>
              <a:chExt cx="3240360" cy="1768262"/>
            </a:xfrm>
          </p:grpSpPr>
          <p:grpSp>
            <p:nvGrpSpPr>
              <p:cNvPr id="427" name="グループ化 426">
                <a:extLst>
                  <a:ext uri="{FF2B5EF4-FFF2-40B4-BE49-F238E27FC236}">
                    <a16:creationId xmlns:a16="http://schemas.microsoft.com/office/drawing/2014/main" id="{4F9ECAAB-F64B-4834-8527-DA9F7EDF8C4B}"/>
                  </a:ext>
                </a:extLst>
              </p:cNvPr>
              <p:cNvGrpSpPr/>
              <p:nvPr/>
            </p:nvGrpSpPr>
            <p:grpSpPr>
              <a:xfrm>
                <a:off x="5436096" y="4725144"/>
                <a:ext cx="1224136" cy="144016"/>
                <a:chOff x="899592" y="1844824"/>
                <a:chExt cx="1224136" cy="144016"/>
              </a:xfrm>
            </p:grpSpPr>
            <p:sp>
              <p:nvSpPr>
                <p:cNvPr id="443" name="フローチャート : 結合子 86">
                  <a:extLst>
                    <a:ext uri="{FF2B5EF4-FFF2-40B4-BE49-F238E27FC236}">
                      <a16:creationId xmlns:a16="http://schemas.microsoft.com/office/drawing/2014/main" id="{4820693F-579E-469D-AE90-5DF5CFB8E9E5}"/>
                    </a:ext>
                  </a:extLst>
                </p:cNvPr>
                <p:cNvSpPr/>
                <p:nvPr/>
              </p:nvSpPr>
              <p:spPr>
                <a:xfrm>
                  <a:off x="1187624"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44" name="フローチャート : 結合子 87">
                  <a:extLst>
                    <a:ext uri="{FF2B5EF4-FFF2-40B4-BE49-F238E27FC236}">
                      <a16:creationId xmlns:a16="http://schemas.microsoft.com/office/drawing/2014/main" id="{552FCB65-062C-4CE1-9833-334AA68FDA7C}"/>
                    </a:ext>
                  </a:extLst>
                </p:cNvPr>
                <p:cNvSpPr/>
                <p:nvPr/>
              </p:nvSpPr>
              <p:spPr>
                <a:xfrm>
                  <a:off x="1691680"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445" name="直線コネクタ 444">
                  <a:extLst>
                    <a:ext uri="{FF2B5EF4-FFF2-40B4-BE49-F238E27FC236}">
                      <a16:creationId xmlns:a16="http://schemas.microsoft.com/office/drawing/2014/main" id="{26632DC3-DB0E-40C2-949A-577079CD4341}"/>
                    </a:ext>
                  </a:extLst>
                </p:cNvPr>
                <p:cNvCxnSpPr>
                  <a:stCxn id="447" idx="6"/>
                  <a:endCxn id="443" idx="2"/>
                </p:cNvCxnSpPr>
                <p:nvPr/>
              </p:nvCxnSpPr>
              <p:spPr>
                <a:xfrm>
                  <a:off x="1043608"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6" name="直線コネクタ 445">
                  <a:extLst>
                    <a:ext uri="{FF2B5EF4-FFF2-40B4-BE49-F238E27FC236}">
                      <a16:creationId xmlns:a16="http://schemas.microsoft.com/office/drawing/2014/main" id="{E9238789-1636-4E6E-BBE3-AC552D906E1A}"/>
                    </a:ext>
                  </a:extLst>
                </p:cNvPr>
                <p:cNvCxnSpPr>
                  <a:stCxn id="444" idx="6"/>
                  <a:endCxn id="448" idx="2"/>
                </p:cNvCxnSpPr>
                <p:nvPr/>
              </p:nvCxnSpPr>
              <p:spPr>
                <a:xfrm>
                  <a:off x="1835696"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47" name="フローチャート : 結合子 90">
                  <a:extLst>
                    <a:ext uri="{FF2B5EF4-FFF2-40B4-BE49-F238E27FC236}">
                      <a16:creationId xmlns:a16="http://schemas.microsoft.com/office/drawing/2014/main" id="{A307F046-DA55-4F82-B533-E3A330420451}"/>
                    </a:ext>
                  </a:extLst>
                </p:cNvPr>
                <p:cNvSpPr/>
                <p:nvPr/>
              </p:nvSpPr>
              <p:spPr>
                <a:xfrm>
                  <a:off x="89959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48" name="フローチャート : 結合子 91">
                  <a:extLst>
                    <a:ext uri="{FF2B5EF4-FFF2-40B4-BE49-F238E27FC236}">
                      <a16:creationId xmlns:a16="http://schemas.microsoft.com/office/drawing/2014/main" id="{57D1E8BB-9EFE-47BF-997D-AC1E1B95565B}"/>
                    </a:ext>
                  </a:extLst>
                </p:cNvPr>
                <p:cNvSpPr/>
                <p:nvPr/>
              </p:nvSpPr>
              <p:spPr>
                <a:xfrm>
                  <a:off x="197971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428" name="グループ化 427">
                <a:extLst>
                  <a:ext uri="{FF2B5EF4-FFF2-40B4-BE49-F238E27FC236}">
                    <a16:creationId xmlns:a16="http://schemas.microsoft.com/office/drawing/2014/main" id="{9BEA5893-24E4-47CF-A7AF-85E1F6FC2649}"/>
                  </a:ext>
                </a:extLst>
              </p:cNvPr>
              <p:cNvGrpSpPr/>
              <p:nvPr/>
            </p:nvGrpSpPr>
            <p:grpSpPr>
              <a:xfrm>
                <a:off x="5436096" y="5319494"/>
                <a:ext cx="1224136" cy="144016"/>
                <a:chOff x="899592" y="1844824"/>
                <a:chExt cx="1224136" cy="144016"/>
              </a:xfrm>
            </p:grpSpPr>
            <p:sp>
              <p:nvSpPr>
                <p:cNvPr id="437" name="フローチャート : 結合子 80">
                  <a:extLst>
                    <a:ext uri="{FF2B5EF4-FFF2-40B4-BE49-F238E27FC236}">
                      <a16:creationId xmlns:a16="http://schemas.microsoft.com/office/drawing/2014/main" id="{5225B9C3-71D0-495B-9D5B-06DABABB0BD8}"/>
                    </a:ext>
                  </a:extLst>
                </p:cNvPr>
                <p:cNvSpPr/>
                <p:nvPr/>
              </p:nvSpPr>
              <p:spPr>
                <a:xfrm>
                  <a:off x="1187624"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38" name="フローチャート : 結合子 81">
                  <a:extLst>
                    <a:ext uri="{FF2B5EF4-FFF2-40B4-BE49-F238E27FC236}">
                      <a16:creationId xmlns:a16="http://schemas.microsoft.com/office/drawing/2014/main" id="{C2FABEFA-12CA-42B8-9764-CF2BA01950AA}"/>
                    </a:ext>
                  </a:extLst>
                </p:cNvPr>
                <p:cNvSpPr/>
                <p:nvPr/>
              </p:nvSpPr>
              <p:spPr>
                <a:xfrm>
                  <a:off x="1691680"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439" name="直線コネクタ 438">
                  <a:extLst>
                    <a:ext uri="{FF2B5EF4-FFF2-40B4-BE49-F238E27FC236}">
                      <a16:creationId xmlns:a16="http://schemas.microsoft.com/office/drawing/2014/main" id="{E0E53AFE-9755-492A-844E-840C654518F9}"/>
                    </a:ext>
                  </a:extLst>
                </p:cNvPr>
                <p:cNvCxnSpPr>
                  <a:stCxn id="441" idx="6"/>
                  <a:endCxn id="437" idx="2"/>
                </p:cNvCxnSpPr>
                <p:nvPr/>
              </p:nvCxnSpPr>
              <p:spPr>
                <a:xfrm>
                  <a:off x="1043608"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0" name="直線コネクタ 439">
                  <a:extLst>
                    <a:ext uri="{FF2B5EF4-FFF2-40B4-BE49-F238E27FC236}">
                      <a16:creationId xmlns:a16="http://schemas.microsoft.com/office/drawing/2014/main" id="{BAD2D483-9C36-435A-9A59-9101F950063E}"/>
                    </a:ext>
                  </a:extLst>
                </p:cNvPr>
                <p:cNvCxnSpPr>
                  <a:stCxn id="438" idx="6"/>
                  <a:endCxn id="442" idx="2"/>
                </p:cNvCxnSpPr>
                <p:nvPr/>
              </p:nvCxnSpPr>
              <p:spPr>
                <a:xfrm>
                  <a:off x="1835696"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41" name="フローチャート : 結合子 84">
                  <a:extLst>
                    <a:ext uri="{FF2B5EF4-FFF2-40B4-BE49-F238E27FC236}">
                      <a16:creationId xmlns:a16="http://schemas.microsoft.com/office/drawing/2014/main" id="{53AE9089-2CF4-4960-A1B4-456D78FDAA6B}"/>
                    </a:ext>
                  </a:extLst>
                </p:cNvPr>
                <p:cNvSpPr/>
                <p:nvPr/>
              </p:nvSpPr>
              <p:spPr>
                <a:xfrm>
                  <a:off x="89959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42" name="フローチャート : 結合子 85">
                  <a:extLst>
                    <a:ext uri="{FF2B5EF4-FFF2-40B4-BE49-F238E27FC236}">
                      <a16:creationId xmlns:a16="http://schemas.microsoft.com/office/drawing/2014/main" id="{2224BB24-00D7-44D3-9AB0-7D2A2C915048}"/>
                    </a:ext>
                  </a:extLst>
                </p:cNvPr>
                <p:cNvSpPr/>
                <p:nvPr/>
              </p:nvSpPr>
              <p:spPr>
                <a:xfrm>
                  <a:off x="197971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cxnSp>
            <p:nvCxnSpPr>
              <p:cNvPr id="429" name="直線コネクタ 428">
                <a:extLst>
                  <a:ext uri="{FF2B5EF4-FFF2-40B4-BE49-F238E27FC236}">
                    <a16:creationId xmlns:a16="http://schemas.microsoft.com/office/drawing/2014/main" id="{5F0C7811-4D56-4CBF-9227-13F31A01F316}"/>
                  </a:ext>
                </a:extLst>
              </p:cNvPr>
              <p:cNvCxnSpPr>
                <a:stCxn id="448" idx="6"/>
                <a:endCxn id="430" idx="0"/>
              </p:cNvCxnSpPr>
              <p:nvPr/>
            </p:nvCxnSpPr>
            <p:spPr>
              <a:xfrm>
                <a:off x="6660232" y="4797152"/>
                <a:ext cx="252410" cy="2160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30" name="フローチャート : 結合子 73">
                <a:extLst>
                  <a:ext uri="{FF2B5EF4-FFF2-40B4-BE49-F238E27FC236}">
                    <a16:creationId xmlns:a16="http://schemas.microsoft.com/office/drawing/2014/main" id="{6EA62F6B-F639-47BD-82D2-114B53192D74}"/>
                  </a:ext>
                </a:extLst>
              </p:cNvPr>
              <p:cNvSpPr/>
              <p:nvPr/>
            </p:nvSpPr>
            <p:spPr>
              <a:xfrm>
                <a:off x="6840634" y="5013176"/>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431" name="直線コネクタ 430">
                <a:extLst>
                  <a:ext uri="{FF2B5EF4-FFF2-40B4-BE49-F238E27FC236}">
                    <a16:creationId xmlns:a16="http://schemas.microsoft.com/office/drawing/2014/main" id="{9796E112-899C-45D2-82AD-DCDCC4D83702}"/>
                  </a:ext>
                </a:extLst>
              </p:cNvPr>
              <p:cNvCxnSpPr>
                <a:stCxn id="430" idx="4"/>
                <a:endCxn id="442" idx="6"/>
              </p:cNvCxnSpPr>
              <p:nvPr/>
            </p:nvCxnSpPr>
            <p:spPr>
              <a:xfrm flipH="1">
                <a:off x="6660232" y="5157192"/>
                <a:ext cx="252410" cy="2343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2" name="直線コネクタ 431">
                <a:extLst>
                  <a:ext uri="{FF2B5EF4-FFF2-40B4-BE49-F238E27FC236}">
                    <a16:creationId xmlns:a16="http://schemas.microsoft.com/office/drawing/2014/main" id="{68061C5A-CC7A-4ED8-B299-2F093D216B60}"/>
                  </a:ext>
                </a:extLst>
              </p:cNvPr>
              <p:cNvCxnSpPr>
                <a:stCxn id="447" idx="2"/>
                <a:endCxn id="433" idx="0"/>
              </p:cNvCxnSpPr>
              <p:nvPr/>
            </p:nvCxnSpPr>
            <p:spPr>
              <a:xfrm flipH="1">
                <a:off x="5183686" y="4797152"/>
                <a:ext cx="252410" cy="2160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33" name="フローチャート : 結合子 76">
                <a:extLst>
                  <a:ext uri="{FF2B5EF4-FFF2-40B4-BE49-F238E27FC236}">
                    <a16:creationId xmlns:a16="http://schemas.microsoft.com/office/drawing/2014/main" id="{60F61F03-6620-4704-B389-999EE25568F0}"/>
                  </a:ext>
                </a:extLst>
              </p:cNvPr>
              <p:cNvSpPr/>
              <p:nvPr/>
            </p:nvSpPr>
            <p:spPr>
              <a:xfrm flipH="1">
                <a:off x="5111678" y="5013176"/>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434" name="直線コネクタ 433">
                <a:extLst>
                  <a:ext uri="{FF2B5EF4-FFF2-40B4-BE49-F238E27FC236}">
                    <a16:creationId xmlns:a16="http://schemas.microsoft.com/office/drawing/2014/main" id="{FAB30C51-8695-4ECE-B752-C3F916140376}"/>
                  </a:ext>
                </a:extLst>
              </p:cNvPr>
              <p:cNvCxnSpPr>
                <a:stCxn id="433" idx="4"/>
                <a:endCxn id="441" idx="2"/>
              </p:cNvCxnSpPr>
              <p:nvPr/>
            </p:nvCxnSpPr>
            <p:spPr>
              <a:xfrm>
                <a:off x="5183686" y="5157192"/>
                <a:ext cx="252410" cy="23431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35" name="テキスト ボックス 434">
                <a:extLst>
                  <a:ext uri="{FF2B5EF4-FFF2-40B4-BE49-F238E27FC236}">
                    <a16:creationId xmlns:a16="http://schemas.microsoft.com/office/drawing/2014/main" id="{B035E8DC-8D41-41DE-ABC8-91F99D8240DE}"/>
                  </a:ext>
                </a:extLst>
              </p:cNvPr>
              <p:cNvSpPr txBox="1"/>
              <p:nvPr/>
            </p:nvSpPr>
            <p:spPr>
              <a:xfrm>
                <a:off x="5075674" y="4109010"/>
                <a:ext cx="1944598" cy="400110"/>
              </a:xfrm>
              <a:prstGeom prst="rect">
                <a:avLst/>
              </a:prstGeom>
              <a:noFill/>
            </p:spPr>
            <p:txBody>
              <a:bodyPr wrap="square" rtlCol="0">
                <a:spAutoFit/>
              </a:bodyPr>
              <a:lstStyle/>
              <a:p>
                <a:pPr algn="ctr"/>
                <a:r>
                  <a:rPr kumimoji="1" lang="en-US" altLang="ja-JP" sz="2000" dirty="0"/>
                  <a:t>3 years</a:t>
                </a:r>
                <a:endParaRPr kumimoji="1" lang="ja-JP" altLang="en-US" sz="2000" dirty="0"/>
              </a:p>
            </p:txBody>
          </p:sp>
          <p:sp>
            <p:nvSpPr>
              <p:cNvPr id="436" name="テキスト ボックス 435">
                <a:extLst>
                  <a:ext uri="{FF2B5EF4-FFF2-40B4-BE49-F238E27FC236}">
                    <a16:creationId xmlns:a16="http://schemas.microsoft.com/office/drawing/2014/main" id="{C84E3A52-BB9C-4ABA-B907-DCC8B12F0FE6}"/>
                  </a:ext>
                </a:extLst>
              </p:cNvPr>
              <p:cNvSpPr txBox="1"/>
              <p:nvPr/>
            </p:nvSpPr>
            <p:spPr>
              <a:xfrm>
                <a:off x="4499992" y="5477162"/>
                <a:ext cx="3240360" cy="400110"/>
              </a:xfrm>
              <a:prstGeom prst="rect">
                <a:avLst/>
              </a:prstGeom>
              <a:noFill/>
            </p:spPr>
            <p:txBody>
              <a:bodyPr wrap="square" rtlCol="0">
                <a:spAutoFit/>
              </a:bodyPr>
              <a:lstStyle/>
              <a:p>
                <a:pPr algn="ctr"/>
                <a:r>
                  <a:rPr kumimoji="1" lang="en-US" altLang="ja-JP" sz="2000" dirty="0"/>
                  <a:t>20 years</a:t>
                </a:r>
                <a:endParaRPr kumimoji="1" lang="ja-JP" altLang="en-US" sz="2000" dirty="0"/>
              </a:p>
            </p:txBody>
          </p:sp>
        </p:grpSp>
      </p:grpSp>
      <p:grpSp>
        <p:nvGrpSpPr>
          <p:cNvPr id="451" name="グループ化 450">
            <a:extLst>
              <a:ext uri="{FF2B5EF4-FFF2-40B4-BE49-F238E27FC236}">
                <a16:creationId xmlns:a16="http://schemas.microsoft.com/office/drawing/2014/main" id="{6296EB85-A8BA-4689-A6ED-54B438EAC37B}"/>
              </a:ext>
            </a:extLst>
          </p:cNvPr>
          <p:cNvGrpSpPr/>
          <p:nvPr/>
        </p:nvGrpSpPr>
        <p:grpSpPr>
          <a:xfrm>
            <a:off x="3848674" y="4069312"/>
            <a:ext cx="1224136" cy="144016"/>
            <a:chOff x="4716016" y="3717032"/>
            <a:chExt cx="1224136" cy="144016"/>
          </a:xfrm>
        </p:grpSpPr>
        <p:sp>
          <p:nvSpPr>
            <p:cNvPr id="452" name="フローチャート : 結合子 95">
              <a:extLst>
                <a:ext uri="{FF2B5EF4-FFF2-40B4-BE49-F238E27FC236}">
                  <a16:creationId xmlns:a16="http://schemas.microsoft.com/office/drawing/2014/main" id="{6E9F45D4-7DDB-4F14-A139-5623B34FF186}"/>
                </a:ext>
              </a:extLst>
            </p:cNvPr>
            <p:cNvSpPr/>
            <p:nvPr/>
          </p:nvSpPr>
          <p:spPr>
            <a:xfrm>
              <a:off x="5004048"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53" name="フローチャート : 結合子 96">
              <a:extLst>
                <a:ext uri="{FF2B5EF4-FFF2-40B4-BE49-F238E27FC236}">
                  <a16:creationId xmlns:a16="http://schemas.microsoft.com/office/drawing/2014/main" id="{C226E579-7DD3-4D61-B4D2-2A35994598EE}"/>
                </a:ext>
              </a:extLst>
            </p:cNvPr>
            <p:cNvSpPr/>
            <p:nvPr/>
          </p:nvSpPr>
          <p:spPr>
            <a:xfrm>
              <a:off x="5508104"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454" name="直線コネクタ 453">
              <a:extLst>
                <a:ext uri="{FF2B5EF4-FFF2-40B4-BE49-F238E27FC236}">
                  <a16:creationId xmlns:a16="http://schemas.microsoft.com/office/drawing/2014/main" id="{7F80E302-5339-4A05-9EBF-F8FA680FF126}"/>
                </a:ext>
              </a:extLst>
            </p:cNvPr>
            <p:cNvCxnSpPr>
              <a:stCxn id="456" idx="6"/>
              <a:endCxn id="452" idx="2"/>
            </p:cNvCxnSpPr>
            <p:nvPr/>
          </p:nvCxnSpPr>
          <p:spPr>
            <a:xfrm>
              <a:off x="4860032"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5" name="直線コネクタ 454">
              <a:extLst>
                <a:ext uri="{FF2B5EF4-FFF2-40B4-BE49-F238E27FC236}">
                  <a16:creationId xmlns:a16="http://schemas.microsoft.com/office/drawing/2014/main" id="{54626D1D-DA6E-4A9C-AA68-CB4058CF24EE}"/>
                </a:ext>
              </a:extLst>
            </p:cNvPr>
            <p:cNvCxnSpPr>
              <a:stCxn id="453" idx="6"/>
              <a:endCxn id="457" idx="2"/>
            </p:cNvCxnSpPr>
            <p:nvPr/>
          </p:nvCxnSpPr>
          <p:spPr>
            <a:xfrm>
              <a:off x="5652120"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56" name="フローチャート : 結合子 99">
              <a:extLst>
                <a:ext uri="{FF2B5EF4-FFF2-40B4-BE49-F238E27FC236}">
                  <a16:creationId xmlns:a16="http://schemas.microsoft.com/office/drawing/2014/main" id="{8A7438F5-C5BC-4843-ADF3-52F4CE84B7A4}"/>
                </a:ext>
              </a:extLst>
            </p:cNvPr>
            <p:cNvSpPr/>
            <p:nvPr/>
          </p:nvSpPr>
          <p:spPr>
            <a:xfrm>
              <a:off x="471601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57" name="フローチャート : 結合子 100">
              <a:extLst>
                <a:ext uri="{FF2B5EF4-FFF2-40B4-BE49-F238E27FC236}">
                  <a16:creationId xmlns:a16="http://schemas.microsoft.com/office/drawing/2014/main" id="{E1506713-221A-4330-BF21-48A0AE987E42}"/>
                </a:ext>
              </a:extLst>
            </p:cNvPr>
            <p:cNvSpPr/>
            <p:nvPr/>
          </p:nvSpPr>
          <p:spPr>
            <a:xfrm>
              <a:off x="579613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458" name="グループ化 457">
            <a:extLst>
              <a:ext uri="{FF2B5EF4-FFF2-40B4-BE49-F238E27FC236}">
                <a16:creationId xmlns:a16="http://schemas.microsoft.com/office/drawing/2014/main" id="{ACF50FED-EEF9-425A-8ACA-7ED51A6C2EF8}"/>
              </a:ext>
            </a:extLst>
          </p:cNvPr>
          <p:cNvGrpSpPr/>
          <p:nvPr/>
        </p:nvGrpSpPr>
        <p:grpSpPr>
          <a:xfrm>
            <a:off x="3017516" y="5078451"/>
            <a:ext cx="2886452" cy="1125834"/>
            <a:chOff x="1508594" y="4964703"/>
            <a:chExt cx="2886452" cy="1125834"/>
          </a:xfrm>
        </p:grpSpPr>
        <p:grpSp>
          <p:nvGrpSpPr>
            <p:cNvPr id="459" name="グループ化 458">
              <a:extLst>
                <a:ext uri="{FF2B5EF4-FFF2-40B4-BE49-F238E27FC236}">
                  <a16:creationId xmlns:a16="http://schemas.microsoft.com/office/drawing/2014/main" id="{43BF9484-3B06-49A4-BBDF-A36F4EBFB6A0}"/>
                </a:ext>
              </a:extLst>
            </p:cNvPr>
            <p:cNvGrpSpPr/>
            <p:nvPr/>
          </p:nvGrpSpPr>
          <p:grpSpPr>
            <a:xfrm>
              <a:off x="2512998" y="4964703"/>
              <a:ext cx="906874" cy="728483"/>
              <a:chOff x="2512998" y="4964703"/>
              <a:chExt cx="906874" cy="728483"/>
            </a:xfrm>
          </p:grpSpPr>
          <p:cxnSp>
            <p:nvCxnSpPr>
              <p:cNvPr id="461" name="直線コネクタ 460">
                <a:extLst>
                  <a:ext uri="{FF2B5EF4-FFF2-40B4-BE49-F238E27FC236}">
                    <a16:creationId xmlns:a16="http://schemas.microsoft.com/office/drawing/2014/main" id="{BB70245A-7E8B-439B-AD39-0C4724D9338C}"/>
                  </a:ext>
                </a:extLst>
              </p:cNvPr>
              <p:cNvCxnSpPr/>
              <p:nvPr/>
            </p:nvCxnSpPr>
            <p:spPr>
              <a:xfrm flipH="1">
                <a:off x="2555776" y="4964703"/>
                <a:ext cx="792088" cy="7284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2" name="正方形/長方形 461">
                <a:extLst>
                  <a:ext uri="{FF2B5EF4-FFF2-40B4-BE49-F238E27FC236}">
                    <a16:creationId xmlns:a16="http://schemas.microsoft.com/office/drawing/2014/main" id="{9A8A992F-2ED8-4840-893A-F77B1D565A01}"/>
                  </a:ext>
                </a:extLst>
              </p:cNvPr>
              <p:cNvSpPr/>
              <p:nvPr/>
            </p:nvSpPr>
            <p:spPr>
              <a:xfrm>
                <a:off x="2512998" y="5085184"/>
                <a:ext cx="906874" cy="488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0" name="テキスト ボックス 459">
              <a:extLst>
                <a:ext uri="{FF2B5EF4-FFF2-40B4-BE49-F238E27FC236}">
                  <a16:creationId xmlns:a16="http://schemas.microsoft.com/office/drawing/2014/main" id="{AF01BDA9-B33B-464A-BE73-938810779CB1}"/>
                </a:ext>
              </a:extLst>
            </p:cNvPr>
            <p:cNvSpPr txBox="1"/>
            <p:nvPr/>
          </p:nvSpPr>
          <p:spPr>
            <a:xfrm>
              <a:off x="1508594" y="5690954"/>
              <a:ext cx="2886452" cy="399583"/>
            </a:xfrm>
            <a:prstGeom prst="rect">
              <a:avLst/>
            </a:prstGeom>
            <a:noFill/>
          </p:spPr>
          <p:txBody>
            <a:bodyPr wrap="square" rtlCol="0">
              <a:spAutoFit/>
            </a:bodyPr>
            <a:lstStyle/>
            <a:p>
              <a:r>
                <a:rPr kumimoji="1" lang="en-US" altLang="ja-JP" sz="2000" dirty="0"/>
                <a:t>Extinctive prescription</a:t>
              </a:r>
              <a:endParaRPr kumimoji="1" lang="ja-JP" altLang="en-US" sz="2000" dirty="0"/>
            </a:p>
          </p:txBody>
        </p:sp>
      </p:grpSp>
      <p:grpSp>
        <p:nvGrpSpPr>
          <p:cNvPr id="463" name="グループ化 462">
            <a:extLst>
              <a:ext uri="{FF2B5EF4-FFF2-40B4-BE49-F238E27FC236}">
                <a16:creationId xmlns:a16="http://schemas.microsoft.com/office/drawing/2014/main" id="{096ADFBE-687B-4952-A3CA-ED69947B56B6}"/>
              </a:ext>
            </a:extLst>
          </p:cNvPr>
          <p:cNvGrpSpPr/>
          <p:nvPr/>
        </p:nvGrpSpPr>
        <p:grpSpPr>
          <a:xfrm>
            <a:off x="4105794" y="4057462"/>
            <a:ext cx="689258" cy="162302"/>
            <a:chOff x="2627784" y="3140968"/>
            <a:chExt cx="689258" cy="162302"/>
          </a:xfrm>
        </p:grpSpPr>
        <p:cxnSp>
          <p:nvCxnSpPr>
            <p:cNvPr id="464" name="直線コネクタ 463">
              <a:extLst>
                <a:ext uri="{FF2B5EF4-FFF2-40B4-BE49-F238E27FC236}">
                  <a16:creationId xmlns:a16="http://schemas.microsoft.com/office/drawing/2014/main" id="{A13B13C1-EB84-48E4-88BF-DB58E9A80F9A}"/>
                </a:ext>
              </a:extLst>
            </p:cNvPr>
            <p:cNvCxnSpPr/>
            <p:nvPr/>
          </p:nvCxnSpPr>
          <p:spPr>
            <a:xfrm>
              <a:off x="2627784" y="3298274"/>
              <a:ext cx="68925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5" name="直線コネクタ 464">
              <a:extLst>
                <a:ext uri="{FF2B5EF4-FFF2-40B4-BE49-F238E27FC236}">
                  <a16:creationId xmlns:a16="http://schemas.microsoft.com/office/drawing/2014/main" id="{042C8EE2-CE9D-4E07-82E4-826812443C56}"/>
                </a:ext>
              </a:extLst>
            </p:cNvPr>
            <p:cNvCxnSpPr/>
            <p:nvPr/>
          </p:nvCxnSpPr>
          <p:spPr>
            <a:xfrm>
              <a:off x="2973497" y="3140968"/>
              <a:ext cx="0" cy="162302"/>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466" name="カギ線コネクタ 109">
            <a:extLst>
              <a:ext uri="{FF2B5EF4-FFF2-40B4-BE49-F238E27FC236}">
                <a16:creationId xmlns:a16="http://schemas.microsoft.com/office/drawing/2014/main" id="{3950A90B-2E64-4CB8-9286-0A117878F064}"/>
              </a:ext>
            </a:extLst>
          </p:cNvPr>
          <p:cNvCxnSpPr>
            <a:endCxn id="376" idx="2"/>
          </p:cNvCxnSpPr>
          <p:nvPr/>
        </p:nvCxnSpPr>
        <p:spPr>
          <a:xfrm rot="5400000" flipH="1" flipV="1">
            <a:off x="1562033" y="2077901"/>
            <a:ext cx="1863164" cy="549878"/>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67" name="直線矢印コネクタ 466">
            <a:extLst>
              <a:ext uri="{FF2B5EF4-FFF2-40B4-BE49-F238E27FC236}">
                <a16:creationId xmlns:a16="http://schemas.microsoft.com/office/drawing/2014/main" id="{14767679-FA4C-4DA8-A075-10CE49B8348C}"/>
              </a:ext>
            </a:extLst>
          </p:cNvPr>
          <p:cNvCxnSpPr>
            <a:stCxn id="377" idx="6"/>
            <a:endCxn id="392" idx="2"/>
          </p:cNvCxnSpPr>
          <p:nvPr/>
        </p:nvCxnSpPr>
        <p:spPr>
          <a:xfrm>
            <a:off x="3992690" y="1421258"/>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68" name="直線矢印コネクタ 467">
            <a:extLst>
              <a:ext uri="{FF2B5EF4-FFF2-40B4-BE49-F238E27FC236}">
                <a16:creationId xmlns:a16="http://schemas.microsoft.com/office/drawing/2014/main" id="{727EBDB6-003C-4DB3-B119-8C456D2FF342}"/>
              </a:ext>
            </a:extLst>
          </p:cNvPr>
          <p:cNvCxnSpPr>
            <a:stCxn id="393" idx="6"/>
            <a:endCxn id="384" idx="2"/>
          </p:cNvCxnSpPr>
          <p:nvPr/>
        </p:nvCxnSpPr>
        <p:spPr>
          <a:xfrm>
            <a:off x="5792890" y="1421258"/>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69" name="カギ線コネクタ 112">
            <a:extLst>
              <a:ext uri="{FF2B5EF4-FFF2-40B4-BE49-F238E27FC236}">
                <a16:creationId xmlns:a16="http://schemas.microsoft.com/office/drawing/2014/main" id="{20733ADA-1D9F-49EC-AE6B-E64E77A51C1E}"/>
              </a:ext>
            </a:extLst>
          </p:cNvPr>
          <p:cNvCxnSpPr>
            <a:stCxn id="385" idx="6"/>
            <a:endCxn id="404" idx="2"/>
          </p:cNvCxnSpPr>
          <p:nvPr/>
        </p:nvCxnSpPr>
        <p:spPr>
          <a:xfrm>
            <a:off x="7593090" y="1421258"/>
            <a:ext cx="918102" cy="278988"/>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70" name="カギ線コネクタ 113">
            <a:extLst>
              <a:ext uri="{FF2B5EF4-FFF2-40B4-BE49-F238E27FC236}">
                <a16:creationId xmlns:a16="http://schemas.microsoft.com/office/drawing/2014/main" id="{169F87EF-4FA5-4F35-BB2C-18494106040E}"/>
              </a:ext>
            </a:extLst>
          </p:cNvPr>
          <p:cNvCxnSpPr>
            <a:stCxn id="416" idx="6"/>
            <a:endCxn id="420" idx="4"/>
          </p:cNvCxnSpPr>
          <p:nvPr/>
        </p:nvCxnSpPr>
        <p:spPr>
          <a:xfrm rot="5400000">
            <a:off x="7390894" y="3054570"/>
            <a:ext cx="170367" cy="2070230"/>
          </a:xfrm>
          <a:prstGeom prst="bentConnector3">
            <a:avLst>
              <a:gd name="adj1" fmla="val 96545"/>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71" name="直線矢印コネクタ 470">
            <a:extLst>
              <a:ext uri="{FF2B5EF4-FFF2-40B4-BE49-F238E27FC236}">
                <a16:creationId xmlns:a16="http://schemas.microsoft.com/office/drawing/2014/main" id="{4F82794E-36F4-4441-AB0D-77E1C365D777}"/>
              </a:ext>
            </a:extLst>
          </p:cNvPr>
          <p:cNvCxnSpPr>
            <a:endCxn id="457" idx="6"/>
          </p:cNvCxnSpPr>
          <p:nvPr/>
        </p:nvCxnSpPr>
        <p:spPr>
          <a:xfrm flipH="1">
            <a:off x="5072810" y="4138440"/>
            <a:ext cx="216024" cy="288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2" name="直線矢印コネクタ 471">
            <a:extLst>
              <a:ext uri="{FF2B5EF4-FFF2-40B4-BE49-F238E27FC236}">
                <a16:creationId xmlns:a16="http://schemas.microsoft.com/office/drawing/2014/main" id="{E8EEFEC9-A0B8-45A9-ACE6-856BE0A5FAB8}"/>
              </a:ext>
            </a:extLst>
          </p:cNvPr>
          <p:cNvCxnSpPr>
            <a:stCxn id="456" idx="2"/>
            <a:endCxn id="368" idx="3"/>
          </p:cNvCxnSpPr>
          <p:nvPr/>
        </p:nvCxnSpPr>
        <p:spPr>
          <a:xfrm flipH="1">
            <a:off x="3542246" y="4141320"/>
            <a:ext cx="306428" cy="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3" name="カギ線コネクタ 116">
            <a:extLst>
              <a:ext uri="{FF2B5EF4-FFF2-40B4-BE49-F238E27FC236}">
                <a16:creationId xmlns:a16="http://schemas.microsoft.com/office/drawing/2014/main" id="{A1108618-AEE7-43D3-BB90-5A6E5D766E47}"/>
              </a:ext>
            </a:extLst>
          </p:cNvPr>
          <p:cNvCxnSpPr>
            <a:stCxn id="368" idx="1"/>
          </p:cNvCxnSpPr>
          <p:nvPr/>
        </p:nvCxnSpPr>
        <p:spPr>
          <a:xfrm rot="10800000">
            <a:off x="2218676" y="3416244"/>
            <a:ext cx="409170" cy="725076"/>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74" name="カギ線コネクタ 117">
            <a:extLst>
              <a:ext uri="{FF2B5EF4-FFF2-40B4-BE49-F238E27FC236}">
                <a16:creationId xmlns:a16="http://schemas.microsoft.com/office/drawing/2014/main" id="{8F0DD55C-26B9-4352-82D6-DB4F5A777BFB}"/>
              </a:ext>
            </a:extLst>
          </p:cNvPr>
          <p:cNvCxnSpPr>
            <a:endCxn id="430" idx="6"/>
          </p:cNvCxnSpPr>
          <p:nvPr/>
        </p:nvCxnSpPr>
        <p:spPr>
          <a:xfrm rot="5400000">
            <a:off x="7687466" y="4620935"/>
            <a:ext cx="1269794" cy="377661"/>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75" name="直線矢印コネクタ 474">
            <a:extLst>
              <a:ext uri="{FF2B5EF4-FFF2-40B4-BE49-F238E27FC236}">
                <a16:creationId xmlns:a16="http://schemas.microsoft.com/office/drawing/2014/main" id="{94083CDC-8B65-4AC5-B646-0AA365A57920}"/>
              </a:ext>
            </a:extLst>
          </p:cNvPr>
          <p:cNvCxnSpPr>
            <a:stCxn id="433" idx="6"/>
            <a:endCxn id="462" idx="3"/>
          </p:cNvCxnSpPr>
          <p:nvPr/>
        </p:nvCxnSpPr>
        <p:spPr>
          <a:xfrm flipH="1" flipV="1">
            <a:off x="4928794" y="5442976"/>
            <a:ext cx="1331766" cy="16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76" name="カギ線コネクタ 119">
            <a:extLst>
              <a:ext uri="{FF2B5EF4-FFF2-40B4-BE49-F238E27FC236}">
                <a16:creationId xmlns:a16="http://schemas.microsoft.com/office/drawing/2014/main" id="{77585D3F-38E1-4468-820B-5D5183E13149}"/>
              </a:ext>
            </a:extLst>
          </p:cNvPr>
          <p:cNvCxnSpPr>
            <a:stCxn id="462" idx="1"/>
          </p:cNvCxnSpPr>
          <p:nvPr/>
        </p:nvCxnSpPr>
        <p:spPr>
          <a:xfrm rot="10800000">
            <a:off x="2218674" y="3428438"/>
            <a:ext cx="1803246" cy="2014538"/>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477" name="グループ化 476">
            <a:extLst>
              <a:ext uri="{FF2B5EF4-FFF2-40B4-BE49-F238E27FC236}">
                <a16:creationId xmlns:a16="http://schemas.microsoft.com/office/drawing/2014/main" id="{580A3B87-888D-4A47-9093-8B296A34694E}"/>
              </a:ext>
            </a:extLst>
          </p:cNvPr>
          <p:cNvGrpSpPr/>
          <p:nvPr/>
        </p:nvGrpSpPr>
        <p:grpSpPr>
          <a:xfrm>
            <a:off x="1936274" y="3284422"/>
            <a:ext cx="576064" cy="144016"/>
            <a:chOff x="1043608" y="3284984"/>
            <a:chExt cx="576064" cy="144016"/>
          </a:xfrm>
        </p:grpSpPr>
        <p:cxnSp>
          <p:nvCxnSpPr>
            <p:cNvPr id="478" name="直線コネクタ 477">
              <a:extLst>
                <a:ext uri="{FF2B5EF4-FFF2-40B4-BE49-F238E27FC236}">
                  <a16:creationId xmlns:a16="http://schemas.microsoft.com/office/drawing/2014/main" id="{62437D67-BED8-4296-B242-0C74C3963E62}"/>
                </a:ext>
              </a:extLst>
            </p:cNvPr>
            <p:cNvCxnSpPr/>
            <p:nvPr/>
          </p:nvCxnSpPr>
          <p:spPr>
            <a:xfrm>
              <a:off x="1043608" y="3429000"/>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9" name="直線コネクタ 478">
              <a:extLst>
                <a:ext uri="{FF2B5EF4-FFF2-40B4-BE49-F238E27FC236}">
                  <a16:creationId xmlns:a16="http://schemas.microsoft.com/office/drawing/2014/main" id="{0146299A-FA88-48D4-8EA2-82A38EC86F72}"/>
                </a:ext>
              </a:extLst>
            </p:cNvPr>
            <p:cNvCxnSpPr/>
            <p:nvPr/>
          </p:nvCxnSpPr>
          <p:spPr>
            <a:xfrm>
              <a:off x="1187624" y="3284984"/>
              <a:ext cx="28803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706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477"/>
                                        </p:tgtEl>
                                        <p:attrNameLst>
                                          <p:attrName>style.visibility</p:attrName>
                                        </p:attrNameLst>
                                      </p:cBhvr>
                                      <p:to>
                                        <p:strVal val="visible"/>
                                      </p:to>
                                    </p:set>
                                    <p:animEffect transition="in" filter="wipe(down)">
                                      <p:cBhvr>
                                        <p:cTn id="7" dur="500"/>
                                        <p:tgtEl>
                                          <p:spTgt spid="477"/>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466"/>
                                        </p:tgtEl>
                                        <p:attrNameLst>
                                          <p:attrName>style.visibility</p:attrName>
                                        </p:attrNameLst>
                                      </p:cBhvr>
                                      <p:to>
                                        <p:strVal val="visible"/>
                                      </p:to>
                                    </p:set>
                                    <p:animEffect transition="in" filter="wipe(down)">
                                      <p:cBhvr>
                                        <p:cTn id="11" dur="500"/>
                                        <p:tgtEl>
                                          <p:spTgt spid="46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70"/>
                                        </p:tgtEl>
                                        <p:attrNameLst>
                                          <p:attrName>style.visibility</p:attrName>
                                        </p:attrNameLst>
                                      </p:cBhvr>
                                      <p:to>
                                        <p:strVal val="visible"/>
                                      </p:to>
                                    </p:set>
                                    <p:animEffect transition="in" filter="wipe(left)">
                                      <p:cBhvr>
                                        <p:cTn id="15" dur="2000"/>
                                        <p:tgtEl>
                                          <p:spTgt spid="37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67"/>
                                        </p:tgtEl>
                                        <p:attrNameLst>
                                          <p:attrName>style.visibility</p:attrName>
                                        </p:attrNameLst>
                                      </p:cBhvr>
                                      <p:to>
                                        <p:strVal val="visible"/>
                                      </p:to>
                                    </p:set>
                                    <p:animEffect transition="in" filter="wipe(down)">
                                      <p:cBhvr>
                                        <p:cTn id="18" dur="1000"/>
                                        <p:tgtEl>
                                          <p:spTgt spid="367"/>
                                        </p:tgtEl>
                                      </p:cBhvr>
                                    </p:animEffect>
                                  </p:childTnLst>
                                </p:cTn>
                              </p:par>
                            </p:childTnLst>
                          </p:cTn>
                        </p:par>
                        <p:par>
                          <p:cTn id="19" fill="hold">
                            <p:stCondLst>
                              <p:cond delay="4000"/>
                            </p:stCondLst>
                            <p:childTnLst>
                              <p:par>
                                <p:cTn id="20" presetID="8" presetClass="emph" presetSubtype="0" fill="hold" grpId="1" nodeType="afterEffect">
                                  <p:stCondLst>
                                    <p:cond delay="0"/>
                                  </p:stCondLst>
                                  <p:childTnLst>
                                    <p:animRot by="1200000">
                                      <p:cBhvr>
                                        <p:cTn id="21" dur="1000" fill="hold"/>
                                        <p:tgtEl>
                                          <p:spTgt spid="367"/>
                                        </p:tgtEl>
                                        <p:attrNameLst>
                                          <p:attrName>r</p:attrName>
                                        </p:attrNameLst>
                                      </p:cBhvr>
                                    </p:animRot>
                                  </p:childTnLst>
                                </p:cTn>
                              </p:par>
                            </p:childTnLst>
                          </p:cTn>
                        </p:par>
                        <p:par>
                          <p:cTn id="22" fill="hold">
                            <p:stCondLst>
                              <p:cond delay="5000"/>
                            </p:stCondLst>
                            <p:childTnLst>
                              <p:par>
                                <p:cTn id="23" presetID="22" presetClass="entr" presetSubtype="8" fill="hold" nodeType="afterEffect">
                                  <p:stCondLst>
                                    <p:cond delay="0"/>
                                  </p:stCondLst>
                                  <p:childTnLst>
                                    <p:set>
                                      <p:cBhvr>
                                        <p:cTn id="24" dur="1" fill="hold">
                                          <p:stCondLst>
                                            <p:cond delay="0"/>
                                          </p:stCondLst>
                                        </p:cTn>
                                        <p:tgtEl>
                                          <p:spTgt spid="467"/>
                                        </p:tgtEl>
                                        <p:attrNameLst>
                                          <p:attrName>style.visibility</p:attrName>
                                        </p:attrNameLst>
                                      </p:cBhvr>
                                      <p:to>
                                        <p:strVal val="visible"/>
                                      </p:to>
                                    </p:set>
                                    <p:animEffect transition="in" filter="wipe(left)">
                                      <p:cBhvr>
                                        <p:cTn id="25" dur="500"/>
                                        <p:tgtEl>
                                          <p:spTgt spid="467"/>
                                        </p:tgtEl>
                                      </p:cBhvr>
                                    </p:animEffect>
                                  </p:childTnLst>
                                </p:cTn>
                              </p:par>
                            </p:childTnLst>
                          </p:cTn>
                        </p:par>
                        <p:par>
                          <p:cTn id="26" fill="hold">
                            <p:stCondLst>
                              <p:cond delay="5500"/>
                            </p:stCondLst>
                            <p:childTnLst>
                              <p:par>
                                <p:cTn id="27" presetID="22" presetClass="entr" presetSubtype="8" fill="hold" nodeType="afterEffect">
                                  <p:stCondLst>
                                    <p:cond delay="0"/>
                                  </p:stCondLst>
                                  <p:childTnLst>
                                    <p:set>
                                      <p:cBhvr>
                                        <p:cTn id="28" dur="1" fill="hold">
                                          <p:stCondLst>
                                            <p:cond delay="0"/>
                                          </p:stCondLst>
                                        </p:cTn>
                                        <p:tgtEl>
                                          <p:spTgt spid="386"/>
                                        </p:tgtEl>
                                        <p:attrNameLst>
                                          <p:attrName>style.visibility</p:attrName>
                                        </p:attrNameLst>
                                      </p:cBhvr>
                                      <p:to>
                                        <p:strVal val="visible"/>
                                      </p:to>
                                    </p:set>
                                    <p:animEffect transition="in" filter="wipe(left)">
                                      <p:cBhvr>
                                        <p:cTn id="29" dur="500"/>
                                        <p:tgtEl>
                                          <p:spTgt spid="38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66"/>
                                        </p:tgtEl>
                                        <p:attrNameLst>
                                          <p:attrName>style.visibility</p:attrName>
                                        </p:attrNameLst>
                                      </p:cBhvr>
                                      <p:to>
                                        <p:strVal val="visible"/>
                                      </p:to>
                                    </p:set>
                                    <p:animEffect transition="in" filter="wipe(down)">
                                      <p:cBhvr>
                                        <p:cTn id="32" dur="500"/>
                                        <p:tgtEl>
                                          <p:spTgt spid="366"/>
                                        </p:tgtEl>
                                      </p:cBhvr>
                                    </p:animEffect>
                                  </p:childTnLst>
                                </p:cTn>
                              </p:par>
                            </p:childTnLst>
                          </p:cTn>
                        </p:par>
                        <p:par>
                          <p:cTn id="33" fill="hold">
                            <p:stCondLst>
                              <p:cond delay="6000"/>
                            </p:stCondLst>
                            <p:childTnLst>
                              <p:par>
                                <p:cTn id="34" presetID="8" presetClass="emph" presetSubtype="0" fill="hold" grpId="1" nodeType="afterEffect">
                                  <p:stCondLst>
                                    <p:cond delay="0"/>
                                  </p:stCondLst>
                                  <p:childTnLst>
                                    <p:animRot by="1200000">
                                      <p:cBhvr>
                                        <p:cTn id="35" dur="1000" fill="hold"/>
                                        <p:tgtEl>
                                          <p:spTgt spid="366"/>
                                        </p:tgtEl>
                                        <p:attrNameLst>
                                          <p:attrName>r</p:attrName>
                                        </p:attrNameLst>
                                      </p:cBhvr>
                                    </p:animRot>
                                  </p:childTnLst>
                                </p:cTn>
                              </p:par>
                            </p:childTnLst>
                          </p:cTn>
                        </p:par>
                        <p:par>
                          <p:cTn id="36" fill="hold">
                            <p:stCondLst>
                              <p:cond delay="7000"/>
                            </p:stCondLst>
                            <p:childTnLst>
                              <p:par>
                                <p:cTn id="37" presetID="22" presetClass="entr" presetSubtype="8" fill="hold" nodeType="afterEffect">
                                  <p:stCondLst>
                                    <p:cond delay="0"/>
                                  </p:stCondLst>
                                  <p:childTnLst>
                                    <p:set>
                                      <p:cBhvr>
                                        <p:cTn id="38" dur="1" fill="hold">
                                          <p:stCondLst>
                                            <p:cond delay="0"/>
                                          </p:stCondLst>
                                        </p:cTn>
                                        <p:tgtEl>
                                          <p:spTgt spid="468"/>
                                        </p:tgtEl>
                                        <p:attrNameLst>
                                          <p:attrName>style.visibility</p:attrName>
                                        </p:attrNameLst>
                                      </p:cBhvr>
                                      <p:to>
                                        <p:strVal val="visible"/>
                                      </p:to>
                                    </p:set>
                                    <p:animEffect transition="in" filter="wipe(left)">
                                      <p:cBhvr>
                                        <p:cTn id="39" dur="500"/>
                                        <p:tgtEl>
                                          <p:spTgt spid="468"/>
                                        </p:tgtEl>
                                      </p:cBhvr>
                                    </p:animEffect>
                                  </p:childTnLst>
                                </p:cTn>
                              </p:par>
                            </p:childTnLst>
                          </p:cTn>
                        </p:par>
                        <p:par>
                          <p:cTn id="40" fill="hold">
                            <p:stCondLst>
                              <p:cond delay="7500"/>
                            </p:stCondLst>
                            <p:childTnLst>
                              <p:par>
                                <p:cTn id="41" presetID="22" presetClass="entr" presetSubtype="8" fill="hold" nodeType="afterEffect">
                                  <p:stCondLst>
                                    <p:cond delay="0"/>
                                  </p:stCondLst>
                                  <p:childTnLst>
                                    <p:set>
                                      <p:cBhvr>
                                        <p:cTn id="42" dur="1" fill="hold">
                                          <p:stCondLst>
                                            <p:cond delay="0"/>
                                          </p:stCondLst>
                                        </p:cTn>
                                        <p:tgtEl>
                                          <p:spTgt spid="378"/>
                                        </p:tgtEl>
                                        <p:attrNameLst>
                                          <p:attrName>style.visibility</p:attrName>
                                        </p:attrNameLst>
                                      </p:cBhvr>
                                      <p:to>
                                        <p:strVal val="visible"/>
                                      </p:to>
                                    </p:set>
                                    <p:animEffect transition="in" filter="wipe(left)">
                                      <p:cBhvr>
                                        <p:cTn id="43" dur="500"/>
                                        <p:tgtEl>
                                          <p:spTgt spid="37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65"/>
                                        </p:tgtEl>
                                        <p:attrNameLst>
                                          <p:attrName>style.visibility</p:attrName>
                                        </p:attrNameLst>
                                      </p:cBhvr>
                                      <p:to>
                                        <p:strVal val="visible"/>
                                      </p:to>
                                    </p:set>
                                    <p:animEffect transition="in" filter="wipe(down)">
                                      <p:cBhvr>
                                        <p:cTn id="46" dur="1000"/>
                                        <p:tgtEl>
                                          <p:spTgt spid="365"/>
                                        </p:tgtEl>
                                      </p:cBhvr>
                                    </p:animEffect>
                                  </p:childTnLst>
                                </p:cTn>
                              </p:par>
                            </p:childTnLst>
                          </p:cTn>
                        </p:par>
                        <p:par>
                          <p:cTn id="47" fill="hold">
                            <p:stCondLst>
                              <p:cond delay="8500"/>
                            </p:stCondLst>
                            <p:childTnLst>
                              <p:par>
                                <p:cTn id="48" presetID="8" presetClass="emph" presetSubtype="0" fill="hold" grpId="1" nodeType="afterEffect">
                                  <p:stCondLst>
                                    <p:cond delay="0"/>
                                  </p:stCondLst>
                                  <p:childTnLst>
                                    <p:animRot by="1200000">
                                      <p:cBhvr>
                                        <p:cTn id="49" dur="1000" fill="hold"/>
                                        <p:tgtEl>
                                          <p:spTgt spid="365"/>
                                        </p:tgtEl>
                                        <p:attrNameLst>
                                          <p:attrName>r</p:attrName>
                                        </p:attrNameLst>
                                      </p:cBhvr>
                                    </p:animRot>
                                  </p:childTnLst>
                                </p:cTn>
                              </p:par>
                            </p:childTnLst>
                          </p:cTn>
                        </p:par>
                        <p:par>
                          <p:cTn id="50" fill="hold">
                            <p:stCondLst>
                              <p:cond delay="9500"/>
                            </p:stCondLst>
                            <p:childTnLst>
                              <p:par>
                                <p:cTn id="51" presetID="22" presetClass="entr" presetSubtype="8" fill="hold" nodeType="afterEffect">
                                  <p:stCondLst>
                                    <p:cond delay="0"/>
                                  </p:stCondLst>
                                  <p:childTnLst>
                                    <p:set>
                                      <p:cBhvr>
                                        <p:cTn id="52" dur="1" fill="hold">
                                          <p:stCondLst>
                                            <p:cond delay="0"/>
                                          </p:stCondLst>
                                        </p:cTn>
                                        <p:tgtEl>
                                          <p:spTgt spid="469"/>
                                        </p:tgtEl>
                                        <p:attrNameLst>
                                          <p:attrName>style.visibility</p:attrName>
                                        </p:attrNameLst>
                                      </p:cBhvr>
                                      <p:to>
                                        <p:strVal val="visible"/>
                                      </p:to>
                                    </p:set>
                                    <p:animEffect transition="in" filter="wipe(left)">
                                      <p:cBhvr>
                                        <p:cTn id="53" dur="500"/>
                                        <p:tgtEl>
                                          <p:spTgt spid="469"/>
                                        </p:tgtEl>
                                      </p:cBhvr>
                                    </p:animEffect>
                                  </p:childTnLst>
                                </p:cTn>
                              </p:par>
                            </p:childTnLst>
                          </p:cTn>
                        </p:par>
                        <p:par>
                          <p:cTn id="54" fill="hold">
                            <p:stCondLst>
                              <p:cond delay="10000"/>
                            </p:stCondLst>
                            <p:childTnLst>
                              <p:par>
                                <p:cTn id="55" presetID="22" presetClass="entr" presetSubtype="1" fill="hold" nodeType="afterEffect">
                                  <p:stCondLst>
                                    <p:cond delay="0"/>
                                  </p:stCondLst>
                                  <p:childTnLst>
                                    <p:set>
                                      <p:cBhvr>
                                        <p:cTn id="56" dur="1" fill="hold">
                                          <p:stCondLst>
                                            <p:cond delay="0"/>
                                          </p:stCondLst>
                                        </p:cTn>
                                        <p:tgtEl>
                                          <p:spTgt spid="397"/>
                                        </p:tgtEl>
                                        <p:attrNameLst>
                                          <p:attrName>style.visibility</p:attrName>
                                        </p:attrNameLst>
                                      </p:cBhvr>
                                      <p:to>
                                        <p:strVal val="visible"/>
                                      </p:to>
                                    </p:set>
                                    <p:animEffect transition="in" filter="wipe(up)">
                                      <p:cBhvr>
                                        <p:cTn id="57" dur="500"/>
                                        <p:tgtEl>
                                          <p:spTgt spid="397"/>
                                        </p:tgtEl>
                                      </p:cBhvr>
                                    </p:animEffect>
                                  </p:childTnLst>
                                </p:cTn>
                              </p:par>
                              <p:par>
                                <p:cTn id="58" presetID="22" presetClass="entr" presetSubtype="1" fill="hold" nodeType="withEffect">
                                  <p:stCondLst>
                                    <p:cond delay="0"/>
                                  </p:stCondLst>
                                  <p:childTnLst>
                                    <p:set>
                                      <p:cBhvr>
                                        <p:cTn id="59" dur="1" fill="hold">
                                          <p:stCondLst>
                                            <p:cond delay="0"/>
                                          </p:stCondLst>
                                        </p:cTn>
                                        <p:tgtEl>
                                          <p:spTgt spid="394"/>
                                        </p:tgtEl>
                                        <p:attrNameLst>
                                          <p:attrName>style.visibility</p:attrName>
                                        </p:attrNameLst>
                                      </p:cBhvr>
                                      <p:to>
                                        <p:strVal val="visible"/>
                                      </p:to>
                                    </p:set>
                                    <p:animEffect transition="in" filter="wipe(up)">
                                      <p:cBhvr>
                                        <p:cTn id="60" dur="500"/>
                                        <p:tgtEl>
                                          <p:spTgt spid="394"/>
                                        </p:tgtEl>
                                      </p:cBhvr>
                                    </p:animEffect>
                                  </p:childTnLst>
                                </p:cTn>
                              </p:par>
                            </p:childTnLst>
                          </p:cTn>
                        </p:par>
                        <p:par>
                          <p:cTn id="61" fill="hold">
                            <p:stCondLst>
                              <p:cond delay="10500"/>
                            </p:stCondLst>
                            <p:childTnLst>
                              <p:par>
                                <p:cTn id="62" presetID="22" presetClass="entr" presetSubtype="1" fill="hold" nodeType="afterEffect">
                                  <p:stCondLst>
                                    <p:cond delay="0"/>
                                  </p:stCondLst>
                                  <p:childTnLst>
                                    <p:set>
                                      <p:cBhvr>
                                        <p:cTn id="63" dur="1" fill="hold">
                                          <p:stCondLst>
                                            <p:cond delay="0"/>
                                          </p:stCondLst>
                                        </p:cTn>
                                        <p:tgtEl>
                                          <p:spTgt spid="409"/>
                                        </p:tgtEl>
                                        <p:attrNameLst>
                                          <p:attrName>style.visibility</p:attrName>
                                        </p:attrNameLst>
                                      </p:cBhvr>
                                      <p:to>
                                        <p:strVal val="visible"/>
                                      </p:to>
                                    </p:set>
                                    <p:animEffect transition="in" filter="wipe(up)">
                                      <p:cBhvr>
                                        <p:cTn id="64" dur="500"/>
                                        <p:tgtEl>
                                          <p:spTgt spid="409"/>
                                        </p:tgtEl>
                                      </p:cBhvr>
                                    </p:animEffect>
                                  </p:childTnLst>
                                </p:cTn>
                              </p:par>
                              <p:par>
                                <p:cTn id="65" presetID="22" presetClass="entr" presetSubtype="1" fill="hold" nodeType="withEffect">
                                  <p:stCondLst>
                                    <p:cond delay="0"/>
                                  </p:stCondLst>
                                  <p:childTnLst>
                                    <p:set>
                                      <p:cBhvr>
                                        <p:cTn id="66" dur="1" fill="hold">
                                          <p:stCondLst>
                                            <p:cond delay="0"/>
                                          </p:stCondLst>
                                        </p:cTn>
                                        <p:tgtEl>
                                          <p:spTgt spid="406"/>
                                        </p:tgtEl>
                                        <p:attrNameLst>
                                          <p:attrName>style.visibility</p:attrName>
                                        </p:attrNameLst>
                                      </p:cBhvr>
                                      <p:to>
                                        <p:strVal val="visible"/>
                                      </p:to>
                                    </p:set>
                                    <p:animEffect transition="in" filter="wipe(up)">
                                      <p:cBhvr>
                                        <p:cTn id="67" dur="500"/>
                                        <p:tgtEl>
                                          <p:spTgt spid="406"/>
                                        </p:tgtEl>
                                      </p:cBhvr>
                                    </p:animEffect>
                                  </p:childTnLst>
                                </p:cTn>
                              </p:par>
                            </p:childTnLst>
                          </p:cTn>
                        </p:par>
                        <p:par>
                          <p:cTn id="68" fill="hold">
                            <p:stCondLst>
                              <p:cond delay="11000"/>
                            </p:stCondLst>
                            <p:childTnLst>
                              <p:par>
                                <p:cTn id="69" presetID="22" presetClass="entr" presetSubtype="2" fill="hold" nodeType="afterEffect">
                                  <p:stCondLst>
                                    <p:cond delay="0"/>
                                  </p:stCondLst>
                                  <p:childTnLst>
                                    <p:set>
                                      <p:cBhvr>
                                        <p:cTn id="70" dur="1" fill="hold">
                                          <p:stCondLst>
                                            <p:cond delay="0"/>
                                          </p:stCondLst>
                                        </p:cTn>
                                        <p:tgtEl>
                                          <p:spTgt spid="470"/>
                                        </p:tgtEl>
                                        <p:attrNameLst>
                                          <p:attrName>style.visibility</p:attrName>
                                        </p:attrNameLst>
                                      </p:cBhvr>
                                      <p:to>
                                        <p:strVal val="visible"/>
                                      </p:to>
                                    </p:set>
                                    <p:animEffect transition="in" filter="wipe(right)">
                                      <p:cBhvr>
                                        <p:cTn id="71" dur="500"/>
                                        <p:tgtEl>
                                          <p:spTgt spid="470"/>
                                        </p:tgtEl>
                                      </p:cBhvr>
                                    </p:animEffect>
                                  </p:childTnLst>
                                </p:cTn>
                              </p:par>
                            </p:childTnLst>
                          </p:cTn>
                        </p:par>
                        <p:par>
                          <p:cTn id="72" fill="hold">
                            <p:stCondLst>
                              <p:cond delay="11500"/>
                            </p:stCondLst>
                            <p:childTnLst>
                              <p:par>
                                <p:cTn id="73" presetID="22" presetClass="entr" presetSubtype="2" fill="hold" nodeType="afterEffect">
                                  <p:stCondLst>
                                    <p:cond delay="0"/>
                                  </p:stCondLst>
                                  <p:childTnLst>
                                    <p:set>
                                      <p:cBhvr>
                                        <p:cTn id="74" dur="1" fill="hold">
                                          <p:stCondLst>
                                            <p:cond delay="0"/>
                                          </p:stCondLst>
                                        </p:cTn>
                                        <p:tgtEl>
                                          <p:spTgt spid="418"/>
                                        </p:tgtEl>
                                        <p:attrNameLst>
                                          <p:attrName>style.visibility</p:attrName>
                                        </p:attrNameLst>
                                      </p:cBhvr>
                                      <p:to>
                                        <p:strVal val="visible"/>
                                      </p:to>
                                    </p:set>
                                    <p:animEffect transition="in" filter="wipe(right)">
                                      <p:cBhvr>
                                        <p:cTn id="75" dur="500"/>
                                        <p:tgtEl>
                                          <p:spTgt spid="418"/>
                                        </p:tgtEl>
                                      </p:cBhvr>
                                    </p:animEffect>
                                  </p:childTnLst>
                                </p:cTn>
                              </p:par>
                            </p:childTnLst>
                          </p:cTn>
                        </p:par>
                        <p:par>
                          <p:cTn id="76" fill="hold">
                            <p:stCondLst>
                              <p:cond delay="12000"/>
                            </p:stCondLst>
                            <p:childTnLst>
                              <p:par>
                                <p:cTn id="77" presetID="22" presetClass="entr" presetSubtype="2" fill="hold" nodeType="afterEffect">
                                  <p:stCondLst>
                                    <p:cond delay="0"/>
                                  </p:stCondLst>
                                  <p:childTnLst>
                                    <p:set>
                                      <p:cBhvr>
                                        <p:cTn id="78" dur="1" fill="hold">
                                          <p:stCondLst>
                                            <p:cond delay="0"/>
                                          </p:stCondLst>
                                        </p:cTn>
                                        <p:tgtEl>
                                          <p:spTgt spid="471"/>
                                        </p:tgtEl>
                                        <p:attrNameLst>
                                          <p:attrName>style.visibility</p:attrName>
                                        </p:attrNameLst>
                                      </p:cBhvr>
                                      <p:to>
                                        <p:strVal val="visible"/>
                                      </p:to>
                                    </p:set>
                                    <p:animEffect transition="in" filter="wipe(right)">
                                      <p:cBhvr>
                                        <p:cTn id="79" dur="500"/>
                                        <p:tgtEl>
                                          <p:spTgt spid="471"/>
                                        </p:tgtEl>
                                      </p:cBhvr>
                                    </p:animEffect>
                                  </p:childTnLst>
                                </p:cTn>
                              </p:par>
                            </p:childTnLst>
                          </p:cTn>
                        </p:par>
                        <p:par>
                          <p:cTn id="80" fill="hold">
                            <p:stCondLst>
                              <p:cond delay="12500"/>
                            </p:stCondLst>
                            <p:childTnLst>
                              <p:par>
                                <p:cTn id="81" presetID="22" presetClass="entr" presetSubtype="2" fill="hold" nodeType="afterEffect">
                                  <p:stCondLst>
                                    <p:cond delay="0"/>
                                  </p:stCondLst>
                                  <p:childTnLst>
                                    <p:set>
                                      <p:cBhvr>
                                        <p:cTn id="82" dur="1" fill="hold">
                                          <p:stCondLst>
                                            <p:cond delay="0"/>
                                          </p:stCondLst>
                                        </p:cTn>
                                        <p:tgtEl>
                                          <p:spTgt spid="451"/>
                                        </p:tgtEl>
                                        <p:attrNameLst>
                                          <p:attrName>style.visibility</p:attrName>
                                        </p:attrNameLst>
                                      </p:cBhvr>
                                      <p:to>
                                        <p:strVal val="visible"/>
                                      </p:to>
                                    </p:set>
                                    <p:animEffect transition="in" filter="wipe(right)">
                                      <p:cBhvr>
                                        <p:cTn id="83" dur="500"/>
                                        <p:tgtEl>
                                          <p:spTgt spid="451"/>
                                        </p:tgtEl>
                                      </p:cBhvr>
                                    </p:animEffect>
                                  </p:childTnLst>
                                </p:cTn>
                              </p:par>
                              <p:par>
                                <p:cTn id="84" presetID="22" presetClass="entr" presetSubtype="2" fill="hold" nodeType="withEffect">
                                  <p:stCondLst>
                                    <p:cond delay="0"/>
                                  </p:stCondLst>
                                  <p:childTnLst>
                                    <p:set>
                                      <p:cBhvr>
                                        <p:cTn id="85" dur="1" fill="hold">
                                          <p:stCondLst>
                                            <p:cond delay="0"/>
                                          </p:stCondLst>
                                        </p:cTn>
                                        <p:tgtEl>
                                          <p:spTgt spid="463"/>
                                        </p:tgtEl>
                                        <p:attrNameLst>
                                          <p:attrName>style.visibility</p:attrName>
                                        </p:attrNameLst>
                                      </p:cBhvr>
                                      <p:to>
                                        <p:strVal val="visible"/>
                                      </p:to>
                                    </p:set>
                                    <p:animEffect transition="in" filter="wipe(right)">
                                      <p:cBhvr>
                                        <p:cTn id="86" dur="500"/>
                                        <p:tgtEl>
                                          <p:spTgt spid="463"/>
                                        </p:tgtEl>
                                      </p:cBhvr>
                                    </p:animEffect>
                                  </p:childTnLst>
                                </p:cTn>
                              </p:par>
                            </p:childTnLst>
                          </p:cTn>
                        </p:par>
                        <p:par>
                          <p:cTn id="87" fill="hold">
                            <p:stCondLst>
                              <p:cond delay="13000"/>
                            </p:stCondLst>
                            <p:childTnLst>
                              <p:par>
                                <p:cTn id="88" presetID="22" presetClass="entr" presetSubtype="2" fill="hold" nodeType="afterEffect">
                                  <p:stCondLst>
                                    <p:cond delay="0"/>
                                  </p:stCondLst>
                                  <p:childTnLst>
                                    <p:set>
                                      <p:cBhvr>
                                        <p:cTn id="89" dur="1" fill="hold">
                                          <p:stCondLst>
                                            <p:cond delay="0"/>
                                          </p:stCondLst>
                                        </p:cTn>
                                        <p:tgtEl>
                                          <p:spTgt spid="472"/>
                                        </p:tgtEl>
                                        <p:attrNameLst>
                                          <p:attrName>style.visibility</p:attrName>
                                        </p:attrNameLst>
                                      </p:cBhvr>
                                      <p:to>
                                        <p:strVal val="visible"/>
                                      </p:to>
                                    </p:set>
                                    <p:animEffect transition="in" filter="wipe(right)">
                                      <p:cBhvr>
                                        <p:cTn id="90" dur="500"/>
                                        <p:tgtEl>
                                          <p:spTgt spid="472"/>
                                        </p:tgtEl>
                                      </p:cBhvr>
                                    </p:animEffect>
                                  </p:childTnLst>
                                </p:cTn>
                              </p:par>
                            </p:childTnLst>
                          </p:cTn>
                        </p:par>
                        <p:par>
                          <p:cTn id="91" fill="hold">
                            <p:stCondLst>
                              <p:cond delay="13500"/>
                            </p:stCondLst>
                            <p:childTnLst>
                              <p:par>
                                <p:cTn id="92" presetID="22" presetClass="entr" presetSubtype="2" fill="hold" grpId="0" nodeType="afterEffect">
                                  <p:stCondLst>
                                    <p:cond delay="0"/>
                                  </p:stCondLst>
                                  <p:childTnLst>
                                    <p:set>
                                      <p:cBhvr>
                                        <p:cTn id="93" dur="1" fill="hold">
                                          <p:stCondLst>
                                            <p:cond delay="0"/>
                                          </p:stCondLst>
                                        </p:cTn>
                                        <p:tgtEl>
                                          <p:spTgt spid="417"/>
                                        </p:tgtEl>
                                        <p:attrNameLst>
                                          <p:attrName>style.visibility</p:attrName>
                                        </p:attrNameLst>
                                      </p:cBhvr>
                                      <p:to>
                                        <p:strVal val="visible"/>
                                      </p:to>
                                    </p:set>
                                    <p:animEffect transition="in" filter="wipe(right)">
                                      <p:cBhvr>
                                        <p:cTn id="94" dur="500"/>
                                        <p:tgtEl>
                                          <p:spTgt spid="417"/>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369"/>
                                        </p:tgtEl>
                                        <p:attrNameLst>
                                          <p:attrName>style.visibility</p:attrName>
                                        </p:attrNameLst>
                                      </p:cBhvr>
                                      <p:to>
                                        <p:strVal val="visible"/>
                                      </p:to>
                                    </p:set>
                                    <p:animEffect transition="in" filter="wipe(right)">
                                      <p:cBhvr>
                                        <p:cTn id="97" dur="500"/>
                                        <p:tgtEl>
                                          <p:spTgt spid="369"/>
                                        </p:tgtEl>
                                      </p:cBhvr>
                                    </p:animEffect>
                                  </p:childTnLst>
                                </p:cTn>
                              </p:par>
                            </p:childTnLst>
                          </p:cTn>
                        </p:par>
                        <p:par>
                          <p:cTn id="98" fill="hold">
                            <p:stCondLst>
                              <p:cond delay="14000"/>
                            </p:stCondLst>
                            <p:childTnLst>
                              <p:par>
                                <p:cTn id="99" presetID="22" presetClass="entr" presetSubtype="2" fill="hold" nodeType="afterEffect">
                                  <p:stCondLst>
                                    <p:cond delay="0"/>
                                  </p:stCondLst>
                                  <p:childTnLst>
                                    <p:set>
                                      <p:cBhvr>
                                        <p:cTn id="100" dur="1" fill="hold">
                                          <p:stCondLst>
                                            <p:cond delay="0"/>
                                          </p:stCondLst>
                                        </p:cTn>
                                        <p:tgtEl>
                                          <p:spTgt spid="473"/>
                                        </p:tgtEl>
                                        <p:attrNameLst>
                                          <p:attrName>style.visibility</p:attrName>
                                        </p:attrNameLst>
                                      </p:cBhvr>
                                      <p:to>
                                        <p:strVal val="visible"/>
                                      </p:to>
                                    </p:set>
                                    <p:animEffect transition="in" filter="wipe(right)">
                                      <p:cBhvr>
                                        <p:cTn id="101" dur="500"/>
                                        <p:tgtEl>
                                          <p:spTgt spid="473"/>
                                        </p:tgtEl>
                                      </p:cBhvr>
                                    </p:animEffect>
                                  </p:childTnLst>
                                </p:cTn>
                              </p:par>
                            </p:childTnLst>
                          </p:cTn>
                        </p:par>
                        <p:par>
                          <p:cTn id="102" fill="hold">
                            <p:stCondLst>
                              <p:cond delay="14500"/>
                            </p:stCondLst>
                            <p:childTnLst>
                              <p:par>
                                <p:cTn id="103" presetID="10" presetClass="exit" presetSubtype="0" fill="hold" grpId="1" nodeType="afterEffect">
                                  <p:stCondLst>
                                    <p:cond delay="0"/>
                                  </p:stCondLst>
                                  <p:childTnLst>
                                    <p:animEffect transition="out" filter="fade">
                                      <p:cBhvr>
                                        <p:cTn id="104" dur="1000"/>
                                        <p:tgtEl>
                                          <p:spTgt spid="417"/>
                                        </p:tgtEl>
                                      </p:cBhvr>
                                    </p:animEffect>
                                    <p:set>
                                      <p:cBhvr>
                                        <p:cTn id="105" dur="1" fill="hold">
                                          <p:stCondLst>
                                            <p:cond delay="999"/>
                                          </p:stCondLst>
                                        </p:cTn>
                                        <p:tgtEl>
                                          <p:spTgt spid="417"/>
                                        </p:tgtEl>
                                        <p:attrNameLst>
                                          <p:attrName>style.visibility</p:attrName>
                                        </p:attrNameLst>
                                      </p:cBhvr>
                                      <p:to>
                                        <p:strVal val="hidden"/>
                                      </p:to>
                                    </p:set>
                                  </p:childTnLst>
                                </p:cTn>
                              </p:par>
                              <p:par>
                                <p:cTn id="106" presetID="22" presetClass="entr" presetSubtype="2" fill="hold" grpId="0" nodeType="withEffect">
                                  <p:stCondLst>
                                    <p:cond delay="250"/>
                                  </p:stCondLst>
                                  <p:childTnLst>
                                    <p:set>
                                      <p:cBhvr>
                                        <p:cTn id="107" dur="1" fill="hold">
                                          <p:stCondLst>
                                            <p:cond delay="0"/>
                                          </p:stCondLst>
                                        </p:cTn>
                                        <p:tgtEl>
                                          <p:spTgt spid="368"/>
                                        </p:tgtEl>
                                        <p:attrNameLst>
                                          <p:attrName>style.visibility</p:attrName>
                                        </p:attrNameLst>
                                      </p:cBhvr>
                                      <p:to>
                                        <p:strVal val="visible"/>
                                      </p:to>
                                    </p:set>
                                    <p:animEffect transition="in" filter="wipe(right)">
                                      <p:cBhvr>
                                        <p:cTn id="108" dur="1000"/>
                                        <p:tgtEl>
                                          <p:spTgt spid="368"/>
                                        </p:tgtEl>
                                      </p:cBhvr>
                                    </p:animEffect>
                                  </p:childTnLst>
                                </p:cTn>
                              </p:par>
                              <p:par>
                                <p:cTn id="109" presetID="8" presetClass="emph" presetSubtype="0" fill="hold" grpId="1" nodeType="withEffect">
                                  <p:stCondLst>
                                    <p:cond delay="500"/>
                                  </p:stCondLst>
                                  <p:childTnLst>
                                    <p:animRot by="21600000">
                                      <p:cBhvr>
                                        <p:cTn id="110" dur="2000" fill="hold"/>
                                        <p:tgtEl>
                                          <p:spTgt spid="368"/>
                                        </p:tgtEl>
                                        <p:attrNameLst>
                                          <p:attrName>r</p:attrName>
                                        </p:attrNameLst>
                                      </p:cBhvr>
                                    </p:animRo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nodeType="clickEffect">
                                  <p:stCondLst>
                                    <p:cond delay="0"/>
                                  </p:stCondLst>
                                  <p:childTnLst>
                                    <p:set>
                                      <p:cBhvr>
                                        <p:cTn id="114" dur="1" fill="hold">
                                          <p:stCondLst>
                                            <p:cond delay="0"/>
                                          </p:stCondLst>
                                        </p:cTn>
                                        <p:tgtEl>
                                          <p:spTgt spid="474"/>
                                        </p:tgtEl>
                                        <p:attrNameLst>
                                          <p:attrName>style.visibility</p:attrName>
                                        </p:attrNameLst>
                                      </p:cBhvr>
                                      <p:to>
                                        <p:strVal val="visible"/>
                                      </p:to>
                                    </p:set>
                                    <p:animEffect transition="in" filter="wipe(up)">
                                      <p:cBhvr>
                                        <p:cTn id="115" dur="500"/>
                                        <p:tgtEl>
                                          <p:spTgt spid="474"/>
                                        </p:tgtEl>
                                      </p:cBhvr>
                                    </p:animEffect>
                                  </p:childTnLst>
                                </p:cTn>
                              </p:par>
                            </p:childTnLst>
                          </p:cTn>
                        </p:par>
                        <p:par>
                          <p:cTn id="116" fill="hold">
                            <p:stCondLst>
                              <p:cond delay="500"/>
                            </p:stCondLst>
                            <p:childTnLst>
                              <p:par>
                                <p:cTn id="117" presetID="22" presetClass="entr" presetSubtype="2" fill="hold" nodeType="afterEffect">
                                  <p:stCondLst>
                                    <p:cond delay="0"/>
                                  </p:stCondLst>
                                  <p:childTnLst>
                                    <p:set>
                                      <p:cBhvr>
                                        <p:cTn id="118" dur="1" fill="hold">
                                          <p:stCondLst>
                                            <p:cond delay="0"/>
                                          </p:stCondLst>
                                        </p:cTn>
                                        <p:tgtEl>
                                          <p:spTgt spid="424"/>
                                        </p:tgtEl>
                                        <p:attrNameLst>
                                          <p:attrName>style.visibility</p:attrName>
                                        </p:attrNameLst>
                                      </p:cBhvr>
                                      <p:to>
                                        <p:strVal val="visible"/>
                                      </p:to>
                                    </p:set>
                                    <p:animEffect transition="in" filter="wipe(right)">
                                      <p:cBhvr>
                                        <p:cTn id="119" dur="3500"/>
                                        <p:tgtEl>
                                          <p:spTgt spid="424"/>
                                        </p:tgtEl>
                                      </p:cBhvr>
                                    </p:animEffect>
                                  </p:childTnLst>
                                </p:cTn>
                              </p:par>
                              <p:par>
                                <p:cTn id="120" presetID="22" presetClass="entr" presetSubtype="1" fill="hold" nodeType="withEffect">
                                  <p:stCondLst>
                                    <p:cond delay="500"/>
                                  </p:stCondLst>
                                  <p:childTnLst>
                                    <p:set>
                                      <p:cBhvr>
                                        <p:cTn id="121" dur="1" fill="hold">
                                          <p:stCondLst>
                                            <p:cond delay="0"/>
                                          </p:stCondLst>
                                        </p:cTn>
                                        <p:tgtEl>
                                          <p:spTgt spid="421"/>
                                        </p:tgtEl>
                                        <p:attrNameLst>
                                          <p:attrName>style.visibility</p:attrName>
                                        </p:attrNameLst>
                                      </p:cBhvr>
                                      <p:to>
                                        <p:strVal val="visible"/>
                                      </p:to>
                                    </p:set>
                                    <p:animEffect transition="in" filter="wipe(up)">
                                      <p:cBhvr>
                                        <p:cTn id="122" dur="1000"/>
                                        <p:tgtEl>
                                          <p:spTgt spid="421"/>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nodeType="clickEffect">
                                  <p:stCondLst>
                                    <p:cond delay="0"/>
                                  </p:stCondLst>
                                  <p:childTnLst>
                                    <p:animMotion origin="layout" path="M 0.00156 -1.48148E-6 L 2.91667E-6 0.01181 " pathEditMode="relative" rAng="0" ptsTypes="AA">
                                      <p:cBhvr>
                                        <p:cTn id="126" dur="2000" fill="hold"/>
                                        <p:tgtEl>
                                          <p:spTgt spid="421"/>
                                        </p:tgtEl>
                                        <p:attrNameLst>
                                          <p:attrName>ppt_x</p:attrName>
                                          <p:attrName>ppt_y</p:attrName>
                                        </p:attrNameLst>
                                      </p:cBhvr>
                                      <p:rCtr x="-78" y="579"/>
                                    </p:animMotion>
                                  </p:childTnLst>
                                </p:cTn>
                              </p:par>
                            </p:childTnLst>
                          </p:cTn>
                        </p:par>
                        <p:par>
                          <p:cTn id="127" fill="hold">
                            <p:stCondLst>
                              <p:cond delay="2000"/>
                            </p:stCondLst>
                            <p:childTnLst>
                              <p:par>
                                <p:cTn id="128" presetID="22" presetClass="entr" presetSubtype="2" fill="hold" nodeType="afterEffect">
                                  <p:stCondLst>
                                    <p:cond delay="0"/>
                                  </p:stCondLst>
                                  <p:childTnLst>
                                    <p:set>
                                      <p:cBhvr>
                                        <p:cTn id="129" dur="1" fill="hold">
                                          <p:stCondLst>
                                            <p:cond delay="0"/>
                                          </p:stCondLst>
                                        </p:cTn>
                                        <p:tgtEl>
                                          <p:spTgt spid="475"/>
                                        </p:tgtEl>
                                        <p:attrNameLst>
                                          <p:attrName>style.visibility</p:attrName>
                                        </p:attrNameLst>
                                      </p:cBhvr>
                                      <p:to>
                                        <p:strVal val="visible"/>
                                      </p:to>
                                    </p:set>
                                    <p:animEffect transition="in" filter="wipe(right)">
                                      <p:cBhvr>
                                        <p:cTn id="130" dur="500"/>
                                        <p:tgtEl>
                                          <p:spTgt spid="475"/>
                                        </p:tgtEl>
                                      </p:cBhvr>
                                    </p:animEffect>
                                  </p:childTnLst>
                                </p:cTn>
                              </p:par>
                            </p:childTnLst>
                          </p:cTn>
                        </p:par>
                        <p:par>
                          <p:cTn id="131" fill="hold">
                            <p:stCondLst>
                              <p:cond delay="2500"/>
                            </p:stCondLst>
                            <p:childTnLst>
                              <p:par>
                                <p:cTn id="132" presetID="22" presetClass="entr" presetSubtype="2" fill="hold" nodeType="afterEffect">
                                  <p:stCondLst>
                                    <p:cond delay="0"/>
                                  </p:stCondLst>
                                  <p:childTnLst>
                                    <p:set>
                                      <p:cBhvr>
                                        <p:cTn id="133" dur="1" fill="hold">
                                          <p:stCondLst>
                                            <p:cond delay="0"/>
                                          </p:stCondLst>
                                        </p:cTn>
                                        <p:tgtEl>
                                          <p:spTgt spid="458"/>
                                        </p:tgtEl>
                                        <p:attrNameLst>
                                          <p:attrName>style.visibility</p:attrName>
                                        </p:attrNameLst>
                                      </p:cBhvr>
                                      <p:to>
                                        <p:strVal val="visible"/>
                                      </p:to>
                                    </p:set>
                                    <p:animEffect transition="in" filter="wipe(right)">
                                      <p:cBhvr>
                                        <p:cTn id="134" dur="1000"/>
                                        <p:tgtEl>
                                          <p:spTgt spid="458"/>
                                        </p:tgtEl>
                                      </p:cBhvr>
                                    </p:animEffect>
                                  </p:childTnLst>
                                </p:cTn>
                              </p:par>
                            </p:childTnLst>
                          </p:cTn>
                        </p:par>
                        <p:par>
                          <p:cTn id="135" fill="hold">
                            <p:stCondLst>
                              <p:cond delay="3500"/>
                            </p:stCondLst>
                            <p:childTnLst>
                              <p:par>
                                <p:cTn id="136" presetID="22" presetClass="entr" presetSubtype="2" fill="hold" nodeType="afterEffect">
                                  <p:stCondLst>
                                    <p:cond delay="0"/>
                                  </p:stCondLst>
                                  <p:childTnLst>
                                    <p:set>
                                      <p:cBhvr>
                                        <p:cTn id="137" dur="1" fill="hold">
                                          <p:stCondLst>
                                            <p:cond delay="0"/>
                                          </p:stCondLst>
                                        </p:cTn>
                                        <p:tgtEl>
                                          <p:spTgt spid="476"/>
                                        </p:tgtEl>
                                        <p:attrNameLst>
                                          <p:attrName>style.visibility</p:attrName>
                                        </p:attrNameLst>
                                      </p:cBhvr>
                                      <p:to>
                                        <p:strVal val="visible"/>
                                      </p:to>
                                    </p:set>
                                    <p:animEffect transition="in" filter="wipe(right)">
                                      <p:cBhvr>
                                        <p:cTn id="138" dur="500"/>
                                        <p:tgtEl>
                                          <p:spTgt spid="476"/>
                                        </p:tgtEl>
                                      </p:cBhvr>
                                    </p:animEffect>
                                  </p:childTnLst>
                                </p:cTn>
                              </p:par>
                            </p:childTnLst>
                          </p:cTn>
                        </p:par>
                        <p:par>
                          <p:cTn id="139" fill="hold">
                            <p:stCondLst>
                              <p:cond delay="4000"/>
                            </p:stCondLst>
                            <p:childTnLst>
                              <p:par>
                                <p:cTn id="140" presetID="42" presetClass="path" presetSubtype="0" accel="50000" decel="50000" fill="hold" nodeType="afterEffect">
                                  <p:stCondLst>
                                    <p:cond delay="0"/>
                                  </p:stCondLst>
                                  <p:childTnLst>
                                    <p:animMotion origin="layout" path="M -0.00013 0.01065 L -0.00273 0.13797 " pathEditMode="relative" rAng="0" ptsTypes="AA">
                                      <p:cBhvr>
                                        <p:cTn id="141" dur="2000" fill="hold"/>
                                        <p:tgtEl>
                                          <p:spTgt spid="463"/>
                                        </p:tgtEl>
                                        <p:attrNameLst>
                                          <p:attrName>ppt_x</p:attrName>
                                          <p:attrName>ppt_y</p:attrName>
                                        </p:attrNameLst>
                                      </p:cBhvr>
                                      <p:rCtr x="-130" y="6366"/>
                                    </p:animMotion>
                                  </p:childTnLst>
                                </p:cTn>
                              </p:par>
                            </p:childTnLst>
                          </p:cTn>
                        </p:par>
                        <p:par>
                          <p:cTn id="142" fill="hold">
                            <p:stCondLst>
                              <p:cond delay="6000"/>
                            </p:stCondLst>
                            <p:childTnLst>
                              <p:par>
                                <p:cTn id="143" presetID="10" presetClass="entr" presetSubtype="0" fill="hold" nodeType="afterEffect">
                                  <p:stCondLst>
                                    <p:cond delay="0"/>
                                  </p:stCondLst>
                                  <p:childTnLst>
                                    <p:set>
                                      <p:cBhvr>
                                        <p:cTn id="144" dur="1" fill="hold">
                                          <p:stCondLst>
                                            <p:cond delay="0"/>
                                          </p:stCondLst>
                                        </p:cTn>
                                        <p:tgtEl>
                                          <p:spTgt spid="362"/>
                                        </p:tgtEl>
                                        <p:attrNameLst>
                                          <p:attrName>style.visibility</p:attrName>
                                        </p:attrNameLst>
                                      </p:cBhvr>
                                      <p:to>
                                        <p:strVal val="visible"/>
                                      </p:to>
                                    </p:set>
                                    <p:animEffect transition="in" filter="fade">
                                      <p:cBhvr>
                                        <p:cTn id="145" dur="500"/>
                                        <p:tgtEl>
                                          <p:spTgt spid="362"/>
                                        </p:tgtEl>
                                      </p:cBhvr>
                                    </p:animEffect>
                                  </p:childTnLst>
                                </p:cTn>
                              </p:par>
                            </p:childTnLst>
                          </p:cTn>
                        </p:par>
                        <p:par>
                          <p:cTn id="146" fill="hold">
                            <p:stCondLst>
                              <p:cond delay="6500"/>
                            </p:stCondLst>
                            <p:childTnLst>
                              <p:par>
                                <p:cTn id="147" presetID="31" presetClass="exit" presetSubtype="0" fill="hold" grpId="2" nodeType="afterEffect">
                                  <p:stCondLst>
                                    <p:cond delay="0"/>
                                  </p:stCondLst>
                                  <p:childTnLst>
                                    <p:anim calcmode="lin" valueType="num">
                                      <p:cBhvr>
                                        <p:cTn id="148" dur="2000"/>
                                        <p:tgtEl>
                                          <p:spTgt spid="368"/>
                                        </p:tgtEl>
                                        <p:attrNameLst>
                                          <p:attrName>ppt_w</p:attrName>
                                        </p:attrNameLst>
                                      </p:cBhvr>
                                      <p:tavLst>
                                        <p:tav tm="0">
                                          <p:val>
                                            <p:strVal val="ppt_w"/>
                                          </p:val>
                                        </p:tav>
                                        <p:tav tm="100000">
                                          <p:val>
                                            <p:fltVal val="0"/>
                                          </p:val>
                                        </p:tav>
                                      </p:tavLst>
                                    </p:anim>
                                    <p:anim calcmode="lin" valueType="num">
                                      <p:cBhvr>
                                        <p:cTn id="149" dur="2000"/>
                                        <p:tgtEl>
                                          <p:spTgt spid="368"/>
                                        </p:tgtEl>
                                        <p:attrNameLst>
                                          <p:attrName>ppt_h</p:attrName>
                                        </p:attrNameLst>
                                      </p:cBhvr>
                                      <p:tavLst>
                                        <p:tav tm="0">
                                          <p:val>
                                            <p:strVal val="ppt_h"/>
                                          </p:val>
                                        </p:tav>
                                        <p:tav tm="100000">
                                          <p:val>
                                            <p:fltVal val="0"/>
                                          </p:val>
                                        </p:tav>
                                      </p:tavLst>
                                    </p:anim>
                                    <p:anim calcmode="lin" valueType="num">
                                      <p:cBhvr>
                                        <p:cTn id="150" dur="2000"/>
                                        <p:tgtEl>
                                          <p:spTgt spid="368"/>
                                        </p:tgtEl>
                                        <p:attrNameLst>
                                          <p:attrName>style.rotation</p:attrName>
                                        </p:attrNameLst>
                                      </p:cBhvr>
                                      <p:tavLst>
                                        <p:tav tm="0">
                                          <p:val>
                                            <p:fltVal val="0"/>
                                          </p:val>
                                        </p:tav>
                                        <p:tav tm="100000">
                                          <p:val>
                                            <p:fltVal val="90"/>
                                          </p:val>
                                        </p:tav>
                                      </p:tavLst>
                                    </p:anim>
                                    <p:animEffect transition="out" filter="fade">
                                      <p:cBhvr>
                                        <p:cTn id="151" dur="2000"/>
                                        <p:tgtEl>
                                          <p:spTgt spid="368"/>
                                        </p:tgtEl>
                                      </p:cBhvr>
                                    </p:animEffect>
                                    <p:set>
                                      <p:cBhvr>
                                        <p:cTn id="152" dur="1" fill="hold">
                                          <p:stCondLst>
                                            <p:cond delay="1999"/>
                                          </p:stCondLst>
                                        </p:cTn>
                                        <p:tgtEl>
                                          <p:spTgt spid="368"/>
                                        </p:tgtEl>
                                        <p:attrNameLst>
                                          <p:attrName>style.visibility</p:attrName>
                                        </p:attrNameLst>
                                      </p:cBhvr>
                                      <p:to>
                                        <p:strVal val="hidden"/>
                                      </p:to>
                                    </p:set>
                                  </p:childTnLst>
                                </p:cTn>
                              </p:par>
                              <p:par>
                                <p:cTn id="153" presetID="10" presetClass="entr" presetSubtype="0" fill="hold" grpId="2" nodeType="withEffect">
                                  <p:stCondLst>
                                    <p:cond delay="1000"/>
                                  </p:stCondLst>
                                  <p:childTnLst>
                                    <p:set>
                                      <p:cBhvr>
                                        <p:cTn id="154" dur="1" fill="hold">
                                          <p:stCondLst>
                                            <p:cond delay="0"/>
                                          </p:stCondLst>
                                        </p:cTn>
                                        <p:tgtEl>
                                          <p:spTgt spid="417"/>
                                        </p:tgtEl>
                                        <p:attrNameLst>
                                          <p:attrName>style.visibility</p:attrName>
                                        </p:attrNameLst>
                                      </p:cBhvr>
                                      <p:to>
                                        <p:strVal val="visible"/>
                                      </p:to>
                                    </p:set>
                                    <p:animEffect transition="in" filter="fade">
                                      <p:cBhvr>
                                        <p:cTn id="155" dur="10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0" animBg="1"/>
      <p:bldP spid="365" grpId="1" animBg="1"/>
      <p:bldP spid="366" grpId="0" animBg="1"/>
      <p:bldP spid="366" grpId="1" animBg="1"/>
      <p:bldP spid="367" grpId="0" animBg="1"/>
      <p:bldP spid="367" grpId="1" animBg="1"/>
      <p:bldP spid="368" grpId="0" animBg="1"/>
      <p:bldP spid="368" grpId="1" animBg="1"/>
      <p:bldP spid="368" grpId="2" animBg="1"/>
      <p:bldP spid="369" grpId="0"/>
      <p:bldP spid="417" grpId="0" animBg="1"/>
      <p:bldP spid="417" grpId="1" animBg="1"/>
      <p:bldP spid="417" grpId="2"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AD3756-964B-42D5-94BF-32BAC202CCEB}"/>
              </a:ext>
            </a:extLst>
          </p:cNvPr>
          <p:cNvSpPr>
            <a:spLocks noGrp="1"/>
          </p:cNvSpPr>
          <p:nvPr>
            <p:ph type="title"/>
          </p:nvPr>
        </p:nvSpPr>
        <p:spPr/>
        <p:txBody>
          <a:bodyPr>
            <a:normAutofit/>
          </a:bodyPr>
          <a:lstStyle/>
          <a:p>
            <a:r>
              <a:rPr lang="en-US" altLang="ja-JP" sz="3600" dirty="0"/>
              <a:t>Dynamic understanding of general tort law (4/4)</a:t>
            </a:r>
            <a:br>
              <a:rPr lang="en-US" altLang="ja-JP" sz="3600" dirty="0"/>
            </a:br>
            <a:r>
              <a:rPr lang="en-US" altLang="ja-JP" sz="3600" dirty="0"/>
              <a:t>Product liability</a:t>
            </a:r>
            <a:endParaRPr kumimoji="1" lang="ja-JP" altLang="en-US" sz="3600" dirty="0"/>
          </a:p>
        </p:txBody>
      </p:sp>
      <p:sp>
        <p:nvSpPr>
          <p:cNvPr id="3" name="日付プレースホルダー 2">
            <a:extLst>
              <a:ext uri="{FF2B5EF4-FFF2-40B4-BE49-F238E27FC236}">
                <a16:creationId xmlns:a16="http://schemas.microsoft.com/office/drawing/2014/main" id="{21D6D8DC-7138-42FC-8530-E0A552962254}"/>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2A57C137-5708-4020-B79B-9430C2FC471F}"/>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F5F44E4E-5F78-46FC-8426-E130EDE30755}"/>
              </a:ext>
            </a:extLst>
          </p:cNvPr>
          <p:cNvSpPr>
            <a:spLocks noGrp="1"/>
          </p:cNvSpPr>
          <p:nvPr>
            <p:ph type="sldNum" sz="quarter" idx="12"/>
          </p:nvPr>
        </p:nvSpPr>
        <p:spPr/>
        <p:txBody>
          <a:bodyPr/>
          <a:lstStyle/>
          <a:p>
            <a:fld id="{63BA93C4-2A5C-4B4B-B565-ADAA94AD8651}" type="slidenum">
              <a:rPr kumimoji="1" lang="ja-JP" altLang="en-US" smtClean="0"/>
              <a:t>62</a:t>
            </a:fld>
            <a:endParaRPr kumimoji="1" lang="ja-JP" altLang="en-US"/>
          </a:p>
        </p:txBody>
      </p:sp>
      <p:grpSp>
        <p:nvGrpSpPr>
          <p:cNvPr id="6" name="グループ化 5">
            <a:extLst>
              <a:ext uri="{FF2B5EF4-FFF2-40B4-BE49-F238E27FC236}">
                <a16:creationId xmlns:a16="http://schemas.microsoft.com/office/drawing/2014/main" id="{EB9EEC8F-596A-4A69-BD6D-D8992BE7A261}"/>
              </a:ext>
            </a:extLst>
          </p:cNvPr>
          <p:cNvGrpSpPr/>
          <p:nvPr/>
        </p:nvGrpSpPr>
        <p:grpSpPr>
          <a:xfrm>
            <a:off x="3854939" y="4896574"/>
            <a:ext cx="689258" cy="162302"/>
            <a:chOff x="2627784" y="3140968"/>
            <a:chExt cx="689258" cy="162302"/>
          </a:xfrm>
        </p:grpSpPr>
        <p:cxnSp>
          <p:nvCxnSpPr>
            <p:cNvPr id="7" name="直線コネクタ 6">
              <a:extLst>
                <a:ext uri="{FF2B5EF4-FFF2-40B4-BE49-F238E27FC236}">
                  <a16:creationId xmlns:a16="http://schemas.microsoft.com/office/drawing/2014/main" id="{05200E64-EB4C-4837-B141-C52F073D785B}"/>
                </a:ext>
              </a:extLst>
            </p:cNvPr>
            <p:cNvCxnSpPr/>
            <p:nvPr/>
          </p:nvCxnSpPr>
          <p:spPr>
            <a:xfrm>
              <a:off x="2627784" y="3295893"/>
              <a:ext cx="689258" cy="0"/>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9569329-C431-4CCB-9D8B-29C3B69ECD0F}"/>
                </a:ext>
              </a:extLst>
            </p:cNvPr>
            <p:cNvCxnSpPr/>
            <p:nvPr/>
          </p:nvCxnSpPr>
          <p:spPr>
            <a:xfrm>
              <a:off x="2972413" y="3140968"/>
              <a:ext cx="0" cy="162302"/>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grpSp>
      <p:sp>
        <p:nvSpPr>
          <p:cNvPr id="9" name="正方形/長方形 8">
            <a:extLst>
              <a:ext uri="{FF2B5EF4-FFF2-40B4-BE49-F238E27FC236}">
                <a16:creationId xmlns:a16="http://schemas.microsoft.com/office/drawing/2014/main" id="{6C88BA69-ADB5-4B5A-89B4-9AF0E7C29E71}"/>
              </a:ext>
            </a:extLst>
          </p:cNvPr>
          <p:cNvSpPr/>
          <p:nvPr/>
        </p:nvSpPr>
        <p:spPr>
          <a:xfrm rot="20909885" flipV="1">
            <a:off x="6476686" y="2163790"/>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10" name="正方形/長方形 9">
            <a:extLst>
              <a:ext uri="{FF2B5EF4-FFF2-40B4-BE49-F238E27FC236}">
                <a16:creationId xmlns:a16="http://schemas.microsoft.com/office/drawing/2014/main" id="{AB041DD0-9337-4F99-9B47-A33C6672721B}"/>
              </a:ext>
            </a:extLst>
          </p:cNvPr>
          <p:cNvSpPr/>
          <p:nvPr/>
        </p:nvSpPr>
        <p:spPr>
          <a:xfrm rot="21058706" flipV="1">
            <a:off x="4678058" y="2159028"/>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11" name="正方形/長方形 10">
            <a:extLst>
              <a:ext uri="{FF2B5EF4-FFF2-40B4-BE49-F238E27FC236}">
                <a16:creationId xmlns:a16="http://schemas.microsoft.com/office/drawing/2014/main" id="{EEE0B7AC-C307-4414-838F-6E3E6547AAD0}"/>
              </a:ext>
            </a:extLst>
          </p:cNvPr>
          <p:cNvSpPr/>
          <p:nvPr/>
        </p:nvSpPr>
        <p:spPr>
          <a:xfrm rot="20482428" flipV="1">
            <a:off x="2876703" y="2131318"/>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12" name="太陽 11">
            <a:extLst>
              <a:ext uri="{FF2B5EF4-FFF2-40B4-BE49-F238E27FC236}">
                <a16:creationId xmlns:a16="http://schemas.microsoft.com/office/drawing/2014/main" id="{05D9275A-F3E6-4C3A-B3F5-8FCD5DCE3361}"/>
              </a:ext>
            </a:extLst>
          </p:cNvPr>
          <p:cNvSpPr/>
          <p:nvPr/>
        </p:nvSpPr>
        <p:spPr>
          <a:xfrm>
            <a:off x="2375863" y="4522470"/>
            <a:ext cx="914400" cy="914400"/>
          </a:xfrm>
          <a:prstGeom prst="sun">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FFF934BE-53ED-42A7-AA88-C32FF7242C68}"/>
              </a:ext>
            </a:extLst>
          </p:cNvPr>
          <p:cNvSpPr txBox="1"/>
          <p:nvPr/>
        </p:nvSpPr>
        <p:spPr>
          <a:xfrm>
            <a:off x="2138527" y="5452960"/>
            <a:ext cx="1518364" cy="523220"/>
          </a:xfrm>
          <a:prstGeom prst="rect">
            <a:avLst/>
          </a:prstGeom>
          <a:noFill/>
        </p:spPr>
        <p:txBody>
          <a:bodyPr wrap="none" rtlCol="0">
            <a:spAutoFit/>
          </a:bodyPr>
          <a:lstStyle/>
          <a:p>
            <a:r>
              <a:rPr lang="en-US" altLang="ja-JP" sz="2800" dirty="0">
                <a:latin typeface="Times New Roman" panose="02020603050405020304" pitchFamily="18" charset="0"/>
                <a:cs typeface="Times New Roman" panose="02020603050405020304" pitchFamily="18" charset="0"/>
              </a:rPr>
              <a:t>Damages</a:t>
            </a:r>
          </a:p>
        </p:txBody>
      </p:sp>
      <p:sp>
        <p:nvSpPr>
          <p:cNvPr id="14" name="フローチャート : 結合子 15">
            <a:extLst>
              <a:ext uri="{FF2B5EF4-FFF2-40B4-BE49-F238E27FC236}">
                <a16:creationId xmlns:a16="http://schemas.microsoft.com/office/drawing/2014/main" id="{234BA1C5-37C6-4739-ADE7-23EE06515C81}"/>
              </a:ext>
            </a:extLst>
          </p:cNvPr>
          <p:cNvSpPr/>
          <p:nvPr/>
        </p:nvSpPr>
        <p:spPr>
          <a:xfrm>
            <a:off x="2804603" y="2187600"/>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15" name="フローチャート : 結合子 16">
            <a:extLst>
              <a:ext uri="{FF2B5EF4-FFF2-40B4-BE49-F238E27FC236}">
                <a16:creationId xmlns:a16="http://schemas.microsoft.com/office/drawing/2014/main" id="{D0415876-E2A3-4EDB-9BC7-BD636AB7ED55}"/>
              </a:ext>
            </a:extLst>
          </p:cNvPr>
          <p:cNvSpPr/>
          <p:nvPr/>
        </p:nvSpPr>
        <p:spPr>
          <a:xfrm>
            <a:off x="3308659" y="2187600"/>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16" name="直線コネクタ 15">
            <a:extLst>
              <a:ext uri="{FF2B5EF4-FFF2-40B4-BE49-F238E27FC236}">
                <a16:creationId xmlns:a16="http://schemas.microsoft.com/office/drawing/2014/main" id="{E5995F9E-54B1-4B8C-92C1-1BB6E412CA7C}"/>
              </a:ext>
            </a:extLst>
          </p:cNvPr>
          <p:cNvCxnSpPr>
            <a:stCxn id="18" idx="6"/>
            <a:endCxn id="14" idx="2"/>
          </p:cNvCxnSpPr>
          <p:nvPr/>
        </p:nvCxnSpPr>
        <p:spPr>
          <a:xfrm>
            <a:off x="2660587" y="2259608"/>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C4326B7-6128-4272-9504-CA1D47D9EB39}"/>
              </a:ext>
            </a:extLst>
          </p:cNvPr>
          <p:cNvCxnSpPr>
            <a:stCxn id="15" idx="6"/>
            <a:endCxn id="19" idx="2"/>
          </p:cNvCxnSpPr>
          <p:nvPr/>
        </p:nvCxnSpPr>
        <p:spPr>
          <a:xfrm>
            <a:off x="3452675" y="2259608"/>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フローチャート : 結合子 20">
            <a:extLst>
              <a:ext uri="{FF2B5EF4-FFF2-40B4-BE49-F238E27FC236}">
                <a16:creationId xmlns:a16="http://schemas.microsoft.com/office/drawing/2014/main" id="{B1988FD9-5B03-4BC5-B98E-B9FC2CA535A3}"/>
              </a:ext>
            </a:extLst>
          </p:cNvPr>
          <p:cNvSpPr/>
          <p:nvPr/>
        </p:nvSpPr>
        <p:spPr>
          <a:xfrm>
            <a:off x="2516571" y="2187600"/>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19" name="フローチャート : 結合子 21">
            <a:extLst>
              <a:ext uri="{FF2B5EF4-FFF2-40B4-BE49-F238E27FC236}">
                <a16:creationId xmlns:a16="http://schemas.microsoft.com/office/drawing/2014/main" id="{EB749224-934D-4E11-A2BB-399419B13D6F}"/>
              </a:ext>
            </a:extLst>
          </p:cNvPr>
          <p:cNvSpPr/>
          <p:nvPr/>
        </p:nvSpPr>
        <p:spPr>
          <a:xfrm>
            <a:off x="3596691" y="2187600"/>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grpSp>
        <p:nvGrpSpPr>
          <p:cNvPr id="20" name="グループ化 19">
            <a:extLst>
              <a:ext uri="{FF2B5EF4-FFF2-40B4-BE49-F238E27FC236}">
                <a16:creationId xmlns:a16="http://schemas.microsoft.com/office/drawing/2014/main" id="{E933B63B-0E72-4A62-8CFD-C0AB38A709B2}"/>
              </a:ext>
            </a:extLst>
          </p:cNvPr>
          <p:cNvGrpSpPr/>
          <p:nvPr/>
        </p:nvGrpSpPr>
        <p:grpSpPr>
          <a:xfrm>
            <a:off x="6116971" y="2187601"/>
            <a:ext cx="1697363" cy="1049010"/>
            <a:chOff x="899592" y="1844824"/>
            <a:chExt cx="1697363" cy="1049010"/>
          </a:xfrm>
        </p:grpSpPr>
        <p:sp>
          <p:nvSpPr>
            <p:cNvPr id="21" name="フローチャート : 結合子 23">
              <a:extLst>
                <a:ext uri="{FF2B5EF4-FFF2-40B4-BE49-F238E27FC236}">
                  <a16:creationId xmlns:a16="http://schemas.microsoft.com/office/drawing/2014/main" id="{B35FDCEF-86BA-4608-BE5D-C3B4675B4258}"/>
                </a:ext>
              </a:extLst>
            </p:cNvPr>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22" name="フローチャート : 結合子 24">
              <a:extLst>
                <a:ext uri="{FF2B5EF4-FFF2-40B4-BE49-F238E27FC236}">
                  <a16:creationId xmlns:a16="http://schemas.microsoft.com/office/drawing/2014/main" id="{0BA29BB4-211C-4C72-AD6A-A69747580482}"/>
                </a:ext>
              </a:extLst>
            </p:cNvPr>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23" name="直線コネクタ 22">
              <a:extLst>
                <a:ext uri="{FF2B5EF4-FFF2-40B4-BE49-F238E27FC236}">
                  <a16:creationId xmlns:a16="http://schemas.microsoft.com/office/drawing/2014/main" id="{5CAC34C4-FCD9-4647-92A5-198EB26C32C0}"/>
                </a:ext>
              </a:extLst>
            </p:cNvPr>
            <p:cNvCxnSpPr>
              <a:stCxn id="26" idx="6"/>
              <a:endCxn id="21"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49669F18-0048-4788-A363-DDB2CDF7E25A}"/>
                </a:ext>
              </a:extLst>
            </p:cNvPr>
            <p:cNvCxnSpPr>
              <a:stCxn id="22" idx="6"/>
              <a:endCxn id="27"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E19781E1-3498-48D4-8515-5211CDB78319}"/>
                </a:ext>
              </a:extLst>
            </p:cNvPr>
            <p:cNvSpPr txBox="1"/>
            <p:nvPr/>
          </p:nvSpPr>
          <p:spPr>
            <a:xfrm rot="16200000">
              <a:off x="1486589" y="1783469"/>
              <a:ext cx="615553" cy="1605178"/>
            </a:xfrm>
            <a:prstGeom prst="rect">
              <a:avLst/>
            </a:prstGeom>
            <a:noFill/>
          </p:spPr>
          <p:txBody>
            <a:bodyPr vert="eaVert" wrap="square" rtlCol="0">
              <a:spAutoFit/>
            </a:bodyPr>
            <a:lstStyle/>
            <a:p>
              <a:r>
                <a:rPr lang="en-US" altLang="ja-JP" sz="2800" dirty="0">
                  <a:latin typeface="Times New Roman" panose="02020603050405020304" pitchFamily="18" charset="0"/>
                  <a:cs typeface="Times New Roman" panose="02020603050405020304" pitchFamily="18" charset="0"/>
                </a:rPr>
                <a:t>Damage</a:t>
              </a:r>
              <a:endParaRPr lang="ja-JP" altLang="en-US" sz="2800" dirty="0">
                <a:latin typeface="Times New Roman" panose="02020603050405020304" pitchFamily="18" charset="0"/>
                <a:cs typeface="Times New Roman" panose="02020603050405020304" pitchFamily="18" charset="0"/>
              </a:endParaRPr>
            </a:p>
          </p:txBody>
        </p:sp>
        <p:sp>
          <p:nvSpPr>
            <p:cNvPr id="26" name="フローチャート : 結合子 28">
              <a:extLst>
                <a:ext uri="{FF2B5EF4-FFF2-40B4-BE49-F238E27FC236}">
                  <a16:creationId xmlns:a16="http://schemas.microsoft.com/office/drawing/2014/main" id="{BC5BDE3E-C6DA-4845-A2C4-CB5535705BD2}"/>
                </a:ext>
              </a:extLst>
            </p:cNvPr>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27" name="フローチャート : 結合子 29">
              <a:extLst>
                <a:ext uri="{FF2B5EF4-FFF2-40B4-BE49-F238E27FC236}">
                  <a16:creationId xmlns:a16="http://schemas.microsoft.com/office/drawing/2014/main" id="{A5B2E3F8-A38B-4D6E-A96E-8199EEA72E70}"/>
                </a:ext>
              </a:extLst>
            </p:cNvPr>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grpSp>
      <p:grpSp>
        <p:nvGrpSpPr>
          <p:cNvPr id="28" name="グループ化 27">
            <a:extLst>
              <a:ext uri="{FF2B5EF4-FFF2-40B4-BE49-F238E27FC236}">
                <a16:creationId xmlns:a16="http://schemas.microsoft.com/office/drawing/2014/main" id="{CCD2D853-2E76-49F1-97C4-4AD4E565CF57}"/>
              </a:ext>
            </a:extLst>
          </p:cNvPr>
          <p:cNvGrpSpPr/>
          <p:nvPr/>
        </p:nvGrpSpPr>
        <p:grpSpPr>
          <a:xfrm>
            <a:off x="4300976" y="2187600"/>
            <a:ext cx="1564815" cy="1049011"/>
            <a:chOff x="883796" y="1844824"/>
            <a:chExt cx="1564815" cy="1049011"/>
          </a:xfrm>
        </p:grpSpPr>
        <p:sp>
          <p:nvSpPr>
            <p:cNvPr id="29" name="フローチャート : 結合子 31">
              <a:extLst>
                <a:ext uri="{FF2B5EF4-FFF2-40B4-BE49-F238E27FC236}">
                  <a16:creationId xmlns:a16="http://schemas.microsoft.com/office/drawing/2014/main" id="{B2EDFB4C-95E3-40A4-9149-45FF38E74E15}"/>
                </a:ext>
              </a:extLst>
            </p:cNvPr>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30" name="フローチャート : 結合子 32">
              <a:extLst>
                <a:ext uri="{FF2B5EF4-FFF2-40B4-BE49-F238E27FC236}">
                  <a16:creationId xmlns:a16="http://schemas.microsoft.com/office/drawing/2014/main" id="{00B58656-061C-413F-B54B-2D7AC6ECDD47}"/>
                </a:ext>
              </a:extLst>
            </p:cNvPr>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31" name="直線コネクタ 30">
              <a:extLst>
                <a:ext uri="{FF2B5EF4-FFF2-40B4-BE49-F238E27FC236}">
                  <a16:creationId xmlns:a16="http://schemas.microsoft.com/office/drawing/2014/main" id="{0821F66C-894C-4358-B48B-0E5EC6C0A609}"/>
                </a:ext>
              </a:extLst>
            </p:cNvPr>
            <p:cNvCxnSpPr>
              <a:stCxn id="34" idx="6"/>
              <a:endCxn id="29"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3BB0175F-1B40-4F20-A121-AE8DA2A33F40}"/>
                </a:ext>
              </a:extLst>
            </p:cNvPr>
            <p:cNvCxnSpPr>
              <a:stCxn id="30" idx="6"/>
              <a:endCxn id="35"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498973AA-30E0-4C43-A9FF-085642E43DE3}"/>
                </a:ext>
              </a:extLst>
            </p:cNvPr>
            <p:cNvSpPr txBox="1"/>
            <p:nvPr/>
          </p:nvSpPr>
          <p:spPr>
            <a:xfrm rot="16200000">
              <a:off x="1358427" y="1803651"/>
              <a:ext cx="615553" cy="1564815"/>
            </a:xfrm>
            <a:prstGeom prst="rect">
              <a:avLst/>
            </a:prstGeom>
            <a:noFill/>
          </p:spPr>
          <p:txBody>
            <a:bodyPr vert="eaVert" wrap="square" rtlCol="0">
              <a:spAutoFit/>
            </a:bodyPr>
            <a:lstStyle/>
            <a:p>
              <a:pPr algn="ctr"/>
              <a:r>
                <a:rPr lang="en-US" altLang="ja-JP" sz="2800" dirty="0">
                  <a:latin typeface="Times New Roman" panose="02020603050405020304" pitchFamily="18" charset="0"/>
                  <a:cs typeface="Times New Roman" panose="02020603050405020304" pitchFamily="18" charset="0"/>
                </a:rPr>
                <a:t>Causality</a:t>
              </a:r>
              <a:endParaRPr lang="ja-JP" altLang="en-US" sz="2800" dirty="0">
                <a:latin typeface="Times New Roman" panose="02020603050405020304" pitchFamily="18" charset="0"/>
                <a:cs typeface="Times New Roman" panose="02020603050405020304" pitchFamily="18" charset="0"/>
              </a:endParaRPr>
            </a:p>
          </p:txBody>
        </p:sp>
        <p:sp>
          <p:nvSpPr>
            <p:cNvPr id="34" name="フローチャート : 結合子 36">
              <a:extLst>
                <a:ext uri="{FF2B5EF4-FFF2-40B4-BE49-F238E27FC236}">
                  <a16:creationId xmlns:a16="http://schemas.microsoft.com/office/drawing/2014/main" id="{4049E270-C9FC-47AB-A225-2D749CCA1ADD}"/>
                </a:ext>
              </a:extLst>
            </p:cNvPr>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35" name="フローチャート : 結合子 37">
              <a:extLst>
                <a:ext uri="{FF2B5EF4-FFF2-40B4-BE49-F238E27FC236}">
                  <a16:creationId xmlns:a16="http://schemas.microsoft.com/office/drawing/2014/main" id="{3A5A5135-8EF2-4A3E-8FEF-16297F51AF6B}"/>
                </a:ext>
              </a:extLst>
            </p:cNvPr>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grpSp>
      <p:grpSp>
        <p:nvGrpSpPr>
          <p:cNvPr id="36" name="グループ化 35">
            <a:extLst>
              <a:ext uri="{FF2B5EF4-FFF2-40B4-BE49-F238E27FC236}">
                <a16:creationId xmlns:a16="http://schemas.microsoft.com/office/drawing/2014/main" id="{6EE416F1-B9C2-4598-953C-E7E61B927EDA}"/>
              </a:ext>
            </a:extLst>
          </p:cNvPr>
          <p:cNvGrpSpPr/>
          <p:nvPr/>
        </p:nvGrpSpPr>
        <p:grpSpPr>
          <a:xfrm>
            <a:off x="8151489" y="2836598"/>
            <a:ext cx="179728" cy="654618"/>
            <a:chOff x="6634568" y="2283718"/>
            <a:chExt cx="179728" cy="654618"/>
          </a:xfrm>
        </p:grpSpPr>
        <p:cxnSp>
          <p:nvCxnSpPr>
            <p:cNvPr id="37" name="直線コネクタ 36">
              <a:extLst>
                <a:ext uri="{FF2B5EF4-FFF2-40B4-BE49-F238E27FC236}">
                  <a16:creationId xmlns:a16="http://schemas.microsoft.com/office/drawing/2014/main" id="{D6C22BD8-2B8B-4FE6-AC9F-DE086B85792B}"/>
                </a:ext>
              </a:extLst>
            </p:cNvPr>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D4F55FCD-EEF8-4CF8-BCBA-DA4B0B01A9C4}"/>
                </a:ext>
              </a:extLst>
            </p:cNvPr>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DC97775E-25FC-41B9-A0CB-8528C59B76C6}"/>
              </a:ext>
            </a:extLst>
          </p:cNvPr>
          <p:cNvGrpSpPr/>
          <p:nvPr/>
        </p:nvGrpSpPr>
        <p:grpSpPr>
          <a:xfrm>
            <a:off x="8187202" y="2538596"/>
            <a:ext cx="2510106" cy="1224136"/>
            <a:chOff x="7002270" y="1772816"/>
            <a:chExt cx="2568134" cy="1224136"/>
          </a:xfrm>
        </p:grpSpPr>
        <p:grpSp>
          <p:nvGrpSpPr>
            <p:cNvPr id="40" name="グループ化 39">
              <a:extLst>
                <a:ext uri="{FF2B5EF4-FFF2-40B4-BE49-F238E27FC236}">
                  <a16:creationId xmlns:a16="http://schemas.microsoft.com/office/drawing/2014/main" id="{9DBB4840-7295-4018-A2AD-84E2130688C9}"/>
                </a:ext>
              </a:extLst>
            </p:cNvPr>
            <p:cNvGrpSpPr/>
            <p:nvPr/>
          </p:nvGrpSpPr>
          <p:grpSpPr>
            <a:xfrm rot="5400000">
              <a:off x="6462210" y="2312876"/>
              <a:ext cx="1224136" cy="144016"/>
              <a:chOff x="3059832" y="4005064"/>
              <a:chExt cx="1224136" cy="144016"/>
            </a:xfrm>
          </p:grpSpPr>
          <p:sp>
            <p:nvSpPr>
              <p:cNvPr id="42" name="フローチャート : 結合子 44">
                <a:extLst>
                  <a:ext uri="{FF2B5EF4-FFF2-40B4-BE49-F238E27FC236}">
                    <a16:creationId xmlns:a16="http://schemas.microsoft.com/office/drawing/2014/main" id="{F1BE95A6-7FEA-49C7-99B9-1C7CBDA58D73}"/>
                  </a:ext>
                </a:extLst>
              </p:cNvPr>
              <p:cNvSpPr/>
              <p:nvPr/>
            </p:nvSpPr>
            <p:spPr>
              <a:xfrm>
                <a:off x="3347864"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43" name="フローチャート : 結合子 45">
                <a:extLst>
                  <a:ext uri="{FF2B5EF4-FFF2-40B4-BE49-F238E27FC236}">
                    <a16:creationId xmlns:a16="http://schemas.microsoft.com/office/drawing/2014/main" id="{166C9681-AED0-4FC0-8B88-95613AEC242B}"/>
                  </a:ext>
                </a:extLst>
              </p:cNvPr>
              <p:cNvSpPr/>
              <p:nvPr/>
            </p:nvSpPr>
            <p:spPr>
              <a:xfrm>
                <a:off x="3851920"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44" name="直線コネクタ 43">
                <a:extLst>
                  <a:ext uri="{FF2B5EF4-FFF2-40B4-BE49-F238E27FC236}">
                    <a16:creationId xmlns:a16="http://schemas.microsoft.com/office/drawing/2014/main" id="{8B43886E-5C6A-4440-99CB-974AB508B831}"/>
                  </a:ext>
                </a:extLst>
              </p:cNvPr>
              <p:cNvCxnSpPr>
                <a:stCxn id="46" idx="6"/>
                <a:endCxn id="42" idx="2"/>
              </p:cNvCxnSpPr>
              <p:nvPr/>
            </p:nvCxnSpPr>
            <p:spPr>
              <a:xfrm>
                <a:off x="3203848"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0029FAD4-520C-4048-BE2A-C553B839ACCC}"/>
                  </a:ext>
                </a:extLst>
              </p:cNvPr>
              <p:cNvCxnSpPr>
                <a:stCxn id="43" idx="6"/>
                <a:endCxn id="47" idx="2"/>
              </p:cNvCxnSpPr>
              <p:nvPr/>
            </p:nvCxnSpPr>
            <p:spPr>
              <a:xfrm>
                <a:off x="3995936"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6" name="フローチャート : 結合子 48">
                <a:extLst>
                  <a:ext uri="{FF2B5EF4-FFF2-40B4-BE49-F238E27FC236}">
                    <a16:creationId xmlns:a16="http://schemas.microsoft.com/office/drawing/2014/main" id="{32ADCF2D-30EF-4950-907C-0A4C339362E9}"/>
                  </a:ext>
                </a:extLst>
              </p:cNvPr>
              <p:cNvSpPr/>
              <p:nvPr/>
            </p:nvSpPr>
            <p:spPr>
              <a:xfrm>
                <a:off x="305983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47" name="フローチャート : 結合子 49">
                <a:extLst>
                  <a:ext uri="{FF2B5EF4-FFF2-40B4-BE49-F238E27FC236}">
                    <a16:creationId xmlns:a16="http://schemas.microsoft.com/office/drawing/2014/main" id="{E68B743F-CD71-42A1-A203-CF887F3BD8D5}"/>
                  </a:ext>
                </a:extLst>
              </p:cNvPr>
              <p:cNvSpPr/>
              <p:nvPr/>
            </p:nvSpPr>
            <p:spPr>
              <a:xfrm>
                <a:off x="413995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grpSp>
        <p:sp>
          <p:nvSpPr>
            <p:cNvPr id="41" name="テキスト ボックス 40">
              <a:extLst>
                <a:ext uri="{FF2B5EF4-FFF2-40B4-BE49-F238E27FC236}">
                  <a16:creationId xmlns:a16="http://schemas.microsoft.com/office/drawing/2014/main" id="{14DE6725-1B75-454D-BF21-DA4E06F3E161}"/>
                </a:ext>
              </a:extLst>
            </p:cNvPr>
            <p:cNvSpPr txBox="1"/>
            <p:nvPr/>
          </p:nvSpPr>
          <p:spPr>
            <a:xfrm>
              <a:off x="7209116" y="2164799"/>
              <a:ext cx="2361288" cy="523220"/>
            </a:xfrm>
            <a:prstGeom prst="rect">
              <a:avLst/>
            </a:prstGeom>
            <a:noFill/>
          </p:spPr>
          <p:txBody>
            <a:bodyPr wrap="square" rtlCol="0">
              <a:spAutoFit/>
            </a:bodyPr>
            <a:lstStyle/>
            <a:p>
              <a:r>
                <a:rPr lang="en-US" altLang="ja-JP" sz="2800" dirty="0">
                  <a:latin typeface="Times New Roman" panose="02020603050405020304" pitchFamily="18" charset="0"/>
                  <a:cs typeface="Times New Roman" panose="02020603050405020304" pitchFamily="18" charset="0"/>
                </a:rPr>
                <a:t>Legal capacity</a:t>
              </a:r>
              <a:endParaRPr lang="ja-JP" altLang="en-US" sz="2800" dirty="0">
                <a:latin typeface="Times New Roman" panose="02020603050405020304" pitchFamily="18" charset="0"/>
                <a:cs typeface="Times New Roman" panose="02020603050405020304" pitchFamily="18" charset="0"/>
              </a:endParaRPr>
            </a:p>
          </p:txBody>
        </p:sp>
      </p:grpSp>
      <p:grpSp>
        <p:nvGrpSpPr>
          <p:cNvPr id="48" name="グループ化 47">
            <a:extLst>
              <a:ext uri="{FF2B5EF4-FFF2-40B4-BE49-F238E27FC236}">
                <a16:creationId xmlns:a16="http://schemas.microsoft.com/office/drawing/2014/main" id="{1CE30E7F-0A17-4C99-BA43-E7BB00C74111}"/>
              </a:ext>
            </a:extLst>
          </p:cNvPr>
          <p:cNvGrpSpPr/>
          <p:nvPr/>
        </p:nvGrpSpPr>
        <p:grpSpPr>
          <a:xfrm>
            <a:off x="8169491" y="3913594"/>
            <a:ext cx="179728" cy="654618"/>
            <a:chOff x="6634568" y="2283718"/>
            <a:chExt cx="179728" cy="654618"/>
          </a:xfrm>
        </p:grpSpPr>
        <p:cxnSp>
          <p:nvCxnSpPr>
            <p:cNvPr id="49" name="直線コネクタ 48">
              <a:extLst>
                <a:ext uri="{FF2B5EF4-FFF2-40B4-BE49-F238E27FC236}">
                  <a16:creationId xmlns:a16="http://schemas.microsoft.com/office/drawing/2014/main" id="{D267955A-C909-4E27-B4BA-6383E71FBE48}"/>
                </a:ext>
              </a:extLst>
            </p:cNvPr>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CFE3BA39-68EC-4389-9250-01536D5535D6}"/>
                </a:ext>
              </a:extLst>
            </p:cNvPr>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1" name="フローチャート : 結合子 56">
            <a:extLst>
              <a:ext uri="{FF2B5EF4-FFF2-40B4-BE49-F238E27FC236}">
                <a16:creationId xmlns:a16="http://schemas.microsoft.com/office/drawing/2014/main" id="{651A4871-94CB-4124-9FE0-901E18CC5880}"/>
              </a:ext>
            </a:extLst>
          </p:cNvPr>
          <p:cNvSpPr/>
          <p:nvPr/>
        </p:nvSpPr>
        <p:spPr>
          <a:xfrm rot="5400000">
            <a:off x="8190213" y="3906748"/>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52" name="フローチャート : 結合子 57">
            <a:extLst>
              <a:ext uri="{FF2B5EF4-FFF2-40B4-BE49-F238E27FC236}">
                <a16:creationId xmlns:a16="http://schemas.microsoft.com/office/drawing/2014/main" id="{ADD5AF3B-A639-47D9-AEDD-BD3661D30272}"/>
              </a:ext>
            </a:extLst>
          </p:cNvPr>
          <p:cNvSpPr/>
          <p:nvPr/>
        </p:nvSpPr>
        <p:spPr>
          <a:xfrm rot="5400000">
            <a:off x="8187201" y="441080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53" name="直線コネクタ 52">
            <a:extLst>
              <a:ext uri="{FF2B5EF4-FFF2-40B4-BE49-F238E27FC236}">
                <a16:creationId xmlns:a16="http://schemas.microsoft.com/office/drawing/2014/main" id="{64656C50-DD41-42CC-A998-D7CF74062689}"/>
              </a:ext>
            </a:extLst>
          </p:cNvPr>
          <p:cNvCxnSpPr>
            <a:stCxn id="47" idx="6"/>
            <a:endCxn id="51" idx="2"/>
          </p:cNvCxnSpPr>
          <p:nvPr/>
        </p:nvCxnSpPr>
        <p:spPr>
          <a:xfrm>
            <a:off x="8257583" y="3762732"/>
            <a:ext cx="4638" cy="144016"/>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1DA83CD2-A365-42FB-BB59-1ADFB4D639B1}"/>
              </a:ext>
            </a:extLst>
          </p:cNvPr>
          <p:cNvCxnSpPr>
            <a:stCxn id="52" idx="6"/>
            <a:endCxn id="55" idx="2"/>
          </p:cNvCxnSpPr>
          <p:nvPr/>
        </p:nvCxnSpPr>
        <p:spPr>
          <a:xfrm rot="5400000">
            <a:off x="8187201" y="4626828"/>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5" name="フローチャート : 結合子 60">
            <a:extLst>
              <a:ext uri="{FF2B5EF4-FFF2-40B4-BE49-F238E27FC236}">
                <a16:creationId xmlns:a16="http://schemas.microsoft.com/office/drawing/2014/main" id="{EFE1DC6A-2E99-4BDB-8E53-CCBECB59236E}"/>
              </a:ext>
            </a:extLst>
          </p:cNvPr>
          <p:cNvSpPr/>
          <p:nvPr/>
        </p:nvSpPr>
        <p:spPr>
          <a:xfrm rot="5400000">
            <a:off x="8187201" y="4698836"/>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098F0705-80E8-498A-A003-D8B870C30195}"/>
              </a:ext>
            </a:extLst>
          </p:cNvPr>
          <p:cNvSpPr txBox="1"/>
          <p:nvPr/>
        </p:nvSpPr>
        <p:spPr>
          <a:xfrm>
            <a:off x="8389374" y="3990002"/>
            <a:ext cx="2599174" cy="523220"/>
          </a:xfrm>
          <a:prstGeom prst="rect">
            <a:avLst/>
          </a:prstGeom>
          <a:noFill/>
        </p:spPr>
        <p:txBody>
          <a:bodyPr wrap="square" rtlCol="0">
            <a:spAutoFit/>
          </a:bodyPr>
          <a:lstStyle/>
          <a:p>
            <a:r>
              <a:rPr lang="en-US" altLang="ja-JP" sz="2800" dirty="0">
                <a:latin typeface="Times New Roman" panose="02020603050405020304" pitchFamily="18" charset="0"/>
                <a:cs typeface="Times New Roman" panose="02020603050405020304" pitchFamily="18" charset="0"/>
              </a:rPr>
              <a:t>Self-defense etc.</a:t>
            </a:r>
            <a:endParaRPr lang="ja-JP" altLang="en-US" sz="2800" dirty="0">
              <a:latin typeface="Times New Roman" panose="02020603050405020304" pitchFamily="18" charset="0"/>
              <a:cs typeface="Times New Roman" panose="02020603050405020304" pitchFamily="18" charset="0"/>
            </a:endParaRPr>
          </a:p>
        </p:txBody>
      </p:sp>
      <p:sp>
        <p:nvSpPr>
          <p:cNvPr id="57" name="太陽 56">
            <a:extLst>
              <a:ext uri="{FF2B5EF4-FFF2-40B4-BE49-F238E27FC236}">
                <a16:creationId xmlns:a16="http://schemas.microsoft.com/office/drawing/2014/main" id="{B1283B9E-64B3-449C-BC7B-3C400E2F6AEC}"/>
              </a:ext>
            </a:extLst>
          </p:cNvPr>
          <p:cNvSpPr/>
          <p:nvPr/>
        </p:nvSpPr>
        <p:spPr>
          <a:xfrm>
            <a:off x="2372555" y="4530515"/>
            <a:ext cx="914400" cy="914400"/>
          </a:xfrm>
          <a:prstGeom prst="sun">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latin typeface="Times New Roman" panose="02020603050405020304" pitchFamily="18" charset="0"/>
              <a:cs typeface="Times New Roman" panose="02020603050405020304" pitchFamily="18" charset="0"/>
            </a:endParaRPr>
          </a:p>
        </p:txBody>
      </p:sp>
      <p:grpSp>
        <p:nvGrpSpPr>
          <p:cNvPr id="58" name="グループ化 57">
            <a:extLst>
              <a:ext uri="{FF2B5EF4-FFF2-40B4-BE49-F238E27FC236}">
                <a16:creationId xmlns:a16="http://schemas.microsoft.com/office/drawing/2014/main" id="{A7CFDD72-C9EF-43A8-8634-84EEB04EC0AB}"/>
              </a:ext>
            </a:extLst>
          </p:cNvPr>
          <p:cNvGrpSpPr/>
          <p:nvPr/>
        </p:nvGrpSpPr>
        <p:grpSpPr>
          <a:xfrm>
            <a:off x="4388779" y="4547622"/>
            <a:ext cx="2389652" cy="1413801"/>
            <a:chOff x="3347864" y="4050372"/>
            <a:chExt cx="2389652" cy="1413801"/>
          </a:xfrm>
        </p:grpSpPr>
        <p:sp>
          <p:nvSpPr>
            <p:cNvPr id="59" name="テキスト ボックス 58">
              <a:extLst>
                <a:ext uri="{FF2B5EF4-FFF2-40B4-BE49-F238E27FC236}">
                  <a16:creationId xmlns:a16="http://schemas.microsoft.com/office/drawing/2014/main" id="{5814E8A7-4F6C-4016-B6C6-474CE8623012}"/>
                </a:ext>
              </a:extLst>
            </p:cNvPr>
            <p:cNvSpPr txBox="1"/>
            <p:nvPr/>
          </p:nvSpPr>
          <p:spPr>
            <a:xfrm>
              <a:off x="3347864" y="4510066"/>
              <a:ext cx="2389652" cy="954107"/>
            </a:xfrm>
            <a:prstGeom prst="rect">
              <a:avLst/>
            </a:prstGeom>
            <a:noFill/>
            <a:ln>
              <a:noFill/>
            </a:ln>
          </p:spPr>
          <p:txBody>
            <a:bodyPr wrap="square" rtlCol="0">
              <a:spAutoFit/>
            </a:bodyPr>
            <a:lstStyle/>
            <a:p>
              <a:pPr algn="ctr"/>
              <a:r>
                <a:rPr lang="en-US" altLang="ja-JP" sz="2800" dirty="0">
                  <a:latin typeface="Times New Roman" panose="02020603050405020304" pitchFamily="18" charset="0"/>
                  <a:cs typeface="Times New Roman" panose="02020603050405020304" pitchFamily="18" charset="0"/>
                </a:rPr>
                <a:t>Comparative negligence</a:t>
              </a:r>
            </a:p>
          </p:txBody>
        </p:sp>
        <p:sp>
          <p:nvSpPr>
            <p:cNvPr id="60" name="稲妻 59">
              <a:extLst>
                <a:ext uri="{FF2B5EF4-FFF2-40B4-BE49-F238E27FC236}">
                  <a16:creationId xmlns:a16="http://schemas.microsoft.com/office/drawing/2014/main" id="{B0393806-E494-40F5-9383-B1B12A421291}"/>
                </a:ext>
              </a:extLst>
            </p:cNvPr>
            <p:cNvSpPr/>
            <p:nvPr/>
          </p:nvSpPr>
          <p:spPr>
            <a:xfrm rot="18944648">
              <a:off x="4044340" y="4050372"/>
              <a:ext cx="914400" cy="914400"/>
            </a:xfrm>
            <a:prstGeom prst="lightningBolt">
              <a:avLst/>
            </a:prstGeom>
            <a:solidFill>
              <a:schemeClr val="tx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latin typeface="Times New Roman" panose="02020603050405020304" pitchFamily="18" charset="0"/>
                <a:cs typeface="Times New Roman" panose="02020603050405020304" pitchFamily="18" charset="0"/>
              </a:endParaRPr>
            </a:p>
          </p:txBody>
        </p:sp>
      </p:grpSp>
      <p:grpSp>
        <p:nvGrpSpPr>
          <p:cNvPr id="61" name="グループ化 60">
            <a:extLst>
              <a:ext uri="{FF2B5EF4-FFF2-40B4-BE49-F238E27FC236}">
                <a16:creationId xmlns:a16="http://schemas.microsoft.com/office/drawing/2014/main" id="{B06B71D8-3531-46D9-B00A-CCEE281050D7}"/>
              </a:ext>
            </a:extLst>
          </p:cNvPr>
          <p:cNvGrpSpPr/>
          <p:nvPr/>
        </p:nvGrpSpPr>
        <p:grpSpPr>
          <a:xfrm>
            <a:off x="3596691" y="4907662"/>
            <a:ext cx="1224136" cy="144016"/>
            <a:chOff x="4716016" y="3717032"/>
            <a:chExt cx="1224136" cy="144016"/>
          </a:xfrm>
        </p:grpSpPr>
        <p:sp>
          <p:nvSpPr>
            <p:cNvPr id="62" name="フローチャート : 結合子 66">
              <a:extLst>
                <a:ext uri="{FF2B5EF4-FFF2-40B4-BE49-F238E27FC236}">
                  <a16:creationId xmlns:a16="http://schemas.microsoft.com/office/drawing/2014/main" id="{70DE8C9E-994B-4A94-BD5D-F781366F6C3B}"/>
                </a:ext>
              </a:extLst>
            </p:cNvPr>
            <p:cNvSpPr/>
            <p:nvPr/>
          </p:nvSpPr>
          <p:spPr>
            <a:xfrm>
              <a:off x="5004048"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63" name="フローチャート : 結合子 67">
              <a:extLst>
                <a:ext uri="{FF2B5EF4-FFF2-40B4-BE49-F238E27FC236}">
                  <a16:creationId xmlns:a16="http://schemas.microsoft.com/office/drawing/2014/main" id="{C1867322-4FE4-467C-B882-2BDF182798A1}"/>
                </a:ext>
              </a:extLst>
            </p:cNvPr>
            <p:cNvSpPr/>
            <p:nvPr/>
          </p:nvSpPr>
          <p:spPr>
            <a:xfrm>
              <a:off x="5508104"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64" name="直線コネクタ 63">
              <a:extLst>
                <a:ext uri="{FF2B5EF4-FFF2-40B4-BE49-F238E27FC236}">
                  <a16:creationId xmlns:a16="http://schemas.microsoft.com/office/drawing/2014/main" id="{A81C4689-8940-4CF3-8606-D0D2ED842714}"/>
                </a:ext>
              </a:extLst>
            </p:cNvPr>
            <p:cNvCxnSpPr>
              <a:stCxn id="66" idx="6"/>
              <a:endCxn id="62" idx="2"/>
            </p:cNvCxnSpPr>
            <p:nvPr/>
          </p:nvCxnSpPr>
          <p:spPr>
            <a:xfrm>
              <a:off x="4860032"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A7D47FA7-14BD-4AF8-B7D3-D815842D1137}"/>
                </a:ext>
              </a:extLst>
            </p:cNvPr>
            <p:cNvCxnSpPr>
              <a:stCxn id="63" idx="6"/>
              <a:endCxn id="67" idx="2"/>
            </p:cNvCxnSpPr>
            <p:nvPr/>
          </p:nvCxnSpPr>
          <p:spPr>
            <a:xfrm>
              <a:off x="5652120"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6" name="フローチャート : 結合子 70">
              <a:extLst>
                <a:ext uri="{FF2B5EF4-FFF2-40B4-BE49-F238E27FC236}">
                  <a16:creationId xmlns:a16="http://schemas.microsoft.com/office/drawing/2014/main" id="{D4949F9C-8293-4EC1-B7AF-80EFE69BE11F}"/>
                </a:ext>
              </a:extLst>
            </p:cNvPr>
            <p:cNvSpPr/>
            <p:nvPr/>
          </p:nvSpPr>
          <p:spPr>
            <a:xfrm>
              <a:off x="471601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67" name="フローチャート : 結合子 71">
              <a:extLst>
                <a:ext uri="{FF2B5EF4-FFF2-40B4-BE49-F238E27FC236}">
                  <a16:creationId xmlns:a16="http://schemas.microsoft.com/office/drawing/2014/main" id="{B4D962C5-CD77-4C47-AB09-05B9A93E6FE4}"/>
                </a:ext>
              </a:extLst>
            </p:cNvPr>
            <p:cNvSpPr/>
            <p:nvPr/>
          </p:nvSpPr>
          <p:spPr>
            <a:xfrm>
              <a:off x="579613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grpSp>
      <p:grpSp>
        <p:nvGrpSpPr>
          <p:cNvPr id="68" name="グループ化 67">
            <a:extLst>
              <a:ext uri="{FF2B5EF4-FFF2-40B4-BE49-F238E27FC236}">
                <a16:creationId xmlns:a16="http://schemas.microsoft.com/office/drawing/2014/main" id="{4606F88A-6650-4EA9-AE1E-A5AD1AD3AF33}"/>
              </a:ext>
            </a:extLst>
          </p:cNvPr>
          <p:cNvGrpSpPr/>
          <p:nvPr/>
        </p:nvGrpSpPr>
        <p:grpSpPr>
          <a:xfrm>
            <a:off x="3853811" y="4895812"/>
            <a:ext cx="689258" cy="162302"/>
            <a:chOff x="2627784" y="3140968"/>
            <a:chExt cx="689258" cy="162302"/>
          </a:xfrm>
        </p:grpSpPr>
        <p:cxnSp>
          <p:nvCxnSpPr>
            <p:cNvPr id="69" name="直線コネクタ 68">
              <a:extLst>
                <a:ext uri="{FF2B5EF4-FFF2-40B4-BE49-F238E27FC236}">
                  <a16:creationId xmlns:a16="http://schemas.microsoft.com/office/drawing/2014/main" id="{A7BDE90F-F823-4C84-A2BB-6F4D956861A5}"/>
                </a:ext>
              </a:extLst>
            </p:cNvPr>
            <p:cNvCxnSpPr/>
            <p:nvPr/>
          </p:nvCxnSpPr>
          <p:spPr>
            <a:xfrm>
              <a:off x="2627784" y="3298274"/>
              <a:ext cx="68925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A4018D19-6ED9-4D4D-8E49-80CA85B22602}"/>
                </a:ext>
              </a:extLst>
            </p:cNvPr>
            <p:cNvCxnSpPr/>
            <p:nvPr/>
          </p:nvCxnSpPr>
          <p:spPr>
            <a:xfrm>
              <a:off x="2973497" y="3140968"/>
              <a:ext cx="0" cy="162302"/>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71" name="カギ線コネクタ 70">
            <a:extLst>
              <a:ext uri="{FF2B5EF4-FFF2-40B4-BE49-F238E27FC236}">
                <a16:creationId xmlns:a16="http://schemas.microsoft.com/office/drawing/2014/main" id="{C2020F7C-8726-4648-86DF-D79F0902AA71}"/>
              </a:ext>
            </a:extLst>
          </p:cNvPr>
          <p:cNvCxnSpPr/>
          <p:nvPr/>
        </p:nvCxnSpPr>
        <p:spPr>
          <a:xfrm rot="5400000" flipH="1" flipV="1">
            <a:off x="1355872" y="2916251"/>
            <a:ext cx="1863164" cy="549878"/>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F4A7A9DC-30EA-43DA-9B36-A2360CB2F242}"/>
              </a:ext>
            </a:extLst>
          </p:cNvPr>
          <p:cNvCxnSpPr>
            <a:stCxn id="19" idx="6"/>
            <a:endCxn id="34" idx="2"/>
          </p:cNvCxnSpPr>
          <p:nvPr/>
        </p:nvCxnSpPr>
        <p:spPr>
          <a:xfrm>
            <a:off x="3740707" y="2259608"/>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013CE472-1D0F-4624-A861-EBF9F1AD436A}"/>
              </a:ext>
            </a:extLst>
          </p:cNvPr>
          <p:cNvCxnSpPr>
            <a:stCxn id="35" idx="6"/>
            <a:endCxn id="26" idx="2"/>
          </p:cNvCxnSpPr>
          <p:nvPr/>
        </p:nvCxnSpPr>
        <p:spPr>
          <a:xfrm>
            <a:off x="5540907" y="2259608"/>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4" name="カギ線コネクタ 73">
            <a:extLst>
              <a:ext uri="{FF2B5EF4-FFF2-40B4-BE49-F238E27FC236}">
                <a16:creationId xmlns:a16="http://schemas.microsoft.com/office/drawing/2014/main" id="{87F6CD0A-6D33-4504-AC2C-81525717268D}"/>
              </a:ext>
            </a:extLst>
          </p:cNvPr>
          <p:cNvCxnSpPr>
            <a:stCxn id="27" idx="6"/>
            <a:endCxn id="46" idx="2"/>
          </p:cNvCxnSpPr>
          <p:nvPr/>
        </p:nvCxnSpPr>
        <p:spPr>
          <a:xfrm>
            <a:off x="7341107" y="2259609"/>
            <a:ext cx="916476" cy="278987"/>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5" name="カギ線コネクタ 74">
            <a:extLst>
              <a:ext uri="{FF2B5EF4-FFF2-40B4-BE49-F238E27FC236}">
                <a16:creationId xmlns:a16="http://schemas.microsoft.com/office/drawing/2014/main" id="{D7BCEDAF-F149-417F-8D11-C2C53A9D1488}"/>
              </a:ext>
            </a:extLst>
          </p:cNvPr>
          <p:cNvCxnSpPr>
            <a:stCxn id="55" idx="6"/>
            <a:endCxn id="60" idx="4"/>
          </p:cNvCxnSpPr>
          <p:nvPr/>
        </p:nvCxnSpPr>
        <p:spPr>
          <a:xfrm rot="5400000">
            <a:off x="7138912" y="3892920"/>
            <a:ext cx="170367" cy="2070230"/>
          </a:xfrm>
          <a:prstGeom prst="bentConnector3">
            <a:avLst>
              <a:gd name="adj1" fmla="val 96545"/>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83310A0E-7833-41F2-865C-03F299969378}"/>
              </a:ext>
            </a:extLst>
          </p:cNvPr>
          <p:cNvCxnSpPr>
            <a:endCxn id="67" idx="6"/>
          </p:cNvCxnSpPr>
          <p:nvPr/>
        </p:nvCxnSpPr>
        <p:spPr>
          <a:xfrm flipH="1">
            <a:off x="4820827" y="4976790"/>
            <a:ext cx="216024" cy="288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DE9A44A2-082B-4418-8714-3D15B1BCC792}"/>
              </a:ext>
            </a:extLst>
          </p:cNvPr>
          <p:cNvCxnSpPr>
            <a:stCxn id="66" idx="2"/>
            <a:endCxn id="12" idx="3"/>
          </p:cNvCxnSpPr>
          <p:nvPr/>
        </p:nvCxnSpPr>
        <p:spPr>
          <a:xfrm flipH="1">
            <a:off x="3290263" y="4979670"/>
            <a:ext cx="306428" cy="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カギ線コネクタ 77">
            <a:extLst>
              <a:ext uri="{FF2B5EF4-FFF2-40B4-BE49-F238E27FC236}">
                <a16:creationId xmlns:a16="http://schemas.microsoft.com/office/drawing/2014/main" id="{6A82B754-10D5-4F33-9995-435DC225C06C}"/>
              </a:ext>
            </a:extLst>
          </p:cNvPr>
          <p:cNvCxnSpPr>
            <a:stCxn id="12" idx="1"/>
          </p:cNvCxnSpPr>
          <p:nvPr/>
        </p:nvCxnSpPr>
        <p:spPr>
          <a:xfrm rot="10800000">
            <a:off x="1966693" y="4254594"/>
            <a:ext cx="409170" cy="725076"/>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nvGrpSpPr>
          <p:cNvPr id="79" name="グループ化 78">
            <a:extLst>
              <a:ext uri="{FF2B5EF4-FFF2-40B4-BE49-F238E27FC236}">
                <a16:creationId xmlns:a16="http://schemas.microsoft.com/office/drawing/2014/main" id="{3B8C2736-8EB1-43CF-9F7E-6F0919A6E510}"/>
              </a:ext>
            </a:extLst>
          </p:cNvPr>
          <p:cNvGrpSpPr/>
          <p:nvPr/>
        </p:nvGrpSpPr>
        <p:grpSpPr>
          <a:xfrm flipV="1">
            <a:off x="1684291" y="4122772"/>
            <a:ext cx="576064" cy="144016"/>
            <a:chOff x="1043608" y="3284984"/>
            <a:chExt cx="576064" cy="144016"/>
          </a:xfrm>
        </p:grpSpPr>
        <p:cxnSp>
          <p:nvCxnSpPr>
            <p:cNvPr id="80" name="直線コネクタ 79">
              <a:extLst>
                <a:ext uri="{FF2B5EF4-FFF2-40B4-BE49-F238E27FC236}">
                  <a16:creationId xmlns:a16="http://schemas.microsoft.com/office/drawing/2014/main" id="{CE6C69A7-63C3-4447-999F-CF7F87024D3B}"/>
                </a:ext>
              </a:extLst>
            </p:cNvPr>
            <p:cNvCxnSpPr/>
            <p:nvPr/>
          </p:nvCxnSpPr>
          <p:spPr>
            <a:xfrm>
              <a:off x="1043608" y="3429000"/>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C7F28C4B-E754-455E-8237-6359A5E8CDAC}"/>
                </a:ext>
              </a:extLst>
            </p:cNvPr>
            <p:cNvCxnSpPr/>
            <p:nvPr/>
          </p:nvCxnSpPr>
          <p:spPr>
            <a:xfrm>
              <a:off x="1187624" y="3284984"/>
              <a:ext cx="28803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 name="グループ化 81">
            <a:extLst>
              <a:ext uri="{FF2B5EF4-FFF2-40B4-BE49-F238E27FC236}">
                <a16:creationId xmlns:a16="http://schemas.microsoft.com/office/drawing/2014/main" id="{C45ECEF8-7940-4278-8659-373541F44B3D}"/>
              </a:ext>
            </a:extLst>
          </p:cNvPr>
          <p:cNvGrpSpPr/>
          <p:nvPr/>
        </p:nvGrpSpPr>
        <p:grpSpPr>
          <a:xfrm rot="16200000">
            <a:off x="3036970" y="3278460"/>
            <a:ext cx="179728" cy="654618"/>
            <a:chOff x="6634568" y="2283718"/>
            <a:chExt cx="179728" cy="654618"/>
          </a:xfrm>
        </p:grpSpPr>
        <p:cxnSp>
          <p:nvCxnSpPr>
            <p:cNvPr id="83" name="直線コネクタ 82">
              <a:extLst>
                <a:ext uri="{FF2B5EF4-FFF2-40B4-BE49-F238E27FC236}">
                  <a16:creationId xmlns:a16="http://schemas.microsoft.com/office/drawing/2014/main" id="{C4EA00F6-942D-466C-B98C-4306582EFF85}"/>
                </a:ext>
              </a:extLst>
            </p:cNvPr>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F4A44B24-2EF8-4E26-A9C6-6D629D7FB579}"/>
                </a:ext>
              </a:extLst>
            </p:cNvPr>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85" name="直線コネクタ 84">
            <a:extLst>
              <a:ext uri="{FF2B5EF4-FFF2-40B4-BE49-F238E27FC236}">
                <a16:creationId xmlns:a16="http://schemas.microsoft.com/office/drawing/2014/main" id="{5CFBD9DD-C698-4C5E-91FD-1BF4E4FD5E53}"/>
              </a:ext>
            </a:extLst>
          </p:cNvPr>
          <p:cNvCxnSpPr/>
          <p:nvPr/>
        </p:nvCxnSpPr>
        <p:spPr>
          <a:xfrm flipH="1">
            <a:off x="2551640" y="3258739"/>
            <a:ext cx="11998" cy="327309"/>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フローチャート : 結合子 15">
            <a:extLst>
              <a:ext uri="{FF2B5EF4-FFF2-40B4-BE49-F238E27FC236}">
                <a16:creationId xmlns:a16="http://schemas.microsoft.com/office/drawing/2014/main" id="{1BDB8E99-7F8C-4CBE-B0EA-C9E9DFB8693E}"/>
              </a:ext>
            </a:extLst>
          </p:cNvPr>
          <p:cNvSpPr/>
          <p:nvPr/>
        </p:nvSpPr>
        <p:spPr>
          <a:xfrm>
            <a:off x="2761802" y="3548557"/>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87" name="直線コネクタ 86">
            <a:extLst>
              <a:ext uri="{FF2B5EF4-FFF2-40B4-BE49-F238E27FC236}">
                <a16:creationId xmlns:a16="http://schemas.microsoft.com/office/drawing/2014/main" id="{D4B285F5-4A1A-4CC6-AAB2-4075AEDCA77E}"/>
              </a:ext>
            </a:extLst>
          </p:cNvPr>
          <p:cNvCxnSpPr>
            <a:stCxn id="88" idx="6"/>
            <a:endCxn id="86" idx="2"/>
          </p:cNvCxnSpPr>
          <p:nvPr/>
        </p:nvCxnSpPr>
        <p:spPr>
          <a:xfrm>
            <a:off x="2617786" y="3620565"/>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フローチャート : 結合子 20">
            <a:extLst>
              <a:ext uri="{FF2B5EF4-FFF2-40B4-BE49-F238E27FC236}">
                <a16:creationId xmlns:a16="http://schemas.microsoft.com/office/drawing/2014/main" id="{028CDF0B-7702-4BFF-BDCD-7D74A6D3D408}"/>
              </a:ext>
            </a:extLst>
          </p:cNvPr>
          <p:cNvSpPr/>
          <p:nvPr/>
        </p:nvSpPr>
        <p:spPr>
          <a:xfrm>
            <a:off x="2473770" y="3548557"/>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grpSp>
        <p:nvGrpSpPr>
          <p:cNvPr id="89" name="グループ化 88">
            <a:extLst>
              <a:ext uri="{FF2B5EF4-FFF2-40B4-BE49-F238E27FC236}">
                <a16:creationId xmlns:a16="http://schemas.microsoft.com/office/drawing/2014/main" id="{FB57641E-E0D1-4839-A8AB-0AB35FD55332}"/>
              </a:ext>
            </a:extLst>
          </p:cNvPr>
          <p:cNvGrpSpPr/>
          <p:nvPr/>
        </p:nvGrpSpPr>
        <p:grpSpPr>
          <a:xfrm>
            <a:off x="3328865" y="2312897"/>
            <a:ext cx="432048" cy="1383824"/>
            <a:chOff x="2143934" y="1979165"/>
            <a:chExt cx="432048" cy="1383824"/>
          </a:xfrm>
        </p:grpSpPr>
        <p:sp>
          <p:nvSpPr>
            <p:cNvPr id="90" name="フローチャート : 結合子 15">
              <a:extLst>
                <a:ext uri="{FF2B5EF4-FFF2-40B4-BE49-F238E27FC236}">
                  <a16:creationId xmlns:a16="http://schemas.microsoft.com/office/drawing/2014/main" id="{0ED3B20E-D085-4D7B-A58E-022A3D1C87AF}"/>
                </a:ext>
              </a:extLst>
            </p:cNvPr>
            <p:cNvSpPr/>
            <p:nvPr/>
          </p:nvSpPr>
          <p:spPr>
            <a:xfrm>
              <a:off x="2431966" y="3218973"/>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91" name="直線コネクタ 90">
              <a:extLst>
                <a:ext uri="{FF2B5EF4-FFF2-40B4-BE49-F238E27FC236}">
                  <a16:creationId xmlns:a16="http://schemas.microsoft.com/office/drawing/2014/main" id="{2CAE8FD1-84AD-4EFB-9B2D-F13A6D8AA0F4}"/>
                </a:ext>
              </a:extLst>
            </p:cNvPr>
            <p:cNvCxnSpPr>
              <a:stCxn id="92" idx="6"/>
              <a:endCxn id="90" idx="2"/>
            </p:cNvCxnSpPr>
            <p:nvPr/>
          </p:nvCxnSpPr>
          <p:spPr>
            <a:xfrm>
              <a:off x="2287950" y="3290981"/>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フローチャート : 結合子 20">
              <a:extLst>
                <a:ext uri="{FF2B5EF4-FFF2-40B4-BE49-F238E27FC236}">
                  <a16:creationId xmlns:a16="http://schemas.microsoft.com/office/drawing/2014/main" id="{DB3752AE-AE17-42A6-BE8B-03EE814AF090}"/>
                </a:ext>
              </a:extLst>
            </p:cNvPr>
            <p:cNvSpPr/>
            <p:nvPr/>
          </p:nvSpPr>
          <p:spPr>
            <a:xfrm>
              <a:off x="2143934" y="3218973"/>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93" name="直線コネクタ 92">
              <a:extLst>
                <a:ext uri="{FF2B5EF4-FFF2-40B4-BE49-F238E27FC236}">
                  <a16:creationId xmlns:a16="http://schemas.microsoft.com/office/drawing/2014/main" id="{57E60C4A-5BDD-4A8A-A240-2EC3FFE1B2F0}"/>
                </a:ext>
              </a:extLst>
            </p:cNvPr>
            <p:cNvCxnSpPr/>
            <p:nvPr/>
          </p:nvCxnSpPr>
          <p:spPr>
            <a:xfrm>
              <a:off x="2470695" y="1979165"/>
              <a:ext cx="0" cy="1260509"/>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94" name="正方形/長方形 93">
            <a:extLst>
              <a:ext uri="{FF2B5EF4-FFF2-40B4-BE49-F238E27FC236}">
                <a16:creationId xmlns:a16="http://schemas.microsoft.com/office/drawing/2014/main" id="{D90F456B-4C63-4488-A055-FCB14843F802}"/>
              </a:ext>
            </a:extLst>
          </p:cNvPr>
          <p:cNvSpPr/>
          <p:nvPr/>
        </p:nvSpPr>
        <p:spPr>
          <a:xfrm>
            <a:off x="2218517" y="3796831"/>
            <a:ext cx="2011389" cy="523220"/>
          </a:xfrm>
          <a:prstGeom prst="rect">
            <a:avLst/>
          </a:prstGeom>
        </p:spPr>
        <p:txBody>
          <a:bodyPr wrap="square">
            <a:spAutoFit/>
          </a:bodyPr>
          <a:lstStyle/>
          <a:p>
            <a:pPr algn="ctr"/>
            <a:r>
              <a:rPr lang="en-US" altLang="ja-JP" sz="2800" dirty="0">
                <a:latin typeface="Times New Roman" panose="02020603050405020304" pitchFamily="18" charset="0"/>
                <a:cs typeface="Times New Roman" panose="02020603050405020304" pitchFamily="18" charset="0"/>
              </a:rPr>
              <a:t>Exemptions</a:t>
            </a:r>
            <a:endParaRPr lang="ja-JP" altLang="en-US" sz="2800" dirty="0">
              <a:latin typeface="Times New Roman" panose="02020603050405020304" pitchFamily="18" charset="0"/>
              <a:cs typeface="Times New Roman" panose="02020603050405020304" pitchFamily="18" charset="0"/>
            </a:endParaRPr>
          </a:p>
        </p:txBody>
      </p:sp>
      <p:sp>
        <p:nvSpPr>
          <p:cNvPr id="95" name="正方形/長方形 94">
            <a:extLst>
              <a:ext uri="{FF2B5EF4-FFF2-40B4-BE49-F238E27FC236}">
                <a16:creationId xmlns:a16="http://schemas.microsoft.com/office/drawing/2014/main" id="{87E0D472-2EB5-4A59-BBD8-BF15D79F38D2}"/>
              </a:ext>
            </a:extLst>
          </p:cNvPr>
          <p:cNvSpPr/>
          <p:nvPr/>
        </p:nvSpPr>
        <p:spPr>
          <a:xfrm rot="17681078" flipV="1">
            <a:off x="2169418" y="2947784"/>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96" name="フローチャート : 結合子 20">
            <a:extLst>
              <a:ext uri="{FF2B5EF4-FFF2-40B4-BE49-F238E27FC236}">
                <a16:creationId xmlns:a16="http://schemas.microsoft.com/office/drawing/2014/main" id="{BA9A33BE-D983-421D-90E3-ECD31012FD6E}"/>
              </a:ext>
            </a:extLst>
          </p:cNvPr>
          <p:cNvSpPr/>
          <p:nvPr/>
        </p:nvSpPr>
        <p:spPr>
          <a:xfrm>
            <a:off x="2513341" y="2659815"/>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97" name="フローチャート : 結合子 20">
            <a:extLst>
              <a:ext uri="{FF2B5EF4-FFF2-40B4-BE49-F238E27FC236}">
                <a16:creationId xmlns:a16="http://schemas.microsoft.com/office/drawing/2014/main" id="{ACADF5E6-B697-4454-BADD-DEDF172E428B}"/>
              </a:ext>
            </a:extLst>
          </p:cNvPr>
          <p:cNvSpPr/>
          <p:nvPr/>
        </p:nvSpPr>
        <p:spPr>
          <a:xfrm>
            <a:off x="2473770" y="3188493"/>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98" name="直線コネクタ 97">
            <a:extLst>
              <a:ext uri="{FF2B5EF4-FFF2-40B4-BE49-F238E27FC236}">
                <a16:creationId xmlns:a16="http://schemas.microsoft.com/office/drawing/2014/main" id="{90D12512-CADD-4B44-AA93-61F053FE2CA8}"/>
              </a:ext>
            </a:extLst>
          </p:cNvPr>
          <p:cNvCxnSpPr>
            <a:stCxn id="18" idx="4"/>
            <a:endCxn id="96" idx="0"/>
          </p:cNvCxnSpPr>
          <p:nvPr/>
        </p:nvCxnSpPr>
        <p:spPr>
          <a:xfrm flipH="1">
            <a:off x="2585349" y="2331616"/>
            <a:ext cx="3230" cy="328199"/>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5E5719C0-E15B-4D08-850C-17C9BBD9F407}"/>
              </a:ext>
            </a:extLst>
          </p:cNvPr>
          <p:cNvSpPr txBox="1"/>
          <p:nvPr/>
        </p:nvSpPr>
        <p:spPr>
          <a:xfrm>
            <a:off x="2562173" y="2705944"/>
            <a:ext cx="1152439" cy="523220"/>
          </a:xfrm>
          <a:prstGeom prst="rect">
            <a:avLst/>
          </a:prstGeom>
          <a:noFill/>
        </p:spPr>
        <p:txBody>
          <a:bodyPr wrap="square" rtlCol="0">
            <a:spAutoFit/>
          </a:bodyPr>
          <a:lstStyle/>
          <a:p>
            <a:r>
              <a:rPr lang="en-US" altLang="ja-JP" sz="2800" dirty="0">
                <a:latin typeface="Times New Roman" panose="02020603050405020304" pitchFamily="18" charset="0"/>
                <a:cs typeface="Times New Roman" panose="02020603050405020304" pitchFamily="18" charset="0"/>
              </a:rPr>
              <a:t>Defect</a:t>
            </a:r>
            <a:endParaRPr lang="ja-JP" altLang="en-US" sz="2800" dirty="0">
              <a:latin typeface="Times New Roman" panose="02020603050405020304" pitchFamily="18" charset="0"/>
              <a:cs typeface="Times New Roman" panose="02020603050405020304" pitchFamily="18" charset="0"/>
            </a:endParaRPr>
          </a:p>
        </p:txBody>
      </p:sp>
      <p:sp>
        <p:nvSpPr>
          <p:cNvPr id="100" name="タイトル 1">
            <a:extLst>
              <a:ext uri="{FF2B5EF4-FFF2-40B4-BE49-F238E27FC236}">
                <a16:creationId xmlns:a16="http://schemas.microsoft.com/office/drawing/2014/main" id="{DEF24988-ACBD-495D-B558-30F8AF157328}"/>
              </a:ext>
            </a:extLst>
          </p:cNvPr>
          <p:cNvSpPr txBox="1">
            <a:spLocks/>
          </p:cNvSpPr>
          <p:nvPr/>
        </p:nvSpPr>
        <p:spPr>
          <a:xfrm>
            <a:off x="4009938" y="3652835"/>
            <a:ext cx="4098781" cy="105807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endParaRPr lang="ja-JP" altLang="en-US" sz="2000" dirty="0">
              <a:latin typeface="Times New Roman" panose="02020603050405020304" pitchFamily="18" charset="0"/>
              <a:cs typeface="Times New Roman" panose="02020603050405020304" pitchFamily="18" charset="0"/>
            </a:endParaRPr>
          </a:p>
        </p:txBody>
      </p:sp>
      <p:sp>
        <p:nvSpPr>
          <p:cNvPr id="101" name="テキスト ボックス 100">
            <a:extLst>
              <a:ext uri="{FF2B5EF4-FFF2-40B4-BE49-F238E27FC236}">
                <a16:creationId xmlns:a16="http://schemas.microsoft.com/office/drawing/2014/main" id="{269E91F3-7125-45B7-9605-3F567FE895D1}"/>
              </a:ext>
            </a:extLst>
          </p:cNvPr>
          <p:cNvSpPr txBox="1"/>
          <p:nvPr/>
        </p:nvSpPr>
        <p:spPr>
          <a:xfrm>
            <a:off x="4108499" y="3354743"/>
            <a:ext cx="3910768" cy="1200329"/>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Even if the manufacturer's negligence cannot be proven, negligence can be presumed by proving a defect in the product.</a:t>
            </a:r>
            <a:endParaRPr kumimoji="1" lang="ja-JP"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295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up)">
                                      <p:cBhvr>
                                        <p:cTn id="7" dur="250"/>
                                        <p:tgtEl>
                                          <p:spTgt spid="98"/>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250"/>
                                        <p:tgtEl>
                                          <p:spTgt spid="96"/>
                                        </p:tgtEl>
                                      </p:cBhvr>
                                    </p:animEffect>
                                  </p:childTnLst>
                                </p:cTn>
                              </p:par>
                            </p:childTnLst>
                          </p:cTn>
                        </p:par>
                        <p:par>
                          <p:cTn id="12" fill="hold">
                            <p:stCondLst>
                              <p:cond delay="500"/>
                            </p:stCondLst>
                            <p:childTnLst>
                              <p:par>
                                <p:cTn id="13" presetID="22" presetClass="entr" presetSubtype="1" fill="hold" grpId="1"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up)">
                                      <p:cBhvr>
                                        <p:cTn id="15" dur="250"/>
                                        <p:tgtEl>
                                          <p:spTgt spid="9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left)">
                                      <p:cBhvr>
                                        <p:cTn id="18" dur="500"/>
                                        <p:tgtEl>
                                          <p:spTgt spid="99"/>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250"/>
                                        <p:tgtEl>
                                          <p:spTgt spid="97"/>
                                        </p:tgtEl>
                                      </p:cBhvr>
                                    </p:animEffect>
                                  </p:childTnLst>
                                </p:cTn>
                              </p:par>
                            </p:childTnLst>
                          </p:cTn>
                        </p:par>
                        <p:par>
                          <p:cTn id="23" fill="hold">
                            <p:stCondLst>
                              <p:cond delay="1250"/>
                            </p:stCondLst>
                            <p:childTnLst>
                              <p:par>
                                <p:cTn id="24" presetID="22" presetClass="entr" presetSubtype="1" fill="hold" nodeType="after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wipe(up)">
                                      <p:cBhvr>
                                        <p:cTn id="26" dur="250"/>
                                        <p:tgtEl>
                                          <p:spTgt spid="85"/>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250"/>
                                        <p:tgtEl>
                                          <p:spTgt spid="88"/>
                                        </p:tgtEl>
                                      </p:cBhvr>
                                    </p:animEffect>
                                  </p:childTnLst>
                                </p:cTn>
                              </p:par>
                            </p:childTnLst>
                          </p:cTn>
                        </p:par>
                        <p:par>
                          <p:cTn id="31" fill="hold">
                            <p:stCondLst>
                              <p:cond delay="1750"/>
                            </p:stCondLst>
                            <p:childTnLst>
                              <p:par>
                                <p:cTn id="32" presetID="22" presetClass="entr" presetSubtype="8" fill="hold" nodeType="after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wipe(left)">
                                      <p:cBhvr>
                                        <p:cTn id="34" dur="250"/>
                                        <p:tgtEl>
                                          <p:spTgt spid="87"/>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250"/>
                                        <p:tgtEl>
                                          <p:spTgt spid="86"/>
                                        </p:tgtEl>
                                      </p:cBhvr>
                                    </p:animEffect>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wipe(left)">
                                      <p:cBhvr>
                                        <p:cTn id="42" dur="500"/>
                                        <p:tgtEl>
                                          <p:spTgt spid="8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left)">
                                      <p:cBhvr>
                                        <p:cTn id="45" dur="500"/>
                                        <p:tgtEl>
                                          <p:spTgt spid="94"/>
                                        </p:tgtEl>
                                      </p:cBhvr>
                                    </p:animEffect>
                                  </p:childTnLst>
                                </p:cTn>
                              </p:par>
                            </p:childTnLst>
                          </p:cTn>
                        </p:par>
                        <p:par>
                          <p:cTn id="46" fill="hold">
                            <p:stCondLst>
                              <p:cond delay="2750"/>
                            </p:stCondLst>
                            <p:childTnLst>
                              <p:par>
                                <p:cTn id="47" presetID="22" presetClass="entr" presetSubtype="4" fill="hold"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wipe(down)">
                                      <p:cBhvr>
                                        <p:cTn id="49" dur="500"/>
                                        <p:tgtEl>
                                          <p:spTgt spid="89"/>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grpId="0" nodeType="clickEffect">
                                  <p:stCondLst>
                                    <p:cond delay="0"/>
                                  </p:stCondLst>
                                  <p:childTnLst>
                                    <p:animRot by="-1200000">
                                      <p:cBhvr>
                                        <p:cTn id="53" dur="500" fill="hold"/>
                                        <p:tgtEl>
                                          <p:spTgt spid="95"/>
                                        </p:tgtEl>
                                        <p:attrNameLst>
                                          <p:attrName>r</p:attrName>
                                        </p:attrNameLst>
                                      </p:cBhvr>
                                    </p:animRot>
                                  </p:childTnLst>
                                </p:cTn>
                              </p:par>
                            </p:childTnLst>
                          </p:cTn>
                        </p:par>
                        <p:par>
                          <p:cTn id="54" fill="hold">
                            <p:stCondLst>
                              <p:cond delay="500"/>
                            </p:stCondLst>
                            <p:childTnLst>
                              <p:par>
                                <p:cTn id="55" presetID="10" presetClass="exit" presetSubtype="0" fill="hold" grpId="0" nodeType="afterEffect">
                                  <p:stCondLst>
                                    <p:cond delay="0"/>
                                  </p:stCondLst>
                                  <p:childTnLst>
                                    <p:animEffect transition="out" filter="fade">
                                      <p:cBhvr>
                                        <p:cTn id="56" dur="500"/>
                                        <p:tgtEl>
                                          <p:spTgt spid="57"/>
                                        </p:tgtEl>
                                      </p:cBhvr>
                                    </p:animEffect>
                                    <p:set>
                                      <p:cBhvr>
                                        <p:cTn id="57" dur="1" fill="hold">
                                          <p:stCondLst>
                                            <p:cond delay="499"/>
                                          </p:stCondLst>
                                        </p:cTn>
                                        <p:tgtEl>
                                          <p:spTgt spid="57"/>
                                        </p:tgtEl>
                                        <p:attrNameLst>
                                          <p:attrName>style.visibility</p:attrName>
                                        </p:attrNameLst>
                                      </p:cBhvr>
                                      <p:to>
                                        <p:strVal val="hidden"/>
                                      </p:to>
                                    </p:set>
                                  </p:childTnLst>
                                </p:cTn>
                              </p:par>
                              <p:par>
                                <p:cTn id="58" presetID="8" presetClass="emph" presetSubtype="0" fill="hold" grpId="0" nodeType="withEffect">
                                  <p:stCondLst>
                                    <p:cond delay="0"/>
                                  </p:stCondLst>
                                  <p:childTnLst>
                                    <p:animRot by="21600000">
                                      <p:cBhvr>
                                        <p:cTn id="59" dur="1000" fill="hold"/>
                                        <p:tgtEl>
                                          <p:spTgt spid="12"/>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01"/>
                                        </p:tgtEl>
                                        <p:attrNameLst>
                                          <p:attrName>style.visibility</p:attrName>
                                        </p:attrNameLst>
                                      </p:cBhvr>
                                      <p:to>
                                        <p:strVal val="visible"/>
                                      </p:to>
                                    </p:set>
                                    <p:animEffect transition="in" filter="wipe(up)">
                                      <p:cBhvr>
                                        <p:cTn id="64" dur="3500"/>
                                        <p:tgtEl>
                                          <p:spTgt spid="101"/>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2.08333E-7 -4.44444E-6 L -0.00052 0.02732 " pathEditMode="relative" rAng="0" ptsTypes="AA">
                                      <p:cBhvr>
                                        <p:cTn id="68" dur="2000" fill="hold"/>
                                        <p:tgtEl>
                                          <p:spTgt spid="82"/>
                                        </p:tgtEl>
                                        <p:attrNameLst>
                                          <p:attrName>ppt_x</p:attrName>
                                          <p:attrName>ppt_y</p:attrName>
                                        </p:attrNameLst>
                                      </p:cBhvr>
                                      <p:rCtr x="-26" y="1366"/>
                                    </p:animMotion>
                                  </p:childTnLst>
                                </p:cTn>
                              </p:par>
                              <p:par>
                                <p:cTn id="69" presetID="10" presetClass="exit" presetSubtype="0" fill="hold" grpId="1" nodeType="withEffect">
                                  <p:stCondLst>
                                    <p:cond delay="0"/>
                                  </p:stCondLst>
                                  <p:childTnLst>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21" presetClass="entr" presetSubtype="1" fill="hold" grpId="1" nodeType="withEffect">
                                  <p:stCondLst>
                                    <p:cond delay="500"/>
                                  </p:stCondLst>
                                  <p:childTnLst>
                                    <p:set>
                                      <p:cBhvr>
                                        <p:cTn id="73" dur="1" fill="hold">
                                          <p:stCondLst>
                                            <p:cond delay="0"/>
                                          </p:stCondLst>
                                        </p:cTn>
                                        <p:tgtEl>
                                          <p:spTgt spid="57"/>
                                        </p:tgtEl>
                                        <p:attrNameLst>
                                          <p:attrName>style.visibility</p:attrName>
                                        </p:attrNameLst>
                                      </p:cBhvr>
                                      <p:to>
                                        <p:strVal val="visible"/>
                                      </p:to>
                                    </p:set>
                                    <p:animEffect transition="in" filter="wheel(1)">
                                      <p:cBhvr>
                                        <p:cTn id="74" dur="2000"/>
                                        <p:tgtEl>
                                          <p:spTgt spid="57"/>
                                        </p:tgtEl>
                                      </p:cBhvr>
                                    </p:animEffect>
                                  </p:childTnLst>
                                </p:cTn>
                              </p:par>
                            </p:childTnLst>
                          </p:cTn>
                        </p:par>
                        <p:par>
                          <p:cTn id="75" fill="hold">
                            <p:stCondLst>
                              <p:cond delay="2500"/>
                            </p:stCondLst>
                            <p:childTnLst>
                              <p:par>
                                <p:cTn id="76" presetID="22" presetClass="entr" presetSubtype="1" fill="hold" grpId="0" nodeType="afterEffect" nodePh="1">
                                  <p:stCondLst>
                                    <p:cond delay="0"/>
                                  </p:stCondLst>
                                  <p:endCondLst>
                                    <p:cond evt="begin" delay="0">
                                      <p:tn val="76"/>
                                    </p:cond>
                                  </p:endCondLst>
                                  <p:childTnLst>
                                    <p:set>
                                      <p:cBhvr>
                                        <p:cTn id="77" dur="1" fill="hold">
                                          <p:stCondLst>
                                            <p:cond delay="0"/>
                                          </p:stCondLst>
                                        </p:cTn>
                                        <p:tgtEl>
                                          <p:spTgt spid="100"/>
                                        </p:tgtEl>
                                        <p:attrNameLst>
                                          <p:attrName>style.visibility</p:attrName>
                                        </p:attrNameLst>
                                      </p:cBhvr>
                                      <p:to>
                                        <p:strVal val="visible"/>
                                      </p:to>
                                    </p:set>
                                    <p:animEffect transition="in" filter="wipe(up)">
                                      <p:cBhvr>
                                        <p:cTn id="78"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57" grpId="0" animBg="1"/>
      <p:bldP spid="57" grpId="1" animBg="1"/>
      <p:bldP spid="86" grpId="0" animBg="1"/>
      <p:bldP spid="88" grpId="0" animBg="1"/>
      <p:bldP spid="94" grpId="0"/>
      <p:bldP spid="95" grpId="0" animBg="1"/>
      <p:bldP spid="95" grpId="1" animBg="1"/>
      <p:bldP spid="96" grpId="0" animBg="1"/>
      <p:bldP spid="97" grpId="0" animBg="1"/>
      <p:bldP spid="99" grpId="0"/>
      <p:bldP spid="100" grpId="0"/>
      <p:bldP spid="10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56970F-FF64-4CAA-A7A5-C9AB2C754B73}"/>
              </a:ext>
            </a:extLst>
          </p:cNvPr>
          <p:cNvSpPr>
            <a:spLocks noGrp="1"/>
          </p:cNvSpPr>
          <p:nvPr>
            <p:ph type="title"/>
          </p:nvPr>
        </p:nvSpPr>
        <p:spPr/>
        <p:txBody>
          <a:bodyPr/>
          <a:lstStyle/>
          <a:p>
            <a:r>
              <a:rPr lang="en-US" altLang="ja-JP" dirty="0"/>
              <a:t>Illustration of Point of Due Care</a:t>
            </a:r>
            <a:endParaRPr kumimoji="1" lang="ja-JP" altLang="en-US" dirty="0"/>
          </a:p>
        </p:txBody>
      </p:sp>
      <p:sp>
        <p:nvSpPr>
          <p:cNvPr id="3" name="日付プレースホルダー 2">
            <a:extLst>
              <a:ext uri="{FF2B5EF4-FFF2-40B4-BE49-F238E27FC236}">
                <a16:creationId xmlns:a16="http://schemas.microsoft.com/office/drawing/2014/main" id="{0F1E7373-2DF5-4829-8AB2-E3CA956A2F86}"/>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82730EB9-3E7C-4132-9C9A-D63547DD2230}"/>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FA796C56-9B0C-44A6-A669-67817A84C4CD}"/>
              </a:ext>
            </a:extLst>
          </p:cNvPr>
          <p:cNvSpPr>
            <a:spLocks noGrp="1"/>
          </p:cNvSpPr>
          <p:nvPr>
            <p:ph type="sldNum" sz="quarter" idx="12"/>
          </p:nvPr>
        </p:nvSpPr>
        <p:spPr/>
        <p:txBody>
          <a:bodyPr/>
          <a:lstStyle/>
          <a:p>
            <a:fld id="{63BA93C4-2A5C-4B4B-B565-ADAA94AD8651}" type="slidenum">
              <a:rPr kumimoji="1" lang="ja-JP" altLang="en-US" smtClean="0"/>
              <a:t>63</a:t>
            </a:fld>
            <a:endParaRPr kumimoji="1" lang="ja-JP" altLang="en-US"/>
          </a:p>
        </p:txBody>
      </p:sp>
      <p:graphicFrame>
        <p:nvGraphicFramePr>
          <p:cNvPr id="6" name="グラフ 5">
            <a:extLst>
              <a:ext uri="{FF2B5EF4-FFF2-40B4-BE49-F238E27FC236}">
                <a16:creationId xmlns:a16="http://schemas.microsoft.com/office/drawing/2014/main" id="{0B7EDD80-3419-4A59-9CA8-A9BC9FC2404D}"/>
              </a:ext>
            </a:extLst>
          </p:cNvPr>
          <p:cNvGraphicFramePr>
            <a:graphicFrameLocks/>
          </p:cNvGraphicFramePr>
          <p:nvPr>
            <p:extLst>
              <p:ext uri="{D42A27DB-BD31-4B8C-83A1-F6EECF244321}">
                <p14:modId xmlns:p14="http://schemas.microsoft.com/office/powerpoint/2010/main" val="2310339878"/>
              </p:ext>
            </p:extLst>
          </p:nvPr>
        </p:nvGraphicFramePr>
        <p:xfrm>
          <a:off x="2683372" y="2060848"/>
          <a:ext cx="6825281" cy="36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301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10000"/>
                                        <p:tgtEl>
                                          <p:spTgt spid="6">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0" dur="1000"/>
                                        <p:tgtEl>
                                          <p:spTgt spid="6">
                                            <p:graphicEl>
                                              <a:chart seriesIdx="0" categoryIdx="-4" bldStep="series"/>
                                            </p:graphicEl>
                                          </p:spTgt>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3" dur="1000"/>
                                        <p:tgtEl>
                                          <p:spTgt spid="6">
                                            <p:graphicEl>
                                              <a:chart seriesIdx="1" categoryIdx="-4" bldStep="series"/>
                                            </p:graphicEl>
                                          </p:spTgt>
                                        </p:tgtEl>
                                      </p:cBhvr>
                                    </p:animEffect>
                                  </p:childTnLst>
                                </p:cTn>
                              </p:par>
                              <p:par>
                                <p:cTn id="14" presetID="22" presetClass="entr" presetSubtype="8" fill="hold" grpId="0" nodeType="withEffect">
                                  <p:stCondLst>
                                    <p:cond delay="4000"/>
                                  </p:stCondLst>
                                  <p:childTnLst>
                                    <p:set>
                                      <p:cBhvr>
                                        <p:cTn id="15"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6" dur="20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B51AF4-CD0D-4258-B4F2-519B439DE3F9}"/>
              </a:ext>
            </a:extLst>
          </p:cNvPr>
          <p:cNvSpPr>
            <a:spLocks noGrp="1"/>
          </p:cNvSpPr>
          <p:nvPr>
            <p:ph type="title"/>
          </p:nvPr>
        </p:nvSpPr>
        <p:spPr>
          <a:xfrm>
            <a:off x="1316182" y="365125"/>
            <a:ext cx="9559636" cy="853487"/>
          </a:xfrm>
        </p:spPr>
        <p:txBody>
          <a:bodyPr>
            <a:normAutofit fontScale="90000"/>
          </a:bodyPr>
          <a:lstStyle/>
          <a:p>
            <a:r>
              <a:rPr kumimoji="1" lang="en-US" altLang="ja-JP" sz="3600" dirty="0"/>
              <a:t>Two types of payments cause </a:t>
            </a:r>
            <a:br>
              <a:rPr kumimoji="1" lang="en-US" altLang="ja-JP" sz="3600" dirty="0"/>
            </a:br>
            <a:r>
              <a:rPr kumimoji="1" lang="en-US" altLang="ja-JP" sz="3600" dirty="0"/>
              <a:t>completely different results</a:t>
            </a:r>
            <a:endParaRPr kumimoji="1" lang="ja-JP" altLang="en-US" dirty="0"/>
          </a:p>
        </p:txBody>
      </p:sp>
      <p:sp>
        <p:nvSpPr>
          <p:cNvPr id="3" name="日付プレースホルダー 2">
            <a:extLst>
              <a:ext uri="{FF2B5EF4-FFF2-40B4-BE49-F238E27FC236}">
                <a16:creationId xmlns:a16="http://schemas.microsoft.com/office/drawing/2014/main" id="{46809B75-22AC-44DB-86B8-F2D8927A7877}"/>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E7019DB8-AB32-4DA6-B0FD-72AC721CF410}"/>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CD8C8DF1-D39B-4AE8-BFE6-7072DF33317F}"/>
              </a:ext>
            </a:extLst>
          </p:cNvPr>
          <p:cNvSpPr>
            <a:spLocks noGrp="1"/>
          </p:cNvSpPr>
          <p:nvPr>
            <p:ph type="sldNum" sz="quarter" idx="12"/>
          </p:nvPr>
        </p:nvSpPr>
        <p:spPr/>
        <p:txBody>
          <a:bodyPr/>
          <a:lstStyle/>
          <a:p>
            <a:fld id="{63BA93C4-2A5C-4B4B-B565-ADAA94AD8651}" type="slidenum">
              <a:rPr kumimoji="1" lang="ja-JP" altLang="en-US" smtClean="0"/>
              <a:t>64</a:t>
            </a:fld>
            <a:endParaRPr kumimoji="1" lang="ja-JP" altLang="en-US"/>
          </a:p>
        </p:txBody>
      </p:sp>
      <p:sp>
        <p:nvSpPr>
          <p:cNvPr id="6" name="上矢印 5">
            <a:extLst>
              <a:ext uri="{FF2B5EF4-FFF2-40B4-BE49-F238E27FC236}">
                <a16:creationId xmlns:a16="http://schemas.microsoft.com/office/drawing/2014/main" id="{CB019D69-BD85-4D9D-A021-D3B62327B5FC}"/>
              </a:ext>
            </a:extLst>
          </p:cNvPr>
          <p:cNvSpPr/>
          <p:nvPr/>
        </p:nvSpPr>
        <p:spPr>
          <a:xfrm rot="1236452">
            <a:off x="4124411" y="3658696"/>
            <a:ext cx="954254" cy="896835"/>
          </a:xfrm>
          <a:prstGeom prst="upArrow">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050" b="1" dirty="0">
                <a:latin typeface="Times New Roman" panose="02020603050405020304" pitchFamily="18" charset="0"/>
                <a:cs typeface="Times New Roman" panose="02020603050405020304" pitchFamily="18" charset="0"/>
              </a:rPr>
              <a:t>0</a:t>
            </a:r>
            <a:r>
              <a:rPr lang="ja-JP" altLang="en-US" sz="1050" b="1" dirty="0">
                <a:latin typeface="Times New Roman" panose="02020603050405020304" pitchFamily="18" charset="0"/>
                <a:cs typeface="Times New Roman" panose="02020603050405020304" pitchFamily="18" charset="0"/>
              </a:rPr>
              <a:t>円</a:t>
            </a:r>
          </a:p>
        </p:txBody>
      </p:sp>
      <p:sp>
        <p:nvSpPr>
          <p:cNvPr id="7" name="上矢印 6">
            <a:extLst>
              <a:ext uri="{FF2B5EF4-FFF2-40B4-BE49-F238E27FC236}">
                <a16:creationId xmlns:a16="http://schemas.microsoft.com/office/drawing/2014/main" id="{EA3B4C28-B0D1-424D-9418-FFB6A777AFDB}"/>
              </a:ext>
            </a:extLst>
          </p:cNvPr>
          <p:cNvSpPr/>
          <p:nvPr/>
        </p:nvSpPr>
        <p:spPr>
          <a:xfrm rot="20251076">
            <a:off x="2792668" y="3624542"/>
            <a:ext cx="963095" cy="911437"/>
          </a:xfrm>
          <a:prstGeom prst="upArrow">
            <a:avLst/>
          </a:prstGeom>
          <a:solidFill>
            <a:schemeClr val="bg1"/>
          </a:solidFill>
          <a:ln w="19050">
            <a:solidFill>
              <a:schemeClr val="bg2">
                <a:lumMod val="25000"/>
              </a:schemeClr>
            </a:solidFill>
            <a:prstDash val="sysDash"/>
          </a:ln>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1050" b="1" dirty="0">
                <a:latin typeface="Times New Roman" panose="02020603050405020304" pitchFamily="18" charset="0"/>
                <a:cs typeface="Times New Roman" panose="02020603050405020304" pitchFamily="18" charset="0"/>
              </a:rPr>
              <a:t>0</a:t>
            </a:r>
            <a:r>
              <a:rPr kumimoji="1" lang="ja-JP" altLang="en-US" sz="1050" b="1" dirty="0">
                <a:latin typeface="Times New Roman" panose="02020603050405020304" pitchFamily="18" charset="0"/>
                <a:cs typeface="Times New Roman" panose="02020603050405020304" pitchFamily="18" charset="0"/>
              </a:rPr>
              <a:t>円</a:t>
            </a:r>
          </a:p>
        </p:txBody>
      </p:sp>
      <p:sp>
        <p:nvSpPr>
          <p:cNvPr id="8" name="左矢印 7">
            <a:extLst>
              <a:ext uri="{FF2B5EF4-FFF2-40B4-BE49-F238E27FC236}">
                <a16:creationId xmlns:a16="http://schemas.microsoft.com/office/drawing/2014/main" id="{C3B2B005-F73C-4DDC-9421-D74E97E42201}"/>
              </a:ext>
            </a:extLst>
          </p:cNvPr>
          <p:cNvSpPr/>
          <p:nvPr/>
        </p:nvSpPr>
        <p:spPr>
          <a:xfrm>
            <a:off x="7709752" y="2276872"/>
            <a:ext cx="1144496" cy="936104"/>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200" b="1" dirty="0">
                <a:latin typeface="Times New Roman" panose="02020603050405020304" pitchFamily="18" charset="0"/>
                <a:cs typeface="Times New Roman" panose="02020603050405020304" pitchFamily="18" charset="0"/>
              </a:rPr>
              <a:t>1000</a:t>
            </a:r>
            <a:r>
              <a:rPr kumimoji="1" lang="ja-JP" altLang="en-US" sz="1200" b="1" dirty="0">
                <a:latin typeface="Times New Roman" panose="02020603050405020304" pitchFamily="18" charset="0"/>
                <a:cs typeface="Times New Roman" panose="02020603050405020304" pitchFamily="18" charset="0"/>
              </a:rPr>
              <a:t>万円</a:t>
            </a:r>
          </a:p>
        </p:txBody>
      </p:sp>
      <p:sp>
        <p:nvSpPr>
          <p:cNvPr id="9" name="テキスト プレースホルダー 6">
            <a:extLst>
              <a:ext uri="{FF2B5EF4-FFF2-40B4-BE49-F238E27FC236}">
                <a16:creationId xmlns:a16="http://schemas.microsoft.com/office/drawing/2014/main" id="{F8E8F9C1-93CF-42C0-B9A6-341D6E7C5B6B}"/>
              </a:ext>
            </a:extLst>
          </p:cNvPr>
          <p:cNvSpPr txBox="1">
            <a:spLocks/>
          </p:cNvSpPr>
          <p:nvPr/>
        </p:nvSpPr>
        <p:spPr>
          <a:xfrm>
            <a:off x="2156196" y="1463105"/>
            <a:ext cx="3249300" cy="453727"/>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en-US" altLang="ja-JP" b="1" dirty="0">
                <a:latin typeface="Times New Roman" panose="02020603050405020304" pitchFamily="18" charset="0"/>
                <a:cs typeface="Times New Roman" panose="02020603050405020304" pitchFamily="18" charset="0"/>
              </a:rPr>
              <a:t>Payment of obligor</a:t>
            </a:r>
            <a:endParaRPr lang="ja-JP" altLang="en-US" b="1" dirty="0">
              <a:latin typeface="Times New Roman" panose="02020603050405020304" pitchFamily="18" charset="0"/>
              <a:cs typeface="Times New Roman" panose="02020603050405020304" pitchFamily="18" charset="0"/>
            </a:endParaRPr>
          </a:p>
        </p:txBody>
      </p:sp>
      <p:sp>
        <p:nvSpPr>
          <p:cNvPr id="10" name="テキスト プレースホルダー 8">
            <a:extLst>
              <a:ext uri="{FF2B5EF4-FFF2-40B4-BE49-F238E27FC236}">
                <a16:creationId xmlns:a16="http://schemas.microsoft.com/office/drawing/2014/main" id="{79565836-9806-4719-8C10-EACCDE8BF4D3}"/>
              </a:ext>
            </a:extLst>
          </p:cNvPr>
          <p:cNvSpPr txBox="1">
            <a:spLocks/>
          </p:cNvSpPr>
          <p:nvPr/>
        </p:nvSpPr>
        <p:spPr>
          <a:xfrm>
            <a:off x="6485616" y="1463105"/>
            <a:ext cx="3250576" cy="45372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en-US" altLang="ja-JP" b="1" dirty="0">
                <a:latin typeface="Times New Roman" panose="02020603050405020304" pitchFamily="18" charset="0"/>
                <a:cs typeface="Times New Roman" panose="02020603050405020304" pitchFamily="18" charset="0"/>
              </a:rPr>
              <a:t>Payment of </a:t>
            </a:r>
            <a:r>
              <a:rPr lang="en-US" altLang="ja-JP" b="1" dirty="0" err="1">
                <a:latin typeface="Times New Roman" panose="02020603050405020304" pitchFamily="18" charset="0"/>
                <a:cs typeface="Times New Roman" panose="02020603050405020304" pitchFamily="18" charset="0"/>
              </a:rPr>
              <a:t>Gurantor</a:t>
            </a:r>
            <a:endParaRPr lang="ja-JP" altLang="en-US" b="1" dirty="0">
              <a:latin typeface="Times New Roman" panose="02020603050405020304" pitchFamily="18" charset="0"/>
              <a:cs typeface="Times New Roman" panose="02020603050405020304" pitchFamily="18" charset="0"/>
            </a:endParaRPr>
          </a:p>
        </p:txBody>
      </p:sp>
      <p:sp>
        <p:nvSpPr>
          <p:cNvPr id="11" name="正方形/長方形 10">
            <a:extLst>
              <a:ext uri="{FF2B5EF4-FFF2-40B4-BE49-F238E27FC236}">
                <a16:creationId xmlns:a16="http://schemas.microsoft.com/office/drawing/2014/main" id="{360F1376-5C90-4D2B-AF3A-5BE250C7E0EC}"/>
              </a:ext>
            </a:extLst>
          </p:cNvPr>
          <p:cNvSpPr/>
          <p:nvPr/>
        </p:nvSpPr>
        <p:spPr>
          <a:xfrm>
            <a:off x="2237144" y="1916832"/>
            <a:ext cx="1152128" cy="1720800"/>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b="1" dirty="0">
                <a:latin typeface="Times New Roman" panose="02020603050405020304" pitchFamily="18" charset="0"/>
                <a:cs typeface="Times New Roman" panose="02020603050405020304" pitchFamily="18" charset="0"/>
              </a:rPr>
              <a:t>債務者</a:t>
            </a:r>
          </a:p>
        </p:txBody>
      </p:sp>
      <p:sp>
        <p:nvSpPr>
          <p:cNvPr id="12" name="正方形/長方形 11">
            <a:extLst>
              <a:ext uri="{FF2B5EF4-FFF2-40B4-BE49-F238E27FC236}">
                <a16:creationId xmlns:a16="http://schemas.microsoft.com/office/drawing/2014/main" id="{EA90972C-D728-4466-8252-131652EA5C42}"/>
              </a:ext>
            </a:extLst>
          </p:cNvPr>
          <p:cNvSpPr/>
          <p:nvPr/>
        </p:nvSpPr>
        <p:spPr>
          <a:xfrm>
            <a:off x="4469392" y="1920528"/>
            <a:ext cx="1152128" cy="1720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b="1" dirty="0">
                <a:latin typeface="Times New Roman" panose="02020603050405020304" pitchFamily="18" charset="0"/>
                <a:cs typeface="Times New Roman" panose="02020603050405020304" pitchFamily="18" charset="0"/>
              </a:rPr>
              <a:t>保証人</a:t>
            </a:r>
          </a:p>
        </p:txBody>
      </p:sp>
      <p:sp>
        <p:nvSpPr>
          <p:cNvPr id="13" name="上矢印 12">
            <a:extLst>
              <a:ext uri="{FF2B5EF4-FFF2-40B4-BE49-F238E27FC236}">
                <a16:creationId xmlns:a16="http://schemas.microsoft.com/office/drawing/2014/main" id="{370A56D8-F025-4857-8F79-01DC1C097112}"/>
              </a:ext>
            </a:extLst>
          </p:cNvPr>
          <p:cNvSpPr/>
          <p:nvPr/>
        </p:nvSpPr>
        <p:spPr>
          <a:xfrm rot="20251076">
            <a:off x="2801778" y="3628342"/>
            <a:ext cx="963095" cy="911437"/>
          </a:xfrm>
          <a:prstGeom prst="upArrow">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100" b="1" dirty="0">
                <a:latin typeface="Times New Roman" panose="02020603050405020304" pitchFamily="18" charset="0"/>
                <a:cs typeface="Times New Roman" panose="02020603050405020304" pitchFamily="18" charset="0"/>
              </a:rPr>
              <a:t>\10 Mil</a:t>
            </a:r>
            <a:endParaRPr kumimoji="1" lang="ja-JP" altLang="en-US" sz="1100" b="1" dirty="0">
              <a:latin typeface="Times New Roman" panose="02020603050405020304" pitchFamily="18" charset="0"/>
              <a:cs typeface="Times New Roman" panose="02020603050405020304" pitchFamily="18" charset="0"/>
            </a:endParaRPr>
          </a:p>
        </p:txBody>
      </p:sp>
      <p:sp>
        <p:nvSpPr>
          <p:cNvPr id="14" name="上矢印 13">
            <a:extLst>
              <a:ext uri="{FF2B5EF4-FFF2-40B4-BE49-F238E27FC236}">
                <a16:creationId xmlns:a16="http://schemas.microsoft.com/office/drawing/2014/main" id="{F1486720-C52E-4C7A-9A86-0A82E5465BBF}"/>
              </a:ext>
            </a:extLst>
          </p:cNvPr>
          <p:cNvSpPr/>
          <p:nvPr/>
        </p:nvSpPr>
        <p:spPr>
          <a:xfrm rot="1236452">
            <a:off x="4124410" y="3646078"/>
            <a:ext cx="954254" cy="896835"/>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100" b="1" dirty="0">
                <a:latin typeface="Times New Roman" panose="02020603050405020304" pitchFamily="18" charset="0"/>
                <a:cs typeface="Times New Roman" panose="02020603050405020304" pitchFamily="18" charset="0"/>
              </a:rPr>
              <a:t>\10 Mil</a:t>
            </a:r>
            <a:endParaRPr lang="ja-JP" altLang="en-US" sz="1100" b="1" dirty="0">
              <a:latin typeface="Times New Roman" panose="02020603050405020304" pitchFamily="18" charset="0"/>
              <a:cs typeface="Times New Roman" panose="02020603050405020304" pitchFamily="18" charset="0"/>
            </a:endParaRPr>
          </a:p>
        </p:txBody>
      </p:sp>
      <p:sp>
        <p:nvSpPr>
          <p:cNvPr id="15" name="円弧 14">
            <a:extLst>
              <a:ext uri="{FF2B5EF4-FFF2-40B4-BE49-F238E27FC236}">
                <a16:creationId xmlns:a16="http://schemas.microsoft.com/office/drawing/2014/main" id="{541B2E3B-3786-4534-91B0-3D4543E6B54E}"/>
              </a:ext>
            </a:extLst>
          </p:cNvPr>
          <p:cNvSpPr/>
          <p:nvPr/>
        </p:nvSpPr>
        <p:spPr>
          <a:xfrm rot="20105029">
            <a:off x="2582743" y="3576307"/>
            <a:ext cx="557889" cy="1303621"/>
          </a:xfrm>
          <a:prstGeom prst="arc">
            <a:avLst>
              <a:gd name="adj1" fmla="val 5909240"/>
              <a:gd name="adj2" fmla="val 15814865"/>
            </a:avLst>
          </a:prstGeom>
          <a:ln w="44450">
            <a:solidFill>
              <a:schemeClr val="accent6">
                <a:lumMod val="75000"/>
              </a:schemeClr>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Times New Roman" panose="02020603050405020304" pitchFamily="18" charset="0"/>
              <a:cs typeface="Times New Roman" panose="02020603050405020304" pitchFamily="18" charset="0"/>
            </a:endParaRPr>
          </a:p>
        </p:txBody>
      </p:sp>
      <p:sp>
        <p:nvSpPr>
          <p:cNvPr id="16" name="円弧 15">
            <a:extLst>
              <a:ext uri="{FF2B5EF4-FFF2-40B4-BE49-F238E27FC236}">
                <a16:creationId xmlns:a16="http://schemas.microsoft.com/office/drawing/2014/main" id="{0605010E-33F0-4C4A-9D05-BD5026CC9474}"/>
              </a:ext>
            </a:extLst>
          </p:cNvPr>
          <p:cNvSpPr/>
          <p:nvPr/>
        </p:nvSpPr>
        <p:spPr>
          <a:xfrm rot="1194015">
            <a:off x="9022919" y="3641221"/>
            <a:ext cx="557889" cy="1154050"/>
          </a:xfrm>
          <a:prstGeom prst="arc">
            <a:avLst>
              <a:gd name="adj1" fmla="val 16410053"/>
              <a:gd name="adj2" fmla="val 5682955"/>
            </a:avLst>
          </a:prstGeom>
          <a:ln w="44450">
            <a:solidFill>
              <a:schemeClr val="accent6">
                <a:lumMod val="75000"/>
              </a:schemeClr>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Times New Roman" panose="02020603050405020304" pitchFamily="18" charset="0"/>
              <a:cs typeface="Times New Roman" panose="02020603050405020304" pitchFamily="18" charset="0"/>
            </a:endParaRPr>
          </a:p>
        </p:txBody>
      </p:sp>
      <p:sp>
        <p:nvSpPr>
          <p:cNvPr id="17" name="正方形/長方形 16">
            <a:extLst>
              <a:ext uri="{FF2B5EF4-FFF2-40B4-BE49-F238E27FC236}">
                <a16:creationId xmlns:a16="http://schemas.microsoft.com/office/drawing/2014/main" id="{EA317D87-6844-45CE-88CB-B6D7A118FF61}"/>
              </a:ext>
            </a:extLst>
          </p:cNvPr>
          <p:cNvSpPr/>
          <p:nvPr/>
        </p:nvSpPr>
        <p:spPr>
          <a:xfrm>
            <a:off x="6485616" y="1920528"/>
            <a:ext cx="1152128" cy="1720800"/>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b="1" dirty="0">
                <a:latin typeface="Times New Roman" panose="02020603050405020304" pitchFamily="18" charset="0"/>
                <a:cs typeface="Times New Roman" panose="02020603050405020304" pitchFamily="18" charset="0"/>
              </a:rPr>
              <a:t>Obligor</a:t>
            </a:r>
            <a:endParaRPr kumimoji="1" lang="ja-JP" altLang="en-US" b="1" dirty="0">
              <a:latin typeface="Times New Roman" panose="02020603050405020304" pitchFamily="18" charset="0"/>
              <a:cs typeface="Times New Roman" panose="02020603050405020304" pitchFamily="18" charset="0"/>
            </a:endParaRPr>
          </a:p>
        </p:txBody>
      </p:sp>
      <p:sp>
        <p:nvSpPr>
          <p:cNvPr id="18" name="上矢印 17">
            <a:extLst>
              <a:ext uri="{FF2B5EF4-FFF2-40B4-BE49-F238E27FC236}">
                <a16:creationId xmlns:a16="http://schemas.microsoft.com/office/drawing/2014/main" id="{F33A5DB4-B0FD-4BAB-AC59-2F5B14771FFE}"/>
              </a:ext>
            </a:extLst>
          </p:cNvPr>
          <p:cNvSpPr/>
          <p:nvPr/>
        </p:nvSpPr>
        <p:spPr>
          <a:xfrm rot="20251076">
            <a:off x="7014392" y="3606976"/>
            <a:ext cx="963095" cy="911437"/>
          </a:xfrm>
          <a:prstGeom prst="upArrow">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050" b="1" dirty="0">
                <a:latin typeface="Times New Roman" panose="02020603050405020304" pitchFamily="18" charset="0"/>
                <a:cs typeface="Times New Roman" panose="02020603050405020304" pitchFamily="18" charset="0"/>
              </a:rPr>
              <a:t>\10 Mil</a:t>
            </a:r>
            <a:endParaRPr kumimoji="1" lang="ja-JP" altLang="en-US" sz="1050" b="1" dirty="0">
              <a:latin typeface="Times New Roman" panose="02020603050405020304" pitchFamily="18" charset="0"/>
              <a:cs typeface="Times New Roman" panose="02020603050405020304" pitchFamily="18" charset="0"/>
            </a:endParaRPr>
          </a:p>
        </p:txBody>
      </p:sp>
      <p:sp>
        <p:nvSpPr>
          <p:cNvPr id="19" name="上矢印 18">
            <a:extLst>
              <a:ext uri="{FF2B5EF4-FFF2-40B4-BE49-F238E27FC236}">
                <a16:creationId xmlns:a16="http://schemas.microsoft.com/office/drawing/2014/main" id="{8F09553B-2F54-4B91-8267-5606A861D054}"/>
              </a:ext>
            </a:extLst>
          </p:cNvPr>
          <p:cNvSpPr/>
          <p:nvPr/>
        </p:nvSpPr>
        <p:spPr>
          <a:xfrm rot="1236452">
            <a:off x="8372882" y="3631845"/>
            <a:ext cx="954254" cy="896835"/>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100" b="1" dirty="0">
                <a:latin typeface="Times New Roman" panose="02020603050405020304" pitchFamily="18" charset="0"/>
                <a:cs typeface="Times New Roman" panose="02020603050405020304" pitchFamily="18" charset="0"/>
              </a:rPr>
              <a:t>\10 Mil</a:t>
            </a:r>
            <a:endParaRPr lang="ja-JP" altLang="en-US" sz="1100" b="1" dirty="0">
              <a:latin typeface="Times New Roman" panose="02020603050405020304" pitchFamily="18" charset="0"/>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205641D5-9CFB-4A37-8E3E-487DB59A2F4B}"/>
              </a:ext>
            </a:extLst>
          </p:cNvPr>
          <p:cNvSpPr txBox="1"/>
          <p:nvPr/>
        </p:nvSpPr>
        <p:spPr>
          <a:xfrm>
            <a:off x="1507940" y="4457285"/>
            <a:ext cx="1217891" cy="646331"/>
          </a:xfrm>
          <a:prstGeom prst="rect">
            <a:avLst/>
          </a:prstGeom>
          <a:noFill/>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Total</a:t>
            </a:r>
            <a:br>
              <a:rPr kumimoji="1" lang="en-US" altLang="ja-JP" b="1" dirty="0">
                <a:latin typeface="Times New Roman" panose="02020603050405020304" pitchFamily="18" charset="0"/>
                <a:cs typeface="Times New Roman" panose="02020603050405020304" pitchFamily="18" charset="0"/>
              </a:rPr>
            </a:br>
            <a:r>
              <a:rPr kumimoji="1" lang="en-US" altLang="ja-JP" b="1" dirty="0">
                <a:latin typeface="Times New Roman" panose="02020603050405020304" pitchFamily="18" charset="0"/>
                <a:cs typeface="Times New Roman" panose="02020603050405020304" pitchFamily="18" charset="0"/>
              </a:rPr>
              <a:t>Payment</a:t>
            </a:r>
            <a:endParaRPr kumimoji="1" lang="ja-JP" altLang="en-US" b="1"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BBD39D8D-BF01-4A08-A4C6-73E045B6F1FA}"/>
              </a:ext>
            </a:extLst>
          </p:cNvPr>
          <p:cNvSpPr txBox="1"/>
          <p:nvPr/>
        </p:nvSpPr>
        <p:spPr>
          <a:xfrm>
            <a:off x="9437944" y="4447493"/>
            <a:ext cx="1205421" cy="646331"/>
          </a:xfrm>
          <a:prstGeom prst="rect">
            <a:avLst/>
          </a:prstGeom>
          <a:noFill/>
        </p:spPr>
        <p:txBody>
          <a:bodyPr wrap="square" rtlCol="0">
            <a:spAutoFit/>
          </a:bodyPr>
          <a:lstStyle/>
          <a:p>
            <a:pPr algn="ctr"/>
            <a:r>
              <a:rPr lang="en-US" altLang="ja-JP" b="1" dirty="0">
                <a:latin typeface="Times New Roman" panose="02020603050405020304" pitchFamily="18" charset="0"/>
                <a:cs typeface="Times New Roman" panose="02020603050405020304" pitchFamily="18" charset="0"/>
              </a:rPr>
              <a:t>Total</a:t>
            </a:r>
            <a:br>
              <a:rPr lang="en-US" altLang="ja-JP" b="1" dirty="0">
                <a:latin typeface="Times New Roman" panose="02020603050405020304" pitchFamily="18" charset="0"/>
                <a:cs typeface="Times New Roman" panose="02020603050405020304" pitchFamily="18" charset="0"/>
              </a:rPr>
            </a:br>
            <a:r>
              <a:rPr lang="en-US" altLang="ja-JP" b="1" dirty="0">
                <a:latin typeface="Times New Roman" panose="02020603050405020304" pitchFamily="18" charset="0"/>
                <a:cs typeface="Times New Roman" panose="02020603050405020304" pitchFamily="18" charset="0"/>
              </a:rPr>
              <a:t>Payment</a:t>
            </a:r>
            <a:endParaRPr kumimoji="1" lang="ja-JP" altLang="en-US" b="1" dirty="0">
              <a:latin typeface="Times New Roman" panose="02020603050405020304" pitchFamily="18" charset="0"/>
              <a:cs typeface="Times New Roman" panose="02020603050405020304" pitchFamily="18" charset="0"/>
            </a:endParaRPr>
          </a:p>
        </p:txBody>
      </p:sp>
      <p:sp>
        <p:nvSpPr>
          <p:cNvPr id="22" name="テキスト プレースホルダー 6">
            <a:extLst>
              <a:ext uri="{FF2B5EF4-FFF2-40B4-BE49-F238E27FC236}">
                <a16:creationId xmlns:a16="http://schemas.microsoft.com/office/drawing/2014/main" id="{9FE2A56D-1F38-4980-80EC-F85127640AF8}"/>
              </a:ext>
            </a:extLst>
          </p:cNvPr>
          <p:cNvSpPr txBox="1">
            <a:spLocks/>
          </p:cNvSpPr>
          <p:nvPr/>
        </p:nvSpPr>
        <p:spPr>
          <a:xfrm>
            <a:off x="2309152" y="5229200"/>
            <a:ext cx="324930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n"/>
              <a:defRPr kumimoji="1" sz="3200" kern="1200">
                <a:solidFill>
                  <a:schemeClr val="tx1"/>
                </a:solidFill>
                <a:latin typeface="+mn-lt"/>
                <a:ea typeface="+mn-ea"/>
                <a:cs typeface="+mn-cs"/>
              </a:defRPr>
            </a:lvl1pPr>
            <a:lvl2pPr marL="914400" indent="-457200" algn="l" defTabSz="914400" rtl="0" eaLnBrk="1" latinLnBrk="0" hangingPunct="1">
              <a:spcBef>
                <a:spcPct val="20000"/>
              </a:spcBef>
              <a:buFont typeface="Wingdings" pitchFamily="2" charset="2"/>
              <a:buChar char="p"/>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u"/>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l"/>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400" b="1" dirty="0">
                <a:latin typeface="Times New Roman" panose="02020603050405020304" pitchFamily="18" charset="0"/>
                <a:cs typeface="Times New Roman" panose="02020603050405020304" pitchFamily="18" charset="0"/>
              </a:rPr>
              <a:t>Both obligations are extinguished</a:t>
            </a:r>
          </a:p>
          <a:p>
            <a:pPr marL="0" indent="0" algn="ctr">
              <a:buNone/>
            </a:pPr>
            <a:endParaRPr lang="ja-JP" altLang="en-US" sz="1800" b="1" dirty="0">
              <a:latin typeface="Times New Roman" panose="02020603050405020304" pitchFamily="18" charset="0"/>
              <a:cs typeface="Times New Roman" panose="02020603050405020304" pitchFamily="18" charset="0"/>
            </a:endParaRPr>
          </a:p>
        </p:txBody>
      </p:sp>
      <p:sp>
        <p:nvSpPr>
          <p:cNvPr id="23" name="テキスト プレースホルダー 8">
            <a:extLst>
              <a:ext uri="{FF2B5EF4-FFF2-40B4-BE49-F238E27FC236}">
                <a16:creationId xmlns:a16="http://schemas.microsoft.com/office/drawing/2014/main" id="{22C88400-1F58-4AE5-BAE9-597532D5EDA1}"/>
              </a:ext>
            </a:extLst>
          </p:cNvPr>
          <p:cNvSpPr txBox="1">
            <a:spLocks/>
          </p:cNvSpPr>
          <p:nvPr/>
        </p:nvSpPr>
        <p:spPr>
          <a:xfrm>
            <a:off x="5838100" y="5229200"/>
            <a:ext cx="4891632"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n"/>
              <a:defRPr kumimoji="1" sz="3200" kern="1200">
                <a:solidFill>
                  <a:schemeClr val="tx1"/>
                </a:solidFill>
                <a:latin typeface="+mn-lt"/>
                <a:ea typeface="+mn-ea"/>
                <a:cs typeface="+mn-cs"/>
              </a:defRPr>
            </a:lvl1pPr>
            <a:lvl2pPr marL="914400" indent="-457200" algn="l" defTabSz="914400" rtl="0" eaLnBrk="1" latinLnBrk="0" hangingPunct="1">
              <a:spcBef>
                <a:spcPct val="20000"/>
              </a:spcBef>
              <a:buFont typeface="Wingdings" pitchFamily="2" charset="2"/>
              <a:buChar char="p"/>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u"/>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l"/>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000" b="1" dirty="0">
                <a:latin typeface="Times New Roman" panose="02020603050405020304" pitchFamily="18" charset="0"/>
                <a:cs typeface="Times New Roman" panose="02020603050405020304" pitchFamily="18" charset="0"/>
              </a:rPr>
              <a:t>The credit move from </a:t>
            </a:r>
            <a:r>
              <a:rPr lang="en-US" altLang="ja-JP" sz="2000" b="1" dirty="0" err="1">
                <a:latin typeface="Times New Roman" panose="02020603050405020304" pitchFamily="18" charset="0"/>
                <a:cs typeface="Times New Roman" panose="02020603050405020304" pitchFamily="18" charset="0"/>
              </a:rPr>
              <a:t>Obligee</a:t>
            </a:r>
            <a:r>
              <a:rPr lang="en-US" altLang="ja-JP" sz="2000" b="1" dirty="0">
                <a:latin typeface="Times New Roman" panose="02020603050405020304" pitchFamily="18" charset="0"/>
                <a:cs typeface="Times New Roman" panose="02020603050405020304" pitchFamily="18" charset="0"/>
              </a:rPr>
              <a:t> to </a:t>
            </a:r>
            <a:r>
              <a:rPr lang="en-US" altLang="ja-JP" sz="2000" b="1" dirty="0" err="1">
                <a:latin typeface="Times New Roman" panose="02020603050405020304" pitchFamily="18" charset="0"/>
                <a:cs typeface="Times New Roman" panose="02020603050405020304" pitchFamily="18" charset="0"/>
              </a:rPr>
              <a:t>Garantor</a:t>
            </a:r>
            <a:r>
              <a:rPr lang="en-US" altLang="ja-JP" sz="2000" b="1" dirty="0">
                <a:latin typeface="Times New Roman" panose="02020603050405020304" pitchFamily="18" charset="0"/>
                <a:cs typeface="Times New Roman" panose="02020603050405020304" pitchFamily="18" charset="0"/>
              </a:rPr>
              <a:t>. </a:t>
            </a:r>
            <a:br>
              <a:rPr lang="en-US" altLang="ja-JP" sz="2000" b="1" dirty="0">
                <a:latin typeface="Times New Roman" panose="02020603050405020304" pitchFamily="18" charset="0"/>
                <a:cs typeface="Times New Roman" panose="02020603050405020304" pitchFamily="18" charset="0"/>
              </a:rPr>
            </a:br>
            <a:r>
              <a:rPr lang="en-US" altLang="ja-JP" sz="2000" b="1" dirty="0">
                <a:latin typeface="Times New Roman" panose="02020603050405020304" pitchFamily="18" charset="0"/>
                <a:cs typeface="Times New Roman" panose="02020603050405020304" pitchFamily="18" charset="0"/>
              </a:rPr>
              <a:t>Obligation of Obligor not extinguished and exist for the purpose of reimbursement.</a:t>
            </a:r>
            <a:endParaRPr lang="ja-JP" altLang="en-US" sz="2000" b="1" dirty="0">
              <a:latin typeface="Times New Roman" panose="02020603050405020304" pitchFamily="18" charset="0"/>
              <a:cs typeface="Times New Roman" panose="02020603050405020304" pitchFamily="18" charset="0"/>
            </a:endParaRPr>
          </a:p>
        </p:txBody>
      </p:sp>
      <p:sp>
        <p:nvSpPr>
          <p:cNvPr id="24" name="左矢印 23">
            <a:extLst>
              <a:ext uri="{FF2B5EF4-FFF2-40B4-BE49-F238E27FC236}">
                <a16:creationId xmlns:a16="http://schemas.microsoft.com/office/drawing/2014/main" id="{1B92A6E1-FF54-4E33-8E65-92F0FD020C1A}"/>
              </a:ext>
            </a:extLst>
          </p:cNvPr>
          <p:cNvSpPr/>
          <p:nvPr/>
        </p:nvSpPr>
        <p:spPr>
          <a:xfrm>
            <a:off x="7645376" y="2276872"/>
            <a:ext cx="1144496" cy="936104"/>
          </a:xfrm>
          <a:prstGeom prst="leftArrow">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200" b="1" dirty="0">
                <a:latin typeface="Times New Roman" panose="02020603050405020304" pitchFamily="18" charset="0"/>
                <a:cs typeface="Times New Roman" panose="02020603050405020304" pitchFamily="18" charset="0"/>
              </a:rPr>
              <a:t>\10 Mil</a:t>
            </a:r>
            <a:endParaRPr kumimoji="1" lang="ja-JP" altLang="en-US" sz="1200" b="1" dirty="0">
              <a:latin typeface="Times New Roman" panose="02020603050405020304" pitchFamily="18" charset="0"/>
              <a:cs typeface="Times New Roman" panose="02020603050405020304" pitchFamily="18" charset="0"/>
            </a:endParaRPr>
          </a:p>
        </p:txBody>
      </p:sp>
      <p:sp>
        <p:nvSpPr>
          <p:cNvPr id="25" name="正方形/長方形 24">
            <a:extLst>
              <a:ext uri="{FF2B5EF4-FFF2-40B4-BE49-F238E27FC236}">
                <a16:creationId xmlns:a16="http://schemas.microsoft.com/office/drawing/2014/main" id="{118E3EB6-686C-42F6-AC01-ADEEF71FAEE4}"/>
              </a:ext>
            </a:extLst>
          </p:cNvPr>
          <p:cNvSpPr/>
          <p:nvPr/>
        </p:nvSpPr>
        <p:spPr>
          <a:xfrm>
            <a:off x="8789872" y="1924224"/>
            <a:ext cx="1152128" cy="1720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b="1" dirty="0" err="1">
                <a:latin typeface="Times New Roman" panose="02020603050405020304" pitchFamily="18" charset="0"/>
                <a:cs typeface="Times New Roman" panose="02020603050405020304" pitchFamily="18" charset="0"/>
              </a:rPr>
              <a:t>Garantor</a:t>
            </a:r>
            <a:endParaRPr kumimoji="1" lang="ja-JP" altLang="en-US" b="1" dirty="0">
              <a:latin typeface="Times New Roman" panose="02020603050405020304" pitchFamily="18" charset="0"/>
              <a:cs typeface="Times New Roman" panose="02020603050405020304" pitchFamily="18" charset="0"/>
            </a:endParaRPr>
          </a:p>
        </p:txBody>
      </p:sp>
      <p:sp>
        <p:nvSpPr>
          <p:cNvPr id="26" name="円/楕円 25">
            <a:extLst>
              <a:ext uri="{FF2B5EF4-FFF2-40B4-BE49-F238E27FC236}">
                <a16:creationId xmlns:a16="http://schemas.microsoft.com/office/drawing/2014/main" id="{591C8D83-1484-4EC6-B5B0-D9C26ADBE034}"/>
              </a:ext>
            </a:extLst>
          </p:cNvPr>
          <p:cNvSpPr/>
          <p:nvPr/>
        </p:nvSpPr>
        <p:spPr>
          <a:xfrm>
            <a:off x="3029232" y="4448200"/>
            <a:ext cx="1800200" cy="648072"/>
          </a:xfrm>
          <a:prstGeom prst="ellipse">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b="1" dirty="0" err="1">
                <a:latin typeface="Times New Roman" panose="02020603050405020304" pitchFamily="18" charset="0"/>
                <a:cs typeface="Times New Roman" panose="02020603050405020304" pitchFamily="18" charset="0"/>
              </a:rPr>
              <a:t>Obligee</a:t>
            </a:r>
            <a:endParaRPr kumimoji="1" lang="ja-JP" altLang="en-US" b="1" dirty="0">
              <a:latin typeface="Times New Roman" panose="02020603050405020304" pitchFamily="18" charset="0"/>
              <a:cs typeface="Times New Roman" panose="02020603050405020304" pitchFamily="18" charset="0"/>
            </a:endParaRPr>
          </a:p>
        </p:txBody>
      </p:sp>
      <p:sp>
        <p:nvSpPr>
          <p:cNvPr id="27" name="円/楕円 26">
            <a:extLst>
              <a:ext uri="{FF2B5EF4-FFF2-40B4-BE49-F238E27FC236}">
                <a16:creationId xmlns:a16="http://schemas.microsoft.com/office/drawing/2014/main" id="{6C493D9F-E90D-4516-8110-40089464864D}"/>
              </a:ext>
            </a:extLst>
          </p:cNvPr>
          <p:cNvSpPr/>
          <p:nvPr/>
        </p:nvSpPr>
        <p:spPr>
          <a:xfrm>
            <a:off x="7277704" y="4451896"/>
            <a:ext cx="1800200" cy="648072"/>
          </a:xfrm>
          <a:prstGeom prst="ellipse">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b="1" dirty="0" err="1">
                <a:latin typeface="Times New Roman" panose="02020603050405020304" pitchFamily="18" charset="0"/>
                <a:cs typeface="Times New Roman" panose="02020603050405020304" pitchFamily="18" charset="0"/>
              </a:rPr>
              <a:t>Obligee</a:t>
            </a:r>
            <a:endParaRPr kumimoji="1" lang="ja-JP" altLang="en-US" b="1" dirty="0">
              <a:latin typeface="Times New Roman" panose="02020603050405020304" pitchFamily="18" charset="0"/>
              <a:cs typeface="Times New Roman" panose="02020603050405020304" pitchFamily="18" charset="0"/>
            </a:endParaRPr>
          </a:p>
        </p:txBody>
      </p:sp>
      <p:sp>
        <p:nvSpPr>
          <p:cNvPr id="29" name="正方形/長方形 28">
            <a:extLst>
              <a:ext uri="{FF2B5EF4-FFF2-40B4-BE49-F238E27FC236}">
                <a16:creationId xmlns:a16="http://schemas.microsoft.com/office/drawing/2014/main" id="{03A37A29-8F64-4050-85A0-5D330A46C0FE}"/>
              </a:ext>
            </a:extLst>
          </p:cNvPr>
          <p:cNvSpPr/>
          <p:nvPr/>
        </p:nvSpPr>
        <p:spPr>
          <a:xfrm>
            <a:off x="2244174" y="1913783"/>
            <a:ext cx="1152128" cy="1755048"/>
          </a:xfrm>
          <a:prstGeom prst="rect">
            <a:avLst/>
          </a:prstGeom>
          <a:solidFill>
            <a:schemeClr val="accent6">
              <a:lumMod val="20000"/>
              <a:lumOff val="80000"/>
            </a:schemeClr>
          </a:solidFill>
          <a:ln>
            <a:solidFill>
              <a:schemeClr val="tx1">
                <a:lumMod val="50000"/>
                <a:lumOff val="50000"/>
              </a:schemeClr>
            </a:solidFill>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ja-JP" b="1" dirty="0">
                <a:latin typeface="Times New Roman" panose="02020603050405020304" pitchFamily="18" charset="0"/>
                <a:cs typeface="Times New Roman" panose="02020603050405020304" pitchFamily="18" charset="0"/>
              </a:rPr>
              <a:t>Obligor</a:t>
            </a:r>
            <a:endParaRPr kumimoji="1" lang="ja-JP" altLang="en-US" b="1" dirty="0">
              <a:latin typeface="Times New Roman" panose="02020603050405020304" pitchFamily="18" charset="0"/>
              <a:cs typeface="Times New Roman" panose="02020603050405020304" pitchFamily="18" charset="0"/>
            </a:endParaRPr>
          </a:p>
        </p:txBody>
      </p:sp>
      <p:sp>
        <p:nvSpPr>
          <p:cNvPr id="30" name="正方形/長方形 29">
            <a:extLst>
              <a:ext uri="{FF2B5EF4-FFF2-40B4-BE49-F238E27FC236}">
                <a16:creationId xmlns:a16="http://schemas.microsoft.com/office/drawing/2014/main" id="{549A7337-4080-412E-96F4-BF65DC4A1E58}"/>
              </a:ext>
            </a:extLst>
          </p:cNvPr>
          <p:cNvSpPr/>
          <p:nvPr/>
        </p:nvSpPr>
        <p:spPr>
          <a:xfrm>
            <a:off x="4469392" y="1913783"/>
            <a:ext cx="1152128" cy="1755048"/>
          </a:xfrm>
          <a:prstGeom prst="rect">
            <a:avLst/>
          </a:prstGeom>
          <a:ln>
            <a:solidFill>
              <a:schemeClr val="tx1"/>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b="1" dirty="0" err="1">
                <a:latin typeface="Times New Roman" panose="02020603050405020304" pitchFamily="18" charset="0"/>
                <a:cs typeface="Times New Roman" panose="02020603050405020304" pitchFamily="18" charset="0"/>
              </a:rPr>
              <a:t>Garantor</a:t>
            </a:r>
            <a:endParaRPr kumimoji="1" lang="ja-JP"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17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42" presetClass="exit" presetSubtype="0" fill="hold" grpId="1" nodeType="afterEffect">
                                  <p:stCondLst>
                                    <p:cond delay="250"/>
                                  </p:stCondLst>
                                  <p:childTnLst>
                                    <p:animEffect transition="out" filter="fade">
                                      <p:cBhvr>
                                        <p:cTn id="34" dur="500"/>
                                        <p:tgtEl>
                                          <p:spTgt spid="11"/>
                                        </p:tgtEl>
                                      </p:cBhvr>
                                    </p:animEffect>
                                    <p:anim calcmode="lin" valueType="num">
                                      <p:cBhvr>
                                        <p:cTn id="35" dur="500"/>
                                        <p:tgtEl>
                                          <p:spTgt spid="11"/>
                                        </p:tgtEl>
                                        <p:attrNameLst>
                                          <p:attrName>ppt_x</p:attrName>
                                        </p:attrNameLst>
                                      </p:cBhvr>
                                      <p:tavLst>
                                        <p:tav tm="0">
                                          <p:val>
                                            <p:strVal val="ppt_x"/>
                                          </p:val>
                                        </p:tav>
                                        <p:tav tm="100000">
                                          <p:val>
                                            <p:strVal val="ppt_x"/>
                                          </p:val>
                                        </p:tav>
                                      </p:tavLst>
                                    </p:anim>
                                    <p:anim calcmode="lin" valueType="num">
                                      <p:cBhvr>
                                        <p:cTn id="36" dur="500"/>
                                        <p:tgtEl>
                                          <p:spTgt spid="11"/>
                                        </p:tgtEl>
                                        <p:attrNameLst>
                                          <p:attrName>ppt_y</p:attrName>
                                        </p:attrNameLst>
                                      </p:cBhvr>
                                      <p:tavLst>
                                        <p:tav tm="0">
                                          <p:val>
                                            <p:strVal val="ppt_y"/>
                                          </p:val>
                                        </p:tav>
                                        <p:tav tm="100000">
                                          <p:val>
                                            <p:strVal val="ppt_y+.1"/>
                                          </p:val>
                                        </p:tav>
                                      </p:tavLst>
                                    </p:anim>
                                    <p:set>
                                      <p:cBhvr>
                                        <p:cTn id="37" dur="1" fill="hold">
                                          <p:stCondLst>
                                            <p:cond delay="499"/>
                                          </p:stCondLst>
                                        </p:cTn>
                                        <p:tgtEl>
                                          <p:spTgt spid="11"/>
                                        </p:tgtEl>
                                        <p:attrNameLst>
                                          <p:attrName>style.visibility</p:attrName>
                                        </p:attrNameLst>
                                      </p:cBhvr>
                                      <p:to>
                                        <p:strVal val="hidden"/>
                                      </p:to>
                                    </p:set>
                                  </p:childTnLst>
                                </p:cTn>
                              </p:par>
                              <p:par>
                                <p:cTn id="38" presetID="10" presetClass="entr" presetSubtype="0" fill="hold" grpId="0" nodeType="withEffect">
                                  <p:stCondLst>
                                    <p:cond delay="25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42" presetClass="exit" presetSubtype="0" fill="hold" grpId="1" nodeType="withEffect">
                                  <p:stCondLst>
                                    <p:cond delay="250"/>
                                  </p:stCondLst>
                                  <p:childTnLst>
                                    <p:animEffect transition="out" filter="fade">
                                      <p:cBhvr>
                                        <p:cTn id="42" dur="500"/>
                                        <p:tgtEl>
                                          <p:spTgt spid="13"/>
                                        </p:tgtEl>
                                      </p:cBhvr>
                                    </p:animEffect>
                                    <p:anim calcmode="lin" valueType="num">
                                      <p:cBhvr>
                                        <p:cTn id="43" dur="500"/>
                                        <p:tgtEl>
                                          <p:spTgt spid="13"/>
                                        </p:tgtEl>
                                        <p:attrNameLst>
                                          <p:attrName>ppt_x</p:attrName>
                                        </p:attrNameLst>
                                      </p:cBhvr>
                                      <p:tavLst>
                                        <p:tav tm="0">
                                          <p:val>
                                            <p:strVal val="ppt_x"/>
                                          </p:val>
                                        </p:tav>
                                        <p:tav tm="100000">
                                          <p:val>
                                            <p:strVal val="ppt_x"/>
                                          </p:val>
                                        </p:tav>
                                      </p:tavLst>
                                    </p:anim>
                                    <p:anim calcmode="lin" valueType="num">
                                      <p:cBhvr>
                                        <p:cTn id="44" dur="500"/>
                                        <p:tgtEl>
                                          <p:spTgt spid="13"/>
                                        </p:tgtEl>
                                        <p:attrNameLst>
                                          <p:attrName>ppt_y</p:attrName>
                                        </p:attrNameLst>
                                      </p:cBhvr>
                                      <p:tavLst>
                                        <p:tav tm="0">
                                          <p:val>
                                            <p:strVal val="ppt_y"/>
                                          </p:val>
                                        </p:tav>
                                        <p:tav tm="100000">
                                          <p:val>
                                            <p:strVal val="ppt_y+.1"/>
                                          </p:val>
                                        </p:tav>
                                      </p:tavLst>
                                    </p:anim>
                                    <p:set>
                                      <p:cBhvr>
                                        <p:cTn id="45" dur="1" fill="hold">
                                          <p:stCondLst>
                                            <p:cond delay="499"/>
                                          </p:stCondLst>
                                        </p:cTn>
                                        <p:tgtEl>
                                          <p:spTgt spid="13"/>
                                        </p:tgtEl>
                                        <p:attrNameLst>
                                          <p:attrName>style.visibility</p:attrName>
                                        </p:attrNameLst>
                                      </p:cBhvr>
                                      <p:to>
                                        <p:strVal val="hidden"/>
                                      </p:to>
                                    </p:set>
                                  </p:childTnLst>
                                </p:cTn>
                              </p:par>
                              <p:par>
                                <p:cTn id="46" presetID="10" presetClass="entr" presetSubtype="0" fill="hold" grpId="0" nodeType="with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1250"/>
                            </p:stCondLst>
                            <p:childTnLst>
                              <p:par>
                                <p:cTn id="50" presetID="42" presetClass="exit" presetSubtype="0" fill="hold" grpId="1" nodeType="afterEffect">
                                  <p:stCondLst>
                                    <p:cond delay="250"/>
                                  </p:stCondLst>
                                  <p:childTnLst>
                                    <p:animEffect transition="out" filter="fade">
                                      <p:cBhvr>
                                        <p:cTn id="51" dur="500"/>
                                        <p:tgtEl>
                                          <p:spTgt spid="12"/>
                                        </p:tgtEl>
                                      </p:cBhvr>
                                    </p:animEffect>
                                    <p:anim calcmode="lin" valueType="num">
                                      <p:cBhvr>
                                        <p:cTn id="52" dur="500"/>
                                        <p:tgtEl>
                                          <p:spTgt spid="12"/>
                                        </p:tgtEl>
                                        <p:attrNameLst>
                                          <p:attrName>ppt_x</p:attrName>
                                        </p:attrNameLst>
                                      </p:cBhvr>
                                      <p:tavLst>
                                        <p:tav tm="0">
                                          <p:val>
                                            <p:strVal val="ppt_x"/>
                                          </p:val>
                                        </p:tav>
                                        <p:tav tm="100000">
                                          <p:val>
                                            <p:strVal val="ppt_x"/>
                                          </p:val>
                                        </p:tav>
                                      </p:tavLst>
                                    </p:anim>
                                    <p:anim calcmode="lin" valueType="num">
                                      <p:cBhvr>
                                        <p:cTn id="53" dur="500"/>
                                        <p:tgtEl>
                                          <p:spTgt spid="12"/>
                                        </p:tgtEl>
                                        <p:attrNameLst>
                                          <p:attrName>ppt_y</p:attrName>
                                        </p:attrNameLst>
                                      </p:cBhvr>
                                      <p:tavLst>
                                        <p:tav tm="0">
                                          <p:val>
                                            <p:strVal val="ppt_y"/>
                                          </p:val>
                                        </p:tav>
                                        <p:tav tm="100000">
                                          <p:val>
                                            <p:strVal val="ppt_y+.1"/>
                                          </p:val>
                                        </p:tav>
                                      </p:tavLst>
                                    </p:anim>
                                    <p:set>
                                      <p:cBhvr>
                                        <p:cTn id="54" dur="1" fill="hold">
                                          <p:stCondLst>
                                            <p:cond delay="499"/>
                                          </p:stCondLst>
                                        </p:cTn>
                                        <p:tgtEl>
                                          <p:spTgt spid="12"/>
                                        </p:tgtEl>
                                        <p:attrNameLst>
                                          <p:attrName>style.visibility</p:attrName>
                                        </p:attrNameLst>
                                      </p:cBhvr>
                                      <p:to>
                                        <p:strVal val="hidden"/>
                                      </p:to>
                                    </p:set>
                                  </p:childTnLst>
                                </p:cTn>
                              </p:par>
                              <p:par>
                                <p:cTn id="55" presetID="10" presetClass="entr" presetSubtype="0" fill="hold" grpId="0" nodeType="withEffect">
                                  <p:stCondLst>
                                    <p:cond delay="25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42" presetClass="exit" presetSubtype="0" fill="hold" grpId="1" nodeType="withEffect">
                                  <p:stCondLst>
                                    <p:cond delay="250"/>
                                  </p:stCondLst>
                                  <p:childTnLst>
                                    <p:animEffect transition="out" filter="fade">
                                      <p:cBhvr>
                                        <p:cTn id="59" dur="500"/>
                                        <p:tgtEl>
                                          <p:spTgt spid="14"/>
                                        </p:tgtEl>
                                      </p:cBhvr>
                                    </p:animEffect>
                                    <p:anim calcmode="lin" valueType="num">
                                      <p:cBhvr>
                                        <p:cTn id="60" dur="500"/>
                                        <p:tgtEl>
                                          <p:spTgt spid="14"/>
                                        </p:tgtEl>
                                        <p:attrNameLst>
                                          <p:attrName>ppt_x</p:attrName>
                                        </p:attrNameLst>
                                      </p:cBhvr>
                                      <p:tavLst>
                                        <p:tav tm="0">
                                          <p:val>
                                            <p:strVal val="ppt_x"/>
                                          </p:val>
                                        </p:tav>
                                        <p:tav tm="100000">
                                          <p:val>
                                            <p:strVal val="ppt_x"/>
                                          </p:val>
                                        </p:tav>
                                      </p:tavLst>
                                    </p:anim>
                                    <p:anim calcmode="lin" valueType="num">
                                      <p:cBhvr>
                                        <p:cTn id="61" dur="500"/>
                                        <p:tgtEl>
                                          <p:spTgt spid="14"/>
                                        </p:tgtEl>
                                        <p:attrNameLst>
                                          <p:attrName>ppt_y</p:attrName>
                                        </p:attrNameLst>
                                      </p:cBhvr>
                                      <p:tavLst>
                                        <p:tav tm="0">
                                          <p:val>
                                            <p:strVal val="ppt_y"/>
                                          </p:val>
                                        </p:tav>
                                        <p:tav tm="100000">
                                          <p:val>
                                            <p:strVal val="ppt_y+.1"/>
                                          </p:val>
                                        </p:tav>
                                      </p:tavLst>
                                    </p:anim>
                                    <p:set>
                                      <p:cBhvr>
                                        <p:cTn id="62" dur="1" fill="hold">
                                          <p:stCondLst>
                                            <p:cond delay="499"/>
                                          </p:stCondLst>
                                        </p:cTn>
                                        <p:tgtEl>
                                          <p:spTgt spid="14"/>
                                        </p:tgtEl>
                                        <p:attrNameLst>
                                          <p:attrName>style.visibility</p:attrName>
                                        </p:attrNameLst>
                                      </p:cBhvr>
                                      <p:to>
                                        <p:strVal val="hidden"/>
                                      </p:to>
                                    </p:set>
                                  </p:childTnLst>
                                </p:cTn>
                              </p:par>
                              <p:par>
                                <p:cTn id="63" presetID="10" presetClass="entr" presetSubtype="0" fill="hold" grpId="0" nodeType="withEffect">
                                  <p:stCondLst>
                                    <p:cond delay="25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2000"/>
                                        <p:tgtEl>
                                          <p:spTgt spid="22"/>
                                        </p:tgtEl>
                                      </p:cBhvr>
                                    </p:animEffect>
                                  </p:childTnLst>
                                </p:cTn>
                              </p:par>
                            </p:childTnLst>
                          </p:cTn>
                        </p:par>
                        <p:par>
                          <p:cTn id="71" fill="hold">
                            <p:stCondLst>
                              <p:cond delay="2000"/>
                            </p:stCondLst>
                            <p:childTnLst>
                              <p:par>
                                <p:cTn id="72" presetID="22" presetClass="entr" presetSubtype="4" fill="hold" grpId="0" nodeType="afterEffect">
                                  <p:stCondLst>
                                    <p:cond delay="25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par>
                          <p:cTn id="75" fill="hold">
                            <p:stCondLst>
                              <p:cond delay="2750"/>
                            </p:stCondLst>
                            <p:childTnLst>
                              <p:par>
                                <p:cTn id="76" presetID="22" presetClass="entr" presetSubtype="4" fill="hold" grpId="1"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00"/>
                                        <p:tgtEl>
                                          <p:spTgt spid="18"/>
                                        </p:tgtEl>
                                      </p:cBhvr>
                                    </p:animEffect>
                                  </p:childTnLst>
                                </p:cTn>
                              </p:par>
                            </p:childTnLst>
                          </p:cTn>
                        </p:par>
                        <p:par>
                          <p:cTn id="79" fill="hold">
                            <p:stCondLst>
                              <p:cond delay="3250"/>
                            </p:stCondLst>
                            <p:childTnLst>
                              <p:par>
                                <p:cTn id="80" presetID="2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down)">
                                      <p:cBhvr>
                                        <p:cTn id="82" dur="500"/>
                                        <p:tgtEl>
                                          <p:spTgt spid="17"/>
                                        </p:tgtEl>
                                      </p:cBhvr>
                                    </p:animEffect>
                                  </p:childTnLst>
                                </p:cTn>
                              </p:par>
                            </p:childTnLst>
                          </p:cTn>
                        </p:par>
                        <p:par>
                          <p:cTn id="83" fill="hold">
                            <p:stCondLst>
                              <p:cond delay="3750"/>
                            </p:stCondLst>
                            <p:childTnLst>
                              <p:par>
                                <p:cTn id="84" presetID="22" presetClass="entr" presetSubtype="4"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down)">
                                      <p:cBhvr>
                                        <p:cTn id="86" dur="500"/>
                                        <p:tgtEl>
                                          <p:spTgt spid="19"/>
                                        </p:tgtEl>
                                      </p:cBhvr>
                                    </p:animEffect>
                                  </p:childTnLst>
                                </p:cTn>
                              </p:par>
                            </p:childTnLst>
                          </p:cTn>
                        </p:par>
                        <p:par>
                          <p:cTn id="87" fill="hold">
                            <p:stCondLst>
                              <p:cond delay="425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par>
                                <p:cTn id="96" presetID="22" presetClass="entr" presetSubtype="1" fill="hold" grpId="0" nodeType="withEffect">
                                  <p:stCondLst>
                                    <p:cond delay="1000"/>
                                  </p:stCondLst>
                                  <p:childTnLst>
                                    <p:set>
                                      <p:cBhvr>
                                        <p:cTn id="97" dur="1" fill="hold">
                                          <p:stCondLst>
                                            <p:cond delay="0"/>
                                          </p:stCondLst>
                                        </p:cTn>
                                        <p:tgtEl>
                                          <p:spTgt spid="21"/>
                                        </p:tgtEl>
                                        <p:attrNameLst>
                                          <p:attrName>style.visibility</p:attrName>
                                        </p:attrNameLst>
                                      </p:cBhvr>
                                      <p:to>
                                        <p:strVal val="visible"/>
                                      </p:to>
                                    </p:set>
                                    <p:animEffect transition="in" filter="wipe(up)">
                                      <p:cBhvr>
                                        <p:cTn id="98" dur="500"/>
                                        <p:tgtEl>
                                          <p:spTgt spid="21"/>
                                        </p:tgtEl>
                                      </p:cBhvr>
                                    </p:animEffect>
                                  </p:childTnLst>
                                </p:cTn>
                              </p:par>
                              <p:par>
                                <p:cTn id="99" presetID="42" presetClass="path" presetSubtype="0" accel="50000" decel="50000" fill="hold" grpId="0" nodeType="withEffect">
                                  <p:stCondLst>
                                    <p:cond delay="500"/>
                                  </p:stCondLst>
                                  <p:childTnLst>
                                    <p:animMotion origin="layout" path="M 1.11111E-6 2.59259E-6 L 0.08646 -0.20787 " pathEditMode="relative" rAng="0" ptsTypes="AA">
                                      <p:cBhvr>
                                        <p:cTn id="100" dur="2000" fill="hold"/>
                                        <p:tgtEl>
                                          <p:spTgt spid="18"/>
                                        </p:tgtEl>
                                        <p:attrNameLst>
                                          <p:attrName>ppt_x</p:attrName>
                                          <p:attrName>ppt_y</p:attrName>
                                        </p:attrNameLst>
                                      </p:cBhvr>
                                      <p:rCtr x="4323" y="-10394"/>
                                    </p:animMotion>
                                  </p:childTnLst>
                                </p:cTn>
                              </p:par>
                              <p:par>
                                <p:cTn id="101" presetID="10" presetClass="exit" presetSubtype="0" fill="hold" grpId="2" nodeType="withEffect">
                                  <p:stCondLst>
                                    <p:cond delay="1250"/>
                                  </p:stCondLst>
                                  <p:childTnLst>
                                    <p:animEffect transition="out" filter="fade">
                                      <p:cBhvr>
                                        <p:cTn id="102" dur="500"/>
                                        <p:tgtEl>
                                          <p:spTgt spid="18"/>
                                        </p:tgtEl>
                                      </p:cBhvr>
                                    </p:animEffect>
                                    <p:set>
                                      <p:cBhvr>
                                        <p:cTn id="103" dur="1" fill="hold">
                                          <p:stCondLst>
                                            <p:cond delay="499"/>
                                          </p:stCondLst>
                                        </p:cTn>
                                        <p:tgtEl>
                                          <p:spTgt spid="18"/>
                                        </p:tgtEl>
                                        <p:attrNameLst>
                                          <p:attrName>style.visibility</p:attrName>
                                        </p:attrNameLst>
                                      </p:cBhvr>
                                      <p:to>
                                        <p:strVal val="hidden"/>
                                      </p:to>
                                    </p:set>
                                  </p:childTnLst>
                                </p:cTn>
                              </p:par>
                              <p:par>
                                <p:cTn id="104" presetID="31" presetClass="entr" presetSubtype="0" fill="hold" grpId="0" nodeType="withEffect">
                                  <p:stCondLst>
                                    <p:cond delay="125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anim calcmode="lin" valueType="num">
                                      <p:cBhvr>
                                        <p:cTn id="108" dur="500" fill="hold"/>
                                        <p:tgtEl>
                                          <p:spTgt spid="24"/>
                                        </p:tgtEl>
                                        <p:attrNameLst>
                                          <p:attrName>style.rotation</p:attrName>
                                        </p:attrNameLst>
                                      </p:cBhvr>
                                      <p:tavLst>
                                        <p:tav tm="0">
                                          <p:val>
                                            <p:fltVal val="90"/>
                                          </p:val>
                                        </p:tav>
                                        <p:tav tm="100000">
                                          <p:val>
                                            <p:fltVal val="0"/>
                                          </p:val>
                                        </p:tav>
                                      </p:tavLst>
                                    </p:anim>
                                    <p:animEffect transition="in" filter="fade">
                                      <p:cBhvr>
                                        <p:cTn id="109" dur="500"/>
                                        <p:tgtEl>
                                          <p:spTgt spid="24"/>
                                        </p:tgtEl>
                                      </p:cBhvr>
                                    </p:animEffect>
                                  </p:childTnLst>
                                </p:cTn>
                              </p:par>
                              <p:par>
                                <p:cTn id="110" presetID="42" presetClass="path" presetSubtype="0" accel="50000" decel="50000" fill="hold" grpId="2" nodeType="withEffect">
                                  <p:stCondLst>
                                    <p:cond delay="500"/>
                                  </p:stCondLst>
                                  <p:childTnLst>
                                    <p:animMotion origin="layout" path="M 8.33333E-7 -3.7037E-6 L -0.06163 -0.21041 " pathEditMode="relative" rAng="0" ptsTypes="AA">
                                      <p:cBhvr>
                                        <p:cTn id="111" dur="2000" fill="hold"/>
                                        <p:tgtEl>
                                          <p:spTgt spid="19"/>
                                        </p:tgtEl>
                                        <p:attrNameLst>
                                          <p:attrName>ppt_x</p:attrName>
                                          <p:attrName>ppt_y</p:attrName>
                                        </p:attrNameLst>
                                      </p:cBhvr>
                                      <p:rCtr x="-3090" y="-10532"/>
                                    </p:animMotion>
                                  </p:childTnLst>
                                </p:cTn>
                              </p:par>
                              <p:par>
                                <p:cTn id="112" presetID="10" presetClass="exit" presetSubtype="0" fill="hold" grpId="1" nodeType="withEffect">
                                  <p:stCondLst>
                                    <p:cond delay="1750"/>
                                  </p:stCondLst>
                                  <p:childTnLst>
                                    <p:animEffect transition="out" filter="fade">
                                      <p:cBhvr>
                                        <p:cTn id="113" dur="500"/>
                                        <p:tgtEl>
                                          <p:spTgt spid="19"/>
                                        </p:tgtEl>
                                      </p:cBhvr>
                                    </p:animEffect>
                                    <p:set>
                                      <p:cBhvr>
                                        <p:cTn id="114" dur="1" fill="hold">
                                          <p:stCondLst>
                                            <p:cond delay="499"/>
                                          </p:stCondLst>
                                        </p:cTn>
                                        <p:tgtEl>
                                          <p:spTgt spid="19"/>
                                        </p:tgtEl>
                                        <p:attrNameLst>
                                          <p:attrName>style.visibility</p:attrName>
                                        </p:attrNameLst>
                                      </p:cBhvr>
                                      <p:to>
                                        <p:strVal val="hidden"/>
                                      </p:to>
                                    </p:set>
                                  </p:childTnLst>
                                </p:cTn>
                              </p:par>
                              <p:par>
                                <p:cTn id="115" presetID="31" presetClass="entr" presetSubtype="0" fill="hold" grpId="0" nodeType="withEffect">
                                  <p:stCondLst>
                                    <p:cond delay="1750"/>
                                  </p:stCondLst>
                                  <p:childTnLst>
                                    <p:set>
                                      <p:cBhvr>
                                        <p:cTn id="116" dur="1" fill="hold">
                                          <p:stCondLst>
                                            <p:cond delay="0"/>
                                          </p:stCondLst>
                                        </p:cTn>
                                        <p:tgtEl>
                                          <p:spTgt spid="8"/>
                                        </p:tgtEl>
                                        <p:attrNameLst>
                                          <p:attrName>style.visibility</p:attrName>
                                        </p:attrNameLst>
                                      </p:cBhvr>
                                      <p:to>
                                        <p:strVal val="visible"/>
                                      </p:to>
                                    </p:set>
                                    <p:anim calcmode="lin" valueType="num">
                                      <p:cBhvr>
                                        <p:cTn id="117" dur="500" fill="hold"/>
                                        <p:tgtEl>
                                          <p:spTgt spid="8"/>
                                        </p:tgtEl>
                                        <p:attrNameLst>
                                          <p:attrName>ppt_w</p:attrName>
                                        </p:attrNameLst>
                                      </p:cBhvr>
                                      <p:tavLst>
                                        <p:tav tm="0">
                                          <p:val>
                                            <p:fltVal val="0"/>
                                          </p:val>
                                        </p:tav>
                                        <p:tav tm="100000">
                                          <p:val>
                                            <p:strVal val="#ppt_w"/>
                                          </p:val>
                                        </p:tav>
                                      </p:tavLst>
                                    </p:anim>
                                    <p:anim calcmode="lin" valueType="num">
                                      <p:cBhvr>
                                        <p:cTn id="118" dur="500" fill="hold"/>
                                        <p:tgtEl>
                                          <p:spTgt spid="8"/>
                                        </p:tgtEl>
                                        <p:attrNameLst>
                                          <p:attrName>ppt_h</p:attrName>
                                        </p:attrNameLst>
                                      </p:cBhvr>
                                      <p:tavLst>
                                        <p:tav tm="0">
                                          <p:val>
                                            <p:fltVal val="0"/>
                                          </p:val>
                                        </p:tav>
                                        <p:tav tm="100000">
                                          <p:val>
                                            <p:strVal val="#ppt_h"/>
                                          </p:val>
                                        </p:tav>
                                      </p:tavLst>
                                    </p:anim>
                                    <p:anim calcmode="lin" valueType="num">
                                      <p:cBhvr>
                                        <p:cTn id="119" dur="500" fill="hold"/>
                                        <p:tgtEl>
                                          <p:spTgt spid="8"/>
                                        </p:tgtEl>
                                        <p:attrNameLst>
                                          <p:attrName>style.rotation</p:attrName>
                                        </p:attrNameLst>
                                      </p:cBhvr>
                                      <p:tavLst>
                                        <p:tav tm="0">
                                          <p:val>
                                            <p:fltVal val="90"/>
                                          </p:val>
                                        </p:tav>
                                        <p:tav tm="100000">
                                          <p:val>
                                            <p:fltVal val="0"/>
                                          </p:val>
                                        </p:tav>
                                      </p:tavLst>
                                    </p:anim>
                                    <p:animEffect transition="in" filter="fade">
                                      <p:cBhvr>
                                        <p:cTn id="120" dur="500"/>
                                        <p:tgtEl>
                                          <p:spTgt spid="8"/>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wipe(up)">
                                      <p:cBhvr>
                                        <p:cTn id="125" dur="2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7" grpId="0" animBg="1"/>
      <p:bldP spid="18" grpId="0" animBg="1"/>
      <p:bldP spid="18" grpId="1" animBg="1"/>
      <p:bldP spid="18" grpId="2" animBg="1"/>
      <p:bldP spid="19" grpId="0" animBg="1"/>
      <p:bldP spid="19" grpId="1" animBg="1"/>
      <p:bldP spid="19" grpId="2" animBg="1"/>
      <p:bldP spid="20" grpId="0"/>
      <p:bldP spid="21" grpId="0"/>
      <p:bldP spid="22" grpId="0"/>
      <p:bldP spid="23" grpId="0"/>
      <p:bldP spid="24" grpId="0" animBg="1"/>
      <p:bldP spid="25" grpId="0" animBg="1"/>
      <p:bldP spid="26" grpId="0" animBg="1"/>
      <p:bldP spid="27" grpId="0" animBg="1"/>
      <p:bldP spid="29" grpId="0" animBg="1"/>
      <p:bldP spid="3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20A651-869C-4C66-AF8F-C94BE094CF7F}"/>
              </a:ext>
            </a:extLst>
          </p:cNvPr>
          <p:cNvSpPr>
            <a:spLocks noGrp="1"/>
          </p:cNvSpPr>
          <p:nvPr>
            <p:ph type="title"/>
          </p:nvPr>
        </p:nvSpPr>
        <p:spPr>
          <a:xfrm>
            <a:off x="838200" y="365126"/>
            <a:ext cx="10515600" cy="660486"/>
          </a:xfrm>
        </p:spPr>
        <p:txBody>
          <a:bodyPr>
            <a:normAutofit fontScale="90000"/>
          </a:bodyPr>
          <a:lstStyle/>
          <a:p>
            <a:r>
              <a:rPr kumimoji="1" lang="en-US" altLang="ja-JP" dirty="0"/>
              <a:t>Structure of several and joint liability</a:t>
            </a:r>
            <a:endParaRPr kumimoji="1" lang="ja-JP" altLang="en-US" dirty="0"/>
          </a:p>
        </p:txBody>
      </p:sp>
      <p:sp>
        <p:nvSpPr>
          <p:cNvPr id="3" name="日付プレースホルダー 2">
            <a:extLst>
              <a:ext uri="{FF2B5EF4-FFF2-40B4-BE49-F238E27FC236}">
                <a16:creationId xmlns:a16="http://schemas.microsoft.com/office/drawing/2014/main" id="{FB376787-DD69-45F7-B8D4-769D85CC0639}"/>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B627434C-B410-4864-B40A-009B7686FF1F}"/>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902B23FF-8B7D-4701-9454-A83A56EE15EB}"/>
              </a:ext>
            </a:extLst>
          </p:cNvPr>
          <p:cNvSpPr>
            <a:spLocks noGrp="1"/>
          </p:cNvSpPr>
          <p:nvPr>
            <p:ph type="sldNum" sz="quarter" idx="12"/>
          </p:nvPr>
        </p:nvSpPr>
        <p:spPr/>
        <p:txBody>
          <a:bodyPr/>
          <a:lstStyle/>
          <a:p>
            <a:fld id="{63BA93C4-2A5C-4B4B-B565-ADAA94AD8651}" type="slidenum">
              <a:rPr kumimoji="1" lang="ja-JP" altLang="en-US" smtClean="0"/>
              <a:t>65</a:t>
            </a:fld>
            <a:endParaRPr kumimoji="1" lang="ja-JP" altLang="en-US"/>
          </a:p>
        </p:txBody>
      </p:sp>
      <p:sp>
        <p:nvSpPr>
          <p:cNvPr id="6" name="上矢印 7">
            <a:extLst>
              <a:ext uri="{FF2B5EF4-FFF2-40B4-BE49-F238E27FC236}">
                <a16:creationId xmlns:a16="http://schemas.microsoft.com/office/drawing/2014/main" id="{0A4D8B27-F8D1-4CF8-8E0D-FD257AAC6C06}"/>
              </a:ext>
            </a:extLst>
          </p:cNvPr>
          <p:cNvSpPr/>
          <p:nvPr/>
        </p:nvSpPr>
        <p:spPr>
          <a:xfrm rot="3134850">
            <a:off x="7719666" y="4400444"/>
            <a:ext cx="484632" cy="1389033"/>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a:t>600</a:t>
            </a:r>
            <a:endParaRPr kumimoji="1" lang="ja-JP" altLang="en-US" sz="1400" dirty="0"/>
          </a:p>
        </p:txBody>
      </p:sp>
      <p:sp>
        <p:nvSpPr>
          <p:cNvPr id="7" name="上矢印 8">
            <a:extLst>
              <a:ext uri="{FF2B5EF4-FFF2-40B4-BE49-F238E27FC236}">
                <a16:creationId xmlns:a16="http://schemas.microsoft.com/office/drawing/2014/main" id="{49F17202-0CE7-4784-9BA2-D106726EEF1E}"/>
              </a:ext>
            </a:extLst>
          </p:cNvPr>
          <p:cNvSpPr/>
          <p:nvPr/>
        </p:nvSpPr>
        <p:spPr>
          <a:xfrm>
            <a:off x="5835717" y="4650164"/>
            <a:ext cx="484632" cy="646786"/>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a:t>600</a:t>
            </a:r>
            <a:endParaRPr kumimoji="1" lang="ja-JP" altLang="en-US" sz="1400" dirty="0"/>
          </a:p>
        </p:txBody>
      </p:sp>
      <p:sp>
        <p:nvSpPr>
          <p:cNvPr id="8" name="上矢印 9">
            <a:extLst>
              <a:ext uri="{FF2B5EF4-FFF2-40B4-BE49-F238E27FC236}">
                <a16:creationId xmlns:a16="http://schemas.microsoft.com/office/drawing/2014/main" id="{3085BCC7-CCCD-4289-BEDC-A976EF3543A8}"/>
              </a:ext>
            </a:extLst>
          </p:cNvPr>
          <p:cNvSpPr/>
          <p:nvPr/>
        </p:nvSpPr>
        <p:spPr>
          <a:xfrm rot="18432143">
            <a:off x="3959773" y="4377596"/>
            <a:ext cx="484632" cy="1422342"/>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a:t>600</a:t>
            </a:r>
            <a:endParaRPr kumimoji="1" lang="ja-JP" altLang="en-US" sz="1400" dirty="0"/>
          </a:p>
        </p:txBody>
      </p:sp>
      <p:sp>
        <p:nvSpPr>
          <p:cNvPr id="9" name="正方形/長方形 8">
            <a:extLst>
              <a:ext uri="{FF2B5EF4-FFF2-40B4-BE49-F238E27FC236}">
                <a16:creationId xmlns:a16="http://schemas.microsoft.com/office/drawing/2014/main" id="{B6EDEABA-168A-4365-A980-0CDEA7FA7F4E}"/>
              </a:ext>
            </a:extLst>
          </p:cNvPr>
          <p:cNvSpPr/>
          <p:nvPr/>
        </p:nvSpPr>
        <p:spPr>
          <a:xfrm>
            <a:off x="8257107" y="2327394"/>
            <a:ext cx="1410474" cy="23001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600</a:t>
            </a:r>
            <a:endParaRPr kumimoji="1" lang="ja-JP" altLang="en-US" dirty="0"/>
          </a:p>
        </p:txBody>
      </p:sp>
      <p:sp>
        <p:nvSpPr>
          <p:cNvPr id="10" name="正方形/長方形 9">
            <a:extLst>
              <a:ext uri="{FF2B5EF4-FFF2-40B4-BE49-F238E27FC236}">
                <a16:creationId xmlns:a16="http://schemas.microsoft.com/office/drawing/2014/main" id="{1D6CC87E-06FC-47AC-9FEA-AFCDC7E6FC56}"/>
              </a:ext>
            </a:extLst>
          </p:cNvPr>
          <p:cNvSpPr/>
          <p:nvPr/>
        </p:nvSpPr>
        <p:spPr>
          <a:xfrm>
            <a:off x="5340293" y="2326875"/>
            <a:ext cx="1410474" cy="23001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600</a:t>
            </a:r>
            <a:endParaRPr kumimoji="1" lang="ja-JP" altLang="en-US" dirty="0"/>
          </a:p>
        </p:txBody>
      </p:sp>
      <p:sp>
        <p:nvSpPr>
          <p:cNvPr id="11" name="正方形/長方形 10">
            <a:extLst>
              <a:ext uri="{FF2B5EF4-FFF2-40B4-BE49-F238E27FC236}">
                <a16:creationId xmlns:a16="http://schemas.microsoft.com/office/drawing/2014/main" id="{6516B763-8BFD-4AD1-A08D-8FE50795019B}"/>
              </a:ext>
            </a:extLst>
          </p:cNvPr>
          <p:cNvSpPr/>
          <p:nvPr/>
        </p:nvSpPr>
        <p:spPr>
          <a:xfrm>
            <a:off x="2474763" y="2331468"/>
            <a:ext cx="1410474" cy="23001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600</a:t>
            </a:r>
            <a:endParaRPr kumimoji="1" lang="ja-JP" altLang="en-US" dirty="0"/>
          </a:p>
        </p:txBody>
      </p:sp>
      <p:sp>
        <p:nvSpPr>
          <p:cNvPr id="12" name="正方形/長方形 11">
            <a:extLst>
              <a:ext uri="{FF2B5EF4-FFF2-40B4-BE49-F238E27FC236}">
                <a16:creationId xmlns:a16="http://schemas.microsoft.com/office/drawing/2014/main" id="{DADF5C16-1B56-4622-9FD1-72316F75A2B6}"/>
              </a:ext>
            </a:extLst>
          </p:cNvPr>
          <p:cNvSpPr/>
          <p:nvPr/>
        </p:nvSpPr>
        <p:spPr>
          <a:xfrm>
            <a:off x="2395858" y="3587534"/>
            <a:ext cx="1560302" cy="10441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1</a:t>
            </a:r>
            <a:r>
              <a:rPr lang="en-US" altLang="ja-JP" sz="1600" b="1" dirty="0">
                <a:latin typeface="Times New Roman" pitchFamily="18" charset="0"/>
                <a:cs typeface="Times New Roman" pitchFamily="18" charset="0"/>
              </a:rPr>
              <a:t>’s obligation</a:t>
            </a:r>
            <a:br>
              <a:rPr lang="en-US" altLang="ja-JP" sz="1600" b="1" baseline="-25000" dirty="0">
                <a:latin typeface="Times New Roman" pitchFamily="18" charset="0"/>
                <a:cs typeface="Times New Roman" pitchFamily="18" charset="0"/>
              </a:rPr>
            </a:br>
            <a:r>
              <a:rPr kumimoji="1" lang="en-US" altLang="ja-JP" sz="1600" dirty="0"/>
              <a:t>300</a:t>
            </a:r>
            <a:endParaRPr kumimoji="1" lang="ja-JP" altLang="en-US" sz="1600" dirty="0"/>
          </a:p>
        </p:txBody>
      </p:sp>
      <p:sp>
        <p:nvSpPr>
          <p:cNvPr id="13" name="正方形/長方形 12">
            <a:extLst>
              <a:ext uri="{FF2B5EF4-FFF2-40B4-BE49-F238E27FC236}">
                <a16:creationId xmlns:a16="http://schemas.microsoft.com/office/drawing/2014/main" id="{BD31E429-36E3-4B18-BB26-0E2EBF1853D7}"/>
              </a:ext>
            </a:extLst>
          </p:cNvPr>
          <p:cNvSpPr/>
          <p:nvPr/>
        </p:nvSpPr>
        <p:spPr>
          <a:xfrm>
            <a:off x="2395858" y="2831450"/>
            <a:ext cx="1560302" cy="7560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Surety of Y</a:t>
            </a:r>
            <a:r>
              <a:rPr lang="en-US" altLang="ja-JP" sz="1600" b="1" baseline="-25000" dirty="0">
                <a:latin typeface="Times New Roman" pitchFamily="18" charset="0"/>
                <a:cs typeface="Times New Roman" pitchFamily="18" charset="0"/>
              </a:rPr>
              <a:t>2</a:t>
            </a:r>
            <a:br>
              <a:rPr lang="en-US" altLang="ja-JP" sz="1600" b="1" baseline="-25000" dirty="0">
                <a:latin typeface="Times New Roman" pitchFamily="18" charset="0"/>
                <a:cs typeface="Times New Roman" pitchFamily="18" charset="0"/>
              </a:rPr>
            </a:br>
            <a:r>
              <a:rPr kumimoji="1" lang="en-US" altLang="ja-JP" sz="1600" dirty="0"/>
              <a:t>200</a:t>
            </a:r>
            <a:endParaRPr kumimoji="1" lang="ja-JP" altLang="en-US" sz="1600" dirty="0"/>
          </a:p>
        </p:txBody>
      </p:sp>
      <p:sp>
        <p:nvSpPr>
          <p:cNvPr id="14" name="正方形/長方形 13">
            <a:extLst>
              <a:ext uri="{FF2B5EF4-FFF2-40B4-BE49-F238E27FC236}">
                <a16:creationId xmlns:a16="http://schemas.microsoft.com/office/drawing/2014/main" id="{B175863D-5E1F-4890-9311-564B1A594B64}"/>
              </a:ext>
            </a:extLst>
          </p:cNvPr>
          <p:cNvSpPr/>
          <p:nvPr/>
        </p:nvSpPr>
        <p:spPr>
          <a:xfrm>
            <a:off x="2393000" y="2327394"/>
            <a:ext cx="1560302"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a:latin typeface="Times New Roman" pitchFamily="18" charset="0"/>
                <a:cs typeface="Times New Roman" pitchFamily="18" charset="0"/>
              </a:rPr>
              <a:t>Surety of Y</a:t>
            </a:r>
            <a:r>
              <a:rPr lang="en-US" altLang="ja-JP" sz="1400" b="1" baseline="-25000" dirty="0">
                <a:latin typeface="Times New Roman" pitchFamily="18" charset="0"/>
                <a:cs typeface="Times New Roman" pitchFamily="18" charset="0"/>
              </a:rPr>
              <a:t>3</a:t>
            </a:r>
            <a:br>
              <a:rPr lang="en-US" altLang="ja-JP" sz="1400" b="1" baseline="-25000" dirty="0">
                <a:latin typeface="Times New Roman" pitchFamily="18" charset="0"/>
                <a:cs typeface="Times New Roman" pitchFamily="18" charset="0"/>
              </a:rPr>
            </a:br>
            <a:r>
              <a:rPr lang="en-US" altLang="ja-JP" sz="1400" dirty="0"/>
              <a:t>100</a:t>
            </a:r>
            <a:endParaRPr kumimoji="1" lang="ja-JP" altLang="en-US" sz="1400" dirty="0"/>
          </a:p>
        </p:txBody>
      </p:sp>
      <p:sp>
        <p:nvSpPr>
          <p:cNvPr id="15" name="正方形/長方形 14">
            <a:extLst>
              <a:ext uri="{FF2B5EF4-FFF2-40B4-BE49-F238E27FC236}">
                <a16:creationId xmlns:a16="http://schemas.microsoft.com/office/drawing/2014/main" id="{94A3D384-FF6D-4C32-B85A-92722EEF5E2A}"/>
              </a:ext>
            </a:extLst>
          </p:cNvPr>
          <p:cNvSpPr/>
          <p:nvPr/>
        </p:nvSpPr>
        <p:spPr>
          <a:xfrm>
            <a:off x="5276178" y="2831450"/>
            <a:ext cx="1560302"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Surety of Y</a:t>
            </a:r>
            <a:r>
              <a:rPr lang="en-US" altLang="ja-JP" sz="1600" b="1" baseline="-25000" dirty="0">
                <a:latin typeface="Times New Roman" pitchFamily="18" charset="0"/>
                <a:cs typeface="Times New Roman" pitchFamily="18" charset="0"/>
              </a:rPr>
              <a:t>1</a:t>
            </a:r>
            <a:br>
              <a:rPr lang="en-US" altLang="ja-JP" sz="1600" b="1" baseline="-25000" dirty="0">
                <a:latin typeface="Times New Roman" pitchFamily="18" charset="0"/>
                <a:cs typeface="Times New Roman" pitchFamily="18" charset="0"/>
              </a:rPr>
            </a:br>
            <a:r>
              <a:rPr lang="en-US" altLang="ja-JP" sz="1600" dirty="0"/>
              <a:t>300</a:t>
            </a:r>
            <a:endParaRPr lang="ja-JP" altLang="en-US" sz="1600" dirty="0"/>
          </a:p>
        </p:txBody>
      </p:sp>
      <p:sp>
        <p:nvSpPr>
          <p:cNvPr id="16" name="正方形/長方形 15">
            <a:extLst>
              <a:ext uri="{FF2B5EF4-FFF2-40B4-BE49-F238E27FC236}">
                <a16:creationId xmlns:a16="http://schemas.microsoft.com/office/drawing/2014/main" id="{A6A300A4-B204-405D-90EF-D4457D258666}"/>
              </a:ext>
            </a:extLst>
          </p:cNvPr>
          <p:cNvSpPr/>
          <p:nvPr/>
        </p:nvSpPr>
        <p:spPr>
          <a:xfrm>
            <a:off x="5276178" y="3911570"/>
            <a:ext cx="1560302" cy="7200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2</a:t>
            </a:r>
            <a:r>
              <a:rPr lang="en-US" altLang="ja-JP" sz="1600" b="1" dirty="0">
                <a:latin typeface="Times New Roman" pitchFamily="18" charset="0"/>
                <a:cs typeface="Times New Roman" pitchFamily="18" charset="0"/>
              </a:rPr>
              <a:t>’s obligation</a:t>
            </a:r>
            <a:endParaRPr lang="en-US" altLang="ja-JP" sz="1600" b="1" dirty="0"/>
          </a:p>
          <a:p>
            <a:pPr algn="ctr"/>
            <a:r>
              <a:rPr lang="en-US" altLang="ja-JP" sz="1600" dirty="0"/>
              <a:t>200</a:t>
            </a:r>
            <a:endParaRPr lang="ja-JP" altLang="en-US" sz="1600" dirty="0"/>
          </a:p>
        </p:txBody>
      </p:sp>
      <p:sp>
        <p:nvSpPr>
          <p:cNvPr id="17" name="正方形/長方形 16">
            <a:extLst>
              <a:ext uri="{FF2B5EF4-FFF2-40B4-BE49-F238E27FC236}">
                <a16:creationId xmlns:a16="http://schemas.microsoft.com/office/drawing/2014/main" id="{F4CB7E3E-2C4D-46BD-8AD9-6AC35848DC43}"/>
              </a:ext>
            </a:extLst>
          </p:cNvPr>
          <p:cNvSpPr/>
          <p:nvPr/>
        </p:nvSpPr>
        <p:spPr>
          <a:xfrm>
            <a:off x="5277926" y="2327394"/>
            <a:ext cx="1560302"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a:latin typeface="Times New Roman" pitchFamily="18" charset="0"/>
                <a:cs typeface="Times New Roman" pitchFamily="18" charset="0"/>
              </a:rPr>
              <a:t>Surety of Y</a:t>
            </a:r>
            <a:r>
              <a:rPr lang="en-US" altLang="ja-JP" sz="1400" b="1" baseline="-25000" dirty="0">
                <a:latin typeface="Times New Roman" pitchFamily="18" charset="0"/>
                <a:cs typeface="Times New Roman" pitchFamily="18" charset="0"/>
              </a:rPr>
              <a:t>3</a:t>
            </a:r>
            <a:br>
              <a:rPr lang="en-US" altLang="ja-JP" sz="1400" b="1" baseline="-25000" dirty="0">
                <a:latin typeface="Times New Roman" pitchFamily="18" charset="0"/>
                <a:cs typeface="Times New Roman" pitchFamily="18" charset="0"/>
              </a:rPr>
            </a:br>
            <a:r>
              <a:rPr lang="en-US" altLang="ja-JP" sz="1400" dirty="0"/>
              <a:t>100</a:t>
            </a:r>
            <a:endParaRPr lang="ja-JP" altLang="en-US" sz="1400" dirty="0"/>
          </a:p>
        </p:txBody>
      </p:sp>
      <p:sp>
        <p:nvSpPr>
          <p:cNvPr id="18" name="正方形/長方形 17">
            <a:extLst>
              <a:ext uri="{FF2B5EF4-FFF2-40B4-BE49-F238E27FC236}">
                <a16:creationId xmlns:a16="http://schemas.microsoft.com/office/drawing/2014/main" id="{9F290F02-1440-43A1-92C0-7BBC26313217}"/>
              </a:ext>
            </a:extLst>
          </p:cNvPr>
          <p:cNvSpPr/>
          <p:nvPr/>
        </p:nvSpPr>
        <p:spPr>
          <a:xfrm>
            <a:off x="8176454" y="3047474"/>
            <a:ext cx="1560302"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Surety of Y</a:t>
            </a:r>
            <a:r>
              <a:rPr lang="en-US" altLang="ja-JP" sz="1600" b="1" baseline="-25000" dirty="0">
                <a:latin typeface="Times New Roman" pitchFamily="18" charset="0"/>
                <a:cs typeface="Times New Roman" pitchFamily="18" charset="0"/>
              </a:rPr>
              <a:t>1</a:t>
            </a:r>
            <a:br>
              <a:rPr lang="en-US" altLang="ja-JP" sz="1600" b="1" baseline="-25000" dirty="0">
                <a:latin typeface="Times New Roman" pitchFamily="18" charset="0"/>
                <a:cs typeface="Times New Roman" pitchFamily="18" charset="0"/>
              </a:rPr>
            </a:br>
            <a:r>
              <a:rPr lang="en-US" altLang="ja-JP" sz="1600" dirty="0"/>
              <a:t>300</a:t>
            </a:r>
            <a:endParaRPr lang="ja-JP" altLang="en-US" sz="1600" dirty="0"/>
          </a:p>
        </p:txBody>
      </p:sp>
      <p:sp>
        <p:nvSpPr>
          <p:cNvPr id="19" name="正方形/長方形 18">
            <a:extLst>
              <a:ext uri="{FF2B5EF4-FFF2-40B4-BE49-F238E27FC236}">
                <a16:creationId xmlns:a16="http://schemas.microsoft.com/office/drawing/2014/main" id="{1946CF8A-D4FA-413D-8CE4-A2E6B2417C11}"/>
              </a:ext>
            </a:extLst>
          </p:cNvPr>
          <p:cNvSpPr/>
          <p:nvPr/>
        </p:nvSpPr>
        <p:spPr>
          <a:xfrm>
            <a:off x="8176454" y="2327394"/>
            <a:ext cx="1560302"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Surety ofY</a:t>
            </a:r>
            <a:r>
              <a:rPr lang="en-US" altLang="ja-JP" sz="1600" b="1" baseline="-25000" dirty="0">
                <a:latin typeface="Times New Roman" pitchFamily="18" charset="0"/>
                <a:cs typeface="Times New Roman" pitchFamily="18" charset="0"/>
              </a:rPr>
              <a:t>2</a:t>
            </a:r>
            <a:br>
              <a:rPr lang="en-US" altLang="ja-JP" sz="1600" b="1" baseline="-25000" dirty="0">
                <a:latin typeface="Times New Roman" pitchFamily="18" charset="0"/>
                <a:cs typeface="Times New Roman" pitchFamily="18" charset="0"/>
              </a:rPr>
            </a:br>
            <a:r>
              <a:rPr lang="en-US" altLang="ja-JP" sz="1600" dirty="0"/>
              <a:t>200</a:t>
            </a:r>
            <a:endParaRPr lang="ja-JP" altLang="en-US" sz="1600" dirty="0"/>
          </a:p>
        </p:txBody>
      </p:sp>
      <p:sp>
        <p:nvSpPr>
          <p:cNvPr id="20" name="正方形/長方形 19">
            <a:extLst>
              <a:ext uri="{FF2B5EF4-FFF2-40B4-BE49-F238E27FC236}">
                <a16:creationId xmlns:a16="http://schemas.microsoft.com/office/drawing/2014/main" id="{5EF6A0D7-277E-4926-A366-9B8285487C64}"/>
              </a:ext>
            </a:extLst>
          </p:cNvPr>
          <p:cNvSpPr/>
          <p:nvPr/>
        </p:nvSpPr>
        <p:spPr>
          <a:xfrm>
            <a:off x="8178202" y="4127594"/>
            <a:ext cx="1560302"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400" b="1" dirty="0">
                <a:latin typeface="Times New Roman" pitchFamily="18" charset="0"/>
                <a:cs typeface="Times New Roman" pitchFamily="18" charset="0"/>
              </a:rPr>
              <a:t>Y3’s obligation</a:t>
            </a:r>
            <a:br>
              <a:rPr lang="en-US" altLang="ja-JP" sz="1400" b="1" dirty="0">
                <a:latin typeface="Times New Roman" pitchFamily="18" charset="0"/>
                <a:cs typeface="Times New Roman" pitchFamily="18" charset="0"/>
              </a:rPr>
            </a:br>
            <a:r>
              <a:rPr lang="en-US" altLang="ja-JP" sz="1400" dirty="0"/>
              <a:t>100</a:t>
            </a:r>
            <a:endParaRPr kumimoji="1" lang="ja-JP" altLang="en-US" sz="1400" dirty="0"/>
          </a:p>
        </p:txBody>
      </p:sp>
      <p:sp>
        <p:nvSpPr>
          <p:cNvPr id="21" name="円/楕円 22">
            <a:extLst>
              <a:ext uri="{FF2B5EF4-FFF2-40B4-BE49-F238E27FC236}">
                <a16:creationId xmlns:a16="http://schemas.microsoft.com/office/drawing/2014/main" id="{E0DB3EDD-FB0A-4D1B-8C64-A11896E31C13}"/>
              </a:ext>
            </a:extLst>
          </p:cNvPr>
          <p:cNvSpPr/>
          <p:nvPr/>
        </p:nvSpPr>
        <p:spPr>
          <a:xfrm>
            <a:off x="4627021" y="5296950"/>
            <a:ext cx="2880320" cy="698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sz="1600" b="1" dirty="0" err="1"/>
              <a:t>Obligee</a:t>
            </a:r>
            <a:r>
              <a:rPr lang="en-US" altLang="ja-JP" sz="1600" b="1" dirty="0"/>
              <a:t> </a:t>
            </a:r>
            <a:r>
              <a:rPr kumimoji="1" lang="en-US" altLang="ja-JP" b="1" dirty="0">
                <a:latin typeface="Times New Roman" pitchFamily="18" charset="0"/>
                <a:cs typeface="Times New Roman" pitchFamily="18" charset="0"/>
              </a:rPr>
              <a:t>X</a:t>
            </a:r>
            <a:endParaRPr kumimoji="1" lang="ja-JP" altLang="en-US" b="1" dirty="0">
              <a:latin typeface="Times New Roman" pitchFamily="18" charset="0"/>
              <a:cs typeface="Times New Roman" pitchFamily="18" charset="0"/>
            </a:endParaRPr>
          </a:p>
        </p:txBody>
      </p:sp>
      <p:sp>
        <p:nvSpPr>
          <p:cNvPr id="22" name="上矢印 23">
            <a:extLst>
              <a:ext uri="{FF2B5EF4-FFF2-40B4-BE49-F238E27FC236}">
                <a16:creationId xmlns:a16="http://schemas.microsoft.com/office/drawing/2014/main" id="{D0773818-C6C6-4473-9173-D68C2033C4BA}"/>
              </a:ext>
            </a:extLst>
          </p:cNvPr>
          <p:cNvSpPr/>
          <p:nvPr/>
        </p:nvSpPr>
        <p:spPr>
          <a:xfrm rot="18487026">
            <a:off x="3577275" y="4301143"/>
            <a:ext cx="484632" cy="1859068"/>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1200" dirty="0"/>
              <a:t>300</a:t>
            </a:r>
            <a:endParaRPr kumimoji="1" lang="ja-JP" altLang="en-US" sz="1200" dirty="0"/>
          </a:p>
        </p:txBody>
      </p:sp>
      <p:sp>
        <p:nvSpPr>
          <p:cNvPr id="23" name="上矢印 24">
            <a:extLst>
              <a:ext uri="{FF2B5EF4-FFF2-40B4-BE49-F238E27FC236}">
                <a16:creationId xmlns:a16="http://schemas.microsoft.com/office/drawing/2014/main" id="{E199713B-63EB-42D5-9DD4-44F2C2F3776B}"/>
              </a:ext>
            </a:extLst>
          </p:cNvPr>
          <p:cNvSpPr/>
          <p:nvPr/>
        </p:nvSpPr>
        <p:spPr>
          <a:xfrm rot="18487026">
            <a:off x="3902909" y="4379047"/>
            <a:ext cx="484632" cy="1423540"/>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t>200</a:t>
            </a:r>
            <a:endParaRPr kumimoji="1" lang="ja-JP" altLang="en-US" sz="1200" dirty="0"/>
          </a:p>
        </p:txBody>
      </p:sp>
      <p:sp>
        <p:nvSpPr>
          <p:cNvPr id="24" name="上矢印 25">
            <a:extLst>
              <a:ext uri="{FF2B5EF4-FFF2-40B4-BE49-F238E27FC236}">
                <a16:creationId xmlns:a16="http://schemas.microsoft.com/office/drawing/2014/main" id="{CEC74153-AF14-4915-B238-0DF95773A32F}"/>
              </a:ext>
            </a:extLst>
          </p:cNvPr>
          <p:cNvSpPr/>
          <p:nvPr/>
        </p:nvSpPr>
        <p:spPr>
          <a:xfrm rot="18487026">
            <a:off x="4249388" y="4388096"/>
            <a:ext cx="463235" cy="118613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a:t>100</a:t>
            </a:r>
            <a:endParaRPr kumimoji="1" lang="ja-JP" altLang="en-US" sz="1200" dirty="0"/>
          </a:p>
        </p:txBody>
      </p:sp>
      <p:sp>
        <p:nvSpPr>
          <p:cNvPr id="25" name="上矢印 26">
            <a:extLst>
              <a:ext uri="{FF2B5EF4-FFF2-40B4-BE49-F238E27FC236}">
                <a16:creationId xmlns:a16="http://schemas.microsoft.com/office/drawing/2014/main" id="{9A78B5B2-D67B-4EB7-838C-691DD4759C6D}"/>
              </a:ext>
            </a:extLst>
          </p:cNvPr>
          <p:cNvSpPr/>
          <p:nvPr/>
        </p:nvSpPr>
        <p:spPr>
          <a:xfrm>
            <a:off x="5455984" y="4597878"/>
            <a:ext cx="484632" cy="699071"/>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200" dirty="0"/>
              <a:t>200</a:t>
            </a:r>
            <a:endParaRPr kumimoji="1" lang="ja-JP" altLang="en-US" sz="1200" dirty="0"/>
          </a:p>
        </p:txBody>
      </p:sp>
      <p:sp>
        <p:nvSpPr>
          <p:cNvPr id="26" name="上矢印 27">
            <a:extLst>
              <a:ext uri="{FF2B5EF4-FFF2-40B4-BE49-F238E27FC236}">
                <a16:creationId xmlns:a16="http://schemas.microsoft.com/office/drawing/2014/main" id="{B08FE02F-CB55-414D-BF00-BF958751AAF7}"/>
              </a:ext>
            </a:extLst>
          </p:cNvPr>
          <p:cNvSpPr/>
          <p:nvPr/>
        </p:nvSpPr>
        <p:spPr>
          <a:xfrm>
            <a:off x="5824865" y="4597878"/>
            <a:ext cx="484632" cy="699071"/>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a:t>300</a:t>
            </a:r>
            <a:endParaRPr kumimoji="1" lang="ja-JP" altLang="en-US" sz="1200" dirty="0"/>
          </a:p>
        </p:txBody>
      </p:sp>
      <p:sp>
        <p:nvSpPr>
          <p:cNvPr id="27" name="上矢印 28">
            <a:extLst>
              <a:ext uri="{FF2B5EF4-FFF2-40B4-BE49-F238E27FC236}">
                <a16:creationId xmlns:a16="http://schemas.microsoft.com/office/drawing/2014/main" id="{10FBB3B9-3F2B-4FBF-B8C7-1F78F9675A23}"/>
              </a:ext>
            </a:extLst>
          </p:cNvPr>
          <p:cNvSpPr/>
          <p:nvPr/>
        </p:nvSpPr>
        <p:spPr>
          <a:xfrm>
            <a:off x="6211197" y="4597878"/>
            <a:ext cx="484632" cy="69907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a:t>100</a:t>
            </a:r>
            <a:endParaRPr kumimoji="1" lang="ja-JP" altLang="en-US" sz="1200" dirty="0"/>
          </a:p>
        </p:txBody>
      </p:sp>
      <p:sp>
        <p:nvSpPr>
          <p:cNvPr id="28" name="上矢印 29">
            <a:extLst>
              <a:ext uri="{FF2B5EF4-FFF2-40B4-BE49-F238E27FC236}">
                <a16:creationId xmlns:a16="http://schemas.microsoft.com/office/drawing/2014/main" id="{C8238654-10B2-400D-8E2D-BDE4E7E5BF74}"/>
              </a:ext>
            </a:extLst>
          </p:cNvPr>
          <p:cNvSpPr/>
          <p:nvPr/>
        </p:nvSpPr>
        <p:spPr>
          <a:xfrm rot="3205735">
            <a:off x="7413995" y="4362173"/>
            <a:ext cx="484632" cy="122748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1200" dirty="0"/>
              <a:t>100</a:t>
            </a:r>
            <a:endParaRPr kumimoji="1" lang="ja-JP" altLang="en-US" sz="1200" dirty="0"/>
          </a:p>
        </p:txBody>
      </p:sp>
      <p:sp>
        <p:nvSpPr>
          <p:cNvPr id="29" name="上矢印 30">
            <a:extLst>
              <a:ext uri="{FF2B5EF4-FFF2-40B4-BE49-F238E27FC236}">
                <a16:creationId xmlns:a16="http://schemas.microsoft.com/office/drawing/2014/main" id="{AB7A6FA7-7AA1-44DC-8A00-3DCDBD2A3B85}"/>
              </a:ext>
            </a:extLst>
          </p:cNvPr>
          <p:cNvSpPr/>
          <p:nvPr/>
        </p:nvSpPr>
        <p:spPr>
          <a:xfrm rot="3205735">
            <a:off x="7773229" y="4326838"/>
            <a:ext cx="484632" cy="1485044"/>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a:t>300</a:t>
            </a:r>
            <a:endParaRPr kumimoji="1" lang="ja-JP" altLang="en-US" sz="1200" dirty="0"/>
          </a:p>
        </p:txBody>
      </p:sp>
      <p:sp>
        <p:nvSpPr>
          <p:cNvPr id="30" name="上矢印 31">
            <a:extLst>
              <a:ext uri="{FF2B5EF4-FFF2-40B4-BE49-F238E27FC236}">
                <a16:creationId xmlns:a16="http://schemas.microsoft.com/office/drawing/2014/main" id="{3ACF129F-4FA5-4225-A9F3-EEDAA23112F1}"/>
              </a:ext>
            </a:extLst>
          </p:cNvPr>
          <p:cNvSpPr/>
          <p:nvPr/>
        </p:nvSpPr>
        <p:spPr>
          <a:xfrm rot="3205735">
            <a:off x="8108299" y="4252873"/>
            <a:ext cx="484632" cy="1927218"/>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t>200</a:t>
            </a:r>
            <a:endParaRPr kumimoji="1" lang="ja-JP" altLang="en-US" sz="1200" dirty="0"/>
          </a:p>
        </p:txBody>
      </p:sp>
      <p:sp>
        <p:nvSpPr>
          <p:cNvPr id="31" name="テキスト ボックス 30">
            <a:extLst>
              <a:ext uri="{FF2B5EF4-FFF2-40B4-BE49-F238E27FC236}">
                <a16:creationId xmlns:a16="http://schemas.microsoft.com/office/drawing/2014/main" id="{1767AD50-DEDE-4B64-8AC8-F13682095F88}"/>
              </a:ext>
            </a:extLst>
          </p:cNvPr>
          <p:cNvSpPr txBox="1"/>
          <p:nvPr/>
        </p:nvSpPr>
        <p:spPr>
          <a:xfrm>
            <a:off x="2395858" y="1650286"/>
            <a:ext cx="1560302" cy="584775"/>
          </a:xfrm>
          <a:prstGeom prst="rect">
            <a:avLst/>
          </a:prstGeom>
          <a:noFill/>
        </p:spPr>
        <p:txBody>
          <a:bodyPr wrap="square" rtlCol="0">
            <a:spAutoFit/>
          </a:bodyPr>
          <a:lstStyle/>
          <a:p>
            <a:r>
              <a:rPr kumimoji="1" lang="en-US" altLang="ja-JP" sz="1600" dirty="0"/>
              <a:t>Joint debtor</a:t>
            </a:r>
            <a:r>
              <a:rPr kumimoji="1" lang="en-US" altLang="ja-JP" sz="1600" b="1" dirty="0">
                <a:latin typeface="Times New Roman" pitchFamily="18" charset="0"/>
                <a:cs typeface="Times New Roman" pitchFamily="18" charset="0"/>
              </a:rPr>
              <a:t>Y</a:t>
            </a:r>
            <a:r>
              <a:rPr kumimoji="1" lang="en-US" altLang="ja-JP" sz="1600" b="1" baseline="-25000" dirty="0">
                <a:latin typeface="Times New Roman" pitchFamily="18" charset="0"/>
                <a:cs typeface="Times New Roman" pitchFamily="18" charset="0"/>
              </a:rPr>
              <a:t>1</a:t>
            </a:r>
            <a:endParaRPr kumimoji="1" lang="ja-JP" altLang="en-US" sz="1600" b="1" baseline="-25000" dirty="0">
              <a:latin typeface="Times New Roman" pitchFamily="18" charset="0"/>
              <a:cs typeface="Times New Roman" pitchFamily="18" charset="0"/>
            </a:endParaRPr>
          </a:p>
        </p:txBody>
      </p:sp>
      <p:sp>
        <p:nvSpPr>
          <p:cNvPr id="32" name="テキスト ボックス 31">
            <a:extLst>
              <a:ext uri="{FF2B5EF4-FFF2-40B4-BE49-F238E27FC236}">
                <a16:creationId xmlns:a16="http://schemas.microsoft.com/office/drawing/2014/main" id="{39B3DBAB-8593-4C36-807E-A59BB92E7A04}"/>
              </a:ext>
            </a:extLst>
          </p:cNvPr>
          <p:cNvSpPr txBox="1"/>
          <p:nvPr/>
        </p:nvSpPr>
        <p:spPr>
          <a:xfrm>
            <a:off x="5297882" y="1650286"/>
            <a:ext cx="1560302" cy="338554"/>
          </a:xfrm>
          <a:prstGeom prst="rect">
            <a:avLst/>
          </a:prstGeom>
          <a:noFill/>
        </p:spPr>
        <p:txBody>
          <a:bodyPr wrap="square" rtlCol="0">
            <a:spAutoFit/>
          </a:bodyPr>
          <a:lstStyle/>
          <a:p>
            <a:r>
              <a:rPr kumimoji="1" lang="en-US" altLang="ja-JP" sz="1600" dirty="0"/>
              <a:t>Joint debtor </a:t>
            </a:r>
            <a:r>
              <a:rPr kumimoji="1" lang="en-US" altLang="ja-JP" sz="1600" b="1" dirty="0">
                <a:latin typeface="Times New Roman" pitchFamily="18" charset="0"/>
                <a:cs typeface="Times New Roman" pitchFamily="18" charset="0"/>
              </a:rPr>
              <a:t>Y</a:t>
            </a:r>
            <a:r>
              <a:rPr kumimoji="1" lang="en-US" altLang="ja-JP" sz="1600" b="1" baseline="-25000" dirty="0">
                <a:latin typeface="Times New Roman" pitchFamily="18" charset="0"/>
                <a:cs typeface="Times New Roman" pitchFamily="18" charset="0"/>
              </a:rPr>
              <a:t>2</a:t>
            </a:r>
            <a:endParaRPr kumimoji="1" lang="ja-JP" altLang="en-US" sz="1600" b="1" baseline="-25000" dirty="0">
              <a:latin typeface="Times New Roman" pitchFamily="18" charset="0"/>
              <a:cs typeface="Times New Roman" pitchFamily="18" charset="0"/>
            </a:endParaRPr>
          </a:p>
        </p:txBody>
      </p:sp>
      <p:sp>
        <p:nvSpPr>
          <p:cNvPr id="33" name="テキスト ボックス 32">
            <a:extLst>
              <a:ext uri="{FF2B5EF4-FFF2-40B4-BE49-F238E27FC236}">
                <a16:creationId xmlns:a16="http://schemas.microsoft.com/office/drawing/2014/main" id="{FC47F8A2-7423-4D67-BF56-52A165211912}"/>
              </a:ext>
            </a:extLst>
          </p:cNvPr>
          <p:cNvSpPr txBox="1"/>
          <p:nvPr/>
        </p:nvSpPr>
        <p:spPr>
          <a:xfrm>
            <a:off x="8178202" y="1650286"/>
            <a:ext cx="1560302" cy="338554"/>
          </a:xfrm>
          <a:prstGeom prst="rect">
            <a:avLst/>
          </a:prstGeom>
          <a:noFill/>
        </p:spPr>
        <p:txBody>
          <a:bodyPr wrap="square" rtlCol="0">
            <a:spAutoFit/>
          </a:bodyPr>
          <a:lstStyle/>
          <a:p>
            <a:r>
              <a:rPr kumimoji="1" lang="en-US" altLang="ja-JP" sz="1600" dirty="0"/>
              <a:t>Joint debtor </a:t>
            </a:r>
            <a:r>
              <a:rPr kumimoji="1"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3</a:t>
            </a:r>
            <a:endParaRPr kumimoji="1" lang="ja-JP" altLang="en-US" sz="1600" b="1" baseline="-25000" dirty="0">
              <a:latin typeface="Times New Roman" pitchFamily="18" charset="0"/>
              <a:cs typeface="Times New Roman" pitchFamily="18" charset="0"/>
            </a:endParaRPr>
          </a:p>
        </p:txBody>
      </p:sp>
      <p:sp>
        <p:nvSpPr>
          <p:cNvPr id="34" name="テキスト ボックス 33">
            <a:extLst>
              <a:ext uri="{FF2B5EF4-FFF2-40B4-BE49-F238E27FC236}">
                <a16:creationId xmlns:a16="http://schemas.microsoft.com/office/drawing/2014/main" id="{B08501E7-ADAF-4092-BCC9-65B19108CD6A}"/>
              </a:ext>
            </a:extLst>
          </p:cNvPr>
          <p:cNvSpPr txBox="1"/>
          <p:nvPr/>
        </p:nvSpPr>
        <p:spPr>
          <a:xfrm>
            <a:off x="2474763" y="1916832"/>
            <a:ext cx="1396675" cy="338554"/>
          </a:xfrm>
          <a:prstGeom prst="rect">
            <a:avLst/>
          </a:prstGeom>
          <a:noFill/>
        </p:spPr>
        <p:txBody>
          <a:bodyPr wrap="square" rtlCol="0">
            <a:spAutoFit/>
          </a:bodyPr>
          <a:lstStyle/>
          <a:p>
            <a:pPr algn="ctr"/>
            <a:r>
              <a:rPr kumimoji="1" lang="en-US" altLang="ja-JP" sz="1600" dirty="0">
                <a:latin typeface="Times New Roman" pitchFamily="18" charset="0"/>
                <a:cs typeface="Times New Roman" pitchFamily="18" charset="0"/>
              </a:rPr>
              <a:t>300+(300)</a:t>
            </a:r>
            <a:endParaRPr kumimoji="1" lang="ja-JP" altLang="en-US" sz="1600" dirty="0">
              <a:latin typeface="Times New Roman" pitchFamily="18" charset="0"/>
              <a:cs typeface="Times New Roman" pitchFamily="18" charset="0"/>
            </a:endParaRPr>
          </a:p>
        </p:txBody>
      </p:sp>
      <p:sp>
        <p:nvSpPr>
          <p:cNvPr id="35" name="テキスト ボックス 34">
            <a:extLst>
              <a:ext uri="{FF2B5EF4-FFF2-40B4-BE49-F238E27FC236}">
                <a16:creationId xmlns:a16="http://schemas.microsoft.com/office/drawing/2014/main" id="{A71F9D9B-8779-4F25-9CC7-3CB0DB2AEDAF}"/>
              </a:ext>
            </a:extLst>
          </p:cNvPr>
          <p:cNvSpPr txBox="1"/>
          <p:nvPr/>
        </p:nvSpPr>
        <p:spPr>
          <a:xfrm>
            <a:off x="5390586" y="1916832"/>
            <a:ext cx="1396675" cy="338554"/>
          </a:xfrm>
          <a:prstGeom prst="rect">
            <a:avLst/>
          </a:prstGeom>
          <a:noFill/>
        </p:spPr>
        <p:txBody>
          <a:bodyPr wrap="square" rtlCol="0">
            <a:spAutoFit/>
          </a:bodyPr>
          <a:lstStyle/>
          <a:p>
            <a:pPr algn="ctr"/>
            <a:r>
              <a:rPr kumimoji="1" lang="en-US" altLang="ja-JP" sz="1600" dirty="0">
                <a:latin typeface="Times New Roman" pitchFamily="18" charset="0"/>
                <a:cs typeface="Times New Roman" pitchFamily="18" charset="0"/>
              </a:rPr>
              <a:t>200+(400)</a:t>
            </a:r>
            <a:endParaRPr kumimoji="1" lang="ja-JP" altLang="en-US" sz="1600" dirty="0">
              <a:latin typeface="Times New Roman" pitchFamily="18" charset="0"/>
              <a:cs typeface="Times New Roman" pitchFamily="18" charset="0"/>
            </a:endParaRPr>
          </a:p>
        </p:txBody>
      </p:sp>
      <p:sp>
        <p:nvSpPr>
          <p:cNvPr id="36" name="テキスト ボックス 35">
            <a:extLst>
              <a:ext uri="{FF2B5EF4-FFF2-40B4-BE49-F238E27FC236}">
                <a16:creationId xmlns:a16="http://schemas.microsoft.com/office/drawing/2014/main" id="{9E125931-C77F-4632-BCDE-A4165D12B331}"/>
              </a:ext>
            </a:extLst>
          </p:cNvPr>
          <p:cNvSpPr txBox="1"/>
          <p:nvPr/>
        </p:nvSpPr>
        <p:spPr>
          <a:xfrm>
            <a:off x="8270906" y="1916832"/>
            <a:ext cx="1396675" cy="338554"/>
          </a:xfrm>
          <a:prstGeom prst="rect">
            <a:avLst/>
          </a:prstGeom>
          <a:noFill/>
        </p:spPr>
        <p:txBody>
          <a:bodyPr wrap="square" rtlCol="0">
            <a:spAutoFit/>
          </a:bodyPr>
          <a:lstStyle/>
          <a:p>
            <a:pPr algn="ctr"/>
            <a:r>
              <a:rPr kumimoji="1" lang="en-US" altLang="ja-JP" sz="1600" dirty="0">
                <a:latin typeface="Times New Roman" pitchFamily="18" charset="0"/>
                <a:cs typeface="Times New Roman" pitchFamily="18" charset="0"/>
              </a:rPr>
              <a:t>100+(500)</a:t>
            </a:r>
            <a:endParaRPr kumimoji="1" lang="ja-JP"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7132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4500"/>
                            </p:stCondLst>
                            <p:childTnLst>
                              <p:par>
                                <p:cTn id="33" presetID="2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par>
                          <p:cTn id="40" fill="hold">
                            <p:stCondLst>
                              <p:cond delay="5500"/>
                            </p:stCondLst>
                            <p:childTnLst>
                              <p:par>
                                <p:cTn id="41" presetID="2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500"/>
                                        <p:tgtEl>
                                          <p:spTgt spid="11"/>
                                        </p:tgtEl>
                                      </p:cBhvr>
                                    </p:animEffect>
                                    <p:anim calcmode="lin" valueType="num">
                                      <p:cBhvr>
                                        <p:cTn id="48" dur="500"/>
                                        <p:tgtEl>
                                          <p:spTgt spid="11"/>
                                        </p:tgtEl>
                                        <p:attrNameLst>
                                          <p:attrName>ppt_x</p:attrName>
                                        </p:attrNameLst>
                                      </p:cBhvr>
                                      <p:tavLst>
                                        <p:tav tm="0">
                                          <p:val>
                                            <p:strVal val="ppt_x"/>
                                          </p:val>
                                        </p:tav>
                                        <p:tav tm="100000">
                                          <p:val>
                                            <p:strVal val="ppt_x"/>
                                          </p:val>
                                        </p:tav>
                                      </p:tavLst>
                                    </p:anim>
                                    <p:anim calcmode="lin" valueType="num">
                                      <p:cBhvr>
                                        <p:cTn id="49" dur="500"/>
                                        <p:tgtEl>
                                          <p:spTgt spid="11"/>
                                        </p:tgtEl>
                                        <p:attrNameLst>
                                          <p:attrName>ppt_y</p:attrName>
                                        </p:attrNameLst>
                                      </p:cBhvr>
                                      <p:tavLst>
                                        <p:tav tm="0">
                                          <p:val>
                                            <p:strVal val="ppt_y"/>
                                          </p:val>
                                        </p:tav>
                                        <p:tav tm="100000">
                                          <p:val>
                                            <p:strVal val="ppt_y+.1"/>
                                          </p:val>
                                        </p:tav>
                                      </p:tavLst>
                                    </p:anim>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grpId="1" nodeType="withEffect">
                                  <p:stCondLst>
                                    <p:cond delay="50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par>
                          <p:cTn id="54" fill="hold">
                            <p:stCondLst>
                              <p:cond delay="1000"/>
                            </p:stCondLst>
                            <p:childTnLst>
                              <p:par>
                                <p:cTn id="55" presetID="22" presetClass="entr" presetSubtype="4"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00"/>
                                        <p:tgtEl>
                                          <p:spTgt spid="2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childTnLst>
                          </p:cTn>
                        </p:par>
                        <p:par>
                          <p:cTn id="61" fill="hold">
                            <p:stCondLst>
                              <p:cond delay="1500"/>
                            </p:stCondLst>
                            <p:childTnLst>
                              <p:par>
                                <p:cTn id="62" presetID="22" presetClass="entr" presetSubtype="4" fill="hold" grpId="0" nodeType="afterEffect">
                                  <p:stCondLst>
                                    <p:cond delay="500"/>
                                  </p:stCondLst>
                                  <p:childTnLst>
                                    <p:set>
                                      <p:cBhvr>
                                        <p:cTn id="63" dur="1" fill="hold">
                                          <p:stCondLst>
                                            <p:cond delay="0"/>
                                          </p:stCondLst>
                                        </p:cTn>
                                        <p:tgtEl>
                                          <p:spTgt spid="23"/>
                                        </p:tgtEl>
                                        <p:attrNameLst>
                                          <p:attrName>style.visibility</p:attrName>
                                        </p:attrNameLst>
                                      </p:cBhvr>
                                      <p:to>
                                        <p:strVal val="visible"/>
                                      </p:to>
                                    </p:set>
                                    <p:animEffect transition="in" filter="wipe(down)">
                                      <p:cBhvr>
                                        <p:cTn id="64" dur="500"/>
                                        <p:tgtEl>
                                          <p:spTgt spid="23"/>
                                        </p:tgtEl>
                                      </p:cBhvr>
                                    </p:animEffect>
                                  </p:childTnLst>
                                </p:cTn>
                              </p:par>
                              <p:par>
                                <p:cTn id="65" presetID="22" presetClass="entr" presetSubtype="4" fill="hold" grpId="0" nodeType="withEffect">
                                  <p:stCondLst>
                                    <p:cond delay="50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cTn>
                              </p:par>
                            </p:childTnLst>
                          </p:cTn>
                        </p:par>
                        <p:par>
                          <p:cTn id="68" fill="hold">
                            <p:stCondLst>
                              <p:cond delay="2500"/>
                            </p:stCondLst>
                            <p:childTnLst>
                              <p:par>
                                <p:cTn id="69" presetID="22" presetClass="entr" presetSubtype="4" fill="hold" grpId="0" nodeType="afterEffect">
                                  <p:stCondLst>
                                    <p:cond delay="50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par>
                                <p:cTn id="72" presetID="22" presetClass="entr" presetSubtype="4" fill="hold" grpId="0" nodeType="withEffect">
                                  <p:stCondLst>
                                    <p:cond delay="50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00"/>
                                        <p:tgtEl>
                                          <p:spTgt spid="14"/>
                                        </p:tgtEl>
                                      </p:cBhvr>
                                    </p:animEffect>
                                  </p:childTnLst>
                                </p:cTn>
                              </p:par>
                            </p:childTnLst>
                          </p:cTn>
                        </p:par>
                        <p:par>
                          <p:cTn id="75" fill="hold">
                            <p:stCondLst>
                              <p:cond delay="3500"/>
                            </p:stCondLst>
                            <p:childTnLst>
                              <p:par>
                                <p:cTn id="76" presetID="22" presetClass="entr" presetSubtype="8" fill="hold" grpId="0" nodeType="afterEffect">
                                  <p:stCondLst>
                                    <p:cond delay="25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xit" presetSubtype="0" fill="hold" grpId="1" nodeType="clickEffect">
                                  <p:stCondLst>
                                    <p:cond delay="0"/>
                                  </p:stCondLst>
                                  <p:childTnLst>
                                    <p:animEffect transition="out" filter="fade">
                                      <p:cBhvr>
                                        <p:cTn id="82" dur="500"/>
                                        <p:tgtEl>
                                          <p:spTgt spid="10"/>
                                        </p:tgtEl>
                                      </p:cBhvr>
                                    </p:animEffect>
                                    <p:anim calcmode="lin" valueType="num">
                                      <p:cBhvr>
                                        <p:cTn id="83" dur="500"/>
                                        <p:tgtEl>
                                          <p:spTgt spid="10"/>
                                        </p:tgtEl>
                                        <p:attrNameLst>
                                          <p:attrName>ppt_x</p:attrName>
                                        </p:attrNameLst>
                                      </p:cBhvr>
                                      <p:tavLst>
                                        <p:tav tm="0">
                                          <p:val>
                                            <p:strVal val="ppt_x"/>
                                          </p:val>
                                        </p:tav>
                                        <p:tav tm="100000">
                                          <p:val>
                                            <p:strVal val="ppt_x"/>
                                          </p:val>
                                        </p:tav>
                                      </p:tavLst>
                                    </p:anim>
                                    <p:anim calcmode="lin" valueType="num">
                                      <p:cBhvr>
                                        <p:cTn id="84" dur="500"/>
                                        <p:tgtEl>
                                          <p:spTgt spid="10"/>
                                        </p:tgtEl>
                                        <p:attrNameLst>
                                          <p:attrName>ppt_y</p:attrName>
                                        </p:attrNameLst>
                                      </p:cBhvr>
                                      <p:tavLst>
                                        <p:tav tm="0">
                                          <p:val>
                                            <p:strVal val="ppt_y"/>
                                          </p:val>
                                        </p:tav>
                                        <p:tav tm="100000">
                                          <p:val>
                                            <p:strVal val="ppt_y+.1"/>
                                          </p:val>
                                        </p:tav>
                                      </p:tavLst>
                                    </p:anim>
                                    <p:set>
                                      <p:cBhvr>
                                        <p:cTn id="85" dur="1" fill="hold">
                                          <p:stCondLst>
                                            <p:cond delay="499"/>
                                          </p:stCondLst>
                                        </p:cTn>
                                        <p:tgtEl>
                                          <p:spTgt spid="10"/>
                                        </p:tgtEl>
                                        <p:attrNameLst>
                                          <p:attrName>style.visibility</p:attrName>
                                        </p:attrNameLst>
                                      </p:cBhvr>
                                      <p:to>
                                        <p:strVal val="hidden"/>
                                      </p:to>
                                    </p:set>
                                  </p:childTnLst>
                                </p:cTn>
                              </p:par>
                              <p:par>
                                <p:cTn id="86" presetID="10" presetClass="exit" presetSubtype="0" fill="hold" grpId="1" nodeType="withEffect">
                                  <p:stCondLst>
                                    <p:cond delay="250"/>
                                  </p:stCondLst>
                                  <p:childTnLst>
                                    <p:animEffect transition="out" filter="fade">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childTnLst>
                          </p:cTn>
                        </p:par>
                        <p:par>
                          <p:cTn id="89" fill="hold">
                            <p:stCondLst>
                              <p:cond delay="750"/>
                            </p:stCondLst>
                            <p:childTnLst>
                              <p:par>
                                <p:cTn id="90" presetID="22" presetClass="entr" presetSubtype="4"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down)">
                                      <p:cBhvr>
                                        <p:cTn id="92" dur="500"/>
                                        <p:tgtEl>
                                          <p:spTgt spid="25"/>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down)">
                                      <p:cBhvr>
                                        <p:cTn id="95" dur="500"/>
                                        <p:tgtEl>
                                          <p:spTgt spid="16"/>
                                        </p:tgtEl>
                                      </p:cBhvr>
                                    </p:animEffect>
                                  </p:childTnLst>
                                </p:cTn>
                              </p:par>
                            </p:childTnLst>
                          </p:cTn>
                        </p:par>
                        <p:par>
                          <p:cTn id="96" fill="hold">
                            <p:stCondLst>
                              <p:cond delay="1250"/>
                            </p:stCondLst>
                            <p:childTnLst>
                              <p:par>
                                <p:cTn id="97" presetID="22" presetClass="entr" presetSubtype="4" fill="hold" grpId="0" nodeType="afterEffect">
                                  <p:stCondLst>
                                    <p:cond delay="25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par>
                                <p:cTn id="100" presetID="22" presetClass="entr" presetSubtype="4" fill="hold" grpId="0" nodeType="withEffect">
                                  <p:stCondLst>
                                    <p:cond delay="250"/>
                                  </p:stCondLst>
                                  <p:childTnLst>
                                    <p:set>
                                      <p:cBhvr>
                                        <p:cTn id="101" dur="1" fill="hold">
                                          <p:stCondLst>
                                            <p:cond delay="0"/>
                                          </p:stCondLst>
                                        </p:cTn>
                                        <p:tgtEl>
                                          <p:spTgt spid="15"/>
                                        </p:tgtEl>
                                        <p:attrNameLst>
                                          <p:attrName>style.visibility</p:attrName>
                                        </p:attrNameLst>
                                      </p:cBhvr>
                                      <p:to>
                                        <p:strVal val="visible"/>
                                      </p:to>
                                    </p:set>
                                    <p:animEffect transition="in" filter="wipe(down)">
                                      <p:cBhvr>
                                        <p:cTn id="102" dur="500"/>
                                        <p:tgtEl>
                                          <p:spTgt spid="15"/>
                                        </p:tgtEl>
                                      </p:cBhvr>
                                    </p:animEffect>
                                  </p:childTnLst>
                                </p:cTn>
                              </p:par>
                            </p:childTnLst>
                          </p:cTn>
                        </p:par>
                        <p:par>
                          <p:cTn id="103" fill="hold">
                            <p:stCondLst>
                              <p:cond delay="2000"/>
                            </p:stCondLst>
                            <p:childTnLst>
                              <p:par>
                                <p:cTn id="104" presetID="22" presetClass="entr" presetSubtype="4" fill="hold" grpId="0" nodeType="afterEffect">
                                  <p:stCondLst>
                                    <p:cond delay="250"/>
                                  </p:stCondLst>
                                  <p:childTnLst>
                                    <p:set>
                                      <p:cBhvr>
                                        <p:cTn id="105" dur="1" fill="hold">
                                          <p:stCondLst>
                                            <p:cond delay="0"/>
                                          </p:stCondLst>
                                        </p:cTn>
                                        <p:tgtEl>
                                          <p:spTgt spid="27"/>
                                        </p:tgtEl>
                                        <p:attrNameLst>
                                          <p:attrName>style.visibility</p:attrName>
                                        </p:attrNameLst>
                                      </p:cBhvr>
                                      <p:to>
                                        <p:strVal val="visible"/>
                                      </p:to>
                                    </p:set>
                                    <p:animEffect transition="in" filter="wipe(down)">
                                      <p:cBhvr>
                                        <p:cTn id="106" dur="500"/>
                                        <p:tgtEl>
                                          <p:spTgt spid="27"/>
                                        </p:tgtEl>
                                      </p:cBhvr>
                                    </p:animEffect>
                                  </p:childTnLst>
                                </p:cTn>
                              </p:par>
                              <p:par>
                                <p:cTn id="107" presetID="22" presetClass="entr" presetSubtype="4" fill="hold" grpId="0" nodeType="withEffect">
                                  <p:stCondLst>
                                    <p:cond delay="250"/>
                                  </p:stCondLst>
                                  <p:childTnLst>
                                    <p:set>
                                      <p:cBhvr>
                                        <p:cTn id="108" dur="1" fill="hold">
                                          <p:stCondLst>
                                            <p:cond delay="0"/>
                                          </p:stCondLst>
                                        </p:cTn>
                                        <p:tgtEl>
                                          <p:spTgt spid="17"/>
                                        </p:tgtEl>
                                        <p:attrNameLst>
                                          <p:attrName>style.visibility</p:attrName>
                                        </p:attrNameLst>
                                      </p:cBhvr>
                                      <p:to>
                                        <p:strVal val="visible"/>
                                      </p:to>
                                    </p:set>
                                    <p:animEffect transition="in" filter="wipe(down)">
                                      <p:cBhvr>
                                        <p:cTn id="109" dur="500"/>
                                        <p:tgtEl>
                                          <p:spTgt spid="17"/>
                                        </p:tgtEl>
                                      </p:cBhvr>
                                    </p:animEffect>
                                  </p:childTnLst>
                                </p:cTn>
                              </p:par>
                            </p:childTnLst>
                          </p:cTn>
                        </p:par>
                        <p:par>
                          <p:cTn id="110" fill="hold">
                            <p:stCondLst>
                              <p:cond delay="2750"/>
                            </p:stCondLst>
                            <p:childTnLst>
                              <p:par>
                                <p:cTn id="111" presetID="22" presetClass="entr" presetSubtype="8" fill="hold" grpId="0" nodeType="afterEffect">
                                  <p:stCondLst>
                                    <p:cond delay="25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exit" presetSubtype="0" fill="hold" grpId="1" nodeType="clickEffect">
                                  <p:stCondLst>
                                    <p:cond delay="0"/>
                                  </p:stCondLst>
                                  <p:childTnLst>
                                    <p:animEffect transition="out" filter="fade">
                                      <p:cBhvr>
                                        <p:cTn id="117" dur="500"/>
                                        <p:tgtEl>
                                          <p:spTgt spid="9"/>
                                        </p:tgtEl>
                                      </p:cBhvr>
                                    </p:animEffect>
                                    <p:anim calcmode="lin" valueType="num">
                                      <p:cBhvr>
                                        <p:cTn id="118" dur="500"/>
                                        <p:tgtEl>
                                          <p:spTgt spid="9"/>
                                        </p:tgtEl>
                                        <p:attrNameLst>
                                          <p:attrName>ppt_x</p:attrName>
                                        </p:attrNameLst>
                                      </p:cBhvr>
                                      <p:tavLst>
                                        <p:tav tm="0">
                                          <p:val>
                                            <p:strVal val="ppt_x"/>
                                          </p:val>
                                        </p:tav>
                                        <p:tav tm="100000">
                                          <p:val>
                                            <p:strVal val="ppt_x"/>
                                          </p:val>
                                        </p:tav>
                                      </p:tavLst>
                                    </p:anim>
                                    <p:anim calcmode="lin" valueType="num">
                                      <p:cBhvr>
                                        <p:cTn id="119" dur="500"/>
                                        <p:tgtEl>
                                          <p:spTgt spid="9"/>
                                        </p:tgtEl>
                                        <p:attrNameLst>
                                          <p:attrName>ppt_y</p:attrName>
                                        </p:attrNameLst>
                                      </p:cBhvr>
                                      <p:tavLst>
                                        <p:tav tm="0">
                                          <p:val>
                                            <p:strVal val="ppt_y"/>
                                          </p:val>
                                        </p:tav>
                                        <p:tav tm="100000">
                                          <p:val>
                                            <p:strVal val="ppt_y+.1"/>
                                          </p:val>
                                        </p:tav>
                                      </p:tavLst>
                                    </p:anim>
                                    <p:set>
                                      <p:cBhvr>
                                        <p:cTn id="120" dur="1" fill="hold">
                                          <p:stCondLst>
                                            <p:cond delay="499"/>
                                          </p:stCondLst>
                                        </p:cTn>
                                        <p:tgtEl>
                                          <p:spTgt spid="9"/>
                                        </p:tgtEl>
                                        <p:attrNameLst>
                                          <p:attrName>style.visibility</p:attrName>
                                        </p:attrNameLst>
                                      </p:cBhvr>
                                      <p:to>
                                        <p:strVal val="hidden"/>
                                      </p:to>
                                    </p:set>
                                  </p:childTnLst>
                                </p:cTn>
                              </p:par>
                              <p:par>
                                <p:cTn id="121" presetID="10" presetClass="exit" presetSubtype="0" fill="hold" grpId="1" nodeType="withEffect">
                                  <p:stCondLst>
                                    <p:cond delay="200"/>
                                  </p:stCondLst>
                                  <p:childTnLst>
                                    <p:animEffect transition="out" filter="fade">
                                      <p:cBhvr>
                                        <p:cTn id="122" dur="500"/>
                                        <p:tgtEl>
                                          <p:spTgt spid="6"/>
                                        </p:tgtEl>
                                      </p:cBhvr>
                                    </p:animEffect>
                                    <p:set>
                                      <p:cBhvr>
                                        <p:cTn id="123" dur="1" fill="hold">
                                          <p:stCondLst>
                                            <p:cond delay="499"/>
                                          </p:stCondLst>
                                        </p:cTn>
                                        <p:tgtEl>
                                          <p:spTgt spid="6"/>
                                        </p:tgtEl>
                                        <p:attrNameLst>
                                          <p:attrName>style.visibility</p:attrName>
                                        </p:attrNameLst>
                                      </p:cBhvr>
                                      <p:to>
                                        <p:strVal val="hidden"/>
                                      </p:to>
                                    </p:set>
                                  </p:childTnLst>
                                </p:cTn>
                              </p:par>
                            </p:childTnLst>
                          </p:cTn>
                        </p:par>
                        <p:par>
                          <p:cTn id="124" fill="hold">
                            <p:stCondLst>
                              <p:cond delay="700"/>
                            </p:stCondLst>
                            <p:childTnLst>
                              <p:par>
                                <p:cTn id="125" presetID="22" presetClass="entr" presetSubtype="4" fill="hold" grpId="0" nodeType="after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wipe(down)">
                                      <p:cBhvr>
                                        <p:cTn id="127" dur="500"/>
                                        <p:tgtEl>
                                          <p:spTgt spid="28"/>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childTnLst>
                          </p:cTn>
                        </p:par>
                        <p:par>
                          <p:cTn id="131" fill="hold">
                            <p:stCondLst>
                              <p:cond delay="1200"/>
                            </p:stCondLst>
                            <p:childTnLst>
                              <p:par>
                                <p:cTn id="132" presetID="22" presetClass="entr" presetSubtype="4" fill="hold" grpId="0" nodeType="afterEffect">
                                  <p:stCondLst>
                                    <p:cond delay="250"/>
                                  </p:stCondLst>
                                  <p:childTnLst>
                                    <p:set>
                                      <p:cBhvr>
                                        <p:cTn id="133" dur="1" fill="hold">
                                          <p:stCondLst>
                                            <p:cond delay="0"/>
                                          </p:stCondLst>
                                        </p:cTn>
                                        <p:tgtEl>
                                          <p:spTgt spid="29"/>
                                        </p:tgtEl>
                                        <p:attrNameLst>
                                          <p:attrName>style.visibility</p:attrName>
                                        </p:attrNameLst>
                                      </p:cBhvr>
                                      <p:to>
                                        <p:strVal val="visible"/>
                                      </p:to>
                                    </p:set>
                                    <p:animEffect transition="in" filter="wipe(down)">
                                      <p:cBhvr>
                                        <p:cTn id="134" dur="500"/>
                                        <p:tgtEl>
                                          <p:spTgt spid="29"/>
                                        </p:tgtEl>
                                      </p:cBhvr>
                                    </p:animEffect>
                                  </p:childTnLst>
                                </p:cTn>
                              </p:par>
                              <p:par>
                                <p:cTn id="135" presetID="22" presetClass="entr" presetSubtype="4" fill="hold" grpId="0" nodeType="withEffect">
                                  <p:stCondLst>
                                    <p:cond delay="250"/>
                                  </p:stCondLst>
                                  <p:childTnLst>
                                    <p:set>
                                      <p:cBhvr>
                                        <p:cTn id="136" dur="1" fill="hold">
                                          <p:stCondLst>
                                            <p:cond delay="0"/>
                                          </p:stCondLst>
                                        </p:cTn>
                                        <p:tgtEl>
                                          <p:spTgt spid="18"/>
                                        </p:tgtEl>
                                        <p:attrNameLst>
                                          <p:attrName>style.visibility</p:attrName>
                                        </p:attrNameLst>
                                      </p:cBhvr>
                                      <p:to>
                                        <p:strVal val="visible"/>
                                      </p:to>
                                    </p:set>
                                    <p:animEffect transition="in" filter="wipe(down)">
                                      <p:cBhvr>
                                        <p:cTn id="137" dur="500"/>
                                        <p:tgtEl>
                                          <p:spTgt spid="18"/>
                                        </p:tgtEl>
                                      </p:cBhvr>
                                    </p:animEffect>
                                  </p:childTnLst>
                                </p:cTn>
                              </p:par>
                            </p:childTnLst>
                          </p:cTn>
                        </p:par>
                        <p:par>
                          <p:cTn id="138" fill="hold">
                            <p:stCondLst>
                              <p:cond delay="1950"/>
                            </p:stCondLst>
                            <p:childTnLst>
                              <p:par>
                                <p:cTn id="139" presetID="22" presetClass="entr" presetSubtype="4" fill="hold" grpId="0" nodeType="afterEffect">
                                  <p:stCondLst>
                                    <p:cond delay="250"/>
                                  </p:stCondLst>
                                  <p:childTnLst>
                                    <p:set>
                                      <p:cBhvr>
                                        <p:cTn id="140" dur="1" fill="hold">
                                          <p:stCondLst>
                                            <p:cond delay="0"/>
                                          </p:stCondLst>
                                        </p:cTn>
                                        <p:tgtEl>
                                          <p:spTgt spid="30"/>
                                        </p:tgtEl>
                                        <p:attrNameLst>
                                          <p:attrName>style.visibility</p:attrName>
                                        </p:attrNameLst>
                                      </p:cBhvr>
                                      <p:to>
                                        <p:strVal val="visible"/>
                                      </p:to>
                                    </p:set>
                                    <p:animEffect transition="in" filter="wipe(down)">
                                      <p:cBhvr>
                                        <p:cTn id="141" dur="500"/>
                                        <p:tgtEl>
                                          <p:spTgt spid="30"/>
                                        </p:tgtEl>
                                      </p:cBhvr>
                                    </p:animEffect>
                                  </p:childTnLst>
                                </p:cTn>
                              </p:par>
                              <p:par>
                                <p:cTn id="142" presetID="22" presetClass="entr" presetSubtype="4" fill="hold" grpId="0" nodeType="withEffect">
                                  <p:stCondLst>
                                    <p:cond delay="250"/>
                                  </p:stCondLst>
                                  <p:childTnLst>
                                    <p:set>
                                      <p:cBhvr>
                                        <p:cTn id="143" dur="1" fill="hold">
                                          <p:stCondLst>
                                            <p:cond delay="0"/>
                                          </p:stCondLst>
                                        </p:cTn>
                                        <p:tgtEl>
                                          <p:spTgt spid="19"/>
                                        </p:tgtEl>
                                        <p:attrNameLst>
                                          <p:attrName>style.visibility</p:attrName>
                                        </p:attrNameLst>
                                      </p:cBhvr>
                                      <p:to>
                                        <p:strVal val="visible"/>
                                      </p:to>
                                    </p:set>
                                    <p:animEffect transition="in" filter="wipe(down)">
                                      <p:cBhvr>
                                        <p:cTn id="144" dur="500"/>
                                        <p:tgtEl>
                                          <p:spTgt spid="19"/>
                                        </p:tgtEl>
                                      </p:cBhvr>
                                    </p:animEffect>
                                  </p:childTnLst>
                                </p:cTn>
                              </p:par>
                            </p:childTnLst>
                          </p:cTn>
                        </p:par>
                        <p:par>
                          <p:cTn id="145" fill="hold">
                            <p:stCondLst>
                              <p:cond delay="2700"/>
                            </p:stCondLst>
                            <p:childTnLst>
                              <p:par>
                                <p:cTn id="146" presetID="22" presetClass="entr" presetSubtype="8" fill="hold" grpId="0" nodeType="afterEffect">
                                  <p:stCondLst>
                                    <p:cond delay="250"/>
                                  </p:stCondLst>
                                  <p:childTnLst>
                                    <p:set>
                                      <p:cBhvr>
                                        <p:cTn id="147" dur="1" fill="hold">
                                          <p:stCondLst>
                                            <p:cond delay="0"/>
                                          </p:stCondLst>
                                        </p:cTn>
                                        <p:tgtEl>
                                          <p:spTgt spid="36"/>
                                        </p:tgtEl>
                                        <p:attrNameLst>
                                          <p:attrName>style.visibility</p:attrName>
                                        </p:attrNameLst>
                                      </p:cBhvr>
                                      <p:to>
                                        <p:strVal val="visible"/>
                                      </p:to>
                                    </p:set>
                                    <p:animEffect transition="in" filter="wipe(left)">
                                      <p:cBhvr>
                                        <p:cTn id="1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D0814D-0F81-472D-AD8B-8891405D3CD3}"/>
              </a:ext>
            </a:extLst>
          </p:cNvPr>
          <p:cNvSpPr>
            <a:spLocks noGrp="1"/>
          </p:cNvSpPr>
          <p:nvPr>
            <p:ph type="title"/>
          </p:nvPr>
        </p:nvSpPr>
        <p:spPr/>
        <p:txBody>
          <a:bodyPr/>
          <a:lstStyle/>
          <a:p>
            <a:r>
              <a:rPr kumimoji="1" lang="en-US" altLang="ja-JP" dirty="0"/>
              <a:t>Subrogation of joint obligor </a:t>
            </a:r>
            <a:br>
              <a:rPr kumimoji="1" lang="en-US" altLang="ja-JP" dirty="0"/>
            </a:br>
            <a:r>
              <a:rPr kumimoji="1" lang="en-US" altLang="ja-JP" dirty="0"/>
              <a:t>by total payment</a:t>
            </a:r>
            <a:endParaRPr kumimoji="1" lang="ja-JP" altLang="en-US" dirty="0"/>
          </a:p>
        </p:txBody>
      </p:sp>
      <p:sp>
        <p:nvSpPr>
          <p:cNvPr id="3" name="日付プレースホルダー 2">
            <a:extLst>
              <a:ext uri="{FF2B5EF4-FFF2-40B4-BE49-F238E27FC236}">
                <a16:creationId xmlns:a16="http://schemas.microsoft.com/office/drawing/2014/main" id="{81A797B3-9A63-43B7-AE79-9576B4D6B5DD}"/>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3440A69A-5EFE-42C6-AE99-3035CF6568DB}"/>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97B38252-0C57-436C-A430-9C219800EC5D}"/>
              </a:ext>
            </a:extLst>
          </p:cNvPr>
          <p:cNvSpPr>
            <a:spLocks noGrp="1"/>
          </p:cNvSpPr>
          <p:nvPr>
            <p:ph type="sldNum" sz="quarter" idx="12"/>
          </p:nvPr>
        </p:nvSpPr>
        <p:spPr/>
        <p:txBody>
          <a:bodyPr/>
          <a:lstStyle/>
          <a:p>
            <a:fld id="{63BA93C4-2A5C-4B4B-B565-ADAA94AD8651}" type="slidenum">
              <a:rPr kumimoji="1" lang="ja-JP" altLang="en-US" smtClean="0"/>
              <a:t>66</a:t>
            </a:fld>
            <a:endParaRPr kumimoji="1" lang="ja-JP" altLang="en-US"/>
          </a:p>
        </p:txBody>
      </p:sp>
      <p:sp>
        <p:nvSpPr>
          <p:cNvPr id="6" name="正方形/長方形 5">
            <a:extLst>
              <a:ext uri="{FF2B5EF4-FFF2-40B4-BE49-F238E27FC236}">
                <a16:creationId xmlns:a16="http://schemas.microsoft.com/office/drawing/2014/main" id="{571F5ED1-1554-489C-942E-42278799608D}"/>
              </a:ext>
            </a:extLst>
          </p:cNvPr>
          <p:cNvSpPr/>
          <p:nvPr/>
        </p:nvSpPr>
        <p:spPr>
          <a:xfrm>
            <a:off x="5300882" y="4024917"/>
            <a:ext cx="1560302" cy="7200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2</a:t>
            </a:r>
            <a:r>
              <a:rPr lang="en-US" altLang="ja-JP" sz="1600" b="1" dirty="0">
                <a:latin typeface="Times New Roman" pitchFamily="18" charset="0"/>
                <a:cs typeface="Times New Roman" pitchFamily="18" charset="0"/>
              </a:rPr>
              <a:t>’s obligation</a:t>
            </a:r>
            <a:endParaRPr lang="en-US" altLang="ja-JP" sz="1600" b="1" dirty="0"/>
          </a:p>
          <a:p>
            <a:pPr algn="ctr"/>
            <a:r>
              <a:rPr lang="en-US" altLang="ja-JP" sz="1600" dirty="0"/>
              <a:t>200</a:t>
            </a:r>
            <a:endParaRPr lang="ja-JP" altLang="en-US" sz="1600" dirty="0"/>
          </a:p>
        </p:txBody>
      </p:sp>
      <p:sp>
        <p:nvSpPr>
          <p:cNvPr id="7" name="正方形/長方形 6">
            <a:extLst>
              <a:ext uri="{FF2B5EF4-FFF2-40B4-BE49-F238E27FC236}">
                <a16:creationId xmlns:a16="http://schemas.microsoft.com/office/drawing/2014/main" id="{3421D6D6-75E2-430E-978F-040D7B381DBC}"/>
              </a:ext>
            </a:extLst>
          </p:cNvPr>
          <p:cNvSpPr/>
          <p:nvPr/>
        </p:nvSpPr>
        <p:spPr>
          <a:xfrm>
            <a:off x="5300882" y="2944797"/>
            <a:ext cx="1560302"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Surety of Y</a:t>
            </a:r>
            <a:r>
              <a:rPr lang="en-US" altLang="ja-JP" sz="1600" b="1" baseline="-25000" dirty="0">
                <a:latin typeface="Times New Roman" pitchFamily="18" charset="0"/>
                <a:cs typeface="Times New Roman" pitchFamily="18" charset="0"/>
              </a:rPr>
              <a:t>1</a:t>
            </a:r>
            <a:br>
              <a:rPr lang="en-US" altLang="ja-JP" sz="1600" b="1" dirty="0"/>
            </a:br>
            <a:r>
              <a:rPr lang="en-US" altLang="ja-JP" sz="1600" dirty="0"/>
              <a:t>300</a:t>
            </a:r>
            <a:endParaRPr lang="ja-JP" altLang="en-US" sz="1600" dirty="0"/>
          </a:p>
        </p:txBody>
      </p:sp>
      <p:sp>
        <p:nvSpPr>
          <p:cNvPr id="8" name="円/楕円 36">
            <a:extLst>
              <a:ext uri="{FF2B5EF4-FFF2-40B4-BE49-F238E27FC236}">
                <a16:creationId xmlns:a16="http://schemas.microsoft.com/office/drawing/2014/main" id="{25EA23A5-B75A-4782-9A2A-507E157FD57D}"/>
              </a:ext>
            </a:extLst>
          </p:cNvPr>
          <p:cNvSpPr/>
          <p:nvPr/>
        </p:nvSpPr>
        <p:spPr>
          <a:xfrm>
            <a:off x="4651725" y="5414555"/>
            <a:ext cx="2880320" cy="69837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b="1" dirty="0" err="1"/>
              <a:t>Obligee</a:t>
            </a:r>
            <a:r>
              <a:rPr kumimoji="1" lang="en-US" altLang="ja-JP" sz="1600" b="1" dirty="0"/>
              <a:t> </a:t>
            </a:r>
            <a:r>
              <a:rPr kumimoji="1" lang="en-US" altLang="ja-JP" b="1" dirty="0">
                <a:latin typeface="Times New Roman" pitchFamily="18" charset="0"/>
                <a:cs typeface="Times New Roman" pitchFamily="18" charset="0"/>
              </a:rPr>
              <a:t>X</a:t>
            </a:r>
          </a:p>
          <a:p>
            <a:pPr algn="ctr"/>
            <a:r>
              <a:rPr lang="en-US" altLang="ja-JP" b="1" dirty="0">
                <a:latin typeface="Times New Roman" pitchFamily="18" charset="0"/>
                <a:cs typeface="Times New Roman" pitchFamily="18" charset="0"/>
              </a:rPr>
              <a:t>600</a:t>
            </a:r>
            <a:r>
              <a:rPr lang="ja-JP" altLang="en-US" b="1" dirty="0">
                <a:latin typeface="Times New Roman" pitchFamily="18" charset="0"/>
                <a:cs typeface="Times New Roman" pitchFamily="18" charset="0"/>
              </a:rPr>
              <a:t>→</a:t>
            </a:r>
            <a:r>
              <a:rPr lang="en-US" altLang="ja-JP" b="1" dirty="0">
                <a:latin typeface="Times New Roman" pitchFamily="18" charset="0"/>
                <a:cs typeface="Times New Roman" pitchFamily="18" charset="0"/>
              </a:rPr>
              <a:t>0</a:t>
            </a:r>
            <a:endParaRPr kumimoji="1" lang="ja-JP" altLang="en-US" b="1" dirty="0">
              <a:latin typeface="Times New Roman" pitchFamily="18" charset="0"/>
              <a:cs typeface="Times New Roman" pitchFamily="18" charset="0"/>
            </a:endParaRPr>
          </a:p>
        </p:txBody>
      </p:sp>
      <p:sp>
        <p:nvSpPr>
          <p:cNvPr id="9" name="正方形/長方形 8">
            <a:extLst>
              <a:ext uri="{FF2B5EF4-FFF2-40B4-BE49-F238E27FC236}">
                <a16:creationId xmlns:a16="http://schemas.microsoft.com/office/drawing/2014/main" id="{902D7688-D14E-427D-82CD-276D5648F8FF}"/>
              </a:ext>
            </a:extLst>
          </p:cNvPr>
          <p:cNvSpPr/>
          <p:nvPr/>
        </p:nvSpPr>
        <p:spPr>
          <a:xfrm>
            <a:off x="2420562" y="3700881"/>
            <a:ext cx="1560302" cy="10441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1</a:t>
            </a:r>
            <a:r>
              <a:rPr lang="en-US" altLang="ja-JP" sz="1600" b="1" dirty="0">
                <a:latin typeface="Times New Roman" pitchFamily="18" charset="0"/>
                <a:cs typeface="Times New Roman" pitchFamily="18" charset="0"/>
              </a:rPr>
              <a:t>’s obligation</a:t>
            </a:r>
            <a:br>
              <a:rPr lang="en-US" altLang="ja-JP" sz="1600" b="1" baseline="-25000" dirty="0">
                <a:latin typeface="Times New Roman" pitchFamily="18" charset="0"/>
                <a:cs typeface="Times New Roman" pitchFamily="18" charset="0"/>
              </a:rPr>
            </a:br>
            <a:r>
              <a:rPr kumimoji="1" lang="en-US" altLang="ja-JP" sz="1600" dirty="0"/>
              <a:t>300</a:t>
            </a:r>
            <a:endParaRPr kumimoji="1" lang="ja-JP" altLang="en-US" sz="1600" dirty="0"/>
          </a:p>
        </p:txBody>
      </p:sp>
      <p:sp>
        <p:nvSpPr>
          <p:cNvPr id="10" name="正方形/長方形 9">
            <a:extLst>
              <a:ext uri="{FF2B5EF4-FFF2-40B4-BE49-F238E27FC236}">
                <a16:creationId xmlns:a16="http://schemas.microsoft.com/office/drawing/2014/main" id="{FA817510-0A71-42F5-B54A-EC680FFB0F6A}"/>
              </a:ext>
            </a:extLst>
          </p:cNvPr>
          <p:cNvSpPr/>
          <p:nvPr/>
        </p:nvSpPr>
        <p:spPr>
          <a:xfrm>
            <a:off x="2420562" y="2944797"/>
            <a:ext cx="1560302" cy="7560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Surety of Y</a:t>
            </a:r>
            <a:r>
              <a:rPr lang="en-US" altLang="ja-JP" sz="1600" b="1" baseline="-25000" dirty="0">
                <a:latin typeface="Times New Roman" pitchFamily="18" charset="0"/>
                <a:cs typeface="Times New Roman" pitchFamily="18" charset="0"/>
              </a:rPr>
              <a:t>2</a:t>
            </a:r>
            <a:br>
              <a:rPr lang="en-US" altLang="ja-JP" sz="1600" b="1" baseline="-25000" dirty="0">
                <a:latin typeface="Times New Roman" pitchFamily="18" charset="0"/>
                <a:cs typeface="Times New Roman" pitchFamily="18" charset="0"/>
              </a:rPr>
            </a:br>
            <a:r>
              <a:rPr kumimoji="1" lang="en-US" altLang="ja-JP" sz="1600" dirty="0"/>
              <a:t>200</a:t>
            </a:r>
            <a:endParaRPr kumimoji="1" lang="ja-JP" altLang="en-US" sz="1600" dirty="0"/>
          </a:p>
        </p:txBody>
      </p:sp>
      <p:sp>
        <p:nvSpPr>
          <p:cNvPr id="11" name="正方形/長方形 10">
            <a:extLst>
              <a:ext uri="{FF2B5EF4-FFF2-40B4-BE49-F238E27FC236}">
                <a16:creationId xmlns:a16="http://schemas.microsoft.com/office/drawing/2014/main" id="{04F7F5AF-0F85-446E-95D2-E3DDCF213B1C}"/>
              </a:ext>
            </a:extLst>
          </p:cNvPr>
          <p:cNvSpPr/>
          <p:nvPr/>
        </p:nvSpPr>
        <p:spPr>
          <a:xfrm>
            <a:off x="2417704" y="2440741"/>
            <a:ext cx="1560302"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a:latin typeface="Times New Roman" pitchFamily="18" charset="0"/>
                <a:cs typeface="Times New Roman" pitchFamily="18" charset="0"/>
              </a:rPr>
              <a:t>Surety of Y</a:t>
            </a:r>
            <a:r>
              <a:rPr lang="en-US" altLang="ja-JP" sz="1400" b="1" baseline="-25000" dirty="0">
                <a:latin typeface="Times New Roman" pitchFamily="18" charset="0"/>
                <a:cs typeface="Times New Roman" pitchFamily="18" charset="0"/>
              </a:rPr>
              <a:t>3</a:t>
            </a:r>
            <a:br>
              <a:rPr lang="en-US" altLang="ja-JP" sz="1400" b="1" baseline="-25000" dirty="0">
                <a:latin typeface="Times New Roman" pitchFamily="18" charset="0"/>
                <a:cs typeface="Times New Roman" pitchFamily="18" charset="0"/>
              </a:rPr>
            </a:br>
            <a:r>
              <a:rPr lang="en-US" altLang="ja-JP" sz="1400" dirty="0"/>
              <a:t>100</a:t>
            </a:r>
            <a:endParaRPr kumimoji="1" lang="ja-JP" altLang="en-US" sz="1400" dirty="0"/>
          </a:p>
        </p:txBody>
      </p:sp>
      <p:sp>
        <p:nvSpPr>
          <p:cNvPr id="12" name="正方形/長方形 11">
            <a:extLst>
              <a:ext uri="{FF2B5EF4-FFF2-40B4-BE49-F238E27FC236}">
                <a16:creationId xmlns:a16="http://schemas.microsoft.com/office/drawing/2014/main" id="{9C026D04-1BEC-4ED7-8789-FF26A9FC2205}"/>
              </a:ext>
            </a:extLst>
          </p:cNvPr>
          <p:cNvSpPr/>
          <p:nvPr/>
        </p:nvSpPr>
        <p:spPr>
          <a:xfrm>
            <a:off x="5302630" y="2440741"/>
            <a:ext cx="1560302"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a:latin typeface="Times New Roman" pitchFamily="18" charset="0"/>
                <a:cs typeface="Times New Roman" pitchFamily="18" charset="0"/>
              </a:rPr>
              <a:t>Surety of Y</a:t>
            </a:r>
            <a:r>
              <a:rPr lang="en-US" altLang="ja-JP" sz="1400" b="1" baseline="-25000" dirty="0">
                <a:latin typeface="Times New Roman" pitchFamily="18" charset="0"/>
                <a:cs typeface="Times New Roman" pitchFamily="18" charset="0"/>
              </a:rPr>
              <a:t>3</a:t>
            </a:r>
            <a:br>
              <a:rPr lang="en-US" altLang="ja-JP" sz="1400" b="1" baseline="-25000" dirty="0">
                <a:latin typeface="Times New Roman" pitchFamily="18" charset="0"/>
                <a:cs typeface="Times New Roman" pitchFamily="18" charset="0"/>
              </a:rPr>
            </a:br>
            <a:r>
              <a:rPr lang="en-US" altLang="ja-JP" sz="1400" dirty="0"/>
              <a:t>100</a:t>
            </a:r>
            <a:endParaRPr lang="ja-JP" altLang="en-US" sz="1400" dirty="0"/>
          </a:p>
        </p:txBody>
      </p:sp>
      <p:sp>
        <p:nvSpPr>
          <p:cNvPr id="13" name="正方形/長方形 12">
            <a:extLst>
              <a:ext uri="{FF2B5EF4-FFF2-40B4-BE49-F238E27FC236}">
                <a16:creationId xmlns:a16="http://schemas.microsoft.com/office/drawing/2014/main" id="{787DA38C-567F-410C-95FF-890A55F9AFB6}"/>
              </a:ext>
            </a:extLst>
          </p:cNvPr>
          <p:cNvSpPr/>
          <p:nvPr/>
        </p:nvSpPr>
        <p:spPr>
          <a:xfrm>
            <a:off x="8201158" y="3160821"/>
            <a:ext cx="1560302"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Surety of Y</a:t>
            </a:r>
            <a:r>
              <a:rPr lang="en-US" altLang="ja-JP" sz="1600" b="1" baseline="-25000" dirty="0">
                <a:latin typeface="Times New Roman" pitchFamily="18" charset="0"/>
                <a:cs typeface="Times New Roman" pitchFamily="18" charset="0"/>
              </a:rPr>
              <a:t>1</a:t>
            </a:r>
            <a:br>
              <a:rPr lang="en-US" altLang="ja-JP" sz="1600" b="1" baseline="-25000" dirty="0">
                <a:latin typeface="Times New Roman" pitchFamily="18" charset="0"/>
                <a:cs typeface="Times New Roman" pitchFamily="18" charset="0"/>
              </a:rPr>
            </a:br>
            <a:r>
              <a:rPr lang="en-US" altLang="ja-JP" sz="1600" dirty="0"/>
              <a:t>300</a:t>
            </a:r>
            <a:endParaRPr lang="ja-JP" altLang="en-US" sz="1600" dirty="0"/>
          </a:p>
        </p:txBody>
      </p:sp>
      <p:sp>
        <p:nvSpPr>
          <p:cNvPr id="14" name="正方形/長方形 13">
            <a:extLst>
              <a:ext uri="{FF2B5EF4-FFF2-40B4-BE49-F238E27FC236}">
                <a16:creationId xmlns:a16="http://schemas.microsoft.com/office/drawing/2014/main" id="{8BB91BEE-2426-444C-A5A6-5C359B99EF7D}"/>
              </a:ext>
            </a:extLst>
          </p:cNvPr>
          <p:cNvSpPr/>
          <p:nvPr/>
        </p:nvSpPr>
        <p:spPr>
          <a:xfrm>
            <a:off x="8201158" y="2440741"/>
            <a:ext cx="1560302"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Surety of Y</a:t>
            </a:r>
            <a:r>
              <a:rPr lang="en-US" altLang="ja-JP" sz="1600" b="1" baseline="-25000" dirty="0">
                <a:latin typeface="Times New Roman" pitchFamily="18" charset="0"/>
                <a:cs typeface="Times New Roman" pitchFamily="18" charset="0"/>
              </a:rPr>
              <a:t>2</a:t>
            </a:r>
            <a:br>
              <a:rPr lang="en-US" altLang="ja-JP" sz="1600" b="1" baseline="-25000" dirty="0">
                <a:latin typeface="Times New Roman" pitchFamily="18" charset="0"/>
                <a:cs typeface="Times New Roman" pitchFamily="18" charset="0"/>
              </a:rPr>
            </a:br>
            <a:r>
              <a:rPr lang="en-US" altLang="ja-JP" sz="1600" dirty="0"/>
              <a:t>200</a:t>
            </a:r>
            <a:endParaRPr lang="ja-JP" altLang="en-US" sz="1600" dirty="0"/>
          </a:p>
        </p:txBody>
      </p:sp>
      <p:sp>
        <p:nvSpPr>
          <p:cNvPr id="15" name="正方形/長方形 14">
            <a:extLst>
              <a:ext uri="{FF2B5EF4-FFF2-40B4-BE49-F238E27FC236}">
                <a16:creationId xmlns:a16="http://schemas.microsoft.com/office/drawing/2014/main" id="{BBBE84F4-629E-4716-B4FE-43CC5285B54F}"/>
              </a:ext>
            </a:extLst>
          </p:cNvPr>
          <p:cNvSpPr/>
          <p:nvPr/>
        </p:nvSpPr>
        <p:spPr>
          <a:xfrm>
            <a:off x="8202906" y="4240941"/>
            <a:ext cx="1560302"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400" b="1" dirty="0">
                <a:latin typeface="Times New Roman" pitchFamily="18" charset="0"/>
                <a:cs typeface="Times New Roman" pitchFamily="18" charset="0"/>
              </a:rPr>
              <a:t>Y</a:t>
            </a:r>
            <a:r>
              <a:rPr lang="en-US" altLang="ja-JP" sz="1400" b="1" baseline="-25000" dirty="0">
                <a:latin typeface="Times New Roman" pitchFamily="18" charset="0"/>
                <a:cs typeface="Times New Roman" pitchFamily="18" charset="0"/>
              </a:rPr>
              <a:t>3</a:t>
            </a:r>
            <a:r>
              <a:rPr lang="en-US" altLang="ja-JP" sz="1400" b="1" dirty="0">
                <a:latin typeface="Times New Roman" pitchFamily="18" charset="0"/>
                <a:cs typeface="Times New Roman" pitchFamily="18" charset="0"/>
              </a:rPr>
              <a:t>’s obligation</a:t>
            </a:r>
            <a:br>
              <a:rPr lang="en-US" altLang="ja-JP" sz="1400" b="1" baseline="-25000" dirty="0">
                <a:latin typeface="Times New Roman" pitchFamily="18" charset="0"/>
                <a:cs typeface="Times New Roman" pitchFamily="18" charset="0"/>
              </a:rPr>
            </a:br>
            <a:r>
              <a:rPr lang="en-US" altLang="ja-JP" sz="1400" dirty="0"/>
              <a:t>100</a:t>
            </a:r>
            <a:endParaRPr kumimoji="1" lang="ja-JP" altLang="en-US" sz="1400" dirty="0"/>
          </a:p>
        </p:txBody>
      </p:sp>
      <p:sp>
        <p:nvSpPr>
          <p:cNvPr id="16" name="円/楕円 46">
            <a:extLst>
              <a:ext uri="{FF2B5EF4-FFF2-40B4-BE49-F238E27FC236}">
                <a16:creationId xmlns:a16="http://schemas.microsoft.com/office/drawing/2014/main" id="{AAEB7523-013E-4408-BBC0-4EE3066BD82D}"/>
              </a:ext>
            </a:extLst>
          </p:cNvPr>
          <p:cNvSpPr/>
          <p:nvPr/>
        </p:nvSpPr>
        <p:spPr>
          <a:xfrm>
            <a:off x="4651725" y="5414555"/>
            <a:ext cx="2880320" cy="698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1600" b="1" dirty="0" err="1"/>
              <a:t>Obligee</a:t>
            </a:r>
            <a:r>
              <a:rPr kumimoji="1" lang="en-US" altLang="ja-JP" sz="1600" b="1" dirty="0"/>
              <a:t>  </a:t>
            </a:r>
            <a:r>
              <a:rPr kumimoji="1" lang="en-US" altLang="ja-JP" b="1" dirty="0">
                <a:latin typeface="Times New Roman" pitchFamily="18" charset="0"/>
                <a:cs typeface="Times New Roman" pitchFamily="18" charset="0"/>
              </a:rPr>
              <a:t>X</a:t>
            </a:r>
          </a:p>
          <a:p>
            <a:pPr algn="ctr"/>
            <a:r>
              <a:rPr lang="en-US" altLang="ja-JP" b="1" dirty="0">
                <a:latin typeface="Times New Roman" pitchFamily="18" charset="0"/>
                <a:cs typeface="Times New Roman" pitchFamily="18" charset="0"/>
              </a:rPr>
              <a:t>600</a:t>
            </a:r>
            <a:endParaRPr kumimoji="1" lang="ja-JP" altLang="en-US" b="1" dirty="0">
              <a:latin typeface="Times New Roman" pitchFamily="18" charset="0"/>
              <a:cs typeface="Times New Roman" pitchFamily="18" charset="0"/>
            </a:endParaRPr>
          </a:p>
        </p:txBody>
      </p:sp>
      <p:sp>
        <p:nvSpPr>
          <p:cNvPr id="17" name="上矢印 47">
            <a:extLst>
              <a:ext uri="{FF2B5EF4-FFF2-40B4-BE49-F238E27FC236}">
                <a16:creationId xmlns:a16="http://schemas.microsoft.com/office/drawing/2014/main" id="{E5F19E36-FB96-4B92-89E9-3FF7EA6111CF}"/>
              </a:ext>
            </a:extLst>
          </p:cNvPr>
          <p:cNvSpPr/>
          <p:nvPr/>
        </p:nvSpPr>
        <p:spPr>
          <a:xfrm rot="18487026">
            <a:off x="3601979" y="4414490"/>
            <a:ext cx="484632" cy="1859068"/>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ja-JP" sz="1200" dirty="0"/>
              <a:t>300</a:t>
            </a:r>
            <a:endParaRPr kumimoji="1" lang="ja-JP" altLang="en-US" sz="1200" dirty="0"/>
          </a:p>
        </p:txBody>
      </p:sp>
      <p:sp>
        <p:nvSpPr>
          <p:cNvPr id="18" name="上矢印 48">
            <a:extLst>
              <a:ext uri="{FF2B5EF4-FFF2-40B4-BE49-F238E27FC236}">
                <a16:creationId xmlns:a16="http://schemas.microsoft.com/office/drawing/2014/main" id="{5F3CF806-4121-408C-9718-3D50E3EDAFA2}"/>
              </a:ext>
            </a:extLst>
          </p:cNvPr>
          <p:cNvSpPr/>
          <p:nvPr/>
        </p:nvSpPr>
        <p:spPr>
          <a:xfrm rot="18487026">
            <a:off x="3927613" y="4492394"/>
            <a:ext cx="484632" cy="1423540"/>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t>200</a:t>
            </a:r>
            <a:endParaRPr kumimoji="1" lang="ja-JP" altLang="en-US" sz="1200" dirty="0"/>
          </a:p>
        </p:txBody>
      </p:sp>
      <p:sp>
        <p:nvSpPr>
          <p:cNvPr id="19" name="上矢印 49">
            <a:extLst>
              <a:ext uri="{FF2B5EF4-FFF2-40B4-BE49-F238E27FC236}">
                <a16:creationId xmlns:a16="http://schemas.microsoft.com/office/drawing/2014/main" id="{979011B3-E422-4991-9B91-2063DC888C54}"/>
              </a:ext>
            </a:extLst>
          </p:cNvPr>
          <p:cNvSpPr/>
          <p:nvPr/>
        </p:nvSpPr>
        <p:spPr>
          <a:xfrm rot="18487026">
            <a:off x="4274092" y="4501443"/>
            <a:ext cx="463235" cy="118613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a:t>100</a:t>
            </a:r>
            <a:endParaRPr kumimoji="1" lang="ja-JP" altLang="en-US" sz="1200" dirty="0"/>
          </a:p>
        </p:txBody>
      </p:sp>
      <p:sp>
        <p:nvSpPr>
          <p:cNvPr id="20" name="上矢印 50">
            <a:extLst>
              <a:ext uri="{FF2B5EF4-FFF2-40B4-BE49-F238E27FC236}">
                <a16:creationId xmlns:a16="http://schemas.microsoft.com/office/drawing/2014/main" id="{BB3C3272-68C5-46C4-823E-08593BAF97B5}"/>
              </a:ext>
            </a:extLst>
          </p:cNvPr>
          <p:cNvSpPr/>
          <p:nvPr/>
        </p:nvSpPr>
        <p:spPr>
          <a:xfrm>
            <a:off x="5480688" y="4711225"/>
            <a:ext cx="484632" cy="699071"/>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200" dirty="0"/>
              <a:t>200</a:t>
            </a:r>
            <a:endParaRPr kumimoji="1" lang="ja-JP" altLang="en-US" sz="1200" dirty="0"/>
          </a:p>
        </p:txBody>
      </p:sp>
      <p:sp>
        <p:nvSpPr>
          <p:cNvPr id="21" name="上矢印 51">
            <a:extLst>
              <a:ext uri="{FF2B5EF4-FFF2-40B4-BE49-F238E27FC236}">
                <a16:creationId xmlns:a16="http://schemas.microsoft.com/office/drawing/2014/main" id="{C6073BE4-31D7-49BE-9AE6-B5567A0B59B6}"/>
              </a:ext>
            </a:extLst>
          </p:cNvPr>
          <p:cNvSpPr/>
          <p:nvPr/>
        </p:nvSpPr>
        <p:spPr>
          <a:xfrm>
            <a:off x="5849569" y="4711225"/>
            <a:ext cx="484632" cy="699071"/>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a:t>300</a:t>
            </a:r>
            <a:endParaRPr kumimoji="1" lang="ja-JP" altLang="en-US" sz="1200" dirty="0"/>
          </a:p>
        </p:txBody>
      </p:sp>
      <p:sp>
        <p:nvSpPr>
          <p:cNvPr id="22" name="上矢印 52">
            <a:extLst>
              <a:ext uri="{FF2B5EF4-FFF2-40B4-BE49-F238E27FC236}">
                <a16:creationId xmlns:a16="http://schemas.microsoft.com/office/drawing/2014/main" id="{6280C91C-510A-466D-AE1A-5892E9CA5109}"/>
              </a:ext>
            </a:extLst>
          </p:cNvPr>
          <p:cNvSpPr/>
          <p:nvPr/>
        </p:nvSpPr>
        <p:spPr>
          <a:xfrm>
            <a:off x="6235901" y="4711225"/>
            <a:ext cx="484632" cy="69907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a:t>100</a:t>
            </a:r>
            <a:endParaRPr kumimoji="1" lang="ja-JP" altLang="en-US" sz="1200" dirty="0"/>
          </a:p>
        </p:txBody>
      </p:sp>
      <p:sp>
        <p:nvSpPr>
          <p:cNvPr id="23" name="上矢印 53">
            <a:extLst>
              <a:ext uri="{FF2B5EF4-FFF2-40B4-BE49-F238E27FC236}">
                <a16:creationId xmlns:a16="http://schemas.microsoft.com/office/drawing/2014/main" id="{A5E9AF13-44A4-4B47-A6AC-7E794B75C3B7}"/>
              </a:ext>
            </a:extLst>
          </p:cNvPr>
          <p:cNvSpPr/>
          <p:nvPr/>
        </p:nvSpPr>
        <p:spPr>
          <a:xfrm rot="3205735">
            <a:off x="7438699" y="4475520"/>
            <a:ext cx="484632" cy="122748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1200" dirty="0"/>
              <a:t>100</a:t>
            </a:r>
            <a:endParaRPr kumimoji="1" lang="ja-JP" altLang="en-US" sz="1200" dirty="0"/>
          </a:p>
        </p:txBody>
      </p:sp>
      <p:sp>
        <p:nvSpPr>
          <p:cNvPr id="24" name="上矢印 54">
            <a:extLst>
              <a:ext uri="{FF2B5EF4-FFF2-40B4-BE49-F238E27FC236}">
                <a16:creationId xmlns:a16="http://schemas.microsoft.com/office/drawing/2014/main" id="{0ED4AD14-5F49-42CF-AD45-799556E08418}"/>
              </a:ext>
            </a:extLst>
          </p:cNvPr>
          <p:cNvSpPr/>
          <p:nvPr/>
        </p:nvSpPr>
        <p:spPr>
          <a:xfrm rot="3205735">
            <a:off x="7797933" y="4440185"/>
            <a:ext cx="484632" cy="1485044"/>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200" dirty="0"/>
              <a:t>300</a:t>
            </a:r>
            <a:endParaRPr kumimoji="1" lang="ja-JP" altLang="en-US" sz="1200" dirty="0"/>
          </a:p>
        </p:txBody>
      </p:sp>
      <p:sp>
        <p:nvSpPr>
          <p:cNvPr id="25" name="上矢印 55">
            <a:extLst>
              <a:ext uri="{FF2B5EF4-FFF2-40B4-BE49-F238E27FC236}">
                <a16:creationId xmlns:a16="http://schemas.microsoft.com/office/drawing/2014/main" id="{1CFBF7C0-01DA-4423-BB3D-DA28D78C2D1D}"/>
              </a:ext>
            </a:extLst>
          </p:cNvPr>
          <p:cNvSpPr/>
          <p:nvPr/>
        </p:nvSpPr>
        <p:spPr>
          <a:xfrm rot="3205735">
            <a:off x="8133003" y="4366220"/>
            <a:ext cx="484632" cy="1927218"/>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t>200</a:t>
            </a:r>
            <a:endParaRPr kumimoji="1" lang="ja-JP" altLang="en-US" sz="1200" dirty="0"/>
          </a:p>
        </p:txBody>
      </p:sp>
      <p:sp>
        <p:nvSpPr>
          <p:cNvPr id="26" name="テキスト ボックス 25">
            <a:extLst>
              <a:ext uri="{FF2B5EF4-FFF2-40B4-BE49-F238E27FC236}">
                <a16:creationId xmlns:a16="http://schemas.microsoft.com/office/drawing/2014/main" id="{06A74E1D-4E93-4F5F-AA82-E40DD8911786}"/>
              </a:ext>
            </a:extLst>
          </p:cNvPr>
          <p:cNvSpPr txBox="1"/>
          <p:nvPr/>
        </p:nvSpPr>
        <p:spPr>
          <a:xfrm>
            <a:off x="2342547" y="1850615"/>
            <a:ext cx="1716332" cy="338554"/>
          </a:xfrm>
          <a:prstGeom prst="rect">
            <a:avLst/>
          </a:prstGeom>
          <a:noFill/>
        </p:spPr>
        <p:txBody>
          <a:bodyPr wrap="square" rtlCol="0">
            <a:spAutoFit/>
          </a:bodyPr>
          <a:lstStyle/>
          <a:p>
            <a:pPr algn="ctr"/>
            <a:r>
              <a:rPr kumimoji="1" lang="en-US" altLang="ja-JP" sz="1600" dirty="0"/>
              <a:t>Joint obligor </a:t>
            </a:r>
            <a:r>
              <a:rPr kumimoji="1" lang="en-US" altLang="ja-JP" sz="1600" b="1" dirty="0">
                <a:latin typeface="Times New Roman" pitchFamily="18" charset="0"/>
                <a:cs typeface="Times New Roman" pitchFamily="18" charset="0"/>
              </a:rPr>
              <a:t>Y</a:t>
            </a:r>
            <a:r>
              <a:rPr kumimoji="1" lang="en-US" altLang="ja-JP" sz="1600" b="1" baseline="-25000" dirty="0">
                <a:latin typeface="Times New Roman" pitchFamily="18" charset="0"/>
                <a:cs typeface="Times New Roman" pitchFamily="18" charset="0"/>
              </a:rPr>
              <a:t>1</a:t>
            </a:r>
            <a:endParaRPr kumimoji="1" lang="en-US" altLang="ja-JP" sz="1600" b="1" dirty="0">
              <a:latin typeface="Times New Roman" pitchFamily="18" charset="0"/>
              <a:cs typeface="Times New Roman" pitchFamily="18" charset="0"/>
            </a:endParaRPr>
          </a:p>
        </p:txBody>
      </p:sp>
      <p:sp>
        <p:nvSpPr>
          <p:cNvPr id="27" name="テキスト ボックス 26">
            <a:extLst>
              <a:ext uri="{FF2B5EF4-FFF2-40B4-BE49-F238E27FC236}">
                <a16:creationId xmlns:a16="http://schemas.microsoft.com/office/drawing/2014/main" id="{117B49AA-FEE5-4DB0-8966-EC0D5950E89F}"/>
              </a:ext>
            </a:extLst>
          </p:cNvPr>
          <p:cNvSpPr txBox="1"/>
          <p:nvPr/>
        </p:nvSpPr>
        <p:spPr>
          <a:xfrm>
            <a:off x="5244571" y="1850615"/>
            <a:ext cx="1716332" cy="338554"/>
          </a:xfrm>
          <a:prstGeom prst="rect">
            <a:avLst/>
          </a:prstGeom>
          <a:noFill/>
        </p:spPr>
        <p:txBody>
          <a:bodyPr wrap="square" rtlCol="0">
            <a:spAutoFit/>
          </a:bodyPr>
          <a:lstStyle/>
          <a:p>
            <a:pPr algn="ctr"/>
            <a:r>
              <a:rPr kumimoji="1" lang="en-US" altLang="ja-JP" sz="1600" dirty="0"/>
              <a:t>Joint obligor </a:t>
            </a:r>
            <a:r>
              <a:rPr kumimoji="1" lang="en-US" altLang="ja-JP" sz="1600" b="1" dirty="0">
                <a:latin typeface="Times New Roman" pitchFamily="18" charset="0"/>
                <a:cs typeface="Times New Roman" pitchFamily="18" charset="0"/>
              </a:rPr>
              <a:t>Y</a:t>
            </a:r>
            <a:r>
              <a:rPr kumimoji="1" lang="en-US" altLang="ja-JP" sz="1600" b="1" baseline="-25000" dirty="0">
                <a:latin typeface="Times New Roman" pitchFamily="18" charset="0"/>
                <a:cs typeface="Times New Roman" pitchFamily="18" charset="0"/>
              </a:rPr>
              <a:t>2</a:t>
            </a:r>
            <a:endParaRPr kumimoji="1" lang="en-US" altLang="ja-JP" sz="1600" b="1" dirty="0">
              <a:latin typeface="Times New Roman" pitchFamily="18" charset="0"/>
              <a:cs typeface="Times New Roman" pitchFamily="18" charset="0"/>
            </a:endParaRPr>
          </a:p>
        </p:txBody>
      </p:sp>
      <p:sp>
        <p:nvSpPr>
          <p:cNvPr id="28" name="テキスト ボックス 27">
            <a:extLst>
              <a:ext uri="{FF2B5EF4-FFF2-40B4-BE49-F238E27FC236}">
                <a16:creationId xmlns:a16="http://schemas.microsoft.com/office/drawing/2014/main" id="{EC448107-6D6C-4DFA-A70F-A8ECA5BDDB3C}"/>
              </a:ext>
            </a:extLst>
          </p:cNvPr>
          <p:cNvSpPr txBox="1"/>
          <p:nvPr/>
        </p:nvSpPr>
        <p:spPr>
          <a:xfrm>
            <a:off x="8124891" y="1850615"/>
            <a:ext cx="1716332" cy="338554"/>
          </a:xfrm>
          <a:prstGeom prst="rect">
            <a:avLst/>
          </a:prstGeom>
          <a:noFill/>
        </p:spPr>
        <p:txBody>
          <a:bodyPr wrap="square" rtlCol="0">
            <a:spAutoFit/>
          </a:bodyPr>
          <a:lstStyle/>
          <a:p>
            <a:r>
              <a:rPr kumimoji="1" lang="en-US" altLang="ja-JP" sz="1600" dirty="0"/>
              <a:t>Joint obligor </a:t>
            </a:r>
            <a:r>
              <a:rPr kumimoji="1"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3</a:t>
            </a:r>
            <a:endParaRPr lang="en-US" altLang="ja-JP" sz="1600" b="1" dirty="0">
              <a:latin typeface="Times New Roman" pitchFamily="18" charset="0"/>
              <a:cs typeface="Times New Roman" pitchFamily="18" charset="0"/>
            </a:endParaRPr>
          </a:p>
        </p:txBody>
      </p:sp>
      <p:sp>
        <p:nvSpPr>
          <p:cNvPr id="29" name="右矢印 60">
            <a:extLst>
              <a:ext uri="{FF2B5EF4-FFF2-40B4-BE49-F238E27FC236}">
                <a16:creationId xmlns:a16="http://schemas.microsoft.com/office/drawing/2014/main" id="{53176DC3-4559-4A76-9D34-53EFF5707DB2}"/>
              </a:ext>
            </a:extLst>
          </p:cNvPr>
          <p:cNvSpPr/>
          <p:nvPr/>
        </p:nvSpPr>
        <p:spPr>
          <a:xfrm rot="2397374">
            <a:off x="3898153" y="3341831"/>
            <a:ext cx="1488949" cy="4846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dirty="0"/>
              <a:t>200</a:t>
            </a:r>
            <a:endParaRPr kumimoji="1" lang="ja-JP" altLang="en-US" sz="1600" dirty="0"/>
          </a:p>
        </p:txBody>
      </p:sp>
      <p:sp>
        <p:nvSpPr>
          <p:cNvPr id="30" name="右矢印 61">
            <a:extLst>
              <a:ext uri="{FF2B5EF4-FFF2-40B4-BE49-F238E27FC236}">
                <a16:creationId xmlns:a16="http://schemas.microsoft.com/office/drawing/2014/main" id="{81A8E2F6-96E4-42BE-BC69-4849B8FB20E5}"/>
              </a:ext>
            </a:extLst>
          </p:cNvPr>
          <p:cNvSpPr/>
          <p:nvPr/>
        </p:nvSpPr>
        <p:spPr>
          <a:xfrm rot="2303997">
            <a:off x="3851116" y="3515961"/>
            <a:ext cx="1560636" cy="48463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600" dirty="0"/>
              <a:t>200</a:t>
            </a:r>
            <a:endParaRPr kumimoji="1" lang="ja-JP" altLang="en-US" sz="1600" dirty="0"/>
          </a:p>
        </p:txBody>
      </p:sp>
      <p:sp>
        <p:nvSpPr>
          <p:cNvPr id="31" name="右矢印 62">
            <a:extLst>
              <a:ext uri="{FF2B5EF4-FFF2-40B4-BE49-F238E27FC236}">
                <a16:creationId xmlns:a16="http://schemas.microsoft.com/office/drawing/2014/main" id="{6BF71DB4-0B8F-4452-BEFA-CE7065AFF8E6}"/>
              </a:ext>
            </a:extLst>
          </p:cNvPr>
          <p:cNvSpPr/>
          <p:nvPr/>
        </p:nvSpPr>
        <p:spPr>
          <a:xfrm rot="1426357">
            <a:off x="3825024" y="3222608"/>
            <a:ext cx="4561892"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600" dirty="0"/>
              <a:t>100</a:t>
            </a:r>
            <a:endParaRPr lang="ja-JP" altLang="en-US" sz="1600" dirty="0"/>
          </a:p>
        </p:txBody>
      </p:sp>
      <p:sp>
        <p:nvSpPr>
          <p:cNvPr id="32" name="右矢印 63">
            <a:extLst>
              <a:ext uri="{FF2B5EF4-FFF2-40B4-BE49-F238E27FC236}">
                <a16:creationId xmlns:a16="http://schemas.microsoft.com/office/drawing/2014/main" id="{E5E3C9B9-B142-4BFF-828F-52EA6A8B69E1}"/>
              </a:ext>
            </a:extLst>
          </p:cNvPr>
          <p:cNvSpPr/>
          <p:nvPr/>
        </p:nvSpPr>
        <p:spPr>
          <a:xfrm rot="1435736">
            <a:off x="3789833" y="3370923"/>
            <a:ext cx="4624395" cy="4846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1600" dirty="0"/>
              <a:t>100</a:t>
            </a:r>
            <a:endParaRPr kumimoji="1" lang="ja-JP" altLang="en-US" sz="1600" dirty="0"/>
          </a:p>
        </p:txBody>
      </p:sp>
    </p:spTree>
    <p:extLst>
      <p:ext uri="{BB962C8B-B14F-4D97-AF65-F5344CB8AC3E}">
        <p14:creationId xmlns:p14="http://schemas.microsoft.com/office/powerpoint/2010/main" val="330390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childTnLst>
                          </p:cTn>
                        </p:par>
                        <p:par>
                          <p:cTn id="55" fill="hold">
                            <p:stCondLst>
                              <p:cond delay="4500"/>
                            </p:stCondLst>
                            <p:childTnLst>
                              <p:par>
                                <p:cTn id="56" presetID="22" presetClass="entr" presetSubtype="4"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00"/>
                                        <p:tgtEl>
                                          <p:spTgt spid="12"/>
                                        </p:tgtEl>
                                      </p:cBhvr>
                                    </p:animEffect>
                                  </p:childTnLst>
                                </p:cTn>
                              </p:par>
                            </p:childTnLst>
                          </p:cTn>
                        </p:par>
                        <p:par>
                          <p:cTn id="62" fill="hold">
                            <p:stCondLst>
                              <p:cond delay="5000"/>
                            </p:stCondLst>
                            <p:childTnLst>
                              <p:par>
                                <p:cTn id="63" presetID="22" presetClass="entr" presetSubtype="4"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childTnLst>
                          </p:cTn>
                        </p:par>
                        <p:par>
                          <p:cTn id="69" fill="hold">
                            <p:stCondLst>
                              <p:cond delay="5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00"/>
                                        <p:tgtEl>
                                          <p:spTgt spid="13"/>
                                        </p:tgtEl>
                                      </p:cBhvr>
                                    </p:animEffect>
                                  </p:childTnLst>
                                </p:cTn>
                              </p:par>
                            </p:childTnLst>
                          </p:cTn>
                        </p:par>
                        <p:par>
                          <p:cTn id="76" fill="hold">
                            <p:stCondLst>
                              <p:cond delay="60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down)">
                                      <p:cBhvr>
                                        <p:cTn id="82" dur="500"/>
                                        <p:tgtEl>
                                          <p:spTgt spid="14"/>
                                        </p:tgtEl>
                                      </p:cBhvr>
                                    </p:animEffect>
                                  </p:childTnLst>
                                </p:cTn>
                              </p:par>
                            </p:childTnLst>
                          </p:cTn>
                        </p:par>
                        <p:par>
                          <p:cTn id="83" fill="hold">
                            <p:stCondLst>
                              <p:cond delay="6500"/>
                            </p:stCondLst>
                            <p:childTnLst>
                              <p:par>
                                <p:cTn id="84" presetID="10" presetClass="exit" presetSubtype="0" fill="hold" grpId="1" nodeType="afterEffect">
                                  <p:stCondLst>
                                    <p:cond delay="500"/>
                                  </p:stCondLst>
                                  <p:childTnLst>
                                    <p:animEffect transition="out" filter="fade">
                                      <p:cBhvr>
                                        <p:cTn id="85" dur="1000"/>
                                        <p:tgtEl>
                                          <p:spTgt spid="17"/>
                                        </p:tgtEl>
                                      </p:cBhvr>
                                    </p:animEffect>
                                    <p:set>
                                      <p:cBhvr>
                                        <p:cTn id="86" dur="1" fill="hold">
                                          <p:stCondLst>
                                            <p:cond delay="999"/>
                                          </p:stCondLst>
                                        </p:cTn>
                                        <p:tgtEl>
                                          <p:spTgt spid="17"/>
                                        </p:tgtEl>
                                        <p:attrNameLst>
                                          <p:attrName>style.visibility</p:attrName>
                                        </p:attrNameLst>
                                      </p:cBhvr>
                                      <p:to>
                                        <p:strVal val="hidden"/>
                                      </p:to>
                                    </p:set>
                                  </p:childTnLst>
                                </p:cTn>
                              </p:par>
                              <p:par>
                                <p:cTn id="87" presetID="10" presetClass="exit" presetSubtype="0" fill="hold" grpId="1" nodeType="withEffect">
                                  <p:stCondLst>
                                    <p:cond delay="500"/>
                                  </p:stCondLst>
                                  <p:childTnLst>
                                    <p:animEffect transition="out" filter="fade">
                                      <p:cBhvr>
                                        <p:cTn id="88" dur="500"/>
                                        <p:tgtEl>
                                          <p:spTgt spid="21"/>
                                        </p:tgtEl>
                                      </p:cBhvr>
                                    </p:animEffect>
                                    <p:set>
                                      <p:cBhvr>
                                        <p:cTn id="89" dur="1" fill="hold">
                                          <p:stCondLst>
                                            <p:cond delay="499"/>
                                          </p:stCondLst>
                                        </p:cTn>
                                        <p:tgtEl>
                                          <p:spTgt spid="21"/>
                                        </p:tgtEl>
                                        <p:attrNameLst>
                                          <p:attrName>style.visibility</p:attrName>
                                        </p:attrNameLst>
                                      </p:cBhvr>
                                      <p:to>
                                        <p:strVal val="hidden"/>
                                      </p:to>
                                    </p:set>
                                  </p:childTnLst>
                                </p:cTn>
                              </p:par>
                              <p:par>
                                <p:cTn id="90" presetID="10" presetClass="exit" presetSubtype="0" fill="hold" grpId="1" nodeType="withEffect">
                                  <p:stCondLst>
                                    <p:cond delay="500"/>
                                  </p:stCondLst>
                                  <p:childTnLst>
                                    <p:animEffect transition="out" filter="fade">
                                      <p:cBhvr>
                                        <p:cTn id="91" dur="500"/>
                                        <p:tgtEl>
                                          <p:spTgt spid="24"/>
                                        </p:tgtEl>
                                      </p:cBhvr>
                                    </p:animEffect>
                                    <p:set>
                                      <p:cBhvr>
                                        <p:cTn id="92" dur="1" fill="hold">
                                          <p:stCondLst>
                                            <p:cond delay="499"/>
                                          </p:stCondLst>
                                        </p:cTn>
                                        <p:tgtEl>
                                          <p:spTgt spid="24"/>
                                        </p:tgtEl>
                                        <p:attrNameLst>
                                          <p:attrName>style.visibility</p:attrName>
                                        </p:attrNameLst>
                                      </p:cBhvr>
                                      <p:to>
                                        <p:strVal val="hidden"/>
                                      </p:to>
                                    </p:set>
                                  </p:childTnLst>
                                </p:cTn>
                              </p:par>
                              <p:par>
                                <p:cTn id="93" presetID="10" presetClass="exit" presetSubtype="0" fill="hold" grpId="1" nodeType="withEffect">
                                  <p:stCondLst>
                                    <p:cond delay="500"/>
                                  </p:stCondLst>
                                  <p:childTnLst>
                                    <p:animEffect transition="out" filter="fade">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par>
                                <p:cTn id="96" presetID="10" presetClass="exit" presetSubtype="0" fill="hold" grpId="1" nodeType="withEffect">
                                  <p:stCondLst>
                                    <p:cond delay="500"/>
                                  </p:stCondLst>
                                  <p:childTnLst>
                                    <p:animEffect transition="out" filter="fade">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par>
                                <p:cTn id="99" presetID="10" presetClass="exit" presetSubtype="0" fill="hold" grpId="1" nodeType="withEffect">
                                  <p:stCondLst>
                                    <p:cond delay="500"/>
                                  </p:stCondLst>
                                  <p:childTnLst>
                                    <p:animEffect transition="out" filter="fade">
                                      <p:cBhvr>
                                        <p:cTn id="100" dur="1000"/>
                                        <p:tgtEl>
                                          <p:spTgt spid="9"/>
                                        </p:tgtEl>
                                      </p:cBhvr>
                                    </p:animEffect>
                                    <p:set>
                                      <p:cBhvr>
                                        <p:cTn id="101" dur="1" fill="hold">
                                          <p:stCondLst>
                                            <p:cond delay="999"/>
                                          </p:stCondLst>
                                        </p:cTn>
                                        <p:tgtEl>
                                          <p:spTgt spid="9"/>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exit" presetSubtype="0" fill="hold" grpId="1" nodeType="clickEffect">
                                  <p:stCondLst>
                                    <p:cond delay="0"/>
                                  </p:stCondLst>
                                  <p:childTnLst>
                                    <p:animEffect transition="out" filter="fade">
                                      <p:cBhvr>
                                        <p:cTn id="105" dur="1000"/>
                                        <p:tgtEl>
                                          <p:spTgt spid="7"/>
                                        </p:tgtEl>
                                      </p:cBhvr>
                                    </p:animEffect>
                                    <p:anim calcmode="lin" valueType="num">
                                      <p:cBhvr>
                                        <p:cTn id="106" dur="1000"/>
                                        <p:tgtEl>
                                          <p:spTgt spid="7"/>
                                        </p:tgtEl>
                                        <p:attrNameLst>
                                          <p:attrName>ppt_x</p:attrName>
                                        </p:attrNameLst>
                                      </p:cBhvr>
                                      <p:tavLst>
                                        <p:tav tm="0">
                                          <p:val>
                                            <p:strVal val="ppt_x"/>
                                          </p:val>
                                        </p:tav>
                                        <p:tav tm="100000">
                                          <p:val>
                                            <p:strVal val="ppt_x"/>
                                          </p:val>
                                        </p:tav>
                                      </p:tavLst>
                                    </p:anim>
                                    <p:anim calcmode="lin" valueType="num">
                                      <p:cBhvr>
                                        <p:cTn id="107" dur="1000"/>
                                        <p:tgtEl>
                                          <p:spTgt spid="7"/>
                                        </p:tgtEl>
                                        <p:attrNameLst>
                                          <p:attrName>ppt_y</p:attrName>
                                        </p:attrNameLst>
                                      </p:cBhvr>
                                      <p:tavLst>
                                        <p:tav tm="0">
                                          <p:val>
                                            <p:strVal val="ppt_y"/>
                                          </p:val>
                                        </p:tav>
                                        <p:tav tm="100000">
                                          <p:val>
                                            <p:strVal val="ppt_y+.1"/>
                                          </p:val>
                                        </p:tav>
                                      </p:tavLst>
                                    </p:anim>
                                    <p:set>
                                      <p:cBhvr>
                                        <p:cTn id="108" dur="1" fill="hold">
                                          <p:stCondLst>
                                            <p:cond delay="999"/>
                                          </p:stCondLst>
                                        </p:cTn>
                                        <p:tgtEl>
                                          <p:spTgt spid="7"/>
                                        </p:tgtEl>
                                        <p:attrNameLst>
                                          <p:attrName>style.visibility</p:attrName>
                                        </p:attrNameLst>
                                      </p:cBhvr>
                                      <p:to>
                                        <p:strVal val="hidden"/>
                                      </p:to>
                                    </p:set>
                                  </p:childTnLst>
                                </p:cTn>
                              </p:par>
                              <p:par>
                                <p:cTn id="109" presetID="42" presetClass="exit" presetSubtype="0" fill="hold" grpId="1" nodeType="withEffect">
                                  <p:stCondLst>
                                    <p:cond delay="0"/>
                                  </p:stCondLst>
                                  <p:childTnLst>
                                    <p:animEffect transition="out" filter="fade">
                                      <p:cBhvr>
                                        <p:cTn id="110" dur="1000"/>
                                        <p:tgtEl>
                                          <p:spTgt spid="13"/>
                                        </p:tgtEl>
                                      </p:cBhvr>
                                    </p:animEffect>
                                    <p:anim calcmode="lin" valueType="num">
                                      <p:cBhvr>
                                        <p:cTn id="111" dur="1000"/>
                                        <p:tgtEl>
                                          <p:spTgt spid="13"/>
                                        </p:tgtEl>
                                        <p:attrNameLst>
                                          <p:attrName>ppt_x</p:attrName>
                                        </p:attrNameLst>
                                      </p:cBhvr>
                                      <p:tavLst>
                                        <p:tav tm="0">
                                          <p:val>
                                            <p:strVal val="ppt_x"/>
                                          </p:val>
                                        </p:tav>
                                        <p:tav tm="100000">
                                          <p:val>
                                            <p:strVal val="ppt_x"/>
                                          </p:val>
                                        </p:tav>
                                      </p:tavLst>
                                    </p:anim>
                                    <p:anim calcmode="lin" valueType="num">
                                      <p:cBhvr>
                                        <p:cTn id="112" dur="1000"/>
                                        <p:tgtEl>
                                          <p:spTgt spid="13"/>
                                        </p:tgtEl>
                                        <p:attrNameLst>
                                          <p:attrName>ppt_y</p:attrName>
                                        </p:attrNameLst>
                                      </p:cBhvr>
                                      <p:tavLst>
                                        <p:tav tm="0">
                                          <p:val>
                                            <p:strVal val="ppt_y"/>
                                          </p:val>
                                        </p:tav>
                                        <p:tav tm="100000">
                                          <p:val>
                                            <p:strVal val="ppt_y+.1"/>
                                          </p:val>
                                        </p:tav>
                                      </p:tavLst>
                                    </p:anim>
                                    <p:set>
                                      <p:cBhvr>
                                        <p:cTn id="113" dur="1" fill="hold">
                                          <p:stCondLst>
                                            <p:cond delay="999"/>
                                          </p:stCondLst>
                                        </p:cTn>
                                        <p:tgtEl>
                                          <p:spTgt spid="13"/>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42" presetClass="path" presetSubtype="0" accel="50000" decel="50000" fill="hold" grpId="1" nodeType="clickEffect">
                                  <p:stCondLst>
                                    <p:cond delay="0"/>
                                  </p:stCondLst>
                                  <p:childTnLst>
                                    <p:animMotion origin="layout" path="M 1.38889E-6 8.97317E-7 L -0.14861 -0.22433 " pathEditMode="relative" rAng="0" ptsTypes="AA">
                                      <p:cBhvr>
                                        <p:cTn id="117" dur="1000" fill="hold"/>
                                        <p:tgtEl>
                                          <p:spTgt spid="20"/>
                                        </p:tgtEl>
                                        <p:attrNameLst>
                                          <p:attrName>ppt_x</p:attrName>
                                          <p:attrName>ppt_y</p:attrName>
                                        </p:attrNameLst>
                                      </p:cBhvr>
                                      <p:rCtr x="-7431" y="-11216"/>
                                    </p:animMotion>
                                  </p:childTnLst>
                                </p:cTn>
                              </p:par>
                              <p:par>
                                <p:cTn id="118" presetID="10" presetClass="exit" presetSubtype="0" fill="hold" grpId="2" nodeType="withEffect">
                                  <p:stCondLst>
                                    <p:cond delay="500"/>
                                  </p:stCondLst>
                                  <p:childTnLst>
                                    <p:animEffect transition="out" filter="fade">
                                      <p:cBhvr>
                                        <p:cTn id="119" dur="550"/>
                                        <p:tgtEl>
                                          <p:spTgt spid="20"/>
                                        </p:tgtEl>
                                      </p:cBhvr>
                                    </p:animEffect>
                                    <p:set>
                                      <p:cBhvr>
                                        <p:cTn id="120" dur="1" fill="hold">
                                          <p:stCondLst>
                                            <p:cond delay="549"/>
                                          </p:stCondLst>
                                        </p:cTn>
                                        <p:tgtEl>
                                          <p:spTgt spid="20"/>
                                        </p:tgtEl>
                                        <p:attrNameLst>
                                          <p:attrName>style.visibility</p:attrName>
                                        </p:attrNameLst>
                                      </p:cBhvr>
                                      <p:to>
                                        <p:strVal val="hidden"/>
                                      </p:to>
                                    </p:set>
                                  </p:childTnLst>
                                </p:cTn>
                              </p:par>
                              <p:par>
                                <p:cTn id="121" presetID="31" presetClass="entr" presetSubtype="0" fill="hold" grpId="0" nodeType="withEffect">
                                  <p:stCondLst>
                                    <p:cond delay="500"/>
                                  </p:stCondLst>
                                  <p:childTnLst>
                                    <p:set>
                                      <p:cBhvr>
                                        <p:cTn id="122" dur="1" fill="hold">
                                          <p:stCondLst>
                                            <p:cond delay="0"/>
                                          </p:stCondLst>
                                        </p:cTn>
                                        <p:tgtEl>
                                          <p:spTgt spid="30"/>
                                        </p:tgtEl>
                                        <p:attrNameLst>
                                          <p:attrName>style.visibility</p:attrName>
                                        </p:attrNameLst>
                                      </p:cBhvr>
                                      <p:to>
                                        <p:strVal val="visible"/>
                                      </p:to>
                                    </p:set>
                                    <p:anim calcmode="lin" valueType="num">
                                      <p:cBhvr>
                                        <p:cTn id="123" dur="500" fill="hold"/>
                                        <p:tgtEl>
                                          <p:spTgt spid="30"/>
                                        </p:tgtEl>
                                        <p:attrNameLst>
                                          <p:attrName>ppt_w</p:attrName>
                                        </p:attrNameLst>
                                      </p:cBhvr>
                                      <p:tavLst>
                                        <p:tav tm="0">
                                          <p:val>
                                            <p:fltVal val="0"/>
                                          </p:val>
                                        </p:tav>
                                        <p:tav tm="100000">
                                          <p:val>
                                            <p:strVal val="#ppt_w"/>
                                          </p:val>
                                        </p:tav>
                                      </p:tavLst>
                                    </p:anim>
                                    <p:anim calcmode="lin" valueType="num">
                                      <p:cBhvr>
                                        <p:cTn id="124" dur="500" fill="hold"/>
                                        <p:tgtEl>
                                          <p:spTgt spid="30"/>
                                        </p:tgtEl>
                                        <p:attrNameLst>
                                          <p:attrName>ppt_h</p:attrName>
                                        </p:attrNameLst>
                                      </p:cBhvr>
                                      <p:tavLst>
                                        <p:tav tm="0">
                                          <p:val>
                                            <p:fltVal val="0"/>
                                          </p:val>
                                        </p:tav>
                                        <p:tav tm="100000">
                                          <p:val>
                                            <p:strVal val="#ppt_h"/>
                                          </p:val>
                                        </p:tav>
                                      </p:tavLst>
                                    </p:anim>
                                    <p:anim calcmode="lin" valueType="num">
                                      <p:cBhvr>
                                        <p:cTn id="125" dur="500" fill="hold"/>
                                        <p:tgtEl>
                                          <p:spTgt spid="30"/>
                                        </p:tgtEl>
                                        <p:attrNameLst>
                                          <p:attrName>style.rotation</p:attrName>
                                        </p:attrNameLst>
                                      </p:cBhvr>
                                      <p:tavLst>
                                        <p:tav tm="0">
                                          <p:val>
                                            <p:fltVal val="90"/>
                                          </p:val>
                                        </p:tav>
                                        <p:tav tm="100000">
                                          <p:val>
                                            <p:fltVal val="0"/>
                                          </p:val>
                                        </p:tav>
                                      </p:tavLst>
                                    </p:anim>
                                    <p:animEffect transition="in" filter="fade">
                                      <p:cBhvr>
                                        <p:cTn id="126" dur="500"/>
                                        <p:tgtEl>
                                          <p:spTgt spid="30"/>
                                        </p:tgtEl>
                                      </p:cBhvr>
                                    </p:animEffect>
                                  </p:childTnLst>
                                </p:cTn>
                              </p:par>
                            </p:childTnLst>
                          </p:cTn>
                        </p:par>
                        <p:par>
                          <p:cTn id="127" fill="hold">
                            <p:stCondLst>
                              <p:cond delay="1050"/>
                            </p:stCondLst>
                            <p:childTnLst>
                              <p:par>
                                <p:cTn id="128" presetID="42" presetClass="path" presetSubtype="0" accel="50000" decel="50000" fill="hold" grpId="1" nodeType="afterEffect">
                                  <p:stCondLst>
                                    <p:cond delay="0"/>
                                  </p:stCondLst>
                                  <p:childTnLst>
                                    <p:animMotion origin="layout" path="M -2.77778E-6 -4.55134E-6 L -0.40712 -0.26364 " pathEditMode="relative" rAng="0" ptsTypes="AA">
                                      <p:cBhvr>
                                        <p:cTn id="129" dur="1000" fill="hold"/>
                                        <p:tgtEl>
                                          <p:spTgt spid="25"/>
                                        </p:tgtEl>
                                        <p:attrNameLst>
                                          <p:attrName>ppt_x</p:attrName>
                                          <p:attrName>ppt_y</p:attrName>
                                        </p:attrNameLst>
                                      </p:cBhvr>
                                      <p:rCtr x="-20365" y="-13182"/>
                                    </p:animMotion>
                                  </p:childTnLst>
                                </p:cTn>
                              </p:par>
                              <p:par>
                                <p:cTn id="130" presetID="10" presetClass="exit" presetSubtype="0" fill="hold" grpId="2" nodeType="withEffect">
                                  <p:stCondLst>
                                    <p:cond delay="0"/>
                                  </p:stCondLst>
                                  <p:childTnLst>
                                    <p:animEffect transition="out" filter="fade">
                                      <p:cBhvr>
                                        <p:cTn id="131" dur="1000"/>
                                        <p:tgtEl>
                                          <p:spTgt spid="25"/>
                                        </p:tgtEl>
                                      </p:cBhvr>
                                    </p:animEffect>
                                    <p:set>
                                      <p:cBhvr>
                                        <p:cTn id="132" dur="1" fill="hold">
                                          <p:stCondLst>
                                            <p:cond delay="999"/>
                                          </p:stCondLst>
                                        </p:cTn>
                                        <p:tgtEl>
                                          <p:spTgt spid="25"/>
                                        </p:tgtEl>
                                        <p:attrNameLst>
                                          <p:attrName>style.visibility</p:attrName>
                                        </p:attrNameLst>
                                      </p:cBhvr>
                                      <p:to>
                                        <p:strVal val="hidden"/>
                                      </p:to>
                                    </p:set>
                                  </p:childTnLst>
                                </p:cTn>
                              </p:par>
                              <p:par>
                                <p:cTn id="133" presetID="31" presetClass="entr" presetSubtype="0" fill="hold" grpId="0" nodeType="withEffect">
                                  <p:stCondLst>
                                    <p:cond delay="500"/>
                                  </p:stCondLst>
                                  <p:childTnLst>
                                    <p:set>
                                      <p:cBhvr>
                                        <p:cTn id="134" dur="1" fill="hold">
                                          <p:stCondLst>
                                            <p:cond delay="0"/>
                                          </p:stCondLst>
                                        </p:cTn>
                                        <p:tgtEl>
                                          <p:spTgt spid="29"/>
                                        </p:tgtEl>
                                        <p:attrNameLst>
                                          <p:attrName>style.visibility</p:attrName>
                                        </p:attrNameLst>
                                      </p:cBhvr>
                                      <p:to>
                                        <p:strVal val="visible"/>
                                      </p:to>
                                    </p:set>
                                    <p:anim calcmode="lin" valueType="num">
                                      <p:cBhvr>
                                        <p:cTn id="135" dur="500" fill="hold"/>
                                        <p:tgtEl>
                                          <p:spTgt spid="29"/>
                                        </p:tgtEl>
                                        <p:attrNameLst>
                                          <p:attrName>ppt_w</p:attrName>
                                        </p:attrNameLst>
                                      </p:cBhvr>
                                      <p:tavLst>
                                        <p:tav tm="0">
                                          <p:val>
                                            <p:fltVal val="0"/>
                                          </p:val>
                                        </p:tav>
                                        <p:tav tm="100000">
                                          <p:val>
                                            <p:strVal val="#ppt_w"/>
                                          </p:val>
                                        </p:tav>
                                      </p:tavLst>
                                    </p:anim>
                                    <p:anim calcmode="lin" valueType="num">
                                      <p:cBhvr>
                                        <p:cTn id="136" dur="500" fill="hold"/>
                                        <p:tgtEl>
                                          <p:spTgt spid="29"/>
                                        </p:tgtEl>
                                        <p:attrNameLst>
                                          <p:attrName>ppt_h</p:attrName>
                                        </p:attrNameLst>
                                      </p:cBhvr>
                                      <p:tavLst>
                                        <p:tav tm="0">
                                          <p:val>
                                            <p:fltVal val="0"/>
                                          </p:val>
                                        </p:tav>
                                        <p:tav tm="100000">
                                          <p:val>
                                            <p:strVal val="#ppt_h"/>
                                          </p:val>
                                        </p:tav>
                                      </p:tavLst>
                                    </p:anim>
                                    <p:anim calcmode="lin" valueType="num">
                                      <p:cBhvr>
                                        <p:cTn id="137" dur="500" fill="hold"/>
                                        <p:tgtEl>
                                          <p:spTgt spid="29"/>
                                        </p:tgtEl>
                                        <p:attrNameLst>
                                          <p:attrName>style.rotation</p:attrName>
                                        </p:attrNameLst>
                                      </p:cBhvr>
                                      <p:tavLst>
                                        <p:tav tm="0">
                                          <p:val>
                                            <p:fltVal val="90"/>
                                          </p:val>
                                        </p:tav>
                                        <p:tav tm="100000">
                                          <p:val>
                                            <p:fltVal val="0"/>
                                          </p:val>
                                        </p:tav>
                                      </p:tavLst>
                                    </p:anim>
                                    <p:animEffect transition="in" filter="fade">
                                      <p:cBhvr>
                                        <p:cTn id="138" dur="500"/>
                                        <p:tgtEl>
                                          <p:spTgt spid="29"/>
                                        </p:tgtEl>
                                      </p:cBhvr>
                                    </p:animEffect>
                                  </p:childTnLst>
                                </p:cTn>
                              </p:par>
                              <p:par>
                                <p:cTn id="139" presetID="10" presetClass="exit" presetSubtype="0" fill="hold" grpId="1" nodeType="withEffect">
                                  <p:stCondLst>
                                    <p:cond delay="500"/>
                                  </p:stCondLst>
                                  <p:childTnLst>
                                    <p:animEffect transition="out" filter="fade">
                                      <p:cBhvr>
                                        <p:cTn id="140" dur="500"/>
                                        <p:tgtEl>
                                          <p:spTgt spid="14"/>
                                        </p:tgtEl>
                                      </p:cBhvr>
                                    </p:animEffect>
                                    <p:set>
                                      <p:cBhvr>
                                        <p:cTn id="141" dur="1" fill="hold">
                                          <p:stCondLst>
                                            <p:cond delay="499"/>
                                          </p:stCondLst>
                                        </p:cTn>
                                        <p:tgtEl>
                                          <p:spTgt spid="14"/>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42" presetClass="path" presetSubtype="0" accel="50000" decel="50000" fill="hold" grpId="1" nodeType="clickEffect">
                                  <p:stCondLst>
                                    <p:cond delay="0"/>
                                  </p:stCondLst>
                                  <p:childTnLst>
                                    <p:animMotion origin="layout" path="M -4.72222E-6 -1.91489E-6 L -0.37847 -0.34389 " pathEditMode="relative" rAng="0" ptsTypes="AA">
                                      <p:cBhvr>
                                        <p:cTn id="145" dur="1000" fill="hold"/>
                                        <p:tgtEl>
                                          <p:spTgt spid="23"/>
                                        </p:tgtEl>
                                        <p:attrNameLst>
                                          <p:attrName>ppt_x</p:attrName>
                                          <p:attrName>ppt_y</p:attrName>
                                        </p:attrNameLst>
                                      </p:cBhvr>
                                      <p:rCtr x="-18924" y="-17206"/>
                                    </p:animMotion>
                                  </p:childTnLst>
                                </p:cTn>
                              </p:par>
                              <p:par>
                                <p:cTn id="146" presetID="10" presetClass="exit" presetSubtype="0" fill="hold" grpId="3" nodeType="withEffect">
                                  <p:stCondLst>
                                    <p:cond delay="250"/>
                                  </p:stCondLst>
                                  <p:childTnLst>
                                    <p:animEffect transition="out" filter="fade">
                                      <p:cBhvr>
                                        <p:cTn id="147" dur="1000"/>
                                        <p:tgtEl>
                                          <p:spTgt spid="25"/>
                                        </p:tgtEl>
                                      </p:cBhvr>
                                    </p:animEffect>
                                    <p:set>
                                      <p:cBhvr>
                                        <p:cTn id="148" dur="1" fill="hold">
                                          <p:stCondLst>
                                            <p:cond delay="999"/>
                                          </p:stCondLst>
                                        </p:cTn>
                                        <p:tgtEl>
                                          <p:spTgt spid="25"/>
                                        </p:tgtEl>
                                        <p:attrNameLst>
                                          <p:attrName>style.visibility</p:attrName>
                                        </p:attrNameLst>
                                      </p:cBhvr>
                                      <p:to>
                                        <p:strVal val="hidden"/>
                                      </p:to>
                                    </p:set>
                                  </p:childTnLst>
                                </p:cTn>
                              </p:par>
                              <p:par>
                                <p:cTn id="149" presetID="10" presetClass="exit" presetSubtype="0" fill="hold" grpId="2" nodeType="withEffect">
                                  <p:stCondLst>
                                    <p:cond delay="250"/>
                                  </p:stCondLst>
                                  <p:childTnLst>
                                    <p:animEffect transition="out" filter="fade">
                                      <p:cBhvr>
                                        <p:cTn id="150" dur="1000"/>
                                        <p:tgtEl>
                                          <p:spTgt spid="23"/>
                                        </p:tgtEl>
                                      </p:cBhvr>
                                    </p:animEffect>
                                    <p:set>
                                      <p:cBhvr>
                                        <p:cTn id="151" dur="1" fill="hold">
                                          <p:stCondLst>
                                            <p:cond delay="999"/>
                                          </p:stCondLst>
                                        </p:cTn>
                                        <p:tgtEl>
                                          <p:spTgt spid="23"/>
                                        </p:tgtEl>
                                        <p:attrNameLst>
                                          <p:attrName>style.visibility</p:attrName>
                                        </p:attrNameLst>
                                      </p:cBhvr>
                                      <p:to>
                                        <p:strVal val="hidden"/>
                                      </p:to>
                                    </p:set>
                                  </p:childTnLst>
                                </p:cTn>
                              </p:par>
                              <p:par>
                                <p:cTn id="152" presetID="31" presetClass="entr" presetSubtype="0" fill="hold" grpId="0" nodeType="withEffect">
                                  <p:stCondLst>
                                    <p:cond delay="250"/>
                                  </p:stCondLst>
                                  <p:childTnLst>
                                    <p:set>
                                      <p:cBhvr>
                                        <p:cTn id="153" dur="1" fill="hold">
                                          <p:stCondLst>
                                            <p:cond delay="0"/>
                                          </p:stCondLst>
                                        </p:cTn>
                                        <p:tgtEl>
                                          <p:spTgt spid="32"/>
                                        </p:tgtEl>
                                        <p:attrNameLst>
                                          <p:attrName>style.visibility</p:attrName>
                                        </p:attrNameLst>
                                      </p:cBhvr>
                                      <p:to>
                                        <p:strVal val="visible"/>
                                      </p:to>
                                    </p:set>
                                    <p:anim calcmode="lin" valueType="num">
                                      <p:cBhvr>
                                        <p:cTn id="154" dur="1000" fill="hold"/>
                                        <p:tgtEl>
                                          <p:spTgt spid="32"/>
                                        </p:tgtEl>
                                        <p:attrNameLst>
                                          <p:attrName>ppt_w</p:attrName>
                                        </p:attrNameLst>
                                      </p:cBhvr>
                                      <p:tavLst>
                                        <p:tav tm="0">
                                          <p:val>
                                            <p:fltVal val="0"/>
                                          </p:val>
                                        </p:tav>
                                        <p:tav tm="100000">
                                          <p:val>
                                            <p:strVal val="#ppt_w"/>
                                          </p:val>
                                        </p:tav>
                                      </p:tavLst>
                                    </p:anim>
                                    <p:anim calcmode="lin" valueType="num">
                                      <p:cBhvr>
                                        <p:cTn id="155" dur="1000" fill="hold"/>
                                        <p:tgtEl>
                                          <p:spTgt spid="32"/>
                                        </p:tgtEl>
                                        <p:attrNameLst>
                                          <p:attrName>ppt_h</p:attrName>
                                        </p:attrNameLst>
                                      </p:cBhvr>
                                      <p:tavLst>
                                        <p:tav tm="0">
                                          <p:val>
                                            <p:fltVal val="0"/>
                                          </p:val>
                                        </p:tav>
                                        <p:tav tm="100000">
                                          <p:val>
                                            <p:strVal val="#ppt_h"/>
                                          </p:val>
                                        </p:tav>
                                      </p:tavLst>
                                    </p:anim>
                                    <p:anim calcmode="lin" valueType="num">
                                      <p:cBhvr>
                                        <p:cTn id="156" dur="1000" fill="hold"/>
                                        <p:tgtEl>
                                          <p:spTgt spid="32"/>
                                        </p:tgtEl>
                                        <p:attrNameLst>
                                          <p:attrName>style.rotation</p:attrName>
                                        </p:attrNameLst>
                                      </p:cBhvr>
                                      <p:tavLst>
                                        <p:tav tm="0">
                                          <p:val>
                                            <p:fltVal val="90"/>
                                          </p:val>
                                        </p:tav>
                                        <p:tav tm="100000">
                                          <p:val>
                                            <p:fltVal val="0"/>
                                          </p:val>
                                        </p:tav>
                                      </p:tavLst>
                                    </p:anim>
                                    <p:animEffect transition="in" filter="fade">
                                      <p:cBhvr>
                                        <p:cTn id="157" dur="1000"/>
                                        <p:tgtEl>
                                          <p:spTgt spid="32"/>
                                        </p:tgtEl>
                                      </p:cBhvr>
                                    </p:animEffect>
                                  </p:childTnLst>
                                </p:cTn>
                              </p:par>
                            </p:childTnLst>
                          </p:cTn>
                        </p:par>
                        <p:par>
                          <p:cTn id="158" fill="hold">
                            <p:stCondLst>
                              <p:cond delay="1250"/>
                            </p:stCondLst>
                            <p:childTnLst>
                              <p:par>
                                <p:cTn id="159" presetID="42" presetClass="path" presetSubtype="0" accel="50000" decel="50000" fill="hold" grpId="1" nodeType="afterEffect">
                                  <p:stCondLst>
                                    <p:cond delay="0"/>
                                  </p:stCondLst>
                                  <p:childTnLst>
                                    <p:animMotion origin="layout" path="M 2.5E-6 8.97317E-7 L -0.23906 -0.33973 " pathEditMode="relative" rAng="0" ptsTypes="AA">
                                      <p:cBhvr>
                                        <p:cTn id="160" dur="1000" fill="hold"/>
                                        <p:tgtEl>
                                          <p:spTgt spid="22"/>
                                        </p:tgtEl>
                                        <p:attrNameLst>
                                          <p:attrName>ppt_x</p:attrName>
                                          <p:attrName>ppt_y</p:attrName>
                                        </p:attrNameLst>
                                      </p:cBhvr>
                                      <p:rCtr x="-11962" y="-16998"/>
                                    </p:animMotion>
                                  </p:childTnLst>
                                </p:cTn>
                              </p:par>
                              <p:par>
                                <p:cTn id="161" presetID="10" presetClass="exit" presetSubtype="0" fill="hold" grpId="2" nodeType="withEffect">
                                  <p:stCondLst>
                                    <p:cond delay="500"/>
                                  </p:stCondLst>
                                  <p:childTnLst>
                                    <p:animEffect transition="out" filter="fade">
                                      <p:cBhvr>
                                        <p:cTn id="162" dur="1000"/>
                                        <p:tgtEl>
                                          <p:spTgt spid="22"/>
                                        </p:tgtEl>
                                      </p:cBhvr>
                                    </p:animEffect>
                                    <p:set>
                                      <p:cBhvr>
                                        <p:cTn id="163" dur="1" fill="hold">
                                          <p:stCondLst>
                                            <p:cond delay="999"/>
                                          </p:stCondLst>
                                        </p:cTn>
                                        <p:tgtEl>
                                          <p:spTgt spid="22"/>
                                        </p:tgtEl>
                                        <p:attrNameLst>
                                          <p:attrName>style.visibility</p:attrName>
                                        </p:attrNameLst>
                                      </p:cBhvr>
                                      <p:to>
                                        <p:strVal val="hidden"/>
                                      </p:to>
                                    </p:set>
                                  </p:childTnLst>
                                </p:cTn>
                              </p:par>
                              <p:par>
                                <p:cTn id="164" presetID="10" presetClass="exit" presetSubtype="0" fill="hold" grpId="1" nodeType="withEffect">
                                  <p:stCondLst>
                                    <p:cond delay="500"/>
                                  </p:stCondLst>
                                  <p:childTnLst>
                                    <p:animEffect transition="out" filter="fade">
                                      <p:cBhvr>
                                        <p:cTn id="165" dur="1000"/>
                                        <p:tgtEl>
                                          <p:spTgt spid="12"/>
                                        </p:tgtEl>
                                      </p:cBhvr>
                                    </p:animEffect>
                                    <p:set>
                                      <p:cBhvr>
                                        <p:cTn id="166" dur="1" fill="hold">
                                          <p:stCondLst>
                                            <p:cond delay="999"/>
                                          </p:stCondLst>
                                        </p:cTn>
                                        <p:tgtEl>
                                          <p:spTgt spid="12"/>
                                        </p:tgtEl>
                                        <p:attrNameLst>
                                          <p:attrName>style.visibility</p:attrName>
                                        </p:attrNameLst>
                                      </p:cBhvr>
                                      <p:to>
                                        <p:strVal val="hidden"/>
                                      </p:to>
                                    </p:set>
                                  </p:childTnLst>
                                </p:cTn>
                              </p:par>
                              <p:par>
                                <p:cTn id="167" presetID="31" presetClass="entr" presetSubtype="0" fill="hold" grpId="0" nodeType="withEffect">
                                  <p:stCondLst>
                                    <p:cond delay="750"/>
                                  </p:stCondLst>
                                  <p:childTnLst>
                                    <p:set>
                                      <p:cBhvr>
                                        <p:cTn id="168" dur="1" fill="hold">
                                          <p:stCondLst>
                                            <p:cond delay="0"/>
                                          </p:stCondLst>
                                        </p:cTn>
                                        <p:tgtEl>
                                          <p:spTgt spid="31"/>
                                        </p:tgtEl>
                                        <p:attrNameLst>
                                          <p:attrName>style.visibility</p:attrName>
                                        </p:attrNameLst>
                                      </p:cBhvr>
                                      <p:to>
                                        <p:strVal val="visible"/>
                                      </p:to>
                                    </p:set>
                                    <p:anim calcmode="lin" valueType="num">
                                      <p:cBhvr>
                                        <p:cTn id="169" dur="1000" fill="hold"/>
                                        <p:tgtEl>
                                          <p:spTgt spid="31"/>
                                        </p:tgtEl>
                                        <p:attrNameLst>
                                          <p:attrName>ppt_w</p:attrName>
                                        </p:attrNameLst>
                                      </p:cBhvr>
                                      <p:tavLst>
                                        <p:tav tm="0">
                                          <p:val>
                                            <p:fltVal val="0"/>
                                          </p:val>
                                        </p:tav>
                                        <p:tav tm="100000">
                                          <p:val>
                                            <p:strVal val="#ppt_w"/>
                                          </p:val>
                                        </p:tav>
                                      </p:tavLst>
                                    </p:anim>
                                    <p:anim calcmode="lin" valueType="num">
                                      <p:cBhvr>
                                        <p:cTn id="170" dur="1000" fill="hold"/>
                                        <p:tgtEl>
                                          <p:spTgt spid="31"/>
                                        </p:tgtEl>
                                        <p:attrNameLst>
                                          <p:attrName>ppt_h</p:attrName>
                                        </p:attrNameLst>
                                      </p:cBhvr>
                                      <p:tavLst>
                                        <p:tav tm="0">
                                          <p:val>
                                            <p:fltVal val="0"/>
                                          </p:val>
                                        </p:tav>
                                        <p:tav tm="100000">
                                          <p:val>
                                            <p:strVal val="#ppt_h"/>
                                          </p:val>
                                        </p:tav>
                                      </p:tavLst>
                                    </p:anim>
                                    <p:anim calcmode="lin" valueType="num">
                                      <p:cBhvr>
                                        <p:cTn id="171" dur="1000" fill="hold"/>
                                        <p:tgtEl>
                                          <p:spTgt spid="31"/>
                                        </p:tgtEl>
                                        <p:attrNameLst>
                                          <p:attrName>style.rotation</p:attrName>
                                        </p:attrNameLst>
                                      </p:cBhvr>
                                      <p:tavLst>
                                        <p:tav tm="0">
                                          <p:val>
                                            <p:fltVal val="90"/>
                                          </p:val>
                                        </p:tav>
                                        <p:tav tm="100000">
                                          <p:val>
                                            <p:fltVal val="0"/>
                                          </p:val>
                                        </p:tav>
                                      </p:tavLst>
                                    </p:anim>
                                    <p:animEffect transition="in" filter="fade">
                                      <p:cBhvr>
                                        <p:cTn id="172" dur="1000"/>
                                        <p:tgtEl>
                                          <p:spTgt spid="31"/>
                                        </p:tgtEl>
                                      </p:cBhvr>
                                    </p:animEffect>
                                  </p:childTnLst>
                                </p:cTn>
                              </p:par>
                              <p:par>
                                <p:cTn id="173" presetID="10" presetClass="exit" presetSubtype="0" fill="hold" grpId="1" nodeType="withEffect">
                                  <p:stCondLst>
                                    <p:cond delay="1250"/>
                                  </p:stCondLst>
                                  <p:childTnLst>
                                    <p:animEffect transition="out" filter="fade">
                                      <p:cBhvr>
                                        <p:cTn id="174" dur="500"/>
                                        <p:tgtEl>
                                          <p:spTgt spid="16"/>
                                        </p:tgtEl>
                                      </p:cBhvr>
                                    </p:animEffect>
                                    <p:set>
                                      <p:cBhvr>
                                        <p:cTn id="175" dur="1" fill="hold">
                                          <p:stCondLst>
                                            <p:cond delay="499"/>
                                          </p:stCondLst>
                                        </p:cTn>
                                        <p:tgtEl>
                                          <p:spTgt spid="16"/>
                                        </p:tgtEl>
                                        <p:attrNameLst>
                                          <p:attrName>style.visibility</p:attrName>
                                        </p:attrNameLst>
                                      </p:cBhvr>
                                      <p:to>
                                        <p:strVal val="hidden"/>
                                      </p:to>
                                    </p:set>
                                  </p:childTnLst>
                                </p:cTn>
                              </p:par>
                              <p:par>
                                <p:cTn id="176" presetID="10" presetClass="entr" presetSubtype="0" fill="hold" grpId="0" nodeType="withEffect">
                                  <p:stCondLst>
                                    <p:cond delay="750"/>
                                  </p:stCondLst>
                                  <p:childTnLst>
                                    <p:set>
                                      <p:cBhvr>
                                        <p:cTn id="177" dur="1" fill="hold">
                                          <p:stCondLst>
                                            <p:cond delay="0"/>
                                          </p:stCondLst>
                                        </p:cTn>
                                        <p:tgtEl>
                                          <p:spTgt spid="8"/>
                                        </p:tgtEl>
                                        <p:attrNameLst>
                                          <p:attrName>style.visibility</p:attrName>
                                        </p:attrNameLst>
                                      </p:cBhvr>
                                      <p:to>
                                        <p:strVal val="visible"/>
                                      </p:to>
                                    </p:set>
                                    <p:animEffect transition="in" filter="fade">
                                      <p:cBhvr>
                                        <p:cTn id="17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9" grpId="0" animBg="1"/>
      <p:bldP spid="9" grpId="1" animBg="1"/>
      <p:bldP spid="10" grpId="0" animBg="1"/>
      <p:bldP spid="11" grpId="0" animBg="1"/>
      <p:bldP spid="12" grpId="0" animBg="1"/>
      <p:bldP spid="12" grpId="1" animBg="1"/>
      <p:bldP spid="13" grpId="0" animBg="1"/>
      <p:bldP spid="13" grpId="1" animBg="1"/>
      <p:bldP spid="14" grpId="0" animBg="1"/>
      <p:bldP spid="14" grpId="1"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0" grpId="2" animBg="1"/>
      <p:bldP spid="21" grpId="0" animBg="1"/>
      <p:bldP spid="21" grpId="1" animBg="1"/>
      <p:bldP spid="22" grpId="0" animBg="1"/>
      <p:bldP spid="22" grpId="1" animBg="1"/>
      <p:bldP spid="22" grpId="2" animBg="1"/>
      <p:bldP spid="23" grpId="0" animBg="1"/>
      <p:bldP spid="23" grpId="1" animBg="1"/>
      <p:bldP spid="23" grpId="2" animBg="1"/>
      <p:bldP spid="24" grpId="0" animBg="1"/>
      <p:bldP spid="24" grpId="1" animBg="1"/>
      <p:bldP spid="25" grpId="0" animBg="1"/>
      <p:bldP spid="25" grpId="1" animBg="1"/>
      <p:bldP spid="25" grpId="2" animBg="1"/>
      <p:bldP spid="25" grpId="3" animBg="1"/>
      <p:bldP spid="26" grpId="0"/>
      <p:bldP spid="27" grpId="0"/>
      <p:bldP spid="28" grpId="0"/>
      <p:bldP spid="29" grpId="0" animBg="1"/>
      <p:bldP spid="30" grpId="0" animBg="1"/>
      <p:bldP spid="31" grpId="0" animBg="1"/>
      <p:bldP spid="3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8CB731C-088B-45DF-A276-8790E5B1F401}"/>
              </a:ext>
            </a:extLst>
          </p:cNvPr>
          <p:cNvSpPr>
            <a:spLocks noGrp="1"/>
          </p:cNvSpPr>
          <p:nvPr>
            <p:ph type="title"/>
          </p:nvPr>
        </p:nvSpPr>
        <p:spPr>
          <a:xfrm>
            <a:off x="831850" y="1709739"/>
            <a:ext cx="10515600" cy="1719262"/>
          </a:xfrm>
        </p:spPr>
        <p:txBody>
          <a:bodyPr/>
          <a:lstStyle/>
          <a:p>
            <a:r>
              <a:rPr lang="en-US" altLang="ja-JP" dirty="0"/>
              <a:t>(4) Applicable Law to the </a:t>
            </a:r>
            <a:r>
              <a:rPr lang="en-US" altLang="ja-JP" dirty="0">
                <a:hlinkClick r:id="rId2" action="ppaction://hlinksldjump"/>
              </a:rPr>
              <a:t>case2</a:t>
            </a:r>
            <a:endParaRPr lang="ja-JP" altLang="en-US" dirty="0"/>
          </a:p>
        </p:txBody>
      </p:sp>
      <p:sp>
        <p:nvSpPr>
          <p:cNvPr id="7" name="テキスト プレースホルダー 6">
            <a:extLst>
              <a:ext uri="{FF2B5EF4-FFF2-40B4-BE49-F238E27FC236}">
                <a16:creationId xmlns:a16="http://schemas.microsoft.com/office/drawing/2014/main" id="{3AEE582F-9B7C-49A4-8A38-ABA4069D335D}"/>
              </a:ext>
            </a:extLst>
          </p:cNvPr>
          <p:cNvSpPr>
            <a:spLocks noGrp="1"/>
          </p:cNvSpPr>
          <p:nvPr>
            <p:ph type="body" idx="1"/>
          </p:nvPr>
        </p:nvSpPr>
        <p:spPr>
          <a:xfrm>
            <a:off x="831850" y="3802384"/>
            <a:ext cx="10515600" cy="1500187"/>
          </a:xfrm>
        </p:spPr>
        <p:txBody>
          <a:bodyPr/>
          <a:lstStyle/>
          <a:p>
            <a:pPr algn="ctr"/>
            <a:r>
              <a:rPr lang="en-US" altLang="ja-JP" dirty="0">
                <a:solidFill>
                  <a:schemeClr val="tx1"/>
                </a:solidFill>
              </a:rPr>
              <a:t>Article 719(Joint and several liability of multiple tortfeasors), Civ. Code of Japan</a:t>
            </a:r>
          </a:p>
          <a:p>
            <a:pPr algn="ctr"/>
            <a:r>
              <a:rPr lang="en-US" altLang="ja-JP" dirty="0">
                <a:solidFill>
                  <a:schemeClr val="tx1"/>
                </a:solidFill>
              </a:rPr>
              <a:t>Act on Securing Compensation for Automobile Accidents</a:t>
            </a:r>
          </a:p>
          <a:p>
            <a:pPr algn="ctr"/>
            <a:r>
              <a:rPr lang="en-US" altLang="ja-JP" dirty="0">
                <a:solidFill>
                  <a:schemeClr val="tx1"/>
                </a:solidFill>
              </a:rPr>
              <a:t>Product Liability Act</a:t>
            </a:r>
            <a:endParaRPr lang="ja-JP" altLang="en-US" dirty="0">
              <a:solidFill>
                <a:schemeClr val="tx1"/>
              </a:solidFill>
            </a:endParaRPr>
          </a:p>
        </p:txBody>
      </p:sp>
      <p:sp>
        <p:nvSpPr>
          <p:cNvPr id="3" name="日付プレースホルダー 2">
            <a:extLst>
              <a:ext uri="{FF2B5EF4-FFF2-40B4-BE49-F238E27FC236}">
                <a16:creationId xmlns:a16="http://schemas.microsoft.com/office/drawing/2014/main" id="{FC4E4B48-F7CC-44EC-BF29-25386599B237}"/>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62ABCAC3-26E7-4974-8E65-81488FB7F29F}"/>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81D9E243-212D-48A8-88EE-37B82B4FC7F5}"/>
              </a:ext>
            </a:extLst>
          </p:cNvPr>
          <p:cNvSpPr>
            <a:spLocks noGrp="1"/>
          </p:cNvSpPr>
          <p:nvPr>
            <p:ph type="sldNum" sz="quarter" idx="12"/>
          </p:nvPr>
        </p:nvSpPr>
        <p:spPr/>
        <p:txBody>
          <a:bodyPr/>
          <a:lstStyle/>
          <a:p>
            <a:fld id="{63BA93C4-2A5C-4B4B-B565-ADAA94AD8651}" type="slidenum">
              <a:rPr kumimoji="1" lang="ja-JP" altLang="en-US" smtClean="0"/>
              <a:t>67</a:t>
            </a:fld>
            <a:endParaRPr kumimoji="1" lang="ja-JP" altLang="en-US"/>
          </a:p>
        </p:txBody>
      </p:sp>
    </p:spTree>
    <p:extLst>
      <p:ext uri="{BB962C8B-B14F-4D97-AF65-F5344CB8AC3E}">
        <p14:creationId xmlns:p14="http://schemas.microsoft.com/office/powerpoint/2010/main" val="225349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750"/>
                                        <p:tgtEl>
                                          <p:spTgt spid="7">
                                            <p:txEl>
                                              <p:pRg st="1" end="1"/>
                                            </p:txEl>
                                          </p:spTgt>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649A60D9-64C3-41A1-A0A1-E72E6E65702A}"/>
              </a:ext>
            </a:extLst>
          </p:cNvPr>
          <p:cNvSpPr>
            <a:spLocks noGrp="1"/>
          </p:cNvSpPr>
          <p:nvPr>
            <p:ph type="title"/>
          </p:nvPr>
        </p:nvSpPr>
        <p:spPr/>
        <p:txBody>
          <a:bodyPr/>
          <a:lstStyle/>
          <a:p>
            <a:r>
              <a:rPr lang="en-US" altLang="ja-JP" dirty="0"/>
              <a:t>Multiple Tortfeasors</a:t>
            </a:r>
            <a:r>
              <a:rPr lang="ja-JP" altLang="en-US" sz="4400" dirty="0"/>
              <a:t> </a:t>
            </a:r>
            <a:r>
              <a:rPr lang="ja-JP" altLang="en-US" sz="2800" dirty="0"/>
              <a:t>→</a:t>
            </a:r>
            <a:r>
              <a:rPr lang="en-US" altLang="ja-JP" sz="2800" dirty="0">
                <a:hlinkClick r:id="rId2" action="ppaction://hlinksldjump"/>
              </a:rPr>
              <a:t>Case2</a:t>
            </a:r>
            <a:endParaRPr lang="ja-JP" altLang="en-US" dirty="0"/>
          </a:p>
        </p:txBody>
      </p:sp>
      <p:sp>
        <p:nvSpPr>
          <p:cNvPr id="8" name="コンテンツ プレースホルダー 7">
            <a:extLst>
              <a:ext uri="{FF2B5EF4-FFF2-40B4-BE49-F238E27FC236}">
                <a16:creationId xmlns:a16="http://schemas.microsoft.com/office/drawing/2014/main" id="{C6E5E438-9F6B-43F0-AFC4-46AC05CBA414}"/>
              </a:ext>
            </a:extLst>
          </p:cNvPr>
          <p:cNvSpPr>
            <a:spLocks noGrp="1"/>
          </p:cNvSpPr>
          <p:nvPr>
            <p:ph idx="1"/>
          </p:nvPr>
        </p:nvSpPr>
        <p:spPr/>
        <p:txBody>
          <a:bodyPr>
            <a:normAutofit lnSpcReduction="10000"/>
          </a:bodyPr>
          <a:lstStyle/>
          <a:p>
            <a:r>
              <a:rPr lang="en-US" altLang="ja-JP" sz="3600" dirty="0"/>
              <a:t>Article 719(Joint and several liability of multiple tortfeasors)</a:t>
            </a:r>
          </a:p>
          <a:p>
            <a:pPr lvl="1"/>
            <a:r>
              <a:rPr lang="en-US" altLang="ja-JP" sz="3200" dirty="0"/>
              <a:t>(1) If two or more persons[</a:t>
            </a:r>
            <a:r>
              <a:rPr lang="en-US" altLang="ja-JP" sz="3200" dirty="0">
                <a:solidFill>
                  <a:schemeClr val="accent5">
                    <a:lumMod val="75000"/>
                  </a:schemeClr>
                </a:solidFill>
              </a:rPr>
              <a:t>Y,Z</a:t>
            </a:r>
            <a:r>
              <a:rPr lang="en-US" altLang="ja-JP" sz="3200" dirty="0"/>
              <a:t>] have by their joint unlawful act caused damage to another[</a:t>
            </a:r>
            <a:r>
              <a:rPr lang="en-US" altLang="ja-JP" sz="3200" dirty="0">
                <a:solidFill>
                  <a:schemeClr val="accent5">
                    <a:lumMod val="75000"/>
                  </a:schemeClr>
                </a:solidFill>
              </a:rPr>
              <a:t>X</a:t>
            </a:r>
            <a:r>
              <a:rPr lang="en-US" altLang="ja-JP" sz="3200" dirty="0"/>
              <a:t>], they are jointly and severally liable to make compensation for such damage; the same shall apply if it is impossible to ascertain which of the joint participants has caused the damage.</a:t>
            </a:r>
          </a:p>
          <a:p>
            <a:pPr lvl="1"/>
            <a:r>
              <a:rPr lang="en-US" altLang="ja-JP" sz="3200" dirty="0"/>
              <a:t>(2) Instigators and accomplices are deemed to be joint participants.</a:t>
            </a:r>
            <a:endParaRPr lang="ja-JP" altLang="en-US" sz="3200" dirty="0"/>
          </a:p>
        </p:txBody>
      </p:sp>
      <p:sp>
        <p:nvSpPr>
          <p:cNvPr id="4" name="日付プレースホルダー 3">
            <a:extLst>
              <a:ext uri="{FF2B5EF4-FFF2-40B4-BE49-F238E27FC236}">
                <a16:creationId xmlns:a16="http://schemas.microsoft.com/office/drawing/2014/main" id="{40829090-82E1-4D77-A5F8-429E9B909782}"/>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829F6E47-51E7-48DA-94C6-1A056115EAE2}"/>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B0225C5D-32BB-4282-83D8-B5DB88939F0D}"/>
              </a:ext>
            </a:extLst>
          </p:cNvPr>
          <p:cNvSpPr>
            <a:spLocks noGrp="1"/>
          </p:cNvSpPr>
          <p:nvPr>
            <p:ph type="sldNum" sz="quarter" idx="12"/>
          </p:nvPr>
        </p:nvSpPr>
        <p:spPr/>
        <p:txBody>
          <a:bodyPr/>
          <a:lstStyle/>
          <a:p>
            <a:fld id="{63BA93C4-2A5C-4B4B-B565-ADAA94AD8651}" type="slidenum">
              <a:rPr kumimoji="1" lang="ja-JP" altLang="en-US" smtClean="0"/>
              <a:t>68</a:t>
            </a:fld>
            <a:endParaRPr kumimoji="1" lang="ja-JP" altLang="en-US"/>
          </a:p>
        </p:txBody>
      </p:sp>
    </p:spTree>
    <p:extLst>
      <p:ext uri="{BB962C8B-B14F-4D97-AF65-F5344CB8AC3E}">
        <p14:creationId xmlns:p14="http://schemas.microsoft.com/office/powerpoint/2010/main" val="203988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5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up)">
                                      <p:cBhvr>
                                        <p:cTn id="12" dur="1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196957B-4E71-4787-BA01-D450032FDC34}"/>
              </a:ext>
            </a:extLst>
          </p:cNvPr>
          <p:cNvSpPr>
            <a:spLocks noGrp="1"/>
          </p:cNvSpPr>
          <p:nvPr>
            <p:ph type="title"/>
          </p:nvPr>
        </p:nvSpPr>
        <p:spPr/>
        <p:txBody>
          <a:bodyPr/>
          <a:lstStyle/>
          <a:p>
            <a:r>
              <a:rPr lang="en-US" altLang="ja-JP" dirty="0"/>
              <a:t>Act on Securing Compensation for Automobile Accidents</a:t>
            </a:r>
            <a:r>
              <a:rPr lang="ja-JP" altLang="en-US" dirty="0"/>
              <a:t> </a:t>
            </a:r>
            <a:r>
              <a:rPr lang="ja-JP" altLang="en-US" sz="2800" dirty="0"/>
              <a:t>→</a:t>
            </a:r>
            <a:r>
              <a:rPr lang="en-US" altLang="ja-JP" sz="2800" dirty="0">
                <a:hlinkClick r:id="rId2" action="ppaction://hlinksldjump"/>
              </a:rPr>
              <a:t>Case2</a:t>
            </a:r>
            <a:endParaRPr lang="ja-JP" altLang="en-US" dirty="0"/>
          </a:p>
        </p:txBody>
      </p:sp>
      <p:sp>
        <p:nvSpPr>
          <p:cNvPr id="7" name="コンテンツ プレースホルダー 6">
            <a:extLst>
              <a:ext uri="{FF2B5EF4-FFF2-40B4-BE49-F238E27FC236}">
                <a16:creationId xmlns:a16="http://schemas.microsoft.com/office/drawing/2014/main" id="{A74A8024-75F8-481E-9D9B-6C2E464F9473}"/>
              </a:ext>
            </a:extLst>
          </p:cNvPr>
          <p:cNvSpPr>
            <a:spLocks noGrp="1"/>
          </p:cNvSpPr>
          <p:nvPr>
            <p:ph idx="1"/>
          </p:nvPr>
        </p:nvSpPr>
        <p:spPr/>
        <p:txBody>
          <a:bodyPr>
            <a:normAutofit lnSpcReduction="10000"/>
          </a:bodyPr>
          <a:lstStyle/>
          <a:p>
            <a:r>
              <a:rPr lang="en-US" altLang="ja-JP" sz="3200" dirty="0"/>
              <a:t>Article 3(Automobile Liability)</a:t>
            </a:r>
          </a:p>
          <a:p>
            <a:pPr lvl="1"/>
            <a:r>
              <a:rPr lang="en-US" altLang="ja-JP" sz="2800" dirty="0"/>
              <a:t>A person[</a:t>
            </a:r>
            <a:r>
              <a:rPr lang="en-US" altLang="ja-JP" sz="2800" dirty="0">
                <a:solidFill>
                  <a:schemeClr val="accent5">
                    <a:lumMod val="75000"/>
                  </a:schemeClr>
                </a:solidFill>
              </a:rPr>
              <a:t>Y</a:t>
            </a:r>
            <a:r>
              <a:rPr lang="en-US" altLang="ja-JP" sz="2800" dirty="0"/>
              <a:t>] that puts an automobile into operational use for that person's own benefit is liable to compensate for damage arising from the operation of the automobile if this results in the death or bodily injury of another person[</a:t>
            </a:r>
            <a:r>
              <a:rPr lang="en-US" altLang="ja-JP" sz="2800" dirty="0">
                <a:solidFill>
                  <a:schemeClr val="accent5">
                    <a:lumMod val="75000"/>
                  </a:schemeClr>
                </a:solidFill>
              </a:rPr>
              <a:t>X</a:t>
            </a:r>
            <a:r>
              <a:rPr lang="en-US" altLang="ja-JP" sz="2800" dirty="0"/>
              <a:t>];</a:t>
            </a:r>
          </a:p>
          <a:p>
            <a:pPr lvl="1"/>
            <a:r>
              <a:rPr lang="en-US" altLang="ja-JP" sz="2800" dirty="0"/>
              <a:t>provided, however, </a:t>
            </a:r>
          </a:p>
          <a:p>
            <a:pPr lvl="2"/>
            <a:r>
              <a:rPr lang="en-US" altLang="ja-JP" sz="2400" dirty="0"/>
              <a:t>that this does not apply if the person[</a:t>
            </a:r>
            <a:r>
              <a:rPr lang="en-US" altLang="ja-JP" sz="2400" dirty="0">
                <a:solidFill>
                  <a:schemeClr val="accent5">
                    <a:lumMod val="75000"/>
                  </a:schemeClr>
                </a:solidFill>
              </a:rPr>
              <a:t>Y</a:t>
            </a:r>
            <a:r>
              <a:rPr lang="en-US" altLang="ja-JP" sz="2400" dirty="0"/>
              <a:t>] and the driver prove that they have exercised due care in connection with the operation of the automobile, </a:t>
            </a:r>
          </a:p>
          <a:p>
            <a:pPr lvl="2"/>
            <a:r>
              <a:rPr lang="en-US" altLang="ja-JP" sz="2400" dirty="0"/>
              <a:t>that the injured party[</a:t>
            </a:r>
            <a:r>
              <a:rPr lang="en-US" altLang="ja-JP" sz="2400" dirty="0">
                <a:solidFill>
                  <a:schemeClr val="accent5">
                    <a:lumMod val="75000"/>
                  </a:schemeClr>
                </a:solidFill>
              </a:rPr>
              <a:t>X</a:t>
            </a:r>
            <a:r>
              <a:rPr lang="en-US" altLang="ja-JP" sz="2400" dirty="0"/>
              <a:t>] or a third party other than the driver has acted intentionally or negligently,</a:t>
            </a:r>
          </a:p>
          <a:p>
            <a:pPr lvl="2"/>
            <a:r>
              <a:rPr lang="en-US" altLang="ja-JP" sz="2400" dirty="0"/>
              <a:t>and that there was no defect in automotive structure or function.</a:t>
            </a:r>
            <a:endParaRPr lang="ja-JP" altLang="en-US" sz="2400" dirty="0"/>
          </a:p>
        </p:txBody>
      </p:sp>
      <p:sp>
        <p:nvSpPr>
          <p:cNvPr id="3" name="日付プレースホルダー 2">
            <a:extLst>
              <a:ext uri="{FF2B5EF4-FFF2-40B4-BE49-F238E27FC236}">
                <a16:creationId xmlns:a16="http://schemas.microsoft.com/office/drawing/2014/main" id="{0B31EA14-0FE9-4712-9505-9FE33F54896B}"/>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1021723F-167E-4A2B-B6C8-932C926BAE3E}"/>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7FF8C2B2-5B6F-41A2-8972-96C84C2CC479}"/>
              </a:ext>
            </a:extLst>
          </p:cNvPr>
          <p:cNvSpPr>
            <a:spLocks noGrp="1"/>
          </p:cNvSpPr>
          <p:nvPr>
            <p:ph type="sldNum" sz="quarter" idx="12"/>
          </p:nvPr>
        </p:nvSpPr>
        <p:spPr/>
        <p:txBody>
          <a:bodyPr/>
          <a:lstStyle/>
          <a:p>
            <a:fld id="{63BA93C4-2A5C-4B4B-B565-ADAA94AD8651}" type="slidenum">
              <a:rPr kumimoji="1" lang="ja-JP" altLang="en-US" smtClean="0"/>
              <a:t>69</a:t>
            </a:fld>
            <a:endParaRPr kumimoji="1" lang="ja-JP" altLang="en-US"/>
          </a:p>
        </p:txBody>
      </p:sp>
    </p:spTree>
    <p:extLst>
      <p:ext uri="{BB962C8B-B14F-4D97-AF65-F5344CB8AC3E}">
        <p14:creationId xmlns:p14="http://schemas.microsoft.com/office/powerpoint/2010/main" val="100324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3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75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up)">
                                      <p:cBhvr>
                                        <p:cTn id="17" dur="2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up)">
                                      <p:cBhvr>
                                        <p:cTn id="22" dur="175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0224D7A2-36C8-44F6-955A-872054E08DA2}"/>
              </a:ext>
            </a:extLst>
          </p:cNvPr>
          <p:cNvSpPr>
            <a:spLocks noGrp="1"/>
          </p:cNvSpPr>
          <p:nvPr>
            <p:ph type="title"/>
          </p:nvPr>
        </p:nvSpPr>
        <p:spPr/>
        <p:txBody>
          <a:bodyPr>
            <a:normAutofit/>
          </a:bodyPr>
          <a:lstStyle/>
          <a:p>
            <a:r>
              <a:rPr lang="en-US" altLang="ja-JP" sz="6000" dirty="0"/>
              <a:t>The Aim of the Lecture</a:t>
            </a:r>
            <a:endParaRPr lang="ja-JP" altLang="en-US" sz="6000" dirty="0"/>
          </a:p>
        </p:txBody>
      </p:sp>
      <p:sp>
        <p:nvSpPr>
          <p:cNvPr id="8" name="コンテンツ プレースホルダー 7">
            <a:extLst>
              <a:ext uri="{FF2B5EF4-FFF2-40B4-BE49-F238E27FC236}">
                <a16:creationId xmlns:a16="http://schemas.microsoft.com/office/drawing/2014/main" id="{05729C22-D2C4-442C-9E11-1CDF9EF91D37}"/>
              </a:ext>
            </a:extLst>
          </p:cNvPr>
          <p:cNvSpPr>
            <a:spLocks noGrp="1"/>
          </p:cNvSpPr>
          <p:nvPr>
            <p:ph idx="1"/>
          </p:nvPr>
        </p:nvSpPr>
        <p:spPr/>
        <p:txBody>
          <a:bodyPr>
            <a:normAutofit/>
          </a:bodyPr>
          <a:lstStyle/>
          <a:p>
            <a:r>
              <a:rPr lang="en-US" altLang="ja-JP" sz="4800" dirty="0"/>
              <a:t>In this lecture, I hope to restore the public's confidence in the excellent problem-solving and peace-contributing functions of the law by utilizing the excellent explanatory functions of morality.</a:t>
            </a:r>
            <a:endParaRPr lang="ja-JP" altLang="en-US" sz="4800" dirty="0"/>
          </a:p>
        </p:txBody>
      </p:sp>
      <p:sp>
        <p:nvSpPr>
          <p:cNvPr id="4" name="日付プレースホルダー 3">
            <a:extLst>
              <a:ext uri="{FF2B5EF4-FFF2-40B4-BE49-F238E27FC236}">
                <a16:creationId xmlns:a16="http://schemas.microsoft.com/office/drawing/2014/main" id="{03452132-9A98-49D3-9271-95E3C91C9CD7}"/>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A29A1CB7-1276-4E7E-A5C8-AE5541AAB2F8}"/>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D85BCF0F-BDD3-4464-94D1-202CE545DC5F}"/>
              </a:ext>
            </a:extLst>
          </p:cNvPr>
          <p:cNvSpPr>
            <a:spLocks noGrp="1"/>
          </p:cNvSpPr>
          <p:nvPr>
            <p:ph type="sldNum" sz="quarter" idx="12"/>
          </p:nvPr>
        </p:nvSpPr>
        <p:spPr/>
        <p:txBody>
          <a:bodyPr/>
          <a:lstStyle/>
          <a:p>
            <a:fld id="{63BA93C4-2A5C-4B4B-B565-ADAA94AD8651}" type="slidenum">
              <a:rPr kumimoji="1" lang="ja-JP" altLang="en-US" smtClean="0"/>
              <a:t>7</a:t>
            </a:fld>
            <a:endParaRPr kumimoji="1" lang="ja-JP" altLang="en-US"/>
          </a:p>
        </p:txBody>
      </p:sp>
    </p:spTree>
    <p:extLst>
      <p:ext uri="{BB962C8B-B14F-4D97-AF65-F5344CB8AC3E}">
        <p14:creationId xmlns:p14="http://schemas.microsoft.com/office/powerpoint/2010/main" val="12461077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4E6E7E-CD00-4CA5-8B72-8CBB57275E02}"/>
              </a:ext>
            </a:extLst>
          </p:cNvPr>
          <p:cNvSpPr>
            <a:spLocks noGrp="1"/>
          </p:cNvSpPr>
          <p:nvPr>
            <p:ph type="title"/>
          </p:nvPr>
        </p:nvSpPr>
        <p:spPr/>
        <p:txBody>
          <a:bodyPr>
            <a:normAutofit fontScale="90000"/>
          </a:bodyPr>
          <a:lstStyle/>
          <a:p>
            <a:r>
              <a:rPr lang="en-US" altLang="ja-JP" dirty="0"/>
              <a:t>Act on Securing Compensation for Automobile Accidents</a:t>
            </a:r>
            <a:r>
              <a:rPr lang="ja-JP" altLang="en-US" dirty="0"/>
              <a:t>－</a:t>
            </a:r>
            <a:r>
              <a:rPr lang="en-US" altLang="ja-JP" dirty="0"/>
              <a:t>Direct</a:t>
            </a:r>
            <a:r>
              <a:rPr lang="ja-JP" altLang="en-US" dirty="0"/>
              <a:t> </a:t>
            </a:r>
            <a:r>
              <a:rPr lang="en-US" altLang="ja-JP" dirty="0"/>
              <a:t>Action</a:t>
            </a:r>
            <a:r>
              <a:rPr lang="ja-JP" altLang="en-US" sz="4400" dirty="0"/>
              <a:t> </a:t>
            </a:r>
            <a:r>
              <a:rPr lang="ja-JP" altLang="en-US" sz="3100" dirty="0"/>
              <a:t>→</a:t>
            </a:r>
            <a:r>
              <a:rPr lang="en-US" altLang="ja-JP" sz="3100" dirty="0">
                <a:hlinkClick r:id="rId2" action="ppaction://hlinksldjump"/>
              </a:rPr>
              <a:t>Case2</a:t>
            </a:r>
            <a:endParaRPr kumimoji="1" lang="ja-JP" altLang="en-US" dirty="0"/>
          </a:p>
        </p:txBody>
      </p:sp>
      <p:sp>
        <p:nvSpPr>
          <p:cNvPr id="3" name="コンテンツ プレースホルダー 2">
            <a:extLst>
              <a:ext uri="{FF2B5EF4-FFF2-40B4-BE49-F238E27FC236}">
                <a16:creationId xmlns:a16="http://schemas.microsoft.com/office/drawing/2014/main" id="{8E110488-B929-47E1-95A2-C89B89FFA989}"/>
              </a:ext>
            </a:extLst>
          </p:cNvPr>
          <p:cNvSpPr>
            <a:spLocks noGrp="1"/>
          </p:cNvSpPr>
          <p:nvPr>
            <p:ph idx="1"/>
          </p:nvPr>
        </p:nvSpPr>
        <p:spPr/>
        <p:txBody>
          <a:bodyPr>
            <a:normAutofit/>
          </a:bodyPr>
          <a:lstStyle/>
          <a:p>
            <a:r>
              <a:rPr kumimoji="1" lang="en-US" altLang="ja-JP" sz="4000" dirty="0"/>
              <a:t>Article 16(Filing a Claim with the Insurer for Damages)</a:t>
            </a:r>
          </a:p>
          <a:p>
            <a:pPr lvl="1"/>
            <a:r>
              <a:rPr kumimoji="1" lang="en-US" altLang="ja-JP" sz="3600" dirty="0"/>
              <a:t>(1)</a:t>
            </a:r>
            <a:r>
              <a:rPr kumimoji="1" lang="ja-JP" altLang="en-US" sz="3600" dirty="0"/>
              <a:t>　</a:t>
            </a:r>
            <a:r>
              <a:rPr kumimoji="1" lang="en-US" altLang="ja-JP" sz="3600" dirty="0"/>
              <a:t>If a person[</a:t>
            </a:r>
            <a:r>
              <a:rPr kumimoji="1" lang="en-US" altLang="ja-JP" sz="3600" dirty="0">
                <a:solidFill>
                  <a:schemeClr val="accent5">
                    <a:lumMod val="75000"/>
                  </a:schemeClr>
                </a:solidFill>
              </a:rPr>
              <a:t>Y</a:t>
            </a:r>
            <a:r>
              <a:rPr kumimoji="1" lang="en-US" altLang="ja-JP" sz="3600" dirty="0"/>
              <a:t>] in possession becomes liable to compensate for damage as under Article 3, the injured party[</a:t>
            </a:r>
            <a:r>
              <a:rPr kumimoji="1" lang="en-US" altLang="ja-JP" sz="3600" dirty="0">
                <a:solidFill>
                  <a:schemeClr val="accent5">
                    <a:lumMod val="75000"/>
                  </a:schemeClr>
                </a:solidFill>
              </a:rPr>
              <a:t>X</a:t>
            </a:r>
            <a:r>
              <a:rPr kumimoji="1" lang="en-US" altLang="ja-JP" sz="3600" dirty="0"/>
              <a:t>] may file a claim with insurer for the insurer to pay the injured party damages of up to the amount of insurance coverage, pursuant to Cabinet Order.</a:t>
            </a:r>
            <a:endParaRPr kumimoji="1" lang="ja-JP" altLang="en-US" sz="3600" dirty="0"/>
          </a:p>
        </p:txBody>
      </p:sp>
      <p:sp>
        <p:nvSpPr>
          <p:cNvPr id="4" name="日付プレースホルダー 3">
            <a:extLst>
              <a:ext uri="{FF2B5EF4-FFF2-40B4-BE49-F238E27FC236}">
                <a16:creationId xmlns:a16="http://schemas.microsoft.com/office/drawing/2014/main" id="{B6499B4D-407F-498C-B3A1-CDA01C80CF22}"/>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AE8DE57C-5AC9-46C2-B9A9-65865B077180}"/>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A7A08217-02E3-40CE-BEB8-33A5925E2842}"/>
              </a:ext>
            </a:extLst>
          </p:cNvPr>
          <p:cNvSpPr>
            <a:spLocks noGrp="1"/>
          </p:cNvSpPr>
          <p:nvPr>
            <p:ph type="sldNum" sz="quarter" idx="12"/>
          </p:nvPr>
        </p:nvSpPr>
        <p:spPr/>
        <p:txBody>
          <a:bodyPr/>
          <a:lstStyle/>
          <a:p>
            <a:fld id="{63BA93C4-2A5C-4B4B-B565-ADAA94AD8651}" type="slidenum">
              <a:rPr kumimoji="1" lang="ja-JP" altLang="en-US" smtClean="0"/>
              <a:t>70</a:t>
            </a:fld>
            <a:endParaRPr kumimoji="1" lang="ja-JP" altLang="en-US"/>
          </a:p>
        </p:txBody>
      </p:sp>
    </p:spTree>
    <p:extLst>
      <p:ext uri="{BB962C8B-B14F-4D97-AF65-F5344CB8AC3E}">
        <p14:creationId xmlns:p14="http://schemas.microsoft.com/office/powerpoint/2010/main" val="33924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A0FD6A-5607-4CCE-9C64-81E9E766C8BF}"/>
              </a:ext>
            </a:extLst>
          </p:cNvPr>
          <p:cNvSpPr>
            <a:spLocks noGrp="1"/>
          </p:cNvSpPr>
          <p:nvPr>
            <p:ph type="title"/>
          </p:nvPr>
        </p:nvSpPr>
        <p:spPr/>
        <p:txBody>
          <a:bodyPr/>
          <a:lstStyle/>
          <a:p>
            <a:r>
              <a:rPr kumimoji="1" lang="en-US" altLang="ja-JP" dirty="0"/>
              <a:t>Product Liability Act (1/2)</a:t>
            </a:r>
            <a:r>
              <a:rPr kumimoji="1" lang="ja-JP" altLang="en-US" dirty="0"/>
              <a:t> </a:t>
            </a:r>
            <a:r>
              <a:rPr lang="ja-JP" altLang="en-US" sz="2800" dirty="0"/>
              <a:t>→</a:t>
            </a:r>
            <a:r>
              <a:rPr lang="en-US" altLang="ja-JP" sz="2800" dirty="0">
                <a:hlinkClick r:id="rId2" action="ppaction://hlinksldjump"/>
              </a:rPr>
              <a:t>Case2</a:t>
            </a:r>
            <a:endParaRPr kumimoji="1" lang="ja-JP" altLang="en-US" dirty="0"/>
          </a:p>
        </p:txBody>
      </p:sp>
      <p:sp>
        <p:nvSpPr>
          <p:cNvPr id="3" name="コンテンツ プレースホルダー 2">
            <a:extLst>
              <a:ext uri="{FF2B5EF4-FFF2-40B4-BE49-F238E27FC236}">
                <a16:creationId xmlns:a16="http://schemas.microsoft.com/office/drawing/2014/main" id="{0080B55D-04F3-432B-9357-1148FF0E254D}"/>
              </a:ext>
            </a:extLst>
          </p:cNvPr>
          <p:cNvSpPr>
            <a:spLocks noGrp="1"/>
          </p:cNvSpPr>
          <p:nvPr>
            <p:ph idx="1"/>
          </p:nvPr>
        </p:nvSpPr>
        <p:spPr/>
        <p:txBody>
          <a:bodyPr>
            <a:normAutofit lnSpcReduction="10000"/>
          </a:bodyPr>
          <a:lstStyle/>
          <a:p>
            <a:r>
              <a:rPr kumimoji="1" lang="en-US" altLang="ja-JP" sz="3600" dirty="0"/>
              <a:t>Article 3(Product Liability)</a:t>
            </a:r>
          </a:p>
          <a:p>
            <a:pPr lvl="1"/>
            <a:r>
              <a:rPr kumimoji="1" lang="en-US" altLang="ja-JP" sz="3200" dirty="0"/>
              <a:t>The manufacturer[Z], etc. shall be liable for damages arising from the infringement of life, body or property of others[X] which is caused by the defect in the delivered product which was manufactured, processed, imported, or provided with the representation of name, etc. described in item 2 or item 3 of paragraph 3 of the preceding Article, provided, however, that the manufacturer, etc. shall not be liable when the damages occur only with respect to such product.</a:t>
            </a:r>
            <a:endParaRPr kumimoji="1" lang="ja-JP" altLang="en-US" sz="3200" dirty="0"/>
          </a:p>
        </p:txBody>
      </p:sp>
      <p:sp>
        <p:nvSpPr>
          <p:cNvPr id="4" name="日付プレースホルダー 3">
            <a:extLst>
              <a:ext uri="{FF2B5EF4-FFF2-40B4-BE49-F238E27FC236}">
                <a16:creationId xmlns:a16="http://schemas.microsoft.com/office/drawing/2014/main" id="{5980814C-A56C-417F-91FB-E1C705FAD6B0}"/>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CA3FA08B-FF47-4E5E-A183-6315CC9B68ED}"/>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FA3F2CC1-A3C4-4E72-92DA-BC9AC1025B2E}"/>
              </a:ext>
            </a:extLst>
          </p:cNvPr>
          <p:cNvSpPr>
            <a:spLocks noGrp="1"/>
          </p:cNvSpPr>
          <p:nvPr>
            <p:ph type="sldNum" sz="quarter" idx="12"/>
          </p:nvPr>
        </p:nvSpPr>
        <p:spPr/>
        <p:txBody>
          <a:bodyPr/>
          <a:lstStyle/>
          <a:p>
            <a:fld id="{63BA93C4-2A5C-4B4B-B565-ADAA94AD8651}" type="slidenum">
              <a:rPr kumimoji="1" lang="ja-JP" altLang="en-US" smtClean="0"/>
              <a:t>71</a:t>
            </a:fld>
            <a:endParaRPr kumimoji="1" lang="ja-JP" altLang="en-US"/>
          </a:p>
        </p:txBody>
      </p:sp>
    </p:spTree>
    <p:extLst>
      <p:ext uri="{BB962C8B-B14F-4D97-AF65-F5344CB8AC3E}">
        <p14:creationId xmlns:p14="http://schemas.microsoft.com/office/powerpoint/2010/main" val="375495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8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2E3D3-C5FF-4EA0-8F7E-6F3A0ADAF8B6}"/>
              </a:ext>
            </a:extLst>
          </p:cNvPr>
          <p:cNvSpPr>
            <a:spLocks noGrp="1"/>
          </p:cNvSpPr>
          <p:nvPr>
            <p:ph type="title"/>
          </p:nvPr>
        </p:nvSpPr>
        <p:spPr/>
        <p:txBody>
          <a:bodyPr/>
          <a:lstStyle/>
          <a:p>
            <a:r>
              <a:rPr kumimoji="1" lang="en-US" altLang="ja-JP" dirty="0"/>
              <a:t>Product Liability Act (2/2)</a:t>
            </a:r>
            <a:r>
              <a:rPr lang="ja-JP" altLang="en-US" sz="4400" dirty="0"/>
              <a:t> </a:t>
            </a:r>
            <a:r>
              <a:rPr lang="ja-JP" altLang="en-US" sz="2800" dirty="0"/>
              <a:t>→</a:t>
            </a:r>
            <a:r>
              <a:rPr lang="en-US" altLang="ja-JP" sz="2800" dirty="0">
                <a:hlinkClick r:id="rId2" action="ppaction://hlinksldjump"/>
              </a:rPr>
              <a:t>Case2</a:t>
            </a:r>
            <a:endParaRPr kumimoji="1" lang="ja-JP" altLang="en-US" dirty="0"/>
          </a:p>
        </p:txBody>
      </p:sp>
      <p:sp>
        <p:nvSpPr>
          <p:cNvPr id="3" name="コンテンツ プレースホルダー 2">
            <a:extLst>
              <a:ext uri="{FF2B5EF4-FFF2-40B4-BE49-F238E27FC236}">
                <a16:creationId xmlns:a16="http://schemas.microsoft.com/office/drawing/2014/main" id="{610142BD-0F1E-424B-9993-987E60AA90EB}"/>
              </a:ext>
            </a:extLst>
          </p:cNvPr>
          <p:cNvSpPr>
            <a:spLocks noGrp="1"/>
          </p:cNvSpPr>
          <p:nvPr>
            <p:ph idx="1"/>
          </p:nvPr>
        </p:nvSpPr>
        <p:spPr/>
        <p:txBody>
          <a:bodyPr>
            <a:normAutofit/>
          </a:bodyPr>
          <a:lstStyle/>
          <a:p>
            <a:r>
              <a:rPr kumimoji="1" lang="en-US" altLang="ja-JP" sz="3200" dirty="0"/>
              <a:t>Article 4 (Exemptions)</a:t>
            </a:r>
          </a:p>
          <a:p>
            <a:pPr lvl="1"/>
            <a:r>
              <a:rPr kumimoji="1" lang="en-US" altLang="ja-JP" sz="2800" dirty="0"/>
              <a:t>In cases where Article 3 applies, the manufacturer[</a:t>
            </a:r>
            <a:r>
              <a:rPr kumimoji="1" lang="en-US" altLang="ja-JP" sz="2800" dirty="0">
                <a:solidFill>
                  <a:schemeClr val="accent5">
                    <a:lumMod val="75000"/>
                  </a:schemeClr>
                </a:solidFill>
              </a:rPr>
              <a:t>Z</a:t>
            </a:r>
            <a:r>
              <a:rPr kumimoji="1" lang="en-US" altLang="ja-JP" sz="2800" dirty="0"/>
              <a:t>], etc. shall not be liable as provided in Article 3 if he/she proves that:</a:t>
            </a:r>
          </a:p>
          <a:p>
            <a:pPr lvl="2"/>
            <a:r>
              <a:rPr kumimoji="1" lang="en-US" altLang="ja-JP" sz="2400" dirty="0"/>
              <a:t>(</a:t>
            </a:r>
            <a:r>
              <a:rPr kumimoji="1" lang="en-US" altLang="ja-JP" sz="2400" dirty="0" err="1"/>
              <a:t>i</a:t>
            </a:r>
            <a:r>
              <a:rPr kumimoji="1" lang="en-US" altLang="ja-JP" sz="2400" dirty="0"/>
              <a:t>)</a:t>
            </a:r>
            <a:r>
              <a:rPr kumimoji="1" lang="ja-JP" altLang="en-US" sz="2400" dirty="0"/>
              <a:t>　</a:t>
            </a:r>
            <a:r>
              <a:rPr kumimoji="1" lang="en-US" altLang="ja-JP" sz="2400" dirty="0"/>
              <a:t>the defect in such product could not have been discovered given the state of scientific or technical knowledge at the time when the manufacturer, etc. delivered the product; or</a:t>
            </a:r>
          </a:p>
          <a:p>
            <a:pPr lvl="2"/>
            <a:r>
              <a:rPr kumimoji="1" lang="en-US" altLang="ja-JP" sz="2400" dirty="0"/>
              <a:t>(ii)</a:t>
            </a:r>
            <a:r>
              <a:rPr kumimoji="1" lang="ja-JP" altLang="en-US" sz="2400" dirty="0"/>
              <a:t>　</a:t>
            </a:r>
            <a:r>
              <a:rPr kumimoji="1" lang="en-US" altLang="ja-JP" sz="2400" dirty="0"/>
              <a:t>in case where the product is used as a component or raw material of another product, the defect occurred primarily because of the compliance with the instructions concerning the design given by the manufacturer of such another product, and that the manufacturer, etc. is not negligent with respect to the occurrence of such defect.</a:t>
            </a:r>
            <a:endParaRPr kumimoji="1" lang="ja-JP" altLang="en-US" sz="2400" dirty="0"/>
          </a:p>
        </p:txBody>
      </p:sp>
      <p:sp>
        <p:nvSpPr>
          <p:cNvPr id="4" name="日付プレースホルダー 3">
            <a:extLst>
              <a:ext uri="{FF2B5EF4-FFF2-40B4-BE49-F238E27FC236}">
                <a16:creationId xmlns:a16="http://schemas.microsoft.com/office/drawing/2014/main" id="{0DFF83EF-E870-44C1-89F8-A6A2F6E31D72}"/>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1A7C1FD1-858A-4B37-B927-650E22B0FC89}"/>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E449BCC7-2C51-4FA2-925B-C9603347610A}"/>
              </a:ext>
            </a:extLst>
          </p:cNvPr>
          <p:cNvSpPr>
            <a:spLocks noGrp="1"/>
          </p:cNvSpPr>
          <p:nvPr>
            <p:ph type="sldNum" sz="quarter" idx="12"/>
          </p:nvPr>
        </p:nvSpPr>
        <p:spPr/>
        <p:txBody>
          <a:bodyPr/>
          <a:lstStyle/>
          <a:p>
            <a:fld id="{63BA93C4-2A5C-4B4B-B565-ADAA94AD8651}" type="slidenum">
              <a:rPr kumimoji="1" lang="ja-JP" altLang="en-US" smtClean="0"/>
              <a:t>72</a:t>
            </a:fld>
            <a:endParaRPr kumimoji="1" lang="ja-JP" altLang="en-US"/>
          </a:p>
        </p:txBody>
      </p:sp>
    </p:spTree>
    <p:extLst>
      <p:ext uri="{BB962C8B-B14F-4D97-AF65-F5344CB8AC3E}">
        <p14:creationId xmlns:p14="http://schemas.microsoft.com/office/powerpoint/2010/main" val="222197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2500"/>
                                        <p:tgtEl>
                                          <p:spTgt spid="3">
                                            <p:txEl>
                                              <p:pRg st="2" end="2"/>
                                            </p:txEl>
                                          </p:spTgt>
                                        </p:tgtEl>
                                      </p:cBhvr>
                                    </p:animEffect>
                                  </p:childTnLst>
                                </p:cTn>
                              </p:par>
                            </p:childTnLst>
                          </p:cTn>
                        </p:par>
                        <p:par>
                          <p:cTn id="8" fill="hold">
                            <p:stCondLst>
                              <p:cond delay="2500"/>
                            </p:stCondLst>
                            <p:childTnLst>
                              <p:par>
                                <p:cTn id="9" presetID="22" presetClass="entr" presetSubtype="1"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up)">
                                      <p:cBhvr>
                                        <p:cTn id="11" dur="4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AD3756-964B-42D5-94BF-32BAC202CCEB}"/>
              </a:ext>
            </a:extLst>
          </p:cNvPr>
          <p:cNvSpPr>
            <a:spLocks noGrp="1"/>
          </p:cNvSpPr>
          <p:nvPr>
            <p:ph type="title"/>
          </p:nvPr>
        </p:nvSpPr>
        <p:spPr/>
        <p:txBody>
          <a:bodyPr>
            <a:normAutofit/>
          </a:bodyPr>
          <a:lstStyle/>
          <a:p>
            <a:r>
              <a:rPr lang="en-US" altLang="ja-JP" sz="3600" dirty="0"/>
              <a:t>Dynamic understanding of general tort law (4/4)</a:t>
            </a:r>
            <a:br>
              <a:rPr lang="en-US" altLang="ja-JP" sz="3600" dirty="0"/>
            </a:br>
            <a:r>
              <a:rPr lang="en-US" altLang="ja-JP" sz="3600" dirty="0"/>
              <a:t>Product liability</a:t>
            </a:r>
            <a:r>
              <a:rPr lang="ja-JP" altLang="en-US" sz="3600" dirty="0"/>
              <a:t> </a:t>
            </a:r>
            <a:r>
              <a:rPr lang="ja-JP" altLang="en-US" sz="2800" dirty="0"/>
              <a:t>→</a:t>
            </a:r>
            <a:r>
              <a:rPr lang="en-US" altLang="ja-JP" sz="2800" dirty="0">
                <a:hlinkClick r:id="rId2" action="ppaction://hlinksldjump"/>
              </a:rPr>
              <a:t>Case2</a:t>
            </a:r>
            <a:endParaRPr kumimoji="1" lang="ja-JP" altLang="en-US" sz="3600" dirty="0"/>
          </a:p>
        </p:txBody>
      </p:sp>
      <p:sp>
        <p:nvSpPr>
          <p:cNvPr id="3" name="日付プレースホルダー 2">
            <a:extLst>
              <a:ext uri="{FF2B5EF4-FFF2-40B4-BE49-F238E27FC236}">
                <a16:creationId xmlns:a16="http://schemas.microsoft.com/office/drawing/2014/main" id="{21D6D8DC-7138-42FC-8530-E0A552962254}"/>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2A57C137-5708-4020-B79B-9430C2FC471F}"/>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F5F44E4E-5F78-46FC-8426-E130EDE30755}"/>
              </a:ext>
            </a:extLst>
          </p:cNvPr>
          <p:cNvSpPr>
            <a:spLocks noGrp="1"/>
          </p:cNvSpPr>
          <p:nvPr>
            <p:ph type="sldNum" sz="quarter" idx="12"/>
          </p:nvPr>
        </p:nvSpPr>
        <p:spPr/>
        <p:txBody>
          <a:bodyPr/>
          <a:lstStyle/>
          <a:p>
            <a:fld id="{63BA93C4-2A5C-4B4B-B565-ADAA94AD8651}" type="slidenum">
              <a:rPr kumimoji="1" lang="ja-JP" altLang="en-US" smtClean="0"/>
              <a:t>73</a:t>
            </a:fld>
            <a:endParaRPr kumimoji="1" lang="ja-JP" altLang="en-US"/>
          </a:p>
        </p:txBody>
      </p:sp>
      <p:grpSp>
        <p:nvGrpSpPr>
          <p:cNvPr id="6" name="グループ化 5">
            <a:extLst>
              <a:ext uri="{FF2B5EF4-FFF2-40B4-BE49-F238E27FC236}">
                <a16:creationId xmlns:a16="http://schemas.microsoft.com/office/drawing/2014/main" id="{EB9EEC8F-596A-4A69-BD6D-D8992BE7A261}"/>
              </a:ext>
            </a:extLst>
          </p:cNvPr>
          <p:cNvGrpSpPr/>
          <p:nvPr/>
        </p:nvGrpSpPr>
        <p:grpSpPr>
          <a:xfrm>
            <a:off x="3854939" y="4896574"/>
            <a:ext cx="689258" cy="162302"/>
            <a:chOff x="2627784" y="3140968"/>
            <a:chExt cx="689258" cy="162302"/>
          </a:xfrm>
        </p:grpSpPr>
        <p:cxnSp>
          <p:nvCxnSpPr>
            <p:cNvPr id="7" name="直線コネクタ 6">
              <a:extLst>
                <a:ext uri="{FF2B5EF4-FFF2-40B4-BE49-F238E27FC236}">
                  <a16:creationId xmlns:a16="http://schemas.microsoft.com/office/drawing/2014/main" id="{05200E64-EB4C-4837-B141-C52F073D785B}"/>
                </a:ext>
              </a:extLst>
            </p:cNvPr>
            <p:cNvCxnSpPr/>
            <p:nvPr/>
          </p:nvCxnSpPr>
          <p:spPr>
            <a:xfrm>
              <a:off x="2627784" y="3295893"/>
              <a:ext cx="689258" cy="0"/>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9569329-C431-4CCB-9D8B-29C3B69ECD0F}"/>
                </a:ext>
              </a:extLst>
            </p:cNvPr>
            <p:cNvCxnSpPr/>
            <p:nvPr/>
          </p:nvCxnSpPr>
          <p:spPr>
            <a:xfrm>
              <a:off x="2972413" y="3140968"/>
              <a:ext cx="0" cy="162302"/>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grpSp>
      <p:sp>
        <p:nvSpPr>
          <p:cNvPr id="9" name="正方形/長方形 8">
            <a:extLst>
              <a:ext uri="{FF2B5EF4-FFF2-40B4-BE49-F238E27FC236}">
                <a16:creationId xmlns:a16="http://schemas.microsoft.com/office/drawing/2014/main" id="{6C88BA69-ADB5-4B5A-89B4-9AF0E7C29E71}"/>
              </a:ext>
            </a:extLst>
          </p:cNvPr>
          <p:cNvSpPr/>
          <p:nvPr/>
        </p:nvSpPr>
        <p:spPr>
          <a:xfrm rot="20909885" flipV="1">
            <a:off x="6476686" y="2163790"/>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10" name="正方形/長方形 9">
            <a:extLst>
              <a:ext uri="{FF2B5EF4-FFF2-40B4-BE49-F238E27FC236}">
                <a16:creationId xmlns:a16="http://schemas.microsoft.com/office/drawing/2014/main" id="{AB041DD0-9337-4F99-9B47-A33C6672721B}"/>
              </a:ext>
            </a:extLst>
          </p:cNvPr>
          <p:cNvSpPr/>
          <p:nvPr/>
        </p:nvSpPr>
        <p:spPr>
          <a:xfrm rot="21058706" flipV="1">
            <a:off x="4678058" y="2159028"/>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11" name="正方形/長方形 10">
            <a:extLst>
              <a:ext uri="{FF2B5EF4-FFF2-40B4-BE49-F238E27FC236}">
                <a16:creationId xmlns:a16="http://schemas.microsoft.com/office/drawing/2014/main" id="{EEE0B7AC-C307-4414-838F-6E3E6547AAD0}"/>
              </a:ext>
            </a:extLst>
          </p:cNvPr>
          <p:cNvSpPr/>
          <p:nvPr/>
        </p:nvSpPr>
        <p:spPr>
          <a:xfrm rot="20482428" flipV="1">
            <a:off x="2876703" y="2131318"/>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12" name="太陽 11">
            <a:extLst>
              <a:ext uri="{FF2B5EF4-FFF2-40B4-BE49-F238E27FC236}">
                <a16:creationId xmlns:a16="http://schemas.microsoft.com/office/drawing/2014/main" id="{05D9275A-F3E6-4C3A-B3F5-8FCD5DCE3361}"/>
              </a:ext>
            </a:extLst>
          </p:cNvPr>
          <p:cNvSpPr/>
          <p:nvPr/>
        </p:nvSpPr>
        <p:spPr>
          <a:xfrm>
            <a:off x="2375863" y="4522470"/>
            <a:ext cx="914400" cy="914400"/>
          </a:xfrm>
          <a:prstGeom prst="sun">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FFF934BE-53ED-42A7-AA88-C32FF7242C68}"/>
              </a:ext>
            </a:extLst>
          </p:cNvPr>
          <p:cNvSpPr txBox="1"/>
          <p:nvPr/>
        </p:nvSpPr>
        <p:spPr>
          <a:xfrm>
            <a:off x="2138527" y="5452960"/>
            <a:ext cx="1518364" cy="523220"/>
          </a:xfrm>
          <a:prstGeom prst="rect">
            <a:avLst/>
          </a:prstGeom>
          <a:noFill/>
        </p:spPr>
        <p:txBody>
          <a:bodyPr wrap="none" rtlCol="0">
            <a:spAutoFit/>
          </a:bodyPr>
          <a:lstStyle/>
          <a:p>
            <a:r>
              <a:rPr lang="en-US" altLang="ja-JP" sz="2800" dirty="0">
                <a:latin typeface="Times New Roman" panose="02020603050405020304" pitchFamily="18" charset="0"/>
                <a:cs typeface="Times New Roman" panose="02020603050405020304" pitchFamily="18" charset="0"/>
              </a:rPr>
              <a:t>Damages</a:t>
            </a:r>
          </a:p>
        </p:txBody>
      </p:sp>
      <p:sp>
        <p:nvSpPr>
          <p:cNvPr id="14" name="フローチャート : 結合子 15">
            <a:extLst>
              <a:ext uri="{FF2B5EF4-FFF2-40B4-BE49-F238E27FC236}">
                <a16:creationId xmlns:a16="http://schemas.microsoft.com/office/drawing/2014/main" id="{234BA1C5-37C6-4739-ADE7-23EE06515C81}"/>
              </a:ext>
            </a:extLst>
          </p:cNvPr>
          <p:cNvSpPr/>
          <p:nvPr/>
        </p:nvSpPr>
        <p:spPr>
          <a:xfrm>
            <a:off x="2804603" y="2187600"/>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15" name="フローチャート : 結合子 16">
            <a:extLst>
              <a:ext uri="{FF2B5EF4-FFF2-40B4-BE49-F238E27FC236}">
                <a16:creationId xmlns:a16="http://schemas.microsoft.com/office/drawing/2014/main" id="{D0415876-E2A3-4EDB-9BC7-BD636AB7ED55}"/>
              </a:ext>
            </a:extLst>
          </p:cNvPr>
          <p:cNvSpPr/>
          <p:nvPr/>
        </p:nvSpPr>
        <p:spPr>
          <a:xfrm>
            <a:off x="3308659" y="2187600"/>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16" name="直線コネクタ 15">
            <a:extLst>
              <a:ext uri="{FF2B5EF4-FFF2-40B4-BE49-F238E27FC236}">
                <a16:creationId xmlns:a16="http://schemas.microsoft.com/office/drawing/2014/main" id="{E5995F9E-54B1-4B8C-92C1-1BB6E412CA7C}"/>
              </a:ext>
            </a:extLst>
          </p:cNvPr>
          <p:cNvCxnSpPr>
            <a:stCxn id="18" idx="6"/>
            <a:endCxn id="14" idx="2"/>
          </p:cNvCxnSpPr>
          <p:nvPr/>
        </p:nvCxnSpPr>
        <p:spPr>
          <a:xfrm>
            <a:off x="2660587" y="2259608"/>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C4326B7-6128-4272-9504-CA1D47D9EB39}"/>
              </a:ext>
            </a:extLst>
          </p:cNvPr>
          <p:cNvCxnSpPr>
            <a:stCxn id="15" idx="6"/>
            <a:endCxn id="19" idx="2"/>
          </p:cNvCxnSpPr>
          <p:nvPr/>
        </p:nvCxnSpPr>
        <p:spPr>
          <a:xfrm>
            <a:off x="3452675" y="2259608"/>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フローチャート : 結合子 20">
            <a:extLst>
              <a:ext uri="{FF2B5EF4-FFF2-40B4-BE49-F238E27FC236}">
                <a16:creationId xmlns:a16="http://schemas.microsoft.com/office/drawing/2014/main" id="{B1988FD9-5B03-4BC5-B98E-B9FC2CA535A3}"/>
              </a:ext>
            </a:extLst>
          </p:cNvPr>
          <p:cNvSpPr/>
          <p:nvPr/>
        </p:nvSpPr>
        <p:spPr>
          <a:xfrm>
            <a:off x="2516571" y="2187600"/>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19" name="フローチャート : 結合子 21">
            <a:extLst>
              <a:ext uri="{FF2B5EF4-FFF2-40B4-BE49-F238E27FC236}">
                <a16:creationId xmlns:a16="http://schemas.microsoft.com/office/drawing/2014/main" id="{EB749224-934D-4E11-A2BB-399419B13D6F}"/>
              </a:ext>
            </a:extLst>
          </p:cNvPr>
          <p:cNvSpPr/>
          <p:nvPr/>
        </p:nvSpPr>
        <p:spPr>
          <a:xfrm>
            <a:off x="3596691" y="2187600"/>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grpSp>
        <p:nvGrpSpPr>
          <p:cNvPr id="20" name="グループ化 19">
            <a:extLst>
              <a:ext uri="{FF2B5EF4-FFF2-40B4-BE49-F238E27FC236}">
                <a16:creationId xmlns:a16="http://schemas.microsoft.com/office/drawing/2014/main" id="{E933B63B-0E72-4A62-8CFD-C0AB38A709B2}"/>
              </a:ext>
            </a:extLst>
          </p:cNvPr>
          <p:cNvGrpSpPr/>
          <p:nvPr/>
        </p:nvGrpSpPr>
        <p:grpSpPr>
          <a:xfrm>
            <a:off x="6116971" y="2187601"/>
            <a:ext cx="1697363" cy="1049010"/>
            <a:chOff x="899592" y="1844824"/>
            <a:chExt cx="1697363" cy="1049010"/>
          </a:xfrm>
        </p:grpSpPr>
        <p:sp>
          <p:nvSpPr>
            <p:cNvPr id="21" name="フローチャート : 結合子 23">
              <a:extLst>
                <a:ext uri="{FF2B5EF4-FFF2-40B4-BE49-F238E27FC236}">
                  <a16:creationId xmlns:a16="http://schemas.microsoft.com/office/drawing/2014/main" id="{B35FDCEF-86BA-4608-BE5D-C3B4675B4258}"/>
                </a:ext>
              </a:extLst>
            </p:cNvPr>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22" name="フローチャート : 結合子 24">
              <a:extLst>
                <a:ext uri="{FF2B5EF4-FFF2-40B4-BE49-F238E27FC236}">
                  <a16:creationId xmlns:a16="http://schemas.microsoft.com/office/drawing/2014/main" id="{0BA29BB4-211C-4C72-AD6A-A69747580482}"/>
                </a:ext>
              </a:extLst>
            </p:cNvPr>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23" name="直線コネクタ 22">
              <a:extLst>
                <a:ext uri="{FF2B5EF4-FFF2-40B4-BE49-F238E27FC236}">
                  <a16:creationId xmlns:a16="http://schemas.microsoft.com/office/drawing/2014/main" id="{5CAC34C4-FCD9-4647-92A5-198EB26C32C0}"/>
                </a:ext>
              </a:extLst>
            </p:cNvPr>
            <p:cNvCxnSpPr>
              <a:stCxn id="26" idx="6"/>
              <a:endCxn id="21"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49669F18-0048-4788-A363-DDB2CDF7E25A}"/>
                </a:ext>
              </a:extLst>
            </p:cNvPr>
            <p:cNvCxnSpPr>
              <a:stCxn id="22" idx="6"/>
              <a:endCxn id="27"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E19781E1-3498-48D4-8515-5211CDB78319}"/>
                </a:ext>
              </a:extLst>
            </p:cNvPr>
            <p:cNvSpPr txBox="1"/>
            <p:nvPr/>
          </p:nvSpPr>
          <p:spPr>
            <a:xfrm rot="16200000">
              <a:off x="1486589" y="1783469"/>
              <a:ext cx="615553" cy="1605178"/>
            </a:xfrm>
            <a:prstGeom prst="rect">
              <a:avLst/>
            </a:prstGeom>
            <a:noFill/>
          </p:spPr>
          <p:txBody>
            <a:bodyPr vert="eaVert" wrap="square" rtlCol="0">
              <a:spAutoFit/>
            </a:bodyPr>
            <a:lstStyle/>
            <a:p>
              <a:r>
                <a:rPr lang="en-US" altLang="ja-JP" sz="2800" dirty="0">
                  <a:latin typeface="Times New Roman" panose="02020603050405020304" pitchFamily="18" charset="0"/>
                  <a:cs typeface="Times New Roman" panose="02020603050405020304" pitchFamily="18" charset="0"/>
                </a:rPr>
                <a:t>Damage</a:t>
              </a:r>
              <a:endParaRPr lang="ja-JP" altLang="en-US" sz="2800" dirty="0">
                <a:latin typeface="Times New Roman" panose="02020603050405020304" pitchFamily="18" charset="0"/>
                <a:cs typeface="Times New Roman" panose="02020603050405020304" pitchFamily="18" charset="0"/>
              </a:endParaRPr>
            </a:p>
          </p:txBody>
        </p:sp>
        <p:sp>
          <p:nvSpPr>
            <p:cNvPr id="26" name="フローチャート : 結合子 28">
              <a:extLst>
                <a:ext uri="{FF2B5EF4-FFF2-40B4-BE49-F238E27FC236}">
                  <a16:creationId xmlns:a16="http://schemas.microsoft.com/office/drawing/2014/main" id="{BC5BDE3E-C6DA-4845-A2C4-CB5535705BD2}"/>
                </a:ext>
              </a:extLst>
            </p:cNvPr>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27" name="フローチャート : 結合子 29">
              <a:extLst>
                <a:ext uri="{FF2B5EF4-FFF2-40B4-BE49-F238E27FC236}">
                  <a16:creationId xmlns:a16="http://schemas.microsoft.com/office/drawing/2014/main" id="{A5B2E3F8-A38B-4D6E-A96E-8199EEA72E70}"/>
                </a:ext>
              </a:extLst>
            </p:cNvPr>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grpSp>
      <p:grpSp>
        <p:nvGrpSpPr>
          <p:cNvPr id="28" name="グループ化 27">
            <a:extLst>
              <a:ext uri="{FF2B5EF4-FFF2-40B4-BE49-F238E27FC236}">
                <a16:creationId xmlns:a16="http://schemas.microsoft.com/office/drawing/2014/main" id="{CCD2D853-2E76-49F1-97C4-4AD4E565CF57}"/>
              </a:ext>
            </a:extLst>
          </p:cNvPr>
          <p:cNvGrpSpPr/>
          <p:nvPr/>
        </p:nvGrpSpPr>
        <p:grpSpPr>
          <a:xfrm>
            <a:off x="4300976" y="2187600"/>
            <a:ext cx="1564815" cy="1049011"/>
            <a:chOff x="883796" y="1844824"/>
            <a:chExt cx="1564815" cy="1049011"/>
          </a:xfrm>
        </p:grpSpPr>
        <p:sp>
          <p:nvSpPr>
            <p:cNvPr id="29" name="フローチャート : 結合子 31">
              <a:extLst>
                <a:ext uri="{FF2B5EF4-FFF2-40B4-BE49-F238E27FC236}">
                  <a16:creationId xmlns:a16="http://schemas.microsoft.com/office/drawing/2014/main" id="{B2EDFB4C-95E3-40A4-9149-45FF38E74E15}"/>
                </a:ext>
              </a:extLst>
            </p:cNvPr>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30" name="フローチャート : 結合子 32">
              <a:extLst>
                <a:ext uri="{FF2B5EF4-FFF2-40B4-BE49-F238E27FC236}">
                  <a16:creationId xmlns:a16="http://schemas.microsoft.com/office/drawing/2014/main" id="{00B58656-061C-413F-B54B-2D7AC6ECDD47}"/>
                </a:ext>
              </a:extLst>
            </p:cNvPr>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31" name="直線コネクタ 30">
              <a:extLst>
                <a:ext uri="{FF2B5EF4-FFF2-40B4-BE49-F238E27FC236}">
                  <a16:creationId xmlns:a16="http://schemas.microsoft.com/office/drawing/2014/main" id="{0821F66C-894C-4358-B48B-0E5EC6C0A609}"/>
                </a:ext>
              </a:extLst>
            </p:cNvPr>
            <p:cNvCxnSpPr>
              <a:stCxn id="34" idx="6"/>
              <a:endCxn id="29"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3BB0175F-1B40-4F20-A121-AE8DA2A33F40}"/>
                </a:ext>
              </a:extLst>
            </p:cNvPr>
            <p:cNvCxnSpPr>
              <a:stCxn id="30" idx="6"/>
              <a:endCxn id="35"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498973AA-30E0-4C43-A9FF-085642E43DE3}"/>
                </a:ext>
              </a:extLst>
            </p:cNvPr>
            <p:cNvSpPr txBox="1"/>
            <p:nvPr/>
          </p:nvSpPr>
          <p:spPr>
            <a:xfrm rot="16200000">
              <a:off x="1358427" y="1803651"/>
              <a:ext cx="615553" cy="1564815"/>
            </a:xfrm>
            <a:prstGeom prst="rect">
              <a:avLst/>
            </a:prstGeom>
            <a:noFill/>
          </p:spPr>
          <p:txBody>
            <a:bodyPr vert="eaVert" wrap="square" rtlCol="0">
              <a:spAutoFit/>
            </a:bodyPr>
            <a:lstStyle/>
            <a:p>
              <a:pPr algn="ctr"/>
              <a:r>
                <a:rPr lang="en-US" altLang="ja-JP" sz="2800" dirty="0">
                  <a:latin typeface="Times New Roman" panose="02020603050405020304" pitchFamily="18" charset="0"/>
                  <a:cs typeface="Times New Roman" panose="02020603050405020304" pitchFamily="18" charset="0"/>
                </a:rPr>
                <a:t>Causality</a:t>
              </a:r>
              <a:endParaRPr lang="ja-JP" altLang="en-US" sz="2800" dirty="0">
                <a:latin typeface="Times New Roman" panose="02020603050405020304" pitchFamily="18" charset="0"/>
                <a:cs typeface="Times New Roman" panose="02020603050405020304" pitchFamily="18" charset="0"/>
              </a:endParaRPr>
            </a:p>
          </p:txBody>
        </p:sp>
        <p:sp>
          <p:nvSpPr>
            <p:cNvPr id="34" name="フローチャート : 結合子 36">
              <a:extLst>
                <a:ext uri="{FF2B5EF4-FFF2-40B4-BE49-F238E27FC236}">
                  <a16:creationId xmlns:a16="http://schemas.microsoft.com/office/drawing/2014/main" id="{4049E270-C9FC-47AB-A225-2D749CCA1ADD}"/>
                </a:ext>
              </a:extLst>
            </p:cNvPr>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35" name="フローチャート : 結合子 37">
              <a:extLst>
                <a:ext uri="{FF2B5EF4-FFF2-40B4-BE49-F238E27FC236}">
                  <a16:creationId xmlns:a16="http://schemas.microsoft.com/office/drawing/2014/main" id="{3A5A5135-8EF2-4A3E-8FEF-16297F51AF6B}"/>
                </a:ext>
              </a:extLst>
            </p:cNvPr>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grpSp>
      <p:grpSp>
        <p:nvGrpSpPr>
          <p:cNvPr id="36" name="グループ化 35">
            <a:extLst>
              <a:ext uri="{FF2B5EF4-FFF2-40B4-BE49-F238E27FC236}">
                <a16:creationId xmlns:a16="http://schemas.microsoft.com/office/drawing/2014/main" id="{6EE416F1-B9C2-4598-953C-E7E61B927EDA}"/>
              </a:ext>
            </a:extLst>
          </p:cNvPr>
          <p:cNvGrpSpPr/>
          <p:nvPr/>
        </p:nvGrpSpPr>
        <p:grpSpPr>
          <a:xfrm>
            <a:off x="8151489" y="2836598"/>
            <a:ext cx="179728" cy="654618"/>
            <a:chOff x="6634568" y="2283718"/>
            <a:chExt cx="179728" cy="654618"/>
          </a:xfrm>
        </p:grpSpPr>
        <p:cxnSp>
          <p:nvCxnSpPr>
            <p:cNvPr id="37" name="直線コネクタ 36">
              <a:extLst>
                <a:ext uri="{FF2B5EF4-FFF2-40B4-BE49-F238E27FC236}">
                  <a16:creationId xmlns:a16="http://schemas.microsoft.com/office/drawing/2014/main" id="{D6C22BD8-2B8B-4FE6-AC9F-DE086B85792B}"/>
                </a:ext>
              </a:extLst>
            </p:cNvPr>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D4F55FCD-EEF8-4CF8-BCBA-DA4B0B01A9C4}"/>
                </a:ext>
              </a:extLst>
            </p:cNvPr>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DC97775E-25FC-41B9-A0CB-8528C59B76C6}"/>
              </a:ext>
            </a:extLst>
          </p:cNvPr>
          <p:cNvGrpSpPr/>
          <p:nvPr/>
        </p:nvGrpSpPr>
        <p:grpSpPr>
          <a:xfrm>
            <a:off x="8187202" y="2538596"/>
            <a:ext cx="2510106" cy="1224136"/>
            <a:chOff x="7002270" y="1772816"/>
            <a:chExt cx="2568134" cy="1224136"/>
          </a:xfrm>
        </p:grpSpPr>
        <p:grpSp>
          <p:nvGrpSpPr>
            <p:cNvPr id="40" name="グループ化 39">
              <a:extLst>
                <a:ext uri="{FF2B5EF4-FFF2-40B4-BE49-F238E27FC236}">
                  <a16:creationId xmlns:a16="http://schemas.microsoft.com/office/drawing/2014/main" id="{9DBB4840-7295-4018-A2AD-84E2130688C9}"/>
                </a:ext>
              </a:extLst>
            </p:cNvPr>
            <p:cNvGrpSpPr/>
            <p:nvPr/>
          </p:nvGrpSpPr>
          <p:grpSpPr>
            <a:xfrm rot="5400000">
              <a:off x="6462210" y="2312876"/>
              <a:ext cx="1224136" cy="144016"/>
              <a:chOff x="3059832" y="4005064"/>
              <a:chExt cx="1224136" cy="144016"/>
            </a:xfrm>
          </p:grpSpPr>
          <p:sp>
            <p:nvSpPr>
              <p:cNvPr id="42" name="フローチャート : 結合子 44">
                <a:extLst>
                  <a:ext uri="{FF2B5EF4-FFF2-40B4-BE49-F238E27FC236}">
                    <a16:creationId xmlns:a16="http://schemas.microsoft.com/office/drawing/2014/main" id="{F1BE95A6-7FEA-49C7-99B9-1C7CBDA58D73}"/>
                  </a:ext>
                </a:extLst>
              </p:cNvPr>
              <p:cNvSpPr/>
              <p:nvPr/>
            </p:nvSpPr>
            <p:spPr>
              <a:xfrm>
                <a:off x="3347864"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43" name="フローチャート : 結合子 45">
                <a:extLst>
                  <a:ext uri="{FF2B5EF4-FFF2-40B4-BE49-F238E27FC236}">
                    <a16:creationId xmlns:a16="http://schemas.microsoft.com/office/drawing/2014/main" id="{166C9681-AED0-4FC0-8B88-95613AEC242B}"/>
                  </a:ext>
                </a:extLst>
              </p:cNvPr>
              <p:cNvSpPr/>
              <p:nvPr/>
            </p:nvSpPr>
            <p:spPr>
              <a:xfrm>
                <a:off x="3851920"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44" name="直線コネクタ 43">
                <a:extLst>
                  <a:ext uri="{FF2B5EF4-FFF2-40B4-BE49-F238E27FC236}">
                    <a16:creationId xmlns:a16="http://schemas.microsoft.com/office/drawing/2014/main" id="{8B43886E-5C6A-4440-99CB-974AB508B831}"/>
                  </a:ext>
                </a:extLst>
              </p:cNvPr>
              <p:cNvCxnSpPr>
                <a:stCxn id="46" idx="6"/>
                <a:endCxn id="42" idx="2"/>
              </p:cNvCxnSpPr>
              <p:nvPr/>
            </p:nvCxnSpPr>
            <p:spPr>
              <a:xfrm>
                <a:off x="3203848"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0029FAD4-520C-4048-BE2A-C553B839ACCC}"/>
                  </a:ext>
                </a:extLst>
              </p:cNvPr>
              <p:cNvCxnSpPr>
                <a:stCxn id="43" idx="6"/>
                <a:endCxn id="47" idx="2"/>
              </p:cNvCxnSpPr>
              <p:nvPr/>
            </p:nvCxnSpPr>
            <p:spPr>
              <a:xfrm>
                <a:off x="3995936"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6" name="フローチャート : 結合子 48">
                <a:extLst>
                  <a:ext uri="{FF2B5EF4-FFF2-40B4-BE49-F238E27FC236}">
                    <a16:creationId xmlns:a16="http://schemas.microsoft.com/office/drawing/2014/main" id="{32ADCF2D-30EF-4950-907C-0A4C339362E9}"/>
                  </a:ext>
                </a:extLst>
              </p:cNvPr>
              <p:cNvSpPr/>
              <p:nvPr/>
            </p:nvSpPr>
            <p:spPr>
              <a:xfrm>
                <a:off x="305983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47" name="フローチャート : 結合子 49">
                <a:extLst>
                  <a:ext uri="{FF2B5EF4-FFF2-40B4-BE49-F238E27FC236}">
                    <a16:creationId xmlns:a16="http://schemas.microsoft.com/office/drawing/2014/main" id="{E68B743F-CD71-42A1-A203-CF887F3BD8D5}"/>
                  </a:ext>
                </a:extLst>
              </p:cNvPr>
              <p:cNvSpPr/>
              <p:nvPr/>
            </p:nvSpPr>
            <p:spPr>
              <a:xfrm>
                <a:off x="413995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grpSp>
        <p:sp>
          <p:nvSpPr>
            <p:cNvPr id="41" name="テキスト ボックス 40">
              <a:extLst>
                <a:ext uri="{FF2B5EF4-FFF2-40B4-BE49-F238E27FC236}">
                  <a16:creationId xmlns:a16="http://schemas.microsoft.com/office/drawing/2014/main" id="{14DE6725-1B75-454D-BF21-DA4E06F3E161}"/>
                </a:ext>
              </a:extLst>
            </p:cNvPr>
            <p:cNvSpPr txBox="1"/>
            <p:nvPr/>
          </p:nvSpPr>
          <p:spPr>
            <a:xfrm>
              <a:off x="7209116" y="2164799"/>
              <a:ext cx="2361288" cy="523220"/>
            </a:xfrm>
            <a:prstGeom prst="rect">
              <a:avLst/>
            </a:prstGeom>
            <a:noFill/>
          </p:spPr>
          <p:txBody>
            <a:bodyPr wrap="square" rtlCol="0">
              <a:spAutoFit/>
            </a:bodyPr>
            <a:lstStyle/>
            <a:p>
              <a:r>
                <a:rPr lang="en-US" altLang="ja-JP" sz="2800" dirty="0">
                  <a:latin typeface="Times New Roman" panose="02020603050405020304" pitchFamily="18" charset="0"/>
                  <a:cs typeface="Times New Roman" panose="02020603050405020304" pitchFamily="18" charset="0"/>
                </a:rPr>
                <a:t>Legal capacity</a:t>
              </a:r>
              <a:endParaRPr lang="ja-JP" altLang="en-US" sz="2800" dirty="0">
                <a:latin typeface="Times New Roman" panose="02020603050405020304" pitchFamily="18" charset="0"/>
                <a:cs typeface="Times New Roman" panose="02020603050405020304" pitchFamily="18" charset="0"/>
              </a:endParaRPr>
            </a:p>
          </p:txBody>
        </p:sp>
      </p:grpSp>
      <p:grpSp>
        <p:nvGrpSpPr>
          <p:cNvPr id="48" name="グループ化 47">
            <a:extLst>
              <a:ext uri="{FF2B5EF4-FFF2-40B4-BE49-F238E27FC236}">
                <a16:creationId xmlns:a16="http://schemas.microsoft.com/office/drawing/2014/main" id="{1CE30E7F-0A17-4C99-BA43-E7BB00C74111}"/>
              </a:ext>
            </a:extLst>
          </p:cNvPr>
          <p:cNvGrpSpPr/>
          <p:nvPr/>
        </p:nvGrpSpPr>
        <p:grpSpPr>
          <a:xfrm>
            <a:off x="8169491" y="3913594"/>
            <a:ext cx="179728" cy="654618"/>
            <a:chOff x="6634568" y="2283718"/>
            <a:chExt cx="179728" cy="654618"/>
          </a:xfrm>
        </p:grpSpPr>
        <p:cxnSp>
          <p:nvCxnSpPr>
            <p:cNvPr id="49" name="直線コネクタ 48">
              <a:extLst>
                <a:ext uri="{FF2B5EF4-FFF2-40B4-BE49-F238E27FC236}">
                  <a16:creationId xmlns:a16="http://schemas.microsoft.com/office/drawing/2014/main" id="{D267955A-C909-4E27-B4BA-6383E71FBE48}"/>
                </a:ext>
              </a:extLst>
            </p:cNvPr>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CFE3BA39-68EC-4389-9250-01536D5535D6}"/>
                </a:ext>
              </a:extLst>
            </p:cNvPr>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1" name="フローチャート : 結合子 56">
            <a:extLst>
              <a:ext uri="{FF2B5EF4-FFF2-40B4-BE49-F238E27FC236}">
                <a16:creationId xmlns:a16="http://schemas.microsoft.com/office/drawing/2014/main" id="{651A4871-94CB-4124-9FE0-901E18CC5880}"/>
              </a:ext>
            </a:extLst>
          </p:cNvPr>
          <p:cNvSpPr/>
          <p:nvPr/>
        </p:nvSpPr>
        <p:spPr>
          <a:xfrm rot="5400000">
            <a:off x="8190213" y="3906748"/>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52" name="フローチャート : 結合子 57">
            <a:extLst>
              <a:ext uri="{FF2B5EF4-FFF2-40B4-BE49-F238E27FC236}">
                <a16:creationId xmlns:a16="http://schemas.microsoft.com/office/drawing/2014/main" id="{ADD5AF3B-A639-47D9-AEDD-BD3661D30272}"/>
              </a:ext>
            </a:extLst>
          </p:cNvPr>
          <p:cNvSpPr/>
          <p:nvPr/>
        </p:nvSpPr>
        <p:spPr>
          <a:xfrm rot="5400000">
            <a:off x="8187201" y="441080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53" name="直線コネクタ 52">
            <a:extLst>
              <a:ext uri="{FF2B5EF4-FFF2-40B4-BE49-F238E27FC236}">
                <a16:creationId xmlns:a16="http://schemas.microsoft.com/office/drawing/2014/main" id="{64656C50-DD41-42CC-A998-D7CF74062689}"/>
              </a:ext>
            </a:extLst>
          </p:cNvPr>
          <p:cNvCxnSpPr>
            <a:stCxn id="47" idx="6"/>
            <a:endCxn id="51" idx="2"/>
          </p:cNvCxnSpPr>
          <p:nvPr/>
        </p:nvCxnSpPr>
        <p:spPr>
          <a:xfrm>
            <a:off x="8257583" y="3762732"/>
            <a:ext cx="4638" cy="144016"/>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1DA83CD2-A365-42FB-BB59-1ADFB4D639B1}"/>
              </a:ext>
            </a:extLst>
          </p:cNvPr>
          <p:cNvCxnSpPr>
            <a:stCxn id="52" idx="6"/>
            <a:endCxn id="55" idx="2"/>
          </p:cNvCxnSpPr>
          <p:nvPr/>
        </p:nvCxnSpPr>
        <p:spPr>
          <a:xfrm rot="5400000">
            <a:off x="8187201" y="4626828"/>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5" name="フローチャート : 結合子 60">
            <a:extLst>
              <a:ext uri="{FF2B5EF4-FFF2-40B4-BE49-F238E27FC236}">
                <a16:creationId xmlns:a16="http://schemas.microsoft.com/office/drawing/2014/main" id="{EFE1DC6A-2E99-4BDB-8E53-CCBECB59236E}"/>
              </a:ext>
            </a:extLst>
          </p:cNvPr>
          <p:cNvSpPr/>
          <p:nvPr/>
        </p:nvSpPr>
        <p:spPr>
          <a:xfrm rot="5400000">
            <a:off x="8187201" y="4698836"/>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098F0705-80E8-498A-A003-D8B870C30195}"/>
              </a:ext>
            </a:extLst>
          </p:cNvPr>
          <p:cNvSpPr txBox="1"/>
          <p:nvPr/>
        </p:nvSpPr>
        <p:spPr>
          <a:xfrm>
            <a:off x="8389374" y="3990002"/>
            <a:ext cx="2599174" cy="523220"/>
          </a:xfrm>
          <a:prstGeom prst="rect">
            <a:avLst/>
          </a:prstGeom>
          <a:noFill/>
        </p:spPr>
        <p:txBody>
          <a:bodyPr wrap="square" rtlCol="0">
            <a:spAutoFit/>
          </a:bodyPr>
          <a:lstStyle/>
          <a:p>
            <a:r>
              <a:rPr lang="en-US" altLang="ja-JP" sz="2800" dirty="0">
                <a:latin typeface="Times New Roman" panose="02020603050405020304" pitchFamily="18" charset="0"/>
                <a:cs typeface="Times New Roman" panose="02020603050405020304" pitchFamily="18" charset="0"/>
              </a:rPr>
              <a:t>Self-defense etc.</a:t>
            </a:r>
            <a:endParaRPr lang="ja-JP" altLang="en-US" sz="2800" dirty="0">
              <a:latin typeface="Times New Roman" panose="02020603050405020304" pitchFamily="18" charset="0"/>
              <a:cs typeface="Times New Roman" panose="02020603050405020304" pitchFamily="18" charset="0"/>
            </a:endParaRPr>
          </a:p>
        </p:txBody>
      </p:sp>
      <p:sp>
        <p:nvSpPr>
          <p:cNvPr id="57" name="太陽 56">
            <a:extLst>
              <a:ext uri="{FF2B5EF4-FFF2-40B4-BE49-F238E27FC236}">
                <a16:creationId xmlns:a16="http://schemas.microsoft.com/office/drawing/2014/main" id="{B1283B9E-64B3-449C-BC7B-3C400E2F6AEC}"/>
              </a:ext>
            </a:extLst>
          </p:cNvPr>
          <p:cNvSpPr/>
          <p:nvPr/>
        </p:nvSpPr>
        <p:spPr>
          <a:xfrm>
            <a:off x="2372555" y="4530515"/>
            <a:ext cx="914400" cy="914400"/>
          </a:xfrm>
          <a:prstGeom prst="sun">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latin typeface="Times New Roman" panose="02020603050405020304" pitchFamily="18" charset="0"/>
              <a:cs typeface="Times New Roman" panose="02020603050405020304" pitchFamily="18" charset="0"/>
            </a:endParaRPr>
          </a:p>
        </p:txBody>
      </p:sp>
      <p:grpSp>
        <p:nvGrpSpPr>
          <p:cNvPr id="58" name="グループ化 57">
            <a:extLst>
              <a:ext uri="{FF2B5EF4-FFF2-40B4-BE49-F238E27FC236}">
                <a16:creationId xmlns:a16="http://schemas.microsoft.com/office/drawing/2014/main" id="{A7CFDD72-C9EF-43A8-8634-84EEB04EC0AB}"/>
              </a:ext>
            </a:extLst>
          </p:cNvPr>
          <p:cNvGrpSpPr/>
          <p:nvPr/>
        </p:nvGrpSpPr>
        <p:grpSpPr>
          <a:xfrm>
            <a:off x="4388779" y="4547622"/>
            <a:ext cx="2389652" cy="1413801"/>
            <a:chOff x="3347864" y="4050372"/>
            <a:chExt cx="2389652" cy="1413801"/>
          </a:xfrm>
        </p:grpSpPr>
        <p:sp>
          <p:nvSpPr>
            <p:cNvPr id="59" name="テキスト ボックス 58">
              <a:extLst>
                <a:ext uri="{FF2B5EF4-FFF2-40B4-BE49-F238E27FC236}">
                  <a16:creationId xmlns:a16="http://schemas.microsoft.com/office/drawing/2014/main" id="{5814E8A7-4F6C-4016-B6C6-474CE8623012}"/>
                </a:ext>
              </a:extLst>
            </p:cNvPr>
            <p:cNvSpPr txBox="1"/>
            <p:nvPr/>
          </p:nvSpPr>
          <p:spPr>
            <a:xfrm>
              <a:off x="3347864" y="4510066"/>
              <a:ext cx="2389652" cy="954107"/>
            </a:xfrm>
            <a:prstGeom prst="rect">
              <a:avLst/>
            </a:prstGeom>
            <a:noFill/>
            <a:ln>
              <a:noFill/>
            </a:ln>
          </p:spPr>
          <p:txBody>
            <a:bodyPr wrap="square" rtlCol="0">
              <a:spAutoFit/>
            </a:bodyPr>
            <a:lstStyle/>
            <a:p>
              <a:pPr algn="ctr"/>
              <a:r>
                <a:rPr lang="en-US" altLang="ja-JP" sz="2800" dirty="0">
                  <a:latin typeface="Times New Roman" panose="02020603050405020304" pitchFamily="18" charset="0"/>
                  <a:cs typeface="Times New Roman" panose="02020603050405020304" pitchFamily="18" charset="0"/>
                </a:rPr>
                <a:t>Comparative negligence</a:t>
              </a:r>
            </a:p>
          </p:txBody>
        </p:sp>
        <p:sp>
          <p:nvSpPr>
            <p:cNvPr id="60" name="稲妻 59">
              <a:extLst>
                <a:ext uri="{FF2B5EF4-FFF2-40B4-BE49-F238E27FC236}">
                  <a16:creationId xmlns:a16="http://schemas.microsoft.com/office/drawing/2014/main" id="{B0393806-E494-40F5-9383-B1B12A421291}"/>
                </a:ext>
              </a:extLst>
            </p:cNvPr>
            <p:cNvSpPr/>
            <p:nvPr/>
          </p:nvSpPr>
          <p:spPr>
            <a:xfrm rot="18944648">
              <a:off x="4044340" y="4050372"/>
              <a:ext cx="914400" cy="914400"/>
            </a:xfrm>
            <a:prstGeom prst="lightningBolt">
              <a:avLst/>
            </a:prstGeom>
            <a:solidFill>
              <a:schemeClr val="tx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latin typeface="Times New Roman" panose="02020603050405020304" pitchFamily="18" charset="0"/>
                <a:cs typeface="Times New Roman" panose="02020603050405020304" pitchFamily="18" charset="0"/>
              </a:endParaRPr>
            </a:p>
          </p:txBody>
        </p:sp>
      </p:grpSp>
      <p:grpSp>
        <p:nvGrpSpPr>
          <p:cNvPr id="61" name="グループ化 60">
            <a:extLst>
              <a:ext uri="{FF2B5EF4-FFF2-40B4-BE49-F238E27FC236}">
                <a16:creationId xmlns:a16="http://schemas.microsoft.com/office/drawing/2014/main" id="{B06B71D8-3531-46D9-B00A-CCEE281050D7}"/>
              </a:ext>
            </a:extLst>
          </p:cNvPr>
          <p:cNvGrpSpPr/>
          <p:nvPr/>
        </p:nvGrpSpPr>
        <p:grpSpPr>
          <a:xfrm>
            <a:off x="3596691" y="4907662"/>
            <a:ext cx="1224136" cy="144016"/>
            <a:chOff x="4716016" y="3717032"/>
            <a:chExt cx="1224136" cy="144016"/>
          </a:xfrm>
        </p:grpSpPr>
        <p:sp>
          <p:nvSpPr>
            <p:cNvPr id="62" name="フローチャート : 結合子 66">
              <a:extLst>
                <a:ext uri="{FF2B5EF4-FFF2-40B4-BE49-F238E27FC236}">
                  <a16:creationId xmlns:a16="http://schemas.microsoft.com/office/drawing/2014/main" id="{70DE8C9E-994B-4A94-BD5D-F781366F6C3B}"/>
                </a:ext>
              </a:extLst>
            </p:cNvPr>
            <p:cNvSpPr/>
            <p:nvPr/>
          </p:nvSpPr>
          <p:spPr>
            <a:xfrm>
              <a:off x="5004048"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63" name="フローチャート : 結合子 67">
              <a:extLst>
                <a:ext uri="{FF2B5EF4-FFF2-40B4-BE49-F238E27FC236}">
                  <a16:creationId xmlns:a16="http://schemas.microsoft.com/office/drawing/2014/main" id="{C1867322-4FE4-467C-B882-2BDF182798A1}"/>
                </a:ext>
              </a:extLst>
            </p:cNvPr>
            <p:cNvSpPr/>
            <p:nvPr/>
          </p:nvSpPr>
          <p:spPr>
            <a:xfrm>
              <a:off x="5508104"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64" name="直線コネクタ 63">
              <a:extLst>
                <a:ext uri="{FF2B5EF4-FFF2-40B4-BE49-F238E27FC236}">
                  <a16:creationId xmlns:a16="http://schemas.microsoft.com/office/drawing/2014/main" id="{A81C4689-8940-4CF3-8606-D0D2ED842714}"/>
                </a:ext>
              </a:extLst>
            </p:cNvPr>
            <p:cNvCxnSpPr>
              <a:stCxn id="66" idx="6"/>
              <a:endCxn id="62" idx="2"/>
            </p:cNvCxnSpPr>
            <p:nvPr/>
          </p:nvCxnSpPr>
          <p:spPr>
            <a:xfrm>
              <a:off x="4860032"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A7D47FA7-14BD-4AF8-B7D3-D815842D1137}"/>
                </a:ext>
              </a:extLst>
            </p:cNvPr>
            <p:cNvCxnSpPr>
              <a:stCxn id="63" idx="6"/>
              <a:endCxn id="67" idx="2"/>
            </p:cNvCxnSpPr>
            <p:nvPr/>
          </p:nvCxnSpPr>
          <p:spPr>
            <a:xfrm>
              <a:off x="5652120"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6" name="フローチャート : 結合子 70">
              <a:extLst>
                <a:ext uri="{FF2B5EF4-FFF2-40B4-BE49-F238E27FC236}">
                  <a16:creationId xmlns:a16="http://schemas.microsoft.com/office/drawing/2014/main" id="{D4949F9C-8293-4EC1-B7AF-80EFE69BE11F}"/>
                </a:ext>
              </a:extLst>
            </p:cNvPr>
            <p:cNvSpPr/>
            <p:nvPr/>
          </p:nvSpPr>
          <p:spPr>
            <a:xfrm>
              <a:off x="471601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67" name="フローチャート : 結合子 71">
              <a:extLst>
                <a:ext uri="{FF2B5EF4-FFF2-40B4-BE49-F238E27FC236}">
                  <a16:creationId xmlns:a16="http://schemas.microsoft.com/office/drawing/2014/main" id="{B4D962C5-CD77-4C47-AB09-05B9A93E6FE4}"/>
                </a:ext>
              </a:extLst>
            </p:cNvPr>
            <p:cNvSpPr/>
            <p:nvPr/>
          </p:nvSpPr>
          <p:spPr>
            <a:xfrm>
              <a:off x="579613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grpSp>
      <p:grpSp>
        <p:nvGrpSpPr>
          <p:cNvPr id="68" name="グループ化 67">
            <a:extLst>
              <a:ext uri="{FF2B5EF4-FFF2-40B4-BE49-F238E27FC236}">
                <a16:creationId xmlns:a16="http://schemas.microsoft.com/office/drawing/2014/main" id="{4606F88A-6650-4EA9-AE1E-A5AD1AD3AF33}"/>
              </a:ext>
            </a:extLst>
          </p:cNvPr>
          <p:cNvGrpSpPr/>
          <p:nvPr/>
        </p:nvGrpSpPr>
        <p:grpSpPr>
          <a:xfrm>
            <a:off x="3853811" y="4895812"/>
            <a:ext cx="689258" cy="162302"/>
            <a:chOff x="2627784" y="3140968"/>
            <a:chExt cx="689258" cy="162302"/>
          </a:xfrm>
        </p:grpSpPr>
        <p:cxnSp>
          <p:nvCxnSpPr>
            <p:cNvPr id="69" name="直線コネクタ 68">
              <a:extLst>
                <a:ext uri="{FF2B5EF4-FFF2-40B4-BE49-F238E27FC236}">
                  <a16:creationId xmlns:a16="http://schemas.microsoft.com/office/drawing/2014/main" id="{A7BDE90F-F823-4C84-A2BB-6F4D956861A5}"/>
                </a:ext>
              </a:extLst>
            </p:cNvPr>
            <p:cNvCxnSpPr/>
            <p:nvPr/>
          </p:nvCxnSpPr>
          <p:spPr>
            <a:xfrm>
              <a:off x="2627784" y="3298274"/>
              <a:ext cx="68925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A4018D19-6ED9-4D4D-8E49-80CA85B22602}"/>
                </a:ext>
              </a:extLst>
            </p:cNvPr>
            <p:cNvCxnSpPr/>
            <p:nvPr/>
          </p:nvCxnSpPr>
          <p:spPr>
            <a:xfrm>
              <a:off x="2973497" y="3140968"/>
              <a:ext cx="0" cy="162302"/>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71" name="カギ線コネクタ 70">
            <a:extLst>
              <a:ext uri="{FF2B5EF4-FFF2-40B4-BE49-F238E27FC236}">
                <a16:creationId xmlns:a16="http://schemas.microsoft.com/office/drawing/2014/main" id="{C2020F7C-8726-4648-86DF-D79F0902AA71}"/>
              </a:ext>
            </a:extLst>
          </p:cNvPr>
          <p:cNvCxnSpPr/>
          <p:nvPr/>
        </p:nvCxnSpPr>
        <p:spPr>
          <a:xfrm rot="5400000" flipH="1" flipV="1">
            <a:off x="1355872" y="2916251"/>
            <a:ext cx="1863164" cy="549878"/>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F4A7A9DC-30EA-43DA-9B36-A2360CB2F242}"/>
              </a:ext>
            </a:extLst>
          </p:cNvPr>
          <p:cNvCxnSpPr>
            <a:stCxn id="19" idx="6"/>
            <a:endCxn id="34" idx="2"/>
          </p:cNvCxnSpPr>
          <p:nvPr/>
        </p:nvCxnSpPr>
        <p:spPr>
          <a:xfrm>
            <a:off x="3740707" y="2259608"/>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013CE472-1D0F-4624-A861-EBF9F1AD436A}"/>
              </a:ext>
            </a:extLst>
          </p:cNvPr>
          <p:cNvCxnSpPr>
            <a:stCxn id="35" idx="6"/>
            <a:endCxn id="26" idx="2"/>
          </p:cNvCxnSpPr>
          <p:nvPr/>
        </p:nvCxnSpPr>
        <p:spPr>
          <a:xfrm>
            <a:off x="5540907" y="2259608"/>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4" name="カギ線コネクタ 73">
            <a:extLst>
              <a:ext uri="{FF2B5EF4-FFF2-40B4-BE49-F238E27FC236}">
                <a16:creationId xmlns:a16="http://schemas.microsoft.com/office/drawing/2014/main" id="{87F6CD0A-6D33-4504-AC2C-81525717268D}"/>
              </a:ext>
            </a:extLst>
          </p:cNvPr>
          <p:cNvCxnSpPr>
            <a:stCxn id="27" idx="6"/>
            <a:endCxn id="46" idx="2"/>
          </p:cNvCxnSpPr>
          <p:nvPr/>
        </p:nvCxnSpPr>
        <p:spPr>
          <a:xfrm>
            <a:off x="7341107" y="2259609"/>
            <a:ext cx="916476" cy="278987"/>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5" name="カギ線コネクタ 74">
            <a:extLst>
              <a:ext uri="{FF2B5EF4-FFF2-40B4-BE49-F238E27FC236}">
                <a16:creationId xmlns:a16="http://schemas.microsoft.com/office/drawing/2014/main" id="{D7BCEDAF-F149-417F-8D11-C2C53A9D1488}"/>
              </a:ext>
            </a:extLst>
          </p:cNvPr>
          <p:cNvCxnSpPr>
            <a:stCxn id="55" idx="6"/>
            <a:endCxn id="60" idx="4"/>
          </p:cNvCxnSpPr>
          <p:nvPr/>
        </p:nvCxnSpPr>
        <p:spPr>
          <a:xfrm rot="5400000">
            <a:off x="7138912" y="3892920"/>
            <a:ext cx="170367" cy="2070230"/>
          </a:xfrm>
          <a:prstGeom prst="bentConnector3">
            <a:avLst>
              <a:gd name="adj1" fmla="val 96545"/>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83310A0E-7833-41F2-865C-03F299969378}"/>
              </a:ext>
            </a:extLst>
          </p:cNvPr>
          <p:cNvCxnSpPr>
            <a:endCxn id="67" idx="6"/>
          </p:cNvCxnSpPr>
          <p:nvPr/>
        </p:nvCxnSpPr>
        <p:spPr>
          <a:xfrm flipH="1">
            <a:off x="4820827" y="4976790"/>
            <a:ext cx="216024" cy="288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DE9A44A2-082B-4418-8714-3D15B1BCC792}"/>
              </a:ext>
            </a:extLst>
          </p:cNvPr>
          <p:cNvCxnSpPr>
            <a:stCxn id="66" idx="2"/>
            <a:endCxn id="12" idx="3"/>
          </p:cNvCxnSpPr>
          <p:nvPr/>
        </p:nvCxnSpPr>
        <p:spPr>
          <a:xfrm flipH="1">
            <a:off x="3290263" y="4979670"/>
            <a:ext cx="306428" cy="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カギ線コネクタ 77">
            <a:extLst>
              <a:ext uri="{FF2B5EF4-FFF2-40B4-BE49-F238E27FC236}">
                <a16:creationId xmlns:a16="http://schemas.microsoft.com/office/drawing/2014/main" id="{6A82B754-10D5-4F33-9995-435DC225C06C}"/>
              </a:ext>
            </a:extLst>
          </p:cNvPr>
          <p:cNvCxnSpPr>
            <a:stCxn id="12" idx="1"/>
          </p:cNvCxnSpPr>
          <p:nvPr/>
        </p:nvCxnSpPr>
        <p:spPr>
          <a:xfrm rot="10800000">
            <a:off x="1966693" y="4254594"/>
            <a:ext cx="409170" cy="725076"/>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nvGrpSpPr>
          <p:cNvPr id="79" name="グループ化 78">
            <a:extLst>
              <a:ext uri="{FF2B5EF4-FFF2-40B4-BE49-F238E27FC236}">
                <a16:creationId xmlns:a16="http://schemas.microsoft.com/office/drawing/2014/main" id="{3B8C2736-8EB1-43CF-9F7E-6F0919A6E510}"/>
              </a:ext>
            </a:extLst>
          </p:cNvPr>
          <p:cNvGrpSpPr/>
          <p:nvPr/>
        </p:nvGrpSpPr>
        <p:grpSpPr>
          <a:xfrm flipV="1">
            <a:off x="1684291" y="4122772"/>
            <a:ext cx="576064" cy="144016"/>
            <a:chOff x="1043608" y="3284984"/>
            <a:chExt cx="576064" cy="144016"/>
          </a:xfrm>
        </p:grpSpPr>
        <p:cxnSp>
          <p:nvCxnSpPr>
            <p:cNvPr id="80" name="直線コネクタ 79">
              <a:extLst>
                <a:ext uri="{FF2B5EF4-FFF2-40B4-BE49-F238E27FC236}">
                  <a16:creationId xmlns:a16="http://schemas.microsoft.com/office/drawing/2014/main" id="{CE6C69A7-63C3-4447-999F-CF7F87024D3B}"/>
                </a:ext>
              </a:extLst>
            </p:cNvPr>
            <p:cNvCxnSpPr/>
            <p:nvPr/>
          </p:nvCxnSpPr>
          <p:spPr>
            <a:xfrm>
              <a:off x="1043608" y="3429000"/>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C7F28C4B-E754-455E-8237-6359A5E8CDAC}"/>
                </a:ext>
              </a:extLst>
            </p:cNvPr>
            <p:cNvCxnSpPr/>
            <p:nvPr/>
          </p:nvCxnSpPr>
          <p:spPr>
            <a:xfrm>
              <a:off x="1187624" y="3284984"/>
              <a:ext cx="28803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 name="グループ化 81">
            <a:extLst>
              <a:ext uri="{FF2B5EF4-FFF2-40B4-BE49-F238E27FC236}">
                <a16:creationId xmlns:a16="http://schemas.microsoft.com/office/drawing/2014/main" id="{C45ECEF8-7940-4278-8659-373541F44B3D}"/>
              </a:ext>
            </a:extLst>
          </p:cNvPr>
          <p:cNvGrpSpPr/>
          <p:nvPr/>
        </p:nvGrpSpPr>
        <p:grpSpPr>
          <a:xfrm rot="16200000">
            <a:off x="3036970" y="3278460"/>
            <a:ext cx="179728" cy="654618"/>
            <a:chOff x="6634568" y="2283718"/>
            <a:chExt cx="179728" cy="654618"/>
          </a:xfrm>
        </p:grpSpPr>
        <p:cxnSp>
          <p:nvCxnSpPr>
            <p:cNvPr id="83" name="直線コネクタ 82">
              <a:extLst>
                <a:ext uri="{FF2B5EF4-FFF2-40B4-BE49-F238E27FC236}">
                  <a16:creationId xmlns:a16="http://schemas.microsoft.com/office/drawing/2014/main" id="{C4EA00F6-942D-466C-B98C-4306582EFF85}"/>
                </a:ext>
              </a:extLst>
            </p:cNvPr>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F4A44B24-2EF8-4E26-A9C6-6D629D7FB579}"/>
                </a:ext>
              </a:extLst>
            </p:cNvPr>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85" name="直線コネクタ 84">
            <a:extLst>
              <a:ext uri="{FF2B5EF4-FFF2-40B4-BE49-F238E27FC236}">
                <a16:creationId xmlns:a16="http://schemas.microsoft.com/office/drawing/2014/main" id="{5CFBD9DD-C698-4C5E-91FD-1BF4E4FD5E53}"/>
              </a:ext>
            </a:extLst>
          </p:cNvPr>
          <p:cNvCxnSpPr/>
          <p:nvPr/>
        </p:nvCxnSpPr>
        <p:spPr>
          <a:xfrm flipH="1">
            <a:off x="2551640" y="3258739"/>
            <a:ext cx="11998" cy="327309"/>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フローチャート : 結合子 15">
            <a:extLst>
              <a:ext uri="{FF2B5EF4-FFF2-40B4-BE49-F238E27FC236}">
                <a16:creationId xmlns:a16="http://schemas.microsoft.com/office/drawing/2014/main" id="{1BDB8E99-7F8C-4CBE-B0EA-C9E9DFB8693E}"/>
              </a:ext>
            </a:extLst>
          </p:cNvPr>
          <p:cNvSpPr/>
          <p:nvPr/>
        </p:nvSpPr>
        <p:spPr>
          <a:xfrm>
            <a:off x="2761802" y="3548557"/>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87" name="直線コネクタ 86">
            <a:extLst>
              <a:ext uri="{FF2B5EF4-FFF2-40B4-BE49-F238E27FC236}">
                <a16:creationId xmlns:a16="http://schemas.microsoft.com/office/drawing/2014/main" id="{D4B285F5-4A1A-4CC6-AAB2-4075AEDCA77E}"/>
              </a:ext>
            </a:extLst>
          </p:cNvPr>
          <p:cNvCxnSpPr>
            <a:stCxn id="88" idx="6"/>
            <a:endCxn id="86" idx="2"/>
          </p:cNvCxnSpPr>
          <p:nvPr/>
        </p:nvCxnSpPr>
        <p:spPr>
          <a:xfrm>
            <a:off x="2617786" y="3620565"/>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フローチャート : 結合子 20">
            <a:extLst>
              <a:ext uri="{FF2B5EF4-FFF2-40B4-BE49-F238E27FC236}">
                <a16:creationId xmlns:a16="http://schemas.microsoft.com/office/drawing/2014/main" id="{028CDF0B-7702-4BFF-BDCD-7D74A6D3D408}"/>
              </a:ext>
            </a:extLst>
          </p:cNvPr>
          <p:cNvSpPr/>
          <p:nvPr/>
        </p:nvSpPr>
        <p:spPr>
          <a:xfrm>
            <a:off x="2473770" y="3548557"/>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grpSp>
        <p:nvGrpSpPr>
          <p:cNvPr id="89" name="グループ化 88">
            <a:extLst>
              <a:ext uri="{FF2B5EF4-FFF2-40B4-BE49-F238E27FC236}">
                <a16:creationId xmlns:a16="http://schemas.microsoft.com/office/drawing/2014/main" id="{FB57641E-E0D1-4839-A8AB-0AB35FD55332}"/>
              </a:ext>
            </a:extLst>
          </p:cNvPr>
          <p:cNvGrpSpPr/>
          <p:nvPr/>
        </p:nvGrpSpPr>
        <p:grpSpPr>
          <a:xfrm>
            <a:off x="3328865" y="2312897"/>
            <a:ext cx="432048" cy="1383824"/>
            <a:chOff x="2143934" y="1979165"/>
            <a:chExt cx="432048" cy="1383824"/>
          </a:xfrm>
        </p:grpSpPr>
        <p:sp>
          <p:nvSpPr>
            <p:cNvPr id="90" name="フローチャート : 結合子 15">
              <a:extLst>
                <a:ext uri="{FF2B5EF4-FFF2-40B4-BE49-F238E27FC236}">
                  <a16:creationId xmlns:a16="http://schemas.microsoft.com/office/drawing/2014/main" id="{0ED3B20E-D085-4D7B-A58E-022A3D1C87AF}"/>
                </a:ext>
              </a:extLst>
            </p:cNvPr>
            <p:cNvSpPr/>
            <p:nvPr/>
          </p:nvSpPr>
          <p:spPr>
            <a:xfrm>
              <a:off x="2431966" y="3218973"/>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91" name="直線コネクタ 90">
              <a:extLst>
                <a:ext uri="{FF2B5EF4-FFF2-40B4-BE49-F238E27FC236}">
                  <a16:creationId xmlns:a16="http://schemas.microsoft.com/office/drawing/2014/main" id="{2CAE8FD1-84AD-4EFB-9B2D-F13A6D8AA0F4}"/>
                </a:ext>
              </a:extLst>
            </p:cNvPr>
            <p:cNvCxnSpPr>
              <a:stCxn id="92" idx="6"/>
              <a:endCxn id="90" idx="2"/>
            </p:cNvCxnSpPr>
            <p:nvPr/>
          </p:nvCxnSpPr>
          <p:spPr>
            <a:xfrm>
              <a:off x="2287950" y="3290981"/>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フローチャート : 結合子 20">
              <a:extLst>
                <a:ext uri="{FF2B5EF4-FFF2-40B4-BE49-F238E27FC236}">
                  <a16:creationId xmlns:a16="http://schemas.microsoft.com/office/drawing/2014/main" id="{DB3752AE-AE17-42A6-BE8B-03EE814AF090}"/>
                </a:ext>
              </a:extLst>
            </p:cNvPr>
            <p:cNvSpPr/>
            <p:nvPr/>
          </p:nvSpPr>
          <p:spPr>
            <a:xfrm>
              <a:off x="2143934" y="3218973"/>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93" name="直線コネクタ 92">
              <a:extLst>
                <a:ext uri="{FF2B5EF4-FFF2-40B4-BE49-F238E27FC236}">
                  <a16:creationId xmlns:a16="http://schemas.microsoft.com/office/drawing/2014/main" id="{57E60C4A-5BDD-4A8A-A240-2EC3FFE1B2F0}"/>
                </a:ext>
              </a:extLst>
            </p:cNvPr>
            <p:cNvCxnSpPr/>
            <p:nvPr/>
          </p:nvCxnSpPr>
          <p:spPr>
            <a:xfrm>
              <a:off x="2470695" y="1979165"/>
              <a:ext cx="0" cy="1260509"/>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94" name="正方形/長方形 93">
            <a:extLst>
              <a:ext uri="{FF2B5EF4-FFF2-40B4-BE49-F238E27FC236}">
                <a16:creationId xmlns:a16="http://schemas.microsoft.com/office/drawing/2014/main" id="{D90F456B-4C63-4488-A055-FCB14843F802}"/>
              </a:ext>
            </a:extLst>
          </p:cNvPr>
          <p:cNvSpPr/>
          <p:nvPr/>
        </p:nvSpPr>
        <p:spPr>
          <a:xfrm>
            <a:off x="2218517" y="3796831"/>
            <a:ext cx="2011389" cy="523220"/>
          </a:xfrm>
          <a:prstGeom prst="rect">
            <a:avLst/>
          </a:prstGeom>
        </p:spPr>
        <p:txBody>
          <a:bodyPr wrap="square">
            <a:spAutoFit/>
          </a:bodyPr>
          <a:lstStyle/>
          <a:p>
            <a:pPr algn="ctr"/>
            <a:r>
              <a:rPr lang="en-US" altLang="ja-JP" sz="2800" dirty="0">
                <a:latin typeface="Times New Roman" panose="02020603050405020304" pitchFamily="18" charset="0"/>
                <a:cs typeface="Times New Roman" panose="02020603050405020304" pitchFamily="18" charset="0"/>
              </a:rPr>
              <a:t>Exemptions</a:t>
            </a:r>
            <a:endParaRPr lang="ja-JP" altLang="en-US" sz="2800" dirty="0">
              <a:latin typeface="Times New Roman" panose="02020603050405020304" pitchFamily="18" charset="0"/>
              <a:cs typeface="Times New Roman" panose="02020603050405020304" pitchFamily="18" charset="0"/>
            </a:endParaRPr>
          </a:p>
        </p:txBody>
      </p:sp>
      <p:sp>
        <p:nvSpPr>
          <p:cNvPr id="95" name="正方形/長方形 94">
            <a:extLst>
              <a:ext uri="{FF2B5EF4-FFF2-40B4-BE49-F238E27FC236}">
                <a16:creationId xmlns:a16="http://schemas.microsoft.com/office/drawing/2014/main" id="{87E0D472-2EB5-4A59-BBD8-BF15D79F38D2}"/>
              </a:ext>
            </a:extLst>
          </p:cNvPr>
          <p:cNvSpPr/>
          <p:nvPr/>
        </p:nvSpPr>
        <p:spPr>
          <a:xfrm rot="17681078" flipV="1">
            <a:off x="2169418" y="2947784"/>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96" name="フローチャート : 結合子 20">
            <a:extLst>
              <a:ext uri="{FF2B5EF4-FFF2-40B4-BE49-F238E27FC236}">
                <a16:creationId xmlns:a16="http://schemas.microsoft.com/office/drawing/2014/main" id="{BA9A33BE-D983-421D-90E3-ECD31012FD6E}"/>
              </a:ext>
            </a:extLst>
          </p:cNvPr>
          <p:cNvSpPr/>
          <p:nvPr/>
        </p:nvSpPr>
        <p:spPr>
          <a:xfrm>
            <a:off x="2513341" y="2659815"/>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97" name="フローチャート : 結合子 20">
            <a:extLst>
              <a:ext uri="{FF2B5EF4-FFF2-40B4-BE49-F238E27FC236}">
                <a16:creationId xmlns:a16="http://schemas.microsoft.com/office/drawing/2014/main" id="{ACADF5E6-B697-4454-BADD-DEDF172E428B}"/>
              </a:ext>
            </a:extLst>
          </p:cNvPr>
          <p:cNvSpPr/>
          <p:nvPr/>
        </p:nvSpPr>
        <p:spPr>
          <a:xfrm>
            <a:off x="2473770" y="3188493"/>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cxnSp>
        <p:nvCxnSpPr>
          <p:cNvPr id="98" name="直線コネクタ 97">
            <a:extLst>
              <a:ext uri="{FF2B5EF4-FFF2-40B4-BE49-F238E27FC236}">
                <a16:creationId xmlns:a16="http://schemas.microsoft.com/office/drawing/2014/main" id="{90D12512-CADD-4B44-AA93-61F053FE2CA8}"/>
              </a:ext>
            </a:extLst>
          </p:cNvPr>
          <p:cNvCxnSpPr>
            <a:stCxn id="18" idx="4"/>
            <a:endCxn id="96" idx="0"/>
          </p:cNvCxnSpPr>
          <p:nvPr/>
        </p:nvCxnSpPr>
        <p:spPr>
          <a:xfrm flipH="1">
            <a:off x="2585349" y="2331616"/>
            <a:ext cx="3230" cy="328199"/>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5E5719C0-E15B-4D08-850C-17C9BBD9F407}"/>
              </a:ext>
            </a:extLst>
          </p:cNvPr>
          <p:cNvSpPr txBox="1"/>
          <p:nvPr/>
        </p:nvSpPr>
        <p:spPr>
          <a:xfrm>
            <a:off x="2562173" y="2705944"/>
            <a:ext cx="1152439" cy="523220"/>
          </a:xfrm>
          <a:prstGeom prst="rect">
            <a:avLst/>
          </a:prstGeom>
          <a:noFill/>
        </p:spPr>
        <p:txBody>
          <a:bodyPr wrap="square" rtlCol="0">
            <a:spAutoFit/>
          </a:bodyPr>
          <a:lstStyle/>
          <a:p>
            <a:r>
              <a:rPr lang="en-US" altLang="ja-JP" sz="2800" dirty="0">
                <a:latin typeface="Times New Roman" panose="02020603050405020304" pitchFamily="18" charset="0"/>
                <a:cs typeface="Times New Roman" panose="02020603050405020304" pitchFamily="18" charset="0"/>
              </a:rPr>
              <a:t>Defect</a:t>
            </a:r>
            <a:endParaRPr lang="ja-JP" altLang="en-US" sz="2800" dirty="0">
              <a:latin typeface="Times New Roman" panose="02020603050405020304" pitchFamily="18" charset="0"/>
              <a:cs typeface="Times New Roman" panose="02020603050405020304" pitchFamily="18" charset="0"/>
            </a:endParaRPr>
          </a:p>
        </p:txBody>
      </p:sp>
      <p:sp>
        <p:nvSpPr>
          <p:cNvPr id="100" name="タイトル 1">
            <a:extLst>
              <a:ext uri="{FF2B5EF4-FFF2-40B4-BE49-F238E27FC236}">
                <a16:creationId xmlns:a16="http://schemas.microsoft.com/office/drawing/2014/main" id="{DEF24988-ACBD-495D-B558-30F8AF157328}"/>
              </a:ext>
            </a:extLst>
          </p:cNvPr>
          <p:cNvSpPr txBox="1">
            <a:spLocks/>
          </p:cNvSpPr>
          <p:nvPr/>
        </p:nvSpPr>
        <p:spPr>
          <a:xfrm>
            <a:off x="4009938" y="3652835"/>
            <a:ext cx="4098781" cy="105807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endParaRPr lang="ja-JP" altLang="en-US" sz="2000" dirty="0">
              <a:latin typeface="Times New Roman" panose="02020603050405020304" pitchFamily="18" charset="0"/>
              <a:cs typeface="Times New Roman" panose="02020603050405020304" pitchFamily="18" charset="0"/>
            </a:endParaRPr>
          </a:p>
        </p:txBody>
      </p:sp>
      <p:sp>
        <p:nvSpPr>
          <p:cNvPr id="101" name="テキスト ボックス 100">
            <a:extLst>
              <a:ext uri="{FF2B5EF4-FFF2-40B4-BE49-F238E27FC236}">
                <a16:creationId xmlns:a16="http://schemas.microsoft.com/office/drawing/2014/main" id="{269E91F3-7125-45B7-9605-3F567FE895D1}"/>
              </a:ext>
            </a:extLst>
          </p:cNvPr>
          <p:cNvSpPr txBox="1"/>
          <p:nvPr/>
        </p:nvSpPr>
        <p:spPr>
          <a:xfrm>
            <a:off x="4108499" y="3354743"/>
            <a:ext cx="3910768" cy="1200329"/>
          </a:xfrm>
          <a:prstGeom prst="rect">
            <a:avLst/>
          </a:prstGeom>
          <a:noFill/>
        </p:spPr>
        <p:txBody>
          <a:bodyPr wrap="square" rtlCol="0">
            <a:spAutoFit/>
          </a:bodyPr>
          <a:lstStyle/>
          <a:p>
            <a:r>
              <a:rPr kumimoji="1" lang="en-US" altLang="ja-JP" b="1" dirty="0">
                <a:latin typeface="Times New Roman" panose="02020603050405020304" pitchFamily="18" charset="0"/>
                <a:cs typeface="Times New Roman" panose="02020603050405020304" pitchFamily="18" charset="0"/>
              </a:rPr>
              <a:t>Even if the manufacturer's negligence cannot be proven, negligence can be presumed by proving a defect in the product.</a:t>
            </a:r>
            <a:endParaRPr kumimoji="1" lang="ja-JP"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32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up)">
                                      <p:cBhvr>
                                        <p:cTn id="7" dur="250"/>
                                        <p:tgtEl>
                                          <p:spTgt spid="98"/>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250"/>
                                        <p:tgtEl>
                                          <p:spTgt spid="96"/>
                                        </p:tgtEl>
                                      </p:cBhvr>
                                    </p:animEffect>
                                  </p:childTnLst>
                                </p:cTn>
                              </p:par>
                            </p:childTnLst>
                          </p:cTn>
                        </p:par>
                        <p:par>
                          <p:cTn id="12" fill="hold">
                            <p:stCondLst>
                              <p:cond delay="500"/>
                            </p:stCondLst>
                            <p:childTnLst>
                              <p:par>
                                <p:cTn id="13" presetID="22" presetClass="entr" presetSubtype="1" fill="hold" grpId="1"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up)">
                                      <p:cBhvr>
                                        <p:cTn id="15" dur="250"/>
                                        <p:tgtEl>
                                          <p:spTgt spid="9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left)">
                                      <p:cBhvr>
                                        <p:cTn id="18" dur="500"/>
                                        <p:tgtEl>
                                          <p:spTgt spid="99"/>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250"/>
                                        <p:tgtEl>
                                          <p:spTgt spid="97"/>
                                        </p:tgtEl>
                                      </p:cBhvr>
                                    </p:animEffect>
                                  </p:childTnLst>
                                </p:cTn>
                              </p:par>
                            </p:childTnLst>
                          </p:cTn>
                        </p:par>
                        <p:par>
                          <p:cTn id="23" fill="hold">
                            <p:stCondLst>
                              <p:cond delay="1250"/>
                            </p:stCondLst>
                            <p:childTnLst>
                              <p:par>
                                <p:cTn id="24" presetID="22" presetClass="entr" presetSubtype="1" fill="hold" nodeType="after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wipe(up)">
                                      <p:cBhvr>
                                        <p:cTn id="26" dur="250"/>
                                        <p:tgtEl>
                                          <p:spTgt spid="85"/>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250"/>
                                        <p:tgtEl>
                                          <p:spTgt spid="88"/>
                                        </p:tgtEl>
                                      </p:cBhvr>
                                    </p:animEffect>
                                  </p:childTnLst>
                                </p:cTn>
                              </p:par>
                            </p:childTnLst>
                          </p:cTn>
                        </p:par>
                        <p:par>
                          <p:cTn id="31" fill="hold">
                            <p:stCondLst>
                              <p:cond delay="1750"/>
                            </p:stCondLst>
                            <p:childTnLst>
                              <p:par>
                                <p:cTn id="32" presetID="22" presetClass="entr" presetSubtype="8" fill="hold" nodeType="after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wipe(left)">
                                      <p:cBhvr>
                                        <p:cTn id="34" dur="250"/>
                                        <p:tgtEl>
                                          <p:spTgt spid="87"/>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250"/>
                                        <p:tgtEl>
                                          <p:spTgt spid="86"/>
                                        </p:tgtEl>
                                      </p:cBhvr>
                                    </p:animEffect>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wipe(left)">
                                      <p:cBhvr>
                                        <p:cTn id="42" dur="500"/>
                                        <p:tgtEl>
                                          <p:spTgt spid="8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left)">
                                      <p:cBhvr>
                                        <p:cTn id="45" dur="500"/>
                                        <p:tgtEl>
                                          <p:spTgt spid="94"/>
                                        </p:tgtEl>
                                      </p:cBhvr>
                                    </p:animEffect>
                                  </p:childTnLst>
                                </p:cTn>
                              </p:par>
                            </p:childTnLst>
                          </p:cTn>
                        </p:par>
                        <p:par>
                          <p:cTn id="46" fill="hold">
                            <p:stCondLst>
                              <p:cond delay="2750"/>
                            </p:stCondLst>
                            <p:childTnLst>
                              <p:par>
                                <p:cTn id="47" presetID="22" presetClass="entr" presetSubtype="4" fill="hold"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wipe(down)">
                                      <p:cBhvr>
                                        <p:cTn id="49" dur="500"/>
                                        <p:tgtEl>
                                          <p:spTgt spid="89"/>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grpId="0" nodeType="clickEffect">
                                  <p:stCondLst>
                                    <p:cond delay="0"/>
                                  </p:stCondLst>
                                  <p:childTnLst>
                                    <p:animRot by="-1200000">
                                      <p:cBhvr>
                                        <p:cTn id="53" dur="500" fill="hold"/>
                                        <p:tgtEl>
                                          <p:spTgt spid="95"/>
                                        </p:tgtEl>
                                        <p:attrNameLst>
                                          <p:attrName>r</p:attrName>
                                        </p:attrNameLst>
                                      </p:cBhvr>
                                    </p:animRot>
                                  </p:childTnLst>
                                </p:cTn>
                              </p:par>
                            </p:childTnLst>
                          </p:cTn>
                        </p:par>
                        <p:par>
                          <p:cTn id="54" fill="hold">
                            <p:stCondLst>
                              <p:cond delay="500"/>
                            </p:stCondLst>
                            <p:childTnLst>
                              <p:par>
                                <p:cTn id="55" presetID="10" presetClass="exit" presetSubtype="0" fill="hold" grpId="0" nodeType="afterEffect">
                                  <p:stCondLst>
                                    <p:cond delay="0"/>
                                  </p:stCondLst>
                                  <p:childTnLst>
                                    <p:animEffect transition="out" filter="fade">
                                      <p:cBhvr>
                                        <p:cTn id="56" dur="500"/>
                                        <p:tgtEl>
                                          <p:spTgt spid="57"/>
                                        </p:tgtEl>
                                      </p:cBhvr>
                                    </p:animEffect>
                                    <p:set>
                                      <p:cBhvr>
                                        <p:cTn id="57" dur="1" fill="hold">
                                          <p:stCondLst>
                                            <p:cond delay="499"/>
                                          </p:stCondLst>
                                        </p:cTn>
                                        <p:tgtEl>
                                          <p:spTgt spid="57"/>
                                        </p:tgtEl>
                                        <p:attrNameLst>
                                          <p:attrName>style.visibility</p:attrName>
                                        </p:attrNameLst>
                                      </p:cBhvr>
                                      <p:to>
                                        <p:strVal val="hidden"/>
                                      </p:to>
                                    </p:set>
                                  </p:childTnLst>
                                </p:cTn>
                              </p:par>
                              <p:par>
                                <p:cTn id="58" presetID="8" presetClass="emph" presetSubtype="0" fill="hold" grpId="0" nodeType="withEffect">
                                  <p:stCondLst>
                                    <p:cond delay="0"/>
                                  </p:stCondLst>
                                  <p:childTnLst>
                                    <p:animRot by="21600000">
                                      <p:cBhvr>
                                        <p:cTn id="59" dur="1000" fill="hold"/>
                                        <p:tgtEl>
                                          <p:spTgt spid="12"/>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01"/>
                                        </p:tgtEl>
                                        <p:attrNameLst>
                                          <p:attrName>style.visibility</p:attrName>
                                        </p:attrNameLst>
                                      </p:cBhvr>
                                      <p:to>
                                        <p:strVal val="visible"/>
                                      </p:to>
                                    </p:set>
                                    <p:animEffect transition="in" filter="wipe(up)">
                                      <p:cBhvr>
                                        <p:cTn id="64" dur="3500"/>
                                        <p:tgtEl>
                                          <p:spTgt spid="101"/>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2.08333E-7 -4.44444E-6 L -0.00052 0.02732 " pathEditMode="relative" rAng="0" ptsTypes="AA">
                                      <p:cBhvr>
                                        <p:cTn id="68" dur="2000" fill="hold"/>
                                        <p:tgtEl>
                                          <p:spTgt spid="82"/>
                                        </p:tgtEl>
                                        <p:attrNameLst>
                                          <p:attrName>ppt_x</p:attrName>
                                          <p:attrName>ppt_y</p:attrName>
                                        </p:attrNameLst>
                                      </p:cBhvr>
                                      <p:rCtr x="-26" y="1366"/>
                                    </p:animMotion>
                                  </p:childTnLst>
                                </p:cTn>
                              </p:par>
                              <p:par>
                                <p:cTn id="69" presetID="10" presetClass="exit" presetSubtype="0" fill="hold" grpId="1" nodeType="withEffect">
                                  <p:stCondLst>
                                    <p:cond delay="0"/>
                                  </p:stCondLst>
                                  <p:childTnLst>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21" presetClass="entr" presetSubtype="1" fill="hold" grpId="1" nodeType="withEffect">
                                  <p:stCondLst>
                                    <p:cond delay="500"/>
                                  </p:stCondLst>
                                  <p:childTnLst>
                                    <p:set>
                                      <p:cBhvr>
                                        <p:cTn id="73" dur="1" fill="hold">
                                          <p:stCondLst>
                                            <p:cond delay="0"/>
                                          </p:stCondLst>
                                        </p:cTn>
                                        <p:tgtEl>
                                          <p:spTgt spid="57"/>
                                        </p:tgtEl>
                                        <p:attrNameLst>
                                          <p:attrName>style.visibility</p:attrName>
                                        </p:attrNameLst>
                                      </p:cBhvr>
                                      <p:to>
                                        <p:strVal val="visible"/>
                                      </p:to>
                                    </p:set>
                                    <p:animEffect transition="in" filter="wheel(1)">
                                      <p:cBhvr>
                                        <p:cTn id="74" dur="2000"/>
                                        <p:tgtEl>
                                          <p:spTgt spid="57"/>
                                        </p:tgtEl>
                                      </p:cBhvr>
                                    </p:animEffect>
                                  </p:childTnLst>
                                </p:cTn>
                              </p:par>
                            </p:childTnLst>
                          </p:cTn>
                        </p:par>
                        <p:par>
                          <p:cTn id="75" fill="hold">
                            <p:stCondLst>
                              <p:cond delay="2500"/>
                            </p:stCondLst>
                            <p:childTnLst>
                              <p:par>
                                <p:cTn id="76" presetID="22" presetClass="entr" presetSubtype="1" fill="hold" grpId="0" nodeType="afterEffect" nodePh="1">
                                  <p:stCondLst>
                                    <p:cond delay="0"/>
                                  </p:stCondLst>
                                  <p:endCondLst>
                                    <p:cond evt="begin" delay="0">
                                      <p:tn val="76"/>
                                    </p:cond>
                                  </p:endCondLst>
                                  <p:childTnLst>
                                    <p:set>
                                      <p:cBhvr>
                                        <p:cTn id="77" dur="1" fill="hold">
                                          <p:stCondLst>
                                            <p:cond delay="0"/>
                                          </p:stCondLst>
                                        </p:cTn>
                                        <p:tgtEl>
                                          <p:spTgt spid="100"/>
                                        </p:tgtEl>
                                        <p:attrNameLst>
                                          <p:attrName>style.visibility</p:attrName>
                                        </p:attrNameLst>
                                      </p:cBhvr>
                                      <p:to>
                                        <p:strVal val="visible"/>
                                      </p:to>
                                    </p:set>
                                    <p:animEffect transition="in" filter="wipe(up)">
                                      <p:cBhvr>
                                        <p:cTn id="78"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57" grpId="0" animBg="1"/>
      <p:bldP spid="57" grpId="1" animBg="1"/>
      <p:bldP spid="86" grpId="0" animBg="1"/>
      <p:bldP spid="88" grpId="0" animBg="1"/>
      <p:bldP spid="94" grpId="0"/>
      <p:bldP spid="95" grpId="0" animBg="1"/>
      <p:bldP spid="95" grpId="1" animBg="1"/>
      <p:bldP spid="96" grpId="0" animBg="1"/>
      <p:bldP spid="97" grpId="0" animBg="1"/>
      <p:bldP spid="99" grpId="0"/>
      <p:bldP spid="100" grpId="0"/>
      <p:bldP spid="10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34B783-2AB3-45CF-A306-EACEC85FE507}"/>
              </a:ext>
            </a:extLst>
          </p:cNvPr>
          <p:cNvSpPr>
            <a:spLocks noGrp="1"/>
          </p:cNvSpPr>
          <p:nvPr>
            <p:ph type="title"/>
          </p:nvPr>
        </p:nvSpPr>
        <p:spPr>
          <a:xfrm>
            <a:off x="838200" y="365126"/>
            <a:ext cx="10515600" cy="595574"/>
          </a:xfrm>
        </p:spPr>
        <p:txBody>
          <a:bodyPr>
            <a:noAutofit/>
          </a:bodyPr>
          <a:lstStyle/>
          <a:p>
            <a:r>
              <a:rPr kumimoji="1" lang="en-US" altLang="ja-JP" sz="3600" dirty="0"/>
              <a:t>Division of responsibility of a defective car</a:t>
            </a:r>
            <a:r>
              <a:rPr lang="ja-JP" altLang="en-US" sz="3600" dirty="0"/>
              <a:t> </a:t>
            </a:r>
            <a:r>
              <a:rPr lang="ja-JP" altLang="en-US" sz="2800" dirty="0"/>
              <a:t>→</a:t>
            </a:r>
            <a:r>
              <a:rPr lang="en-US" altLang="ja-JP" sz="2800" dirty="0">
                <a:hlinkClick r:id="rId2" action="ppaction://hlinksldjump"/>
              </a:rPr>
              <a:t>Case2</a:t>
            </a:r>
            <a:endParaRPr kumimoji="1" lang="ja-JP" altLang="en-US" sz="3600" dirty="0"/>
          </a:p>
        </p:txBody>
      </p:sp>
      <p:sp>
        <p:nvSpPr>
          <p:cNvPr id="3" name="日付プレースホルダー 2">
            <a:extLst>
              <a:ext uri="{FF2B5EF4-FFF2-40B4-BE49-F238E27FC236}">
                <a16:creationId xmlns:a16="http://schemas.microsoft.com/office/drawing/2014/main" id="{8707E27F-ACB7-4350-8486-3568CE77DC64}"/>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89BA4B4C-DEB1-41FB-B9F9-44CDCCE271E2}"/>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2458FDDD-5011-4102-9BDA-A78AE36A87AB}"/>
              </a:ext>
            </a:extLst>
          </p:cNvPr>
          <p:cNvSpPr>
            <a:spLocks noGrp="1"/>
          </p:cNvSpPr>
          <p:nvPr>
            <p:ph type="sldNum" sz="quarter" idx="12"/>
          </p:nvPr>
        </p:nvSpPr>
        <p:spPr/>
        <p:txBody>
          <a:bodyPr/>
          <a:lstStyle/>
          <a:p>
            <a:fld id="{63BA93C4-2A5C-4B4B-B565-ADAA94AD8651}" type="slidenum">
              <a:rPr kumimoji="1" lang="ja-JP" altLang="en-US" smtClean="0"/>
              <a:t>74</a:t>
            </a:fld>
            <a:endParaRPr kumimoji="1" lang="ja-JP" altLang="en-US"/>
          </a:p>
        </p:txBody>
      </p:sp>
      <p:sp>
        <p:nvSpPr>
          <p:cNvPr id="6" name="左矢印 8">
            <a:extLst>
              <a:ext uri="{FF2B5EF4-FFF2-40B4-BE49-F238E27FC236}">
                <a16:creationId xmlns:a16="http://schemas.microsoft.com/office/drawing/2014/main" id="{3B8CC685-B142-4E46-AEDD-166CCB80FC67}"/>
              </a:ext>
            </a:extLst>
          </p:cNvPr>
          <p:cNvSpPr/>
          <p:nvPr/>
        </p:nvSpPr>
        <p:spPr>
          <a:xfrm rot="1788804">
            <a:off x="2608723" y="3193877"/>
            <a:ext cx="2715817" cy="2267881"/>
          </a:xfrm>
          <a:prstGeom prst="leftArrow">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Times New Roman" panose="02020603050405020304" pitchFamily="18" charset="0"/>
                <a:cs typeface="Times New Roman" panose="02020603050405020304" pitchFamily="18" charset="0"/>
              </a:rPr>
              <a:t>③</a:t>
            </a:r>
            <a:r>
              <a:rPr kumimoji="1" lang="en-US" altLang="ja-JP" sz="2400" dirty="0">
                <a:solidFill>
                  <a:sysClr val="windowText" lastClr="000000"/>
                </a:solidFill>
                <a:latin typeface="Times New Roman" panose="02020603050405020304" pitchFamily="18" charset="0"/>
                <a:cs typeface="Times New Roman" panose="02020603050405020304" pitchFamily="18" charset="0"/>
              </a:rPr>
              <a:t>Art. 3</a:t>
            </a:r>
          </a:p>
          <a:p>
            <a:pPr algn="ctr"/>
            <a:r>
              <a:rPr lang="en-US" altLang="ja-JP" sz="2400" dirty="0">
                <a:solidFill>
                  <a:sysClr val="windowText" lastClr="000000"/>
                </a:solidFill>
                <a:latin typeface="Times New Roman" panose="02020603050405020304" pitchFamily="18" charset="0"/>
                <a:cs typeface="Times New Roman" panose="02020603050405020304" pitchFamily="18" charset="0"/>
              </a:rPr>
              <a:t>PL law</a:t>
            </a:r>
            <a:endParaRPr kumimoji="1" lang="ja-JP"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7" name="右矢印 10">
            <a:extLst>
              <a:ext uri="{FF2B5EF4-FFF2-40B4-BE49-F238E27FC236}">
                <a16:creationId xmlns:a16="http://schemas.microsoft.com/office/drawing/2014/main" id="{FC99C3EB-A5D9-473C-9D60-992E1416AF4C}"/>
              </a:ext>
            </a:extLst>
          </p:cNvPr>
          <p:cNvSpPr/>
          <p:nvPr/>
        </p:nvSpPr>
        <p:spPr>
          <a:xfrm rot="19914130">
            <a:off x="7205092" y="3352341"/>
            <a:ext cx="2930539" cy="2175546"/>
          </a:xfrm>
          <a:prstGeom prst="rightArrow">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Times New Roman" panose="02020603050405020304" pitchFamily="18" charset="0"/>
                <a:cs typeface="Times New Roman" panose="02020603050405020304" pitchFamily="18" charset="0"/>
              </a:rPr>
              <a:t>①</a:t>
            </a:r>
            <a:r>
              <a:rPr lang="en-US" altLang="ja-JP" sz="2400" dirty="0">
                <a:solidFill>
                  <a:sysClr val="windowText" lastClr="000000"/>
                </a:solidFill>
                <a:latin typeface="Times New Roman" panose="02020603050405020304" pitchFamily="18" charset="0"/>
                <a:cs typeface="Times New Roman" panose="02020603050405020304" pitchFamily="18" charset="0"/>
              </a:rPr>
              <a:t>Art. 3</a:t>
            </a:r>
            <a:br>
              <a:rPr lang="en-US" altLang="ja-JP" sz="2400" dirty="0">
                <a:solidFill>
                  <a:sysClr val="windowText" lastClr="000000"/>
                </a:solidFill>
                <a:latin typeface="Times New Roman" panose="02020603050405020304" pitchFamily="18" charset="0"/>
                <a:cs typeface="Times New Roman" panose="02020603050405020304" pitchFamily="18" charset="0"/>
              </a:rPr>
            </a:br>
            <a:r>
              <a:rPr lang="en-US" altLang="ja-JP" sz="2400" dirty="0">
                <a:solidFill>
                  <a:sysClr val="windowText" lastClr="000000"/>
                </a:solidFill>
                <a:latin typeface="Times New Roman" panose="02020603050405020304" pitchFamily="18" charset="0"/>
                <a:cs typeface="Times New Roman" panose="02020603050405020304" pitchFamily="18" charset="0"/>
              </a:rPr>
              <a:t>Compensation  for </a:t>
            </a:r>
            <a:r>
              <a:rPr lang="en-US" altLang="ja-JP" sz="2400" dirty="0" err="1">
                <a:solidFill>
                  <a:sysClr val="windowText" lastClr="000000"/>
                </a:solidFill>
                <a:latin typeface="Times New Roman" panose="02020603050405020304" pitchFamily="18" charset="0"/>
                <a:cs typeface="Times New Roman" panose="02020603050405020304" pitchFamily="18" charset="0"/>
              </a:rPr>
              <a:t>traf</a:t>
            </a:r>
            <a:r>
              <a:rPr lang="en-US" altLang="ja-JP" sz="2400" dirty="0">
                <a:solidFill>
                  <a:sysClr val="windowText" lastClr="000000"/>
                </a:solidFill>
                <a:latin typeface="Times New Roman" panose="02020603050405020304" pitchFamily="18" charset="0"/>
                <a:cs typeface="Times New Roman" panose="02020603050405020304" pitchFamily="18" charset="0"/>
              </a:rPr>
              <a:t>. </a:t>
            </a:r>
            <a:r>
              <a:rPr lang="en-US" altLang="ja-JP" sz="2400" dirty="0" err="1">
                <a:solidFill>
                  <a:sysClr val="windowText" lastClr="000000"/>
                </a:solidFill>
                <a:latin typeface="Times New Roman" panose="02020603050405020304" pitchFamily="18" charset="0"/>
                <a:cs typeface="Times New Roman" panose="02020603050405020304" pitchFamily="18" charset="0"/>
              </a:rPr>
              <a:t>Acci.law</a:t>
            </a:r>
            <a:endParaRPr kumimoji="1" lang="ja-JP"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8" name="左矢印 11">
            <a:extLst>
              <a:ext uri="{FF2B5EF4-FFF2-40B4-BE49-F238E27FC236}">
                <a16:creationId xmlns:a16="http://schemas.microsoft.com/office/drawing/2014/main" id="{1C1E0529-6AD8-4BF0-8AED-FFD7318E928B}"/>
              </a:ext>
            </a:extLst>
          </p:cNvPr>
          <p:cNvSpPr/>
          <p:nvPr/>
        </p:nvSpPr>
        <p:spPr>
          <a:xfrm rot="21106063">
            <a:off x="1723050" y="1510677"/>
            <a:ext cx="3673987" cy="1050778"/>
          </a:xfrm>
          <a:prstGeom prst="leftArrow">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Times New Roman" panose="02020603050405020304" pitchFamily="18" charset="0"/>
                <a:cs typeface="Times New Roman" panose="02020603050405020304" pitchFamily="18" charset="0"/>
              </a:rPr>
              <a:t>Art. 3 PL law</a:t>
            </a:r>
            <a:endParaRPr kumimoji="1" lang="ja-JP" altLang="en-US" sz="2400" dirty="0">
              <a:solidFill>
                <a:schemeClr val="tx1"/>
              </a:solidFill>
              <a:latin typeface="Times New Roman" panose="02020603050405020304" pitchFamily="18" charset="0"/>
              <a:cs typeface="Times New Roman" panose="02020603050405020304" pitchFamily="18" charset="0"/>
            </a:endParaRPr>
          </a:p>
        </p:txBody>
      </p:sp>
      <p:sp>
        <p:nvSpPr>
          <p:cNvPr id="9" name="左矢印 12">
            <a:extLst>
              <a:ext uri="{FF2B5EF4-FFF2-40B4-BE49-F238E27FC236}">
                <a16:creationId xmlns:a16="http://schemas.microsoft.com/office/drawing/2014/main" id="{7B9A1407-5BB6-495C-B39F-94A321D00370}"/>
              </a:ext>
            </a:extLst>
          </p:cNvPr>
          <p:cNvSpPr/>
          <p:nvPr/>
        </p:nvSpPr>
        <p:spPr>
          <a:xfrm>
            <a:off x="3383134" y="2538829"/>
            <a:ext cx="5569523" cy="955253"/>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Times New Roman" panose="02020603050405020304" pitchFamily="18" charset="0"/>
                <a:cs typeface="Times New Roman" panose="02020603050405020304" pitchFamily="18" charset="0"/>
              </a:rPr>
              <a:t>Art. 3 PL law</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p:txBody>
      </p:sp>
      <p:sp>
        <p:nvSpPr>
          <p:cNvPr id="10" name="円弧 9">
            <a:extLst>
              <a:ext uri="{FF2B5EF4-FFF2-40B4-BE49-F238E27FC236}">
                <a16:creationId xmlns:a16="http://schemas.microsoft.com/office/drawing/2014/main" id="{B5450C45-6CB5-41BD-83E8-CE733C417ECE}"/>
              </a:ext>
            </a:extLst>
          </p:cNvPr>
          <p:cNvSpPr/>
          <p:nvPr/>
        </p:nvSpPr>
        <p:spPr>
          <a:xfrm rot="3578512">
            <a:off x="7962819" y="2769247"/>
            <a:ext cx="1777349" cy="3562219"/>
          </a:xfrm>
          <a:prstGeom prst="arc">
            <a:avLst>
              <a:gd name="adj1" fmla="val 16409360"/>
              <a:gd name="adj2" fmla="val 5188763"/>
            </a:avLst>
          </a:prstGeom>
          <a:ln w="57150">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dirty="0"/>
          </a:p>
        </p:txBody>
      </p:sp>
      <p:sp>
        <p:nvSpPr>
          <p:cNvPr id="11" name="左矢印 17">
            <a:extLst>
              <a:ext uri="{FF2B5EF4-FFF2-40B4-BE49-F238E27FC236}">
                <a16:creationId xmlns:a16="http://schemas.microsoft.com/office/drawing/2014/main" id="{784433D5-4918-46CB-9418-DE3CB5C5D7B2}"/>
              </a:ext>
            </a:extLst>
          </p:cNvPr>
          <p:cNvSpPr/>
          <p:nvPr/>
        </p:nvSpPr>
        <p:spPr>
          <a:xfrm rot="845177">
            <a:off x="7330441" y="1515584"/>
            <a:ext cx="2931808" cy="1459711"/>
          </a:xfrm>
          <a:prstGeom prst="leftArrow">
            <a:avLst>
              <a:gd name="adj1" fmla="val 39421"/>
              <a:gd name="adj2" fmla="val 50000"/>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Times New Roman" panose="02020603050405020304" pitchFamily="18" charset="0"/>
                <a:cs typeface="Times New Roman" panose="02020603050405020304" pitchFamily="18" charset="0"/>
              </a:rPr>
              <a:t>②</a:t>
            </a:r>
            <a:r>
              <a:rPr lang="en-US" altLang="ja-JP" sz="2400" dirty="0">
                <a:solidFill>
                  <a:schemeClr val="tx1"/>
                </a:solidFill>
                <a:latin typeface="Times New Roman" panose="02020603050405020304" pitchFamily="18" charset="0"/>
                <a:cs typeface="Times New Roman" panose="02020603050405020304" pitchFamily="18" charset="0"/>
              </a:rPr>
              <a:t>Non-</a:t>
            </a:r>
            <a:r>
              <a:rPr lang="en-US" altLang="ja-JP" sz="2400" dirty="0" err="1">
                <a:solidFill>
                  <a:schemeClr val="tx1"/>
                </a:solidFill>
                <a:latin typeface="Times New Roman" panose="02020603050405020304" pitchFamily="18" charset="0"/>
                <a:cs typeface="Times New Roman" panose="02020603050405020304" pitchFamily="18" charset="0"/>
              </a:rPr>
              <a:t>perfor</a:t>
            </a:r>
            <a:r>
              <a:rPr lang="en-US" altLang="ja-JP" sz="2400" dirty="0">
                <a:solidFill>
                  <a:schemeClr val="tx1"/>
                </a:solidFill>
                <a:latin typeface="Times New Roman" panose="02020603050405020304" pitchFamily="18" charset="0"/>
                <a:cs typeface="Times New Roman" panose="02020603050405020304" pitchFamily="18" charset="0"/>
              </a:rPr>
              <a:t>-</a:t>
            </a:r>
            <a:br>
              <a:rPr lang="en-US" altLang="ja-JP" sz="2400" dirty="0">
                <a:solidFill>
                  <a:schemeClr val="tx1"/>
                </a:solidFill>
                <a:latin typeface="Times New Roman" panose="02020603050405020304" pitchFamily="18" charset="0"/>
                <a:cs typeface="Times New Roman" panose="02020603050405020304" pitchFamily="18" charset="0"/>
              </a:rPr>
            </a:br>
            <a:r>
              <a:rPr lang="en-US" altLang="ja-JP" sz="2400" dirty="0" err="1">
                <a:solidFill>
                  <a:schemeClr val="tx1"/>
                </a:solidFill>
                <a:latin typeface="Times New Roman" panose="02020603050405020304" pitchFamily="18" charset="0"/>
                <a:cs typeface="Times New Roman" panose="02020603050405020304" pitchFamily="18" charset="0"/>
              </a:rPr>
              <a:t>mance</a:t>
            </a:r>
            <a:r>
              <a:rPr lang="en-US" altLang="ja-JP" sz="2400" dirty="0">
                <a:solidFill>
                  <a:schemeClr val="tx1"/>
                </a:solidFill>
                <a:latin typeface="Times New Roman" panose="02020603050405020304" pitchFamily="18" charset="0"/>
                <a:cs typeface="Times New Roman" panose="02020603050405020304" pitchFamily="18" charset="0"/>
              </a:rPr>
              <a:t> </a:t>
            </a:r>
            <a:endParaRPr kumimoji="1" lang="ja-JP" altLang="en-US" sz="2400" dirty="0">
              <a:solidFill>
                <a:schemeClr val="tx1"/>
              </a:solidFill>
              <a:latin typeface="Times New Roman" panose="02020603050405020304" pitchFamily="18" charset="0"/>
              <a:cs typeface="Times New Roman" panose="02020603050405020304" pitchFamily="18" charset="0"/>
            </a:endParaRPr>
          </a:p>
        </p:txBody>
      </p:sp>
      <p:sp>
        <p:nvSpPr>
          <p:cNvPr id="12" name="円/楕円 3">
            <a:extLst>
              <a:ext uri="{FF2B5EF4-FFF2-40B4-BE49-F238E27FC236}">
                <a16:creationId xmlns:a16="http://schemas.microsoft.com/office/drawing/2014/main" id="{7BEF0505-64CC-42AF-ACCE-2420B47F67F3}"/>
              </a:ext>
            </a:extLst>
          </p:cNvPr>
          <p:cNvSpPr/>
          <p:nvPr/>
        </p:nvSpPr>
        <p:spPr>
          <a:xfrm>
            <a:off x="564081" y="2299785"/>
            <a:ext cx="2876204" cy="1433945"/>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ysClr val="windowText" lastClr="000000"/>
                </a:solidFill>
                <a:latin typeface="Times New Roman" panose="02020603050405020304" pitchFamily="18" charset="0"/>
                <a:cs typeface="Times New Roman" panose="02020603050405020304" pitchFamily="18" charset="0"/>
              </a:rPr>
              <a:t>Producer of </a:t>
            </a:r>
            <a:br>
              <a:rPr kumimoji="1" lang="en-US" altLang="ja-JP" sz="2400" b="1" dirty="0">
                <a:solidFill>
                  <a:sysClr val="windowText" lastClr="000000"/>
                </a:solidFill>
                <a:latin typeface="Times New Roman" panose="02020603050405020304" pitchFamily="18" charset="0"/>
                <a:cs typeface="Times New Roman" panose="02020603050405020304" pitchFamily="18" charset="0"/>
              </a:rPr>
            </a:br>
            <a:r>
              <a:rPr kumimoji="1" lang="en-US" altLang="ja-JP" sz="2400" b="1" dirty="0">
                <a:solidFill>
                  <a:sysClr val="windowText" lastClr="000000"/>
                </a:solidFill>
                <a:latin typeface="Times New Roman" panose="02020603050405020304" pitchFamily="18" charset="0"/>
                <a:cs typeface="Times New Roman" panose="02020603050405020304" pitchFamily="18" charset="0"/>
              </a:rPr>
              <a:t>defective car</a:t>
            </a:r>
            <a:endParaRPr kumimoji="1" lang="ja-JP" altLang="en-US" sz="2400" b="1" dirty="0">
              <a:solidFill>
                <a:sysClr val="windowText" lastClr="000000"/>
              </a:solidFill>
              <a:latin typeface="Times New Roman" panose="02020603050405020304" pitchFamily="18" charset="0"/>
              <a:cs typeface="Times New Roman" panose="02020603050405020304" pitchFamily="18" charset="0"/>
            </a:endParaRPr>
          </a:p>
        </p:txBody>
      </p:sp>
      <p:sp>
        <p:nvSpPr>
          <p:cNvPr id="13" name="円/楕円 4">
            <a:extLst>
              <a:ext uri="{FF2B5EF4-FFF2-40B4-BE49-F238E27FC236}">
                <a16:creationId xmlns:a16="http://schemas.microsoft.com/office/drawing/2014/main" id="{25ABF31E-D9BD-491F-A912-C7BCA9025794}"/>
              </a:ext>
            </a:extLst>
          </p:cNvPr>
          <p:cNvSpPr/>
          <p:nvPr/>
        </p:nvSpPr>
        <p:spPr>
          <a:xfrm>
            <a:off x="4723211" y="1385386"/>
            <a:ext cx="2876204" cy="1433945"/>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ysClr val="windowText" lastClr="000000"/>
                </a:solidFill>
                <a:latin typeface="Times New Roman" panose="02020603050405020304" pitchFamily="18" charset="0"/>
                <a:cs typeface="Times New Roman" panose="02020603050405020304" pitchFamily="18" charset="0"/>
              </a:rPr>
              <a:t>Seller of</a:t>
            </a:r>
          </a:p>
          <a:p>
            <a:pPr algn="ctr"/>
            <a:r>
              <a:rPr lang="en-US" altLang="ja-JP" sz="2400" b="1" dirty="0">
                <a:solidFill>
                  <a:sysClr val="windowText" lastClr="000000"/>
                </a:solidFill>
                <a:latin typeface="Times New Roman" panose="02020603050405020304" pitchFamily="18" charset="0"/>
                <a:cs typeface="Times New Roman" panose="02020603050405020304" pitchFamily="18" charset="0"/>
              </a:rPr>
              <a:t>Defective car</a:t>
            </a:r>
            <a:endParaRPr kumimoji="1" lang="ja-JP" altLang="en-US" sz="2400" b="1" dirty="0">
              <a:solidFill>
                <a:sysClr val="windowText" lastClr="000000"/>
              </a:solidFill>
              <a:latin typeface="Times New Roman" panose="02020603050405020304" pitchFamily="18" charset="0"/>
              <a:cs typeface="Times New Roman" panose="02020603050405020304" pitchFamily="18" charset="0"/>
            </a:endParaRPr>
          </a:p>
        </p:txBody>
      </p:sp>
      <p:sp>
        <p:nvSpPr>
          <p:cNvPr id="14" name="円/楕円 5">
            <a:extLst>
              <a:ext uri="{FF2B5EF4-FFF2-40B4-BE49-F238E27FC236}">
                <a16:creationId xmlns:a16="http://schemas.microsoft.com/office/drawing/2014/main" id="{21AA43A3-6A2C-4E82-BD06-3CA75B5EC1DD}"/>
              </a:ext>
            </a:extLst>
          </p:cNvPr>
          <p:cNvSpPr/>
          <p:nvPr/>
        </p:nvSpPr>
        <p:spPr>
          <a:xfrm>
            <a:off x="8882341" y="2299785"/>
            <a:ext cx="2876204" cy="143394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ysClr val="windowText" lastClr="000000"/>
                </a:solidFill>
                <a:latin typeface="Times New Roman" panose="02020603050405020304" pitchFamily="18" charset="0"/>
                <a:cs typeface="Times New Roman" panose="02020603050405020304" pitchFamily="18" charset="0"/>
              </a:rPr>
              <a:t>Owner of</a:t>
            </a:r>
            <a:br>
              <a:rPr lang="en-US" altLang="ja-JP" sz="2400" b="1" dirty="0">
                <a:solidFill>
                  <a:sysClr val="windowText" lastClr="000000"/>
                </a:solidFill>
                <a:latin typeface="Times New Roman" panose="02020603050405020304" pitchFamily="18" charset="0"/>
                <a:cs typeface="Times New Roman" panose="02020603050405020304" pitchFamily="18" charset="0"/>
              </a:rPr>
            </a:br>
            <a:r>
              <a:rPr lang="en-US" altLang="ja-JP" sz="2400" b="1" dirty="0">
                <a:solidFill>
                  <a:sysClr val="windowText" lastClr="000000"/>
                </a:solidFill>
                <a:latin typeface="Times New Roman" panose="02020603050405020304" pitchFamily="18" charset="0"/>
                <a:cs typeface="Times New Roman" panose="02020603050405020304" pitchFamily="18" charset="0"/>
              </a:rPr>
              <a:t>defective car</a:t>
            </a:r>
            <a:endParaRPr kumimoji="1" lang="ja-JP" altLang="en-US" sz="2400" b="1" dirty="0">
              <a:solidFill>
                <a:sysClr val="windowText" lastClr="000000"/>
              </a:solidFill>
              <a:latin typeface="Times New Roman" panose="02020603050405020304" pitchFamily="18" charset="0"/>
              <a:cs typeface="Times New Roman" panose="02020603050405020304" pitchFamily="18" charset="0"/>
            </a:endParaRPr>
          </a:p>
        </p:txBody>
      </p:sp>
      <p:sp>
        <p:nvSpPr>
          <p:cNvPr id="15" name="円/楕円 6">
            <a:extLst>
              <a:ext uri="{FF2B5EF4-FFF2-40B4-BE49-F238E27FC236}">
                <a16:creationId xmlns:a16="http://schemas.microsoft.com/office/drawing/2014/main" id="{F7EAA294-A8EA-456A-9683-6454B31F1E03}"/>
              </a:ext>
            </a:extLst>
          </p:cNvPr>
          <p:cNvSpPr/>
          <p:nvPr/>
        </p:nvSpPr>
        <p:spPr>
          <a:xfrm>
            <a:off x="4723211" y="4389298"/>
            <a:ext cx="2876204" cy="1433945"/>
          </a:xfrm>
          <a:prstGeom prst="ellipse">
            <a:avLst/>
          </a:prstGeom>
          <a:solidFill>
            <a:schemeClr val="accent4">
              <a:lumMod val="20000"/>
              <a:lumOff val="80000"/>
            </a:schemeClr>
          </a:solidFill>
          <a:ln>
            <a:solidFill>
              <a:schemeClr val="accent2"/>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sz="2400" dirty="0">
                <a:ln>
                  <a:solidFill>
                    <a:schemeClr val="tx1"/>
                  </a:solidFill>
                </a:ln>
                <a:solidFill>
                  <a:schemeClr val="tx1"/>
                </a:solidFill>
                <a:latin typeface="Times New Roman" panose="02020603050405020304" pitchFamily="18" charset="0"/>
                <a:cs typeface="Times New Roman" panose="02020603050405020304" pitchFamily="18" charset="0"/>
              </a:rPr>
              <a:t>Victim of</a:t>
            </a:r>
            <a:br>
              <a:rPr kumimoji="1" lang="en-US" altLang="ja-JP" sz="2400" dirty="0">
                <a:ln>
                  <a:solidFill>
                    <a:schemeClr val="tx1"/>
                  </a:solidFill>
                </a:ln>
                <a:solidFill>
                  <a:schemeClr val="tx1"/>
                </a:solidFill>
                <a:latin typeface="Times New Roman" panose="02020603050405020304" pitchFamily="18" charset="0"/>
                <a:cs typeface="Times New Roman" panose="02020603050405020304" pitchFamily="18" charset="0"/>
              </a:rPr>
            </a:br>
            <a:r>
              <a:rPr kumimoji="1" lang="en-US" altLang="ja-JP" sz="2400" dirty="0">
                <a:ln>
                  <a:solidFill>
                    <a:schemeClr val="tx1"/>
                  </a:solidFill>
                </a:ln>
                <a:solidFill>
                  <a:schemeClr val="tx1"/>
                </a:solidFill>
                <a:latin typeface="Times New Roman" panose="02020603050405020304" pitchFamily="18" charset="0"/>
                <a:cs typeface="Times New Roman" panose="02020603050405020304" pitchFamily="18" charset="0"/>
              </a:rPr>
              <a:t>defective car</a:t>
            </a:r>
            <a:endParaRPr kumimoji="1" lang="ja-JP" altLang="en-US" sz="2400" dirty="0">
              <a:ln>
                <a:solidFill>
                  <a:schemeClr val="tx1"/>
                </a:solidFill>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58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1" nodeType="clickEffect">
                                  <p:stCondLst>
                                    <p:cond delay="0"/>
                                  </p:stCondLst>
                                  <p:childTnLst>
                                    <p:animEffect transition="out" filter="wipe(right)">
                                      <p:cBhvr>
                                        <p:cTn id="26" dur="750"/>
                                        <p:tgtEl>
                                          <p:spTgt spid="7"/>
                                        </p:tgtEl>
                                      </p:cBhvr>
                                    </p:animEffect>
                                    <p:set>
                                      <p:cBhvr>
                                        <p:cTn id="27" dur="1" fill="hold">
                                          <p:stCondLst>
                                            <p:cond delay="74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75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75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75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right)">
                                      <p:cBhvr>
                                        <p:cTn id="47" dur="75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1" nodeType="clickEffect">
                                  <p:stCondLst>
                                    <p:cond delay="0"/>
                                  </p:stCondLst>
                                  <p:childTnLst>
                                    <p:animEffect transition="out" filter="wipe(left)">
                                      <p:cBhvr>
                                        <p:cTn id="51" dur="750"/>
                                        <p:tgtEl>
                                          <p:spTgt spid="11"/>
                                        </p:tgtEl>
                                      </p:cBhvr>
                                    </p:animEffect>
                                    <p:set>
                                      <p:cBhvr>
                                        <p:cTn id="52" dur="1" fill="hold">
                                          <p:stCondLst>
                                            <p:cond delay="74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grpId="1" nodeType="clickEffect">
                                  <p:stCondLst>
                                    <p:cond delay="0"/>
                                  </p:stCondLst>
                                  <p:childTnLst>
                                    <p:animEffect transition="out" filter="wipe(left)">
                                      <p:cBhvr>
                                        <p:cTn id="56" dur="750"/>
                                        <p:tgtEl>
                                          <p:spTgt spid="8"/>
                                        </p:tgtEl>
                                      </p:cBhvr>
                                    </p:animEffect>
                                    <p:set>
                                      <p:cBhvr>
                                        <p:cTn id="57" dur="1" fill="hold">
                                          <p:stCondLst>
                                            <p:cond delay="749"/>
                                          </p:stCondLst>
                                        </p:cTn>
                                        <p:tgtEl>
                                          <p:spTgt spid="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10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grpId="1" nodeType="clickEffect">
                                  <p:stCondLst>
                                    <p:cond delay="0"/>
                                  </p:stCondLst>
                                  <p:childTnLst>
                                    <p:animEffect transition="out" filter="wipe(left)">
                                      <p:cBhvr>
                                        <p:cTn id="66" dur="1000"/>
                                        <p:tgtEl>
                                          <p:spTgt spid="9"/>
                                        </p:tgtEl>
                                      </p:cBhvr>
                                    </p:animEffect>
                                    <p:set>
                                      <p:cBhvr>
                                        <p:cTn id="67" dur="1" fill="hold">
                                          <p:stCondLst>
                                            <p:cond delay="999"/>
                                          </p:stCondLst>
                                        </p:cTn>
                                        <p:tgtEl>
                                          <p:spTgt spid="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1" nodeType="clickEffect">
                                  <p:stCondLst>
                                    <p:cond delay="0"/>
                                  </p:stCondLst>
                                  <p:childTnLst>
                                    <p:animEffect transition="out" filter="wipe(left)">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right)">
                                      <p:cBhvr>
                                        <p:cTn id="77" dur="750"/>
                                        <p:tgtEl>
                                          <p:spTgt spid="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xit" presetSubtype="8" fill="hold" grpId="1" nodeType="clickEffect">
                                  <p:stCondLst>
                                    <p:cond delay="0"/>
                                  </p:stCondLst>
                                  <p:childTnLst>
                                    <p:animEffect transition="out" filter="wipe(left)">
                                      <p:cBhvr>
                                        <p:cTn id="81" dur="500"/>
                                        <p:tgtEl>
                                          <p:spTgt spid="6"/>
                                        </p:tgtEl>
                                      </p:cBhvr>
                                    </p:animEffect>
                                    <p:set>
                                      <p:cBhvr>
                                        <p:cTn id="82" dur="1" fill="hold">
                                          <p:stCondLst>
                                            <p:cond delay="499"/>
                                          </p:stCondLst>
                                        </p:cTn>
                                        <p:tgtEl>
                                          <p:spTgt spid="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2"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left)">
                                      <p:cBhvr>
                                        <p:cTn id="87" dur="75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2"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wipe(right)">
                                      <p:cBhvr>
                                        <p:cTn id="92" dur="50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2" nodeType="click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wipe(right)">
                                      <p:cBhvr>
                                        <p:cTn id="97" dur="750"/>
                                        <p:tgtEl>
                                          <p:spTgt spid="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grpId="2" nodeType="click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wipe(right)">
                                      <p:cBhvr>
                                        <p:cTn id="102" dur="500"/>
                                        <p:tgtEl>
                                          <p:spTgt spid="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2" nodeType="click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wipe(right)">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1" grpId="0" animBg="1"/>
      <p:bldP spid="11" grpId="1" animBg="1"/>
      <p:bldP spid="11" grpId="2" animBg="1"/>
      <p:bldP spid="12" grpId="0" animBg="1"/>
      <p:bldP spid="13" grpId="0" animBg="1"/>
      <p:bldP spid="14" grpId="0" animBg="1"/>
      <p:bldP spid="1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9EEEEA6-2E9D-4FB7-B5EA-BD31BF359EB0}"/>
              </a:ext>
            </a:extLst>
          </p:cNvPr>
          <p:cNvSpPr>
            <a:spLocks noGrp="1"/>
          </p:cNvSpPr>
          <p:nvPr>
            <p:ph type="title"/>
          </p:nvPr>
        </p:nvSpPr>
        <p:spPr>
          <a:xfrm>
            <a:off x="831850" y="1709738"/>
            <a:ext cx="10515600" cy="2376125"/>
          </a:xfrm>
        </p:spPr>
        <p:txBody>
          <a:bodyPr/>
          <a:lstStyle/>
          <a:p>
            <a:r>
              <a:rPr lang="en-US" altLang="ja-JP" dirty="0"/>
              <a:t>3. Bronze Rule</a:t>
            </a:r>
            <a:endParaRPr lang="ja-JP" altLang="en-US" dirty="0"/>
          </a:p>
        </p:txBody>
      </p:sp>
      <p:sp>
        <p:nvSpPr>
          <p:cNvPr id="7" name="テキスト プレースホルダー 6">
            <a:extLst>
              <a:ext uri="{FF2B5EF4-FFF2-40B4-BE49-F238E27FC236}">
                <a16:creationId xmlns:a16="http://schemas.microsoft.com/office/drawing/2014/main" id="{6BAA94DE-6908-4EC1-A5E1-4AC1EBF0C664}"/>
              </a:ext>
            </a:extLst>
          </p:cNvPr>
          <p:cNvSpPr>
            <a:spLocks noGrp="1"/>
          </p:cNvSpPr>
          <p:nvPr>
            <p:ph type="body" idx="1"/>
          </p:nvPr>
        </p:nvSpPr>
        <p:spPr>
          <a:xfrm>
            <a:off x="312420" y="4224338"/>
            <a:ext cx="11567160" cy="1500187"/>
          </a:xfrm>
        </p:spPr>
        <p:txBody>
          <a:bodyPr>
            <a:normAutofit/>
          </a:bodyPr>
          <a:lstStyle/>
          <a:p>
            <a:pPr algn="ctr"/>
            <a:r>
              <a:rPr lang="en-US" altLang="ja-JP" sz="3200" dirty="0">
                <a:solidFill>
                  <a:schemeClr val="tx1"/>
                </a:solidFill>
              </a:rPr>
              <a:t>No one should be enriched by another loss or injury.</a:t>
            </a:r>
          </a:p>
          <a:p>
            <a:pPr marL="914400" lvl="1" indent="-457200" algn="ctr">
              <a:buFont typeface="Wingdings" panose="05000000000000000000" pitchFamily="2" charset="2"/>
              <a:buChar char="n"/>
            </a:pPr>
            <a:r>
              <a:rPr lang="en-US" altLang="ja-JP" sz="2600" dirty="0">
                <a:solidFill>
                  <a:schemeClr val="tx1"/>
                </a:solidFill>
                <a:effectLst/>
                <a:latin typeface="Times New Roman" panose="02020603050405020304" pitchFamily="18" charset="0"/>
                <a:ea typeface="ＭＳ 明朝" panose="02020609040205080304" pitchFamily="17" charset="-128"/>
              </a:rPr>
              <a:t>(D.50. 17. 206)</a:t>
            </a:r>
          </a:p>
        </p:txBody>
      </p:sp>
      <p:sp>
        <p:nvSpPr>
          <p:cNvPr id="3" name="日付プレースホルダー 2">
            <a:extLst>
              <a:ext uri="{FF2B5EF4-FFF2-40B4-BE49-F238E27FC236}">
                <a16:creationId xmlns:a16="http://schemas.microsoft.com/office/drawing/2014/main" id="{371BE072-480D-40F0-A852-CBFE0AFEC20E}"/>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F954395A-3A66-47A6-9274-A909FC57B6A1}"/>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1E1C618F-FA3A-430B-898F-6EED39FA79B8}"/>
              </a:ext>
            </a:extLst>
          </p:cNvPr>
          <p:cNvSpPr>
            <a:spLocks noGrp="1"/>
          </p:cNvSpPr>
          <p:nvPr>
            <p:ph type="sldNum" sz="quarter" idx="12"/>
          </p:nvPr>
        </p:nvSpPr>
        <p:spPr/>
        <p:txBody>
          <a:bodyPr/>
          <a:lstStyle/>
          <a:p>
            <a:fld id="{63BA93C4-2A5C-4B4B-B565-ADAA94AD8651}" type="slidenum">
              <a:rPr kumimoji="1" lang="ja-JP" altLang="en-US" smtClean="0"/>
              <a:t>75</a:t>
            </a:fld>
            <a:endParaRPr kumimoji="1" lang="ja-JP" altLang="en-US"/>
          </a:p>
        </p:txBody>
      </p:sp>
    </p:spTree>
    <p:extLst>
      <p:ext uri="{BB962C8B-B14F-4D97-AF65-F5344CB8AC3E}">
        <p14:creationId xmlns:p14="http://schemas.microsoft.com/office/powerpoint/2010/main" val="194023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250"/>
                                        <p:tgtEl>
                                          <p:spTgt spid="7">
                                            <p:txEl>
                                              <p:pRg st="0" end="0"/>
                                            </p:txEl>
                                          </p:spTgt>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CF7C9E66-2246-4431-B34D-1B99EF61A192}"/>
              </a:ext>
            </a:extLst>
          </p:cNvPr>
          <p:cNvSpPr>
            <a:spLocks noGrp="1"/>
          </p:cNvSpPr>
          <p:nvPr>
            <p:ph type="title"/>
          </p:nvPr>
        </p:nvSpPr>
        <p:spPr/>
        <p:txBody>
          <a:bodyPr>
            <a:noAutofit/>
          </a:bodyPr>
          <a:lstStyle/>
          <a:p>
            <a:r>
              <a:rPr lang="en-US" altLang="ja-JP" sz="4800" dirty="0"/>
              <a:t>(1) Case study3: Payment by error</a:t>
            </a:r>
            <a:r>
              <a:rPr lang="ja-JP" altLang="en-US" sz="4800" dirty="0"/>
              <a:t> </a:t>
            </a:r>
            <a:r>
              <a:rPr lang="ja-JP" altLang="en-US" sz="3600" dirty="0">
                <a:hlinkClick r:id="rId2" action="ppaction://hlinksldjump"/>
              </a:rPr>
              <a:t>→</a:t>
            </a:r>
            <a:r>
              <a:rPr lang="en-US" altLang="ja-JP" sz="3600" dirty="0">
                <a:hlinkClick r:id="rId2" action="ppaction://hlinksldjump"/>
              </a:rPr>
              <a:t>Applicable law</a:t>
            </a:r>
            <a:endParaRPr lang="ja-JP" altLang="en-US" sz="4800" dirty="0"/>
          </a:p>
        </p:txBody>
      </p:sp>
      <p:sp>
        <p:nvSpPr>
          <p:cNvPr id="8" name="コンテンツ プレースホルダー 7">
            <a:extLst>
              <a:ext uri="{FF2B5EF4-FFF2-40B4-BE49-F238E27FC236}">
                <a16:creationId xmlns:a16="http://schemas.microsoft.com/office/drawing/2014/main" id="{91B7C26A-000E-4219-A2A1-02C75F4CCFF8}"/>
              </a:ext>
            </a:extLst>
          </p:cNvPr>
          <p:cNvSpPr>
            <a:spLocks noGrp="1"/>
          </p:cNvSpPr>
          <p:nvPr>
            <p:ph idx="1"/>
          </p:nvPr>
        </p:nvSpPr>
        <p:spPr/>
        <p:txBody>
          <a:bodyPr>
            <a:normAutofit lnSpcReduction="10000"/>
          </a:bodyPr>
          <a:lstStyle/>
          <a:p>
            <a:pPr>
              <a:lnSpc>
                <a:spcPct val="100000"/>
              </a:lnSpc>
            </a:pPr>
            <a:r>
              <a:rPr lang="en-US" altLang="ja-JP" sz="3600" dirty="0"/>
              <a:t>Case in which a person who is neither a obligor nor an guarantor paid another person’s debt by mistake</a:t>
            </a:r>
          </a:p>
          <a:p>
            <a:pPr lvl="1">
              <a:lnSpc>
                <a:spcPct val="100000"/>
              </a:lnSpc>
            </a:pPr>
            <a:r>
              <a:rPr lang="en-US" altLang="ja-JP" sz="3200" dirty="0"/>
              <a:t>① A (third party) mistakenly believed that he was the obligor C himself or his guarantor and paid the debt to the </a:t>
            </a:r>
            <a:r>
              <a:rPr lang="en-US" altLang="ja-JP" sz="3200" dirty="0" err="1"/>
              <a:t>obligee</a:t>
            </a:r>
            <a:r>
              <a:rPr lang="en-US" altLang="ja-JP" sz="3200" dirty="0"/>
              <a:t> B (payment by mistake).</a:t>
            </a:r>
          </a:p>
          <a:p>
            <a:pPr lvl="1">
              <a:lnSpc>
                <a:spcPct val="100000"/>
              </a:lnSpc>
            </a:pPr>
            <a:r>
              <a:rPr lang="en-US" altLang="ja-JP" sz="3200" dirty="0"/>
              <a:t>② B (creditor) considered that A’s payment  was due performance of C’s debt and destroyed the debt instrument, or lost the opportunity to claim against the obligor after the period of prescription expired.</a:t>
            </a:r>
          </a:p>
        </p:txBody>
      </p:sp>
      <p:sp>
        <p:nvSpPr>
          <p:cNvPr id="4" name="日付プレースホルダー 3">
            <a:extLst>
              <a:ext uri="{FF2B5EF4-FFF2-40B4-BE49-F238E27FC236}">
                <a16:creationId xmlns:a16="http://schemas.microsoft.com/office/drawing/2014/main" id="{849B02EA-3CFB-4F8A-9CAF-386CC61CEE53}"/>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09E341AE-26AD-4ACF-A515-143200E43E75}"/>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5B87C730-DA8B-41A4-98A8-7E777E586CAB}"/>
              </a:ext>
            </a:extLst>
          </p:cNvPr>
          <p:cNvSpPr>
            <a:spLocks noGrp="1"/>
          </p:cNvSpPr>
          <p:nvPr>
            <p:ph type="sldNum" sz="quarter" idx="12"/>
          </p:nvPr>
        </p:nvSpPr>
        <p:spPr/>
        <p:txBody>
          <a:bodyPr/>
          <a:lstStyle/>
          <a:p>
            <a:fld id="{63BA93C4-2A5C-4B4B-B565-ADAA94AD8651}" type="slidenum">
              <a:rPr kumimoji="1" lang="ja-JP" altLang="en-US" smtClean="0"/>
              <a:t>76</a:t>
            </a:fld>
            <a:endParaRPr kumimoji="1" lang="ja-JP" altLang="en-US"/>
          </a:p>
        </p:txBody>
      </p:sp>
    </p:spTree>
    <p:extLst>
      <p:ext uri="{BB962C8B-B14F-4D97-AF65-F5344CB8AC3E}">
        <p14:creationId xmlns:p14="http://schemas.microsoft.com/office/powerpoint/2010/main" val="188618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3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up)">
                                      <p:cBhvr>
                                        <p:cTn id="12" dur="3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08D1D9C-BB4E-45B0-95A9-43AF94CD6F57}"/>
              </a:ext>
            </a:extLst>
          </p:cNvPr>
          <p:cNvSpPr>
            <a:spLocks noGrp="1"/>
          </p:cNvSpPr>
          <p:nvPr>
            <p:ph type="title"/>
          </p:nvPr>
        </p:nvSpPr>
        <p:spPr>
          <a:xfrm>
            <a:off x="838200" y="362446"/>
            <a:ext cx="10515600" cy="499848"/>
          </a:xfrm>
        </p:spPr>
        <p:txBody>
          <a:bodyPr>
            <a:normAutofit fontScale="90000"/>
          </a:bodyPr>
          <a:lstStyle/>
          <a:p>
            <a:r>
              <a:rPr lang="en-US" altLang="ja-JP" dirty="0"/>
              <a:t>Case study: Payment by error</a:t>
            </a:r>
            <a:r>
              <a:rPr lang="ja-JP" altLang="en-US" sz="4400" dirty="0">
                <a:hlinkClick r:id="rId2" action="ppaction://hlinksldjump"/>
              </a:rPr>
              <a:t> </a:t>
            </a:r>
            <a:r>
              <a:rPr lang="ja-JP" altLang="en-US" sz="3100" dirty="0">
                <a:hlinkClick r:id="rId2" action="ppaction://hlinksldjump"/>
              </a:rPr>
              <a:t>→</a:t>
            </a:r>
            <a:r>
              <a:rPr lang="en-US" altLang="ja-JP" sz="3100" dirty="0">
                <a:hlinkClick r:id="rId2" action="ppaction://hlinksldjump"/>
              </a:rPr>
              <a:t>Applicable law</a:t>
            </a:r>
            <a:endParaRPr lang="ja-JP" altLang="en-US" dirty="0"/>
          </a:p>
        </p:txBody>
      </p:sp>
      <p:sp>
        <p:nvSpPr>
          <p:cNvPr id="4" name="日付プレースホルダー 3">
            <a:extLst>
              <a:ext uri="{FF2B5EF4-FFF2-40B4-BE49-F238E27FC236}">
                <a16:creationId xmlns:a16="http://schemas.microsoft.com/office/drawing/2014/main" id="{6089346F-6172-4DFB-B3FA-51E04F24CAAD}"/>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A4FF3D34-0E36-4BF7-A271-E720AB94E881}"/>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DCAA8CB1-520A-4C97-B050-8F605185C5F6}"/>
              </a:ext>
            </a:extLst>
          </p:cNvPr>
          <p:cNvSpPr>
            <a:spLocks noGrp="1"/>
          </p:cNvSpPr>
          <p:nvPr>
            <p:ph type="sldNum" sz="quarter" idx="12"/>
          </p:nvPr>
        </p:nvSpPr>
        <p:spPr/>
        <p:txBody>
          <a:bodyPr/>
          <a:lstStyle/>
          <a:p>
            <a:fld id="{63BA93C4-2A5C-4B4B-B565-ADAA94AD8651}" type="slidenum">
              <a:rPr kumimoji="1" lang="ja-JP" altLang="en-US" smtClean="0"/>
              <a:t>77</a:t>
            </a:fld>
            <a:endParaRPr kumimoji="1" lang="ja-JP" altLang="en-US"/>
          </a:p>
        </p:txBody>
      </p:sp>
      <p:sp>
        <p:nvSpPr>
          <p:cNvPr id="9" name="下カーブ矢印 4">
            <a:extLst>
              <a:ext uri="{FF2B5EF4-FFF2-40B4-BE49-F238E27FC236}">
                <a16:creationId xmlns:a16="http://schemas.microsoft.com/office/drawing/2014/main" id="{73280914-D1BB-4631-8D5B-DE1EBE98E5ED}"/>
              </a:ext>
            </a:extLst>
          </p:cNvPr>
          <p:cNvSpPr/>
          <p:nvPr/>
        </p:nvSpPr>
        <p:spPr>
          <a:xfrm>
            <a:off x="2341235" y="981526"/>
            <a:ext cx="6763870" cy="604192"/>
          </a:xfrm>
          <a:prstGeom prst="curvedDownArrow">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Times New Roman" panose="02020603050405020304" pitchFamily="18" charset="0"/>
                <a:cs typeface="Times New Roman" panose="02020603050405020304" pitchFamily="18" charset="0"/>
              </a:rPr>
              <a:t>①</a:t>
            </a:r>
            <a:r>
              <a:rPr kumimoji="1" lang="en-US" altLang="ja-JP" sz="2400" b="1" dirty="0">
                <a:solidFill>
                  <a:schemeClr val="tx1"/>
                </a:solidFill>
                <a:latin typeface="Times New Roman" panose="02020603050405020304" pitchFamily="18" charset="0"/>
                <a:cs typeface="Times New Roman" panose="02020603050405020304" pitchFamily="18" charset="0"/>
              </a:rPr>
              <a:t>A pay to B in error</a:t>
            </a:r>
            <a:endParaRPr kumimoji="1" lang="ja-JP" altLang="en-US" sz="2400" dirty="0">
              <a:solidFill>
                <a:schemeClr val="tx1"/>
              </a:solidFill>
            </a:endParaRPr>
          </a:p>
        </p:txBody>
      </p:sp>
      <p:sp>
        <p:nvSpPr>
          <p:cNvPr id="10" name="下矢印 3">
            <a:extLst>
              <a:ext uri="{FF2B5EF4-FFF2-40B4-BE49-F238E27FC236}">
                <a16:creationId xmlns:a16="http://schemas.microsoft.com/office/drawing/2014/main" id="{2131EB80-193C-49C3-9636-A4E6D4CFDF75}"/>
              </a:ext>
            </a:extLst>
          </p:cNvPr>
          <p:cNvSpPr/>
          <p:nvPr/>
        </p:nvSpPr>
        <p:spPr>
          <a:xfrm>
            <a:off x="6985832" y="2627450"/>
            <a:ext cx="3945043" cy="2944906"/>
          </a:xfrm>
          <a:prstGeom prst="downArrow">
            <a:avLst/>
          </a:prstGeom>
          <a:solidFill>
            <a:schemeClr val="bg2">
              <a:lumMod val="90000"/>
            </a:schemeClr>
          </a:solidFill>
          <a:ln w="38100">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br>
              <a:rPr kumimoji="1" lang="en-US" altLang="ja-JP" sz="2400" dirty="0"/>
            </a:br>
            <a:r>
              <a:rPr kumimoji="1" lang="ja-JP" altLang="en-US" sz="2400" dirty="0"/>
              <a:t>② </a:t>
            </a:r>
            <a:r>
              <a:rPr kumimoji="1" lang="en-US" altLang="ja-JP" sz="2400" b="1" dirty="0">
                <a:latin typeface="Times New Roman" panose="02020603050405020304" pitchFamily="18" charset="0"/>
                <a:cs typeface="Times New Roman" panose="02020603050405020304" pitchFamily="18" charset="0"/>
              </a:rPr>
              <a:t>B lost the opportunity to claim against Obligor C</a:t>
            </a:r>
            <a:r>
              <a:rPr lang="en-US" altLang="ja-JP" sz="2400" b="1" dirty="0">
                <a:latin typeface="Times New Roman" panose="02020603050405020304" pitchFamily="18" charset="0"/>
                <a:cs typeface="Times New Roman" panose="02020603050405020304" pitchFamily="18" charset="0"/>
              </a:rPr>
              <a:t>.</a:t>
            </a:r>
            <a:endParaRPr kumimoji="1" lang="ja-JP" altLang="en-US" sz="2400" dirty="0"/>
          </a:p>
        </p:txBody>
      </p:sp>
      <p:sp>
        <p:nvSpPr>
          <p:cNvPr id="11" name="右矢印 1">
            <a:extLst>
              <a:ext uri="{FF2B5EF4-FFF2-40B4-BE49-F238E27FC236}">
                <a16:creationId xmlns:a16="http://schemas.microsoft.com/office/drawing/2014/main" id="{1C2D7A53-EE91-46A9-85C9-398BD3F34E93}"/>
              </a:ext>
            </a:extLst>
          </p:cNvPr>
          <p:cNvSpPr/>
          <p:nvPr/>
        </p:nvSpPr>
        <p:spPr>
          <a:xfrm rot="1863168">
            <a:off x="1407855" y="3229155"/>
            <a:ext cx="6678770" cy="1561430"/>
          </a:xfrm>
          <a:prstGeom prst="rightArrow">
            <a:avLst/>
          </a:prstGeom>
          <a:solidFill>
            <a:srgbClr val="ECDFF5"/>
          </a:solidFill>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pPr algn="r"/>
            <a:r>
              <a:rPr kumimoji="1" lang="ja-JP" altLang="en-US" sz="2400" dirty="0"/>
              <a:t>④</a:t>
            </a:r>
            <a:r>
              <a:rPr kumimoji="1" lang="en-US" altLang="ja-JP" sz="2400" dirty="0">
                <a:latin typeface="Times New Roman" panose="02020603050405020304" pitchFamily="18" charset="0"/>
                <a:cs typeface="Times New Roman" panose="02020603050405020304" pitchFamily="18" charset="0"/>
              </a:rPr>
              <a:t>To admit to restitute against Obligor C </a:t>
            </a:r>
            <a:endParaRPr kumimoji="1" lang="ja-JP" altLang="en-US" sz="2400" dirty="0">
              <a:latin typeface="Times New Roman" panose="02020603050405020304" pitchFamily="18" charset="0"/>
              <a:cs typeface="Times New Roman" panose="02020603050405020304" pitchFamily="18" charset="0"/>
            </a:endParaRPr>
          </a:p>
        </p:txBody>
      </p:sp>
      <p:sp>
        <p:nvSpPr>
          <p:cNvPr id="12" name="右矢印 2">
            <a:extLst>
              <a:ext uri="{FF2B5EF4-FFF2-40B4-BE49-F238E27FC236}">
                <a16:creationId xmlns:a16="http://schemas.microsoft.com/office/drawing/2014/main" id="{F8034713-D032-4245-AE3B-3F27F7131FC2}"/>
              </a:ext>
            </a:extLst>
          </p:cNvPr>
          <p:cNvSpPr/>
          <p:nvPr/>
        </p:nvSpPr>
        <p:spPr>
          <a:xfrm>
            <a:off x="3659046" y="1307976"/>
            <a:ext cx="3907751" cy="1686864"/>
          </a:xfrm>
          <a:prstGeom prst="rightArrow">
            <a:avLst/>
          </a:prstGeom>
          <a:solidFill>
            <a:schemeClr val="accent1">
              <a:lumMod val="20000"/>
              <a:lumOff val="80000"/>
            </a:schemeClr>
          </a:solid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2400" dirty="0">
                <a:solidFill>
                  <a:schemeClr val="tx1"/>
                </a:solidFill>
              </a:rPr>
              <a:t>③</a:t>
            </a:r>
            <a:r>
              <a:rPr kumimoji="1" lang="en-US" altLang="ja-JP" sz="2400" dirty="0">
                <a:solidFill>
                  <a:schemeClr val="tx1"/>
                </a:solidFill>
                <a:latin typeface="Times New Roman" panose="02020603050405020304" pitchFamily="18" charset="0"/>
                <a:cs typeface="Times New Roman" panose="02020603050405020304" pitchFamily="18" charset="0"/>
              </a:rPr>
              <a:t>To prohibit to restitute against </a:t>
            </a:r>
            <a:r>
              <a:rPr kumimoji="1" lang="en-US" altLang="ja-JP" sz="2400" dirty="0" err="1">
                <a:solidFill>
                  <a:schemeClr val="tx1"/>
                </a:solidFill>
                <a:latin typeface="Times New Roman" panose="02020603050405020304" pitchFamily="18" charset="0"/>
                <a:cs typeface="Times New Roman" panose="02020603050405020304" pitchFamily="18" charset="0"/>
              </a:rPr>
              <a:t>Obligee</a:t>
            </a:r>
            <a:r>
              <a:rPr kumimoji="1" lang="en-US" altLang="ja-JP" sz="2400" dirty="0">
                <a:solidFill>
                  <a:schemeClr val="tx1"/>
                </a:solidFill>
                <a:latin typeface="Times New Roman" panose="02020603050405020304" pitchFamily="18" charset="0"/>
                <a:cs typeface="Times New Roman" panose="02020603050405020304" pitchFamily="18" charset="0"/>
              </a:rPr>
              <a:t> B</a:t>
            </a:r>
            <a:endParaRPr kumimoji="1" lang="ja-JP" altLang="en-US" sz="2400" dirty="0">
              <a:solidFill>
                <a:schemeClr val="tx1"/>
              </a:solidFill>
              <a:latin typeface="Times New Roman" panose="02020603050405020304" pitchFamily="18" charset="0"/>
              <a:cs typeface="Times New Roman" panose="02020603050405020304" pitchFamily="18" charset="0"/>
            </a:endParaRPr>
          </a:p>
        </p:txBody>
      </p:sp>
      <p:sp>
        <p:nvSpPr>
          <p:cNvPr id="13" name="円/楕円 12">
            <a:extLst>
              <a:ext uri="{FF2B5EF4-FFF2-40B4-BE49-F238E27FC236}">
                <a16:creationId xmlns:a16="http://schemas.microsoft.com/office/drawing/2014/main" id="{E4A254D0-CF05-4F53-90F0-55DF0C72E90D}"/>
              </a:ext>
            </a:extLst>
          </p:cNvPr>
          <p:cNvSpPr/>
          <p:nvPr/>
        </p:nvSpPr>
        <p:spPr>
          <a:xfrm>
            <a:off x="7566799" y="1571560"/>
            <a:ext cx="2884545" cy="1159697"/>
          </a:xfrm>
          <a:prstGeom prst="ellipse">
            <a:avLst/>
          </a:prstGeom>
          <a:solidFill>
            <a:schemeClr val="accent6">
              <a:lumMod val="20000"/>
              <a:lumOff val="80000"/>
            </a:schemeClr>
          </a:solidFill>
          <a:ln>
            <a:solidFill>
              <a:srgbClr val="00B05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2800" dirty="0" err="1">
                <a:latin typeface="Times New Roman" panose="02020603050405020304" pitchFamily="18" charset="0"/>
                <a:cs typeface="Times New Roman" panose="02020603050405020304" pitchFamily="18" charset="0"/>
              </a:rPr>
              <a:t>Obligee</a:t>
            </a:r>
            <a:r>
              <a:rPr kumimoji="1" lang="en-US" altLang="ja-JP" sz="2800" dirty="0">
                <a:latin typeface="Times New Roman" panose="02020603050405020304" pitchFamily="18" charset="0"/>
                <a:cs typeface="Times New Roman" panose="02020603050405020304" pitchFamily="18" charset="0"/>
              </a:rPr>
              <a:t> B</a:t>
            </a:r>
            <a:endParaRPr kumimoji="1" lang="ja-JP" altLang="en-US" sz="2800" dirty="0">
              <a:latin typeface="Times New Roman" panose="02020603050405020304" pitchFamily="18" charset="0"/>
              <a:cs typeface="Times New Roman" panose="02020603050405020304" pitchFamily="18" charset="0"/>
            </a:endParaRPr>
          </a:p>
        </p:txBody>
      </p:sp>
      <p:sp>
        <p:nvSpPr>
          <p:cNvPr id="14" name="円/楕円 13">
            <a:extLst>
              <a:ext uri="{FF2B5EF4-FFF2-40B4-BE49-F238E27FC236}">
                <a16:creationId xmlns:a16="http://schemas.microsoft.com/office/drawing/2014/main" id="{C76FFD77-4A78-4353-82BF-504CB8E7E357}"/>
              </a:ext>
            </a:extLst>
          </p:cNvPr>
          <p:cNvSpPr/>
          <p:nvPr/>
        </p:nvSpPr>
        <p:spPr>
          <a:xfrm>
            <a:off x="1154053" y="1571560"/>
            <a:ext cx="2884547" cy="1159697"/>
          </a:xfrm>
          <a:prstGeom prst="ellipse">
            <a:avLst/>
          </a:prstGeom>
          <a:solidFill>
            <a:schemeClr val="accent5">
              <a:lumMod val="20000"/>
              <a:lumOff val="80000"/>
            </a:schemeClr>
          </a:solidFill>
          <a:ln>
            <a:solidFill>
              <a:schemeClr val="accent5"/>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2800" dirty="0">
                <a:latin typeface="Times New Roman" panose="02020603050405020304" pitchFamily="18" charset="0"/>
                <a:cs typeface="Times New Roman" panose="02020603050405020304" pitchFamily="18" charset="0"/>
              </a:rPr>
              <a:t>Third party A</a:t>
            </a:r>
            <a:r>
              <a:rPr lang="ja-JP" altLang="en-US" sz="2800" dirty="0">
                <a:latin typeface="Times New Roman" panose="02020603050405020304" pitchFamily="18" charset="0"/>
                <a:cs typeface="Times New Roman" panose="02020603050405020304" pitchFamily="18" charset="0"/>
              </a:rPr>
              <a:t>（</a:t>
            </a:r>
            <a:r>
              <a:rPr lang="en-US" altLang="ja-JP" sz="2800" dirty="0">
                <a:latin typeface="Times New Roman" panose="02020603050405020304" pitchFamily="18" charset="0"/>
                <a:cs typeface="Times New Roman" panose="02020603050405020304" pitchFamily="18" charset="0"/>
              </a:rPr>
              <a:t>Loss</a:t>
            </a:r>
            <a:r>
              <a:rPr lang="ja-JP" altLang="en-US" sz="2800" dirty="0">
                <a:latin typeface="Times New Roman" panose="02020603050405020304" pitchFamily="18" charset="0"/>
                <a:cs typeface="Times New Roman" panose="02020603050405020304" pitchFamily="18" charset="0"/>
              </a:rPr>
              <a:t>）</a:t>
            </a:r>
            <a:endParaRPr kumimoji="1" lang="ja-JP" altLang="en-US" sz="2800" dirty="0">
              <a:latin typeface="Times New Roman" panose="02020603050405020304" pitchFamily="18" charset="0"/>
              <a:cs typeface="Times New Roman" panose="02020603050405020304" pitchFamily="18" charset="0"/>
            </a:endParaRPr>
          </a:p>
        </p:txBody>
      </p:sp>
      <p:sp>
        <p:nvSpPr>
          <p:cNvPr id="15" name="円/楕円 15">
            <a:extLst>
              <a:ext uri="{FF2B5EF4-FFF2-40B4-BE49-F238E27FC236}">
                <a16:creationId xmlns:a16="http://schemas.microsoft.com/office/drawing/2014/main" id="{9C34637D-AE4C-439C-B9DD-82898AB74779}"/>
              </a:ext>
            </a:extLst>
          </p:cNvPr>
          <p:cNvSpPr/>
          <p:nvPr/>
        </p:nvSpPr>
        <p:spPr>
          <a:xfrm>
            <a:off x="7566797" y="5047673"/>
            <a:ext cx="2884547" cy="1159697"/>
          </a:xfrm>
          <a:prstGeom prst="ellipse">
            <a:avLst/>
          </a:prstGeom>
          <a:solidFill>
            <a:schemeClr val="accent2">
              <a:lumMod val="20000"/>
              <a:lumOff val="80000"/>
            </a:scheme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2800" dirty="0">
                <a:latin typeface="Times New Roman" panose="02020603050405020304" pitchFamily="18" charset="0"/>
                <a:cs typeface="Times New Roman" panose="02020603050405020304" pitchFamily="18" charset="0"/>
              </a:rPr>
              <a:t>Obligor C</a:t>
            </a:r>
          </a:p>
          <a:p>
            <a:pPr algn="ctr"/>
            <a:r>
              <a:rPr lang="ja-JP" altLang="en-US" sz="2800" dirty="0">
                <a:latin typeface="Times New Roman" panose="02020603050405020304" pitchFamily="18" charset="0"/>
                <a:cs typeface="Times New Roman" panose="02020603050405020304" pitchFamily="18" charset="0"/>
              </a:rPr>
              <a:t>（</a:t>
            </a:r>
            <a:r>
              <a:rPr lang="en-US" altLang="ja-JP" sz="2800" dirty="0">
                <a:latin typeface="Times New Roman" panose="02020603050405020304" pitchFamily="18" charset="0"/>
                <a:cs typeface="Times New Roman" panose="02020603050405020304" pitchFamily="18" charset="0"/>
              </a:rPr>
              <a:t>benefit</a:t>
            </a:r>
            <a:r>
              <a:rPr lang="ja-JP" altLang="en-US" sz="2800" dirty="0">
                <a:latin typeface="Times New Roman" panose="02020603050405020304" pitchFamily="18" charset="0"/>
                <a:cs typeface="Times New Roman" panose="02020603050405020304" pitchFamily="18" charset="0"/>
              </a:rPr>
              <a:t>）</a:t>
            </a:r>
            <a:endParaRPr kumimoji="1" lang="ja-JP"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10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7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7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7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3AA1E49-6EEF-4E5B-B3BB-F414698F27F7}"/>
              </a:ext>
            </a:extLst>
          </p:cNvPr>
          <p:cNvSpPr>
            <a:spLocks noGrp="1"/>
          </p:cNvSpPr>
          <p:nvPr>
            <p:ph type="title"/>
          </p:nvPr>
        </p:nvSpPr>
        <p:spPr/>
        <p:txBody>
          <a:bodyPr>
            <a:normAutofit/>
          </a:bodyPr>
          <a:lstStyle/>
          <a:p>
            <a:r>
              <a:rPr lang="en-US" altLang="ja-JP" sz="4800" dirty="0"/>
              <a:t>Case study : Payment by </a:t>
            </a:r>
            <a:r>
              <a:rPr lang="en-US" altLang="ja-JP" sz="4000" dirty="0"/>
              <a:t>error</a:t>
            </a:r>
            <a:br>
              <a:rPr lang="en-US" altLang="ja-JP" sz="4000" dirty="0"/>
            </a:br>
            <a:r>
              <a:rPr lang="ja-JP" altLang="en-US" sz="2800" dirty="0">
                <a:hlinkClick r:id="rId2" action="ppaction://hlinksldjump"/>
              </a:rPr>
              <a:t>→</a:t>
            </a:r>
            <a:r>
              <a:rPr lang="en-US" altLang="ja-JP" sz="2800" dirty="0">
                <a:hlinkClick r:id="rId2" action="ppaction://hlinksldjump"/>
              </a:rPr>
              <a:t>Applicable law</a:t>
            </a:r>
            <a:endParaRPr lang="ja-JP" altLang="en-US" sz="4800" dirty="0"/>
          </a:p>
        </p:txBody>
      </p:sp>
      <p:sp>
        <p:nvSpPr>
          <p:cNvPr id="7" name="コンテンツ プレースホルダー 6">
            <a:extLst>
              <a:ext uri="{FF2B5EF4-FFF2-40B4-BE49-F238E27FC236}">
                <a16:creationId xmlns:a16="http://schemas.microsoft.com/office/drawing/2014/main" id="{45603325-5660-4245-B96E-667DE7184915}"/>
              </a:ext>
            </a:extLst>
          </p:cNvPr>
          <p:cNvSpPr>
            <a:spLocks noGrp="1"/>
          </p:cNvSpPr>
          <p:nvPr>
            <p:ph idx="1"/>
          </p:nvPr>
        </p:nvSpPr>
        <p:spPr/>
        <p:txBody>
          <a:bodyPr>
            <a:normAutofit/>
          </a:bodyPr>
          <a:lstStyle/>
          <a:p>
            <a:r>
              <a:rPr lang="en-US" altLang="ja-JP" sz="4000" dirty="0"/>
              <a:t>In this case, A, who has made the payment by mistake, can claim to whom and what?</a:t>
            </a:r>
          </a:p>
          <a:p>
            <a:pPr lvl="1"/>
            <a:r>
              <a:rPr lang="en-US" altLang="ja-JP" sz="3600" dirty="0"/>
              <a:t>③ Can A claim restitute(to return back) of amount paid against oblige B on the basis of unjust enrichment?</a:t>
            </a:r>
          </a:p>
          <a:p>
            <a:pPr lvl="1"/>
            <a:r>
              <a:rPr lang="en-US" altLang="ja-JP" sz="3600" dirty="0"/>
              <a:t>④ Can A exercise the right to obtain reimbursement against obligor C based on substantial business management?</a:t>
            </a:r>
            <a:endParaRPr lang="ja-JP" altLang="en-US" sz="3600" dirty="0"/>
          </a:p>
        </p:txBody>
      </p:sp>
      <p:sp>
        <p:nvSpPr>
          <p:cNvPr id="3" name="日付プレースホルダー 2">
            <a:extLst>
              <a:ext uri="{FF2B5EF4-FFF2-40B4-BE49-F238E27FC236}">
                <a16:creationId xmlns:a16="http://schemas.microsoft.com/office/drawing/2014/main" id="{49B7A03B-AF96-42BD-B367-A49800634F73}"/>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14F33F2A-96DF-4321-9863-3EC07D03F3FA}"/>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9884C633-3EF7-43F9-B037-831B4B4BAAB3}"/>
              </a:ext>
            </a:extLst>
          </p:cNvPr>
          <p:cNvSpPr>
            <a:spLocks noGrp="1"/>
          </p:cNvSpPr>
          <p:nvPr>
            <p:ph type="sldNum" sz="quarter" idx="12"/>
          </p:nvPr>
        </p:nvSpPr>
        <p:spPr/>
        <p:txBody>
          <a:bodyPr/>
          <a:lstStyle/>
          <a:p>
            <a:fld id="{63BA93C4-2A5C-4B4B-B565-ADAA94AD8651}" type="slidenum">
              <a:rPr kumimoji="1" lang="ja-JP" altLang="en-US" smtClean="0"/>
              <a:t>78</a:t>
            </a:fld>
            <a:endParaRPr kumimoji="1" lang="ja-JP" altLang="en-US"/>
          </a:p>
        </p:txBody>
      </p:sp>
    </p:spTree>
    <p:extLst>
      <p:ext uri="{BB962C8B-B14F-4D97-AF65-F5344CB8AC3E}">
        <p14:creationId xmlns:p14="http://schemas.microsoft.com/office/powerpoint/2010/main" val="327185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2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9CB0071A-90D4-4C15-9416-D15397B13CA1}"/>
              </a:ext>
            </a:extLst>
          </p:cNvPr>
          <p:cNvSpPr>
            <a:spLocks noGrp="1"/>
          </p:cNvSpPr>
          <p:nvPr>
            <p:ph type="title"/>
          </p:nvPr>
        </p:nvSpPr>
        <p:spPr>
          <a:xfrm>
            <a:off x="831850" y="1709738"/>
            <a:ext cx="10515600" cy="2341401"/>
          </a:xfrm>
        </p:spPr>
        <p:txBody>
          <a:bodyPr/>
          <a:lstStyle/>
          <a:p>
            <a:r>
              <a:rPr lang="en-US" altLang="ja-JP" dirty="0"/>
              <a:t>(2) Moral Code</a:t>
            </a:r>
            <a:endParaRPr lang="ja-JP" altLang="en-US" dirty="0"/>
          </a:p>
        </p:txBody>
      </p:sp>
      <p:sp>
        <p:nvSpPr>
          <p:cNvPr id="8" name="テキスト プレースホルダー 7">
            <a:extLst>
              <a:ext uri="{FF2B5EF4-FFF2-40B4-BE49-F238E27FC236}">
                <a16:creationId xmlns:a16="http://schemas.microsoft.com/office/drawing/2014/main" id="{D05C8636-0E26-402F-B9F0-56D15BA095D6}"/>
              </a:ext>
            </a:extLst>
          </p:cNvPr>
          <p:cNvSpPr>
            <a:spLocks noGrp="1"/>
          </p:cNvSpPr>
          <p:nvPr>
            <p:ph type="body" idx="1"/>
          </p:nvPr>
        </p:nvSpPr>
        <p:spPr>
          <a:xfrm>
            <a:off x="312420" y="4224338"/>
            <a:ext cx="11567160" cy="1500187"/>
          </a:xfrm>
        </p:spPr>
        <p:txBody>
          <a:bodyPr>
            <a:normAutofit/>
          </a:bodyPr>
          <a:lstStyle/>
          <a:p>
            <a:pPr algn="ctr"/>
            <a:r>
              <a:rPr lang="en-US" altLang="ja-JP" sz="3000" dirty="0">
                <a:solidFill>
                  <a:schemeClr val="tx1"/>
                </a:solidFill>
                <a:effectLst/>
                <a:latin typeface="Times New Roman" panose="02020603050405020304" pitchFamily="18" charset="0"/>
                <a:ea typeface="ＭＳ 明朝" panose="02020609040205080304" pitchFamily="17" charset="-128"/>
              </a:rPr>
              <a:t>Jure naturae </a:t>
            </a:r>
            <a:r>
              <a:rPr lang="en-US" altLang="ja-JP" sz="3000" dirty="0" err="1">
                <a:solidFill>
                  <a:schemeClr val="tx1"/>
                </a:solidFill>
                <a:effectLst/>
                <a:latin typeface="Times New Roman" panose="02020603050405020304" pitchFamily="18" charset="0"/>
                <a:ea typeface="ＭＳ 明朝" panose="02020609040205080304" pitchFamily="17" charset="-128"/>
              </a:rPr>
              <a:t>aequum</a:t>
            </a:r>
            <a:r>
              <a:rPr lang="en-US" altLang="ja-JP" sz="3000" dirty="0">
                <a:solidFill>
                  <a:schemeClr val="tx1"/>
                </a:solidFill>
                <a:effectLst/>
                <a:latin typeface="Times New Roman" panose="02020603050405020304" pitchFamily="18" charset="0"/>
                <a:ea typeface="ＭＳ 明朝" panose="02020609040205080304" pitchFamily="17" charset="-128"/>
              </a:rPr>
              <a:t> </a:t>
            </a:r>
            <a:r>
              <a:rPr lang="en-US" altLang="ja-JP" sz="3000" dirty="0" err="1">
                <a:solidFill>
                  <a:schemeClr val="tx1"/>
                </a:solidFill>
                <a:effectLst/>
                <a:latin typeface="Times New Roman" panose="02020603050405020304" pitchFamily="18" charset="0"/>
                <a:ea typeface="ＭＳ 明朝" panose="02020609040205080304" pitchFamily="17" charset="-128"/>
              </a:rPr>
              <a:t>est</a:t>
            </a:r>
            <a:r>
              <a:rPr lang="en-US" altLang="ja-JP" sz="3000" dirty="0">
                <a:solidFill>
                  <a:schemeClr val="tx1"/>
                </a:solidFill>
                <a:effectLst/>
                <a:latin typeface="Times New Roman" panose="02020603050405020304" pitchFamily="18" charset="0"/>
                <a:ea typeface="ＭＳ 明朝" panose="02020609040205080304" pitchFamily="17" charset="-128"/>
              </a:rPr>
              <a:t> </a:t>
            </a:r>
            <a:r>
              <a:rPr lang="en-US" altLang="ja-JP" sz="3000" dirty="0" err="1">
                <a:solidFill>
                  <a:schemeClr val="tx1"/>
                </a:solidFill>
                <a:effectLst/>
                <a:latin typeface="Times New Roman" panose="02020603050405020304" pitchFamily="18" charset="0"/>
                <a:ea typeface="ＭＳ 明朝" panose="02020609040205080304" pitchFamily="17" charset="-128"/>
              </a:rPr>
              <a:t>neminem</a:t>
            </a:r>
            <a:r>
              <a:rPr lang="en-US" altLang="ja-JP" sz="3000" dirty="0">
                <a:solidFill>
                  <a:schemeClr val="tx1"/>
                </a:solidFill>
                <a:effectLst/>
                <a:latin typeface="Times New Roman" panose="02020603050405020304" pitchFamily="18" charset="0"/>
                <a:ea typeface="ＭＳ 明朝" panose="02020609040205080304" pitchFamily="17" charset="-128"/>
              </a:rPr>
              <a:t> cum </a:t>
            </a:r>
            <a:r>
              <a:rPr lang="en-US" altLang="ja-JP" sz="3000" dirty="0" err="1">
                <a:solidFill>
                  <a:schemeClr val="tx1"/>
                </a:solidFill>
                <a:effectLst/>
                <a:latin typeface="Times New Roman" panose="02020603050405020304" pitchFamily="18" charset="0"/>
                <a:ea typeface="ＭＳ 明朝" panose="02020609040205080304" pitchFamily="17" charset="-128"/>
              </a:rPr>
              <a:t>alterius</a:t>
            </a:r>
            <a:r>
              <a:rPr lang="en-US" altLang="ja-JP" sz="3000" dirty="0">
                <a:solidFill>
                  <a:schemeClr val="tx1"/>
                </a:solidFill>
                <a:effectLst/>
                <a:latin typeface="Times New Roman" panose="02020603050405020304" pitchFamily="18" charset="0"/>
                <a:ea typeface="ＭＳ 明朝" panose="02020609040205080304" pitchFamily="17" charset="-128"/>
              </a:rPr>
              <a:t> detriment et injuria </a:t>
            </a:r>
            <a:r>
              <a:rPr lang="en-US" altLang="ja-JP" sz="3000" dirty="0" err="1">
                <a:solidFill>
                  <a:schemeClr val="tx1"/>
                </a:solidFill>
                <a:effectLst/>
                <a:latin typeface="Times New Roman" panose="02020603050405020304" pitchFamily="18" charset="0"/>
                <a:ea typeface="ＭＳ 明朝" panose="02020609040205080304" pitchFamily="17" charset="-128"/>
              </a:rPr>
              <a:t>fieri</a:t>
            </a:r>
            <a:r>
              <a:rPr lang="en-US" altLang="ja-JP" sz="3000" dirty="0">
                <a:solidFill>
                  <a:schemeClr val="tx1"/>
                </a:solidFill>
                <a:effectLst/>
                <a:latin typeface="Times New Roman" panose="02020603050405020304" pitchFamily="18" charset="0"/>
                <a:ea typeface="ＭＳ 明朝" panose="02020609040205080304" pitchFamily="17" charset="-128"/>
              </a:rPr>
              <a:t> </a:t>
            </a:r>
            <a:r>
              <a:rPr lang="en-US" altLang="ja-JP" sz="3000" dirty="0" err="1">
                <a:solidFill>
                  <a:schemeClr val="tx1"/>
                </a:solidFill>
                <a:effectLst/>
                <a:latin typeface="Times New Roman" panose="02020603050405020304" pitchFamily="18" charset="0"/>
                <a:ea typeface="ＭＳ 明朝" panose="02020609040205080304" pitchFamily="17" charset="-128"/>
              </a:rPr>
              <a:t>locupletiorem</a:t>
            </a:r>
            <a:r>
              <a:rPr lang="en-US" altLang="ja-JP" sz="3000" dirty="0">
                <a:solidFill>
                  <a:schemeClr val="tx1"/>
                </a:solidFill>
                <a:effectLst/>
                <a:latin typeface="Times New Roman" panose="02020603050405020304" pitchFamily="18" charset="0"/>
                <a:ea typeface="ＭＳ 明朝" panose="02020609040205080304" pitchFamily="17" charset="-128"/>
              </a:rPr>
              <a:t>. (D.50. 17. 206)</a:t>
            </a:r>
          </a:p>
          <a:p>
            <a:pPr marL="1143000" lvl="1" indent="-342900" algn="ctr">
              <a:buFont typeface="Wingdings" panose="05000000000000000000" pitchFamily="2" charset="2"/>
              <a:buChar char="n"/>
            </a:pPr>
            <a:r>
              <a:rPr lang="en-US" altLang="ja-JP" sz="2400" dirty="0">
                <a:solidFill>
                  <a:schemeClr val="tx1"/>
                </a:solidFill>
              </a:rPr>
              <a:t>By natural law it is just that no one should be enriched by another loss or injury.</a:t>
            </a:r>
            <a:endParaRPr lang="en-US" altLang="ja-JP" sz="2800" dirty="0">
              <a:solidFill>
                <a:schemeClr val="tx1"/>
              </a:solidFill>
              <a:effectLst/>
              <a:latin typeface="Times New Roman" panose="02020603050405020304" pitchFamily="18" charset="0"/>
              <a:ea typeface="ＭＳ 明朝" panose="02020609040205080304" pitchFamily="17" charset="-128"/>
            </a:endParaRPr>
          </a:p>
        </p:txBody>
      </p:sp>
      <p:sp>
        <p:nvSpPr>
          <p:cNvPr id="4" name="日付プレースホルダー 3">
            <a:extLst>
              <a:ext uri="{FF2B5EF4-FFF2-40B4-BE49-F238E27FC236}">
                <a16:creationId xmlns:a16="http://schemas.microsoft.com/office/drawing/2014/main" id="{42546456-112E-4D80-97E5-E31861C9C4D9}"/>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299FA71C-2906-49D1-A984-66663A9B7A29}"/>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16A600E4-10B4-4D3E-8AC6-141362D92F0B}"/>
              </a:ext>
            </a:extLst>
          </p:cNvPr>
          <p:cNvSpPr>
            <a:spLocks noGrp="1"/>
          </p:cNvSpPr>
          <p:nvPr>
            <p:ph type="sldNum" sz="quarter" idx="12"/>
          </p:nvPr>
        </p:nvSpPr>
        <p:spPr/>
        <p:txBody>
          <a:bodyPr/>
          <a:lstStyle/>
          <a:p>
            <a:fld id="{63BA93C4-2A5C-4B4B-B565-ADAA94AD8651}" type="slidenum">
              <a:rPr kumimoji="1" lang="ja-JP" altLang="en-US" smtClean="0"/>
              <a:t>79</a:t>
            </a:fld>
            <a:endParaRPr kumimoji="1" lang="ja-JP" altLang="en-US"/>
          </a:p>
        </p:txBody>
      </p:sp>
    </p:spTree>
    <p:extLst>
      <p:ext uri="{BB962C8B-B14F-4D97-AF65-F5344CB8AC3E}">
        <p14:creationId xmlns:p14="http://schemas.microsoft.com/office/powerpoint/2010/main" val="231508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2000"/>
                                        <p:tgtEl>
                                          <p:spTgt spid="8">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12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13E6C4-4016-45D2-A01E-282F01C3035C}"/>
              </a:ext>
            </a:extLst>
          </p:cNvPr>
          <p:cNvSpPr>
            <a:spLocks noGrp="1"/>
          </p:cNvSpPr>
          <p:nvPr>
            <p:ph type="title"/>
          </p:nvPr>
        </p:nvSpPr>
        <p:spPr/>
        <p:txBody>
          <a:bodyPr>
            <a:normAutofit/>
          </a:bodyPr>
          <a:lstStyle/>
          <a:p>
            <a:r>
              <a:rPr kumimoji="1" lang="en-US" altLang="ja-JP" sz="4800" dirty="0"/>
              <a:t>1. Trust in the human brain</a:t>
            </a:r>
            <a:endParaRPr kumimoji="1" lang="ja-JP" altLang="en-US" sz="4800" dirty="0"/>
          </a:p>
        </p:txBody>
      </p:sp>
      <p:sp>
        <p:nvSpPr>
          <p:cNvPr id="3" name="コンテンツ プレースホルダー 2">
            <a:extLst>
              <a:ext uri="{FF2B5EF4-FFF2-40B4-BE49-F238E27FC236}">
                <a16:creationId xmlns:a16="http://schemas.microsoft.com/office/drawing/2014/main" id="{626105A5-7CCD-4414-B040-3C8176960D18}"/>
              </a:ext>
            </a:extLst>
          </p:cNvPr>
          <p:cNvSpPr>
            <a:spLocks noGrp="1"/>
          </p:cNvSpPr>
          <p:nvPr>
            <p:ph idx="1"/>
          </p:nvPr>
        </p:nvSpPr>
        <p:spPr/>
        <p:txBody>
          <a:bodyPr>
            <a:normAutofit/>
          </a:bodyPr>
          <a:lstStyle/>
          <a:p>
            <a:r>
              <a:rPr kumimoji="1" lang="en-US" altLang="ja-JP" sz="4000" dirty="0"/>
              <a:t>The starting point for this lecture is trust in the human brain. </a:t>
            </a:r>
          </a:p>
          <a:p>
            <a:r>
              <a:rPr kumimoji="1" lang="en-US" altLang="ja-JP" sz="4000" dirty="0"/>
              <a:t>In particular, mirror neurons (sympathetic neurons) that enable people to empathize with one another, cooperate with one another, and share the results, as in "return a smile to someone's smile".</a:t>
            </a:r>
          </a:p>
        </p:txBody>
      </p:sp>
      <p:sp>
        <p:nvSpPr>
          <p:cNvPr id="4" name="日付プレースホルダー 3">
            <a:extLst>
              <a:ext uri="{FF2B5EF4-FFF2-40B4-BE49-F238E27FC236}">
                <a16:creationId xmlns:a16="http://schemas.microsoft.com/office/drawing/2014/main" id="{09075878-D6D6-4BDD-A7A8-7184A6FA200F}"/>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5EA2704B-FFEB-4C31-86FF-B62BBD91DAAE}"/>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663647E6-BC32-42C3-93B7-1198244C8CBE}"/>
              </a:ext>
            </a:extLst>
          </p:cNvPr>
          <p:cNvSpPr>
            <a:spLocks noGrp="1"/>
          </p:cNvSpPr>
          <p:nvPr>
            <p:ph type="sldNum" sz="quarter" idx="12"/>
          </p:nvPr>
        </p:nvSpPr>
        <p:spPr/>
        <p:txBody>
          <a:bodyPr/>
          <a:lstStyle/>
          <a:p>
            <a:fld id="{63BA93C4-2A5C-4B4B-B565-ADAA94AD8651}" type="slidenum">
              <a:rPr kumimoji="1" lang="ja-JP" altLang="en-US" smtClean="0"/>
              <a:t>8</a:t>
            </a:fld>
            <a:endParaRPr kumimoji="1" lang="ja-JP" altLang="en-US"/>
          </a:p>
        </p:txBody>
      </p:sp>
    </p:spTree>
    <p:extLst>
      <p:ext uri="{BB962C8B-B14F-4D97-AF65-F5344CB8AC3E}">
        <p14:creationId xmlns:p14="http://schemas.microsoft.com/office/powerpoint/2010/main" val="320058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E338775-7784-4F17-8A3B-89A07E510377}"/>
              </a:ext>
            </a:extLst>
          </p:cNvPr>
          <p:cNvSpPr>
            <a:spLocks noGrp="1"/>
          </p:cNvSpPr>
          <p:nvPr>
            <p:ph type="title"/>
          </p:nvPr>
        </p:nvSpPr>
        <p:spPr>
          <a:xfrm>
            <a:off x="831850" y="1709739"/>
            <a:ext cx="10515600" cy="1719262"/>
          </a:xfrm>
        </p:spPr>
        <p:txBody>
          <a:bodyPr/>
          <a:lstStyle/>
          <a:p>
            <a:r>
              <a:rPr lang="en-US" altLang="ja-JP" dirty="0"/>
              <a:t>(3) Law</a:t>
            </a:r>
            <a:endParaRPr lang="ja-JP" altLang="en-US" dirty="0"/>
          </a:p>
        </p:txBody>
      </p:sp>
      <p:sp>
        <p:nvSpPr>
          <p:cNvPr id="7" name="テキスト プレースホルダー 6">
            <a:extLst>
              <a:ext uri="{FF2B5EF4-FFF2-40B4-BE49-F238E27FC236}">
                <a16:creationId xmlns:a16="http://schemas.microsoft.com/office/drawing/2014/main" id="{FC00BABC-C286-4A9E-941D-F8314CF02B6F}"/>
              </a:ext>
            </a:extLst>
          </p:cNvPr>
          <p:cNvSpPr>
            <a:spLocks noGrp="1"/>
          </p:cNvSpPr>
          <p:nvPr>
            <p:ph type="body" idx="1"/>
          </p:nvPr>
        </p:nvSpPr>
        <p:spPr>
          <a:xfrm>
            <a:off x="831850" y="4204494"/>
            <a:ext cx="10515600" cy="1500187"/>
          </a:xfrm>
        </p:spPr>
        <p:txBody>
          <a:bodyPr/>
          <a:lstStyle/>
          <a:p>
            <a:pPr algn="ctr"/>
            <a:r>
              <a:rPr lang="en-US" altLang="ja-JP" dirty="0">
                <a:solidFill>
                  <a:schemeClr val="tx1"/>
                </a:solidFill>
              </a:rPr>
              <a:t>Art. 703(Obligation to Return Unjust Enrichment), Civ. Code of Japan</a:t>
            </a:r>
          </a:p>
          <a:p>
            <a:pPr algn="ctr"/>
            <a:r>
              <a:rPr lang="en-US" altLang="ja-JP" dirty="0">
                <a:solidFill>
                  <a:schemeClr val="tx1"/>
                </a:solidFill>
              </a:rPr>
              <a:t>Art. 704(Obligation of Beneficiaries in Bad Faith to Return), Civ. Code of Japan</a:t>
            </a:r>
          </a:p>
          <a:p>
            <a:pPr algn="ctr"/>
            <a:r>
              <a:rPr lang="en-US" altLang="ja-JP" dirty="0">
                <a:solidFill>
                  <a:schemeClr val="tx1"/>
                </a:solidFill>
              </a:rPr>
              <a:t>Art. 707(Performance of Obligations of Others), Civ. Code of Japan</a:t>
            </a:r>
            <a:endParaRPr lang="ja-JP" altLang="en-US" dirty="0">
              <a:solidFill>
                <a:schemeClr val="tx1"/>
              </a:solidFill>
            </a:endParaRPr>
          </a:p>
        </p:txBody>
      </p:sp>
      <p:sp>
        <p:nvSpPr>
          <p:cNvPr id="3" name="日付プレースホルダー 2">
            <a:extLst>
              <a:ext uri="{FF2B5EF4-FFF2-40B4-BE49-F238E27FC236}">
                <a16:creationId xmlns:a16="http://schemas.microsoft.com/office/drawing/2014/main" id="{768BFEBD-73F0-4ECE-9208-6E5A08D61172}"/>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89771DF6-3088-4A21-B1D9-B8DFFD915B41}"/>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85149FBC-A681-44D2-8ABA-56C739361575}"/>
              </a:ext>
            </a:extLst>
          </p:cNvPr>
          <p:cNvSpPr>
            <a:spLocks noGrp="1"/>
          </p:cNvSpPr>
          <p:nvPr>
            <p:ph type="sldNum" sz="quarter" idx="12"/>
          </p:nvPr>
        </p:nvSpPr>
        <p:spPr/>
        <p:txBody>
          <a:bodyPr/>
          <a:lstStyle/>
          <a:p>
            <a:fld id="{63BA93C4-2A5C-4B4B-B565-ADAA94AD8651}" type="slidenum">
              <a:rPr kumimoji="1" lang="ja-JP" altLang="en-US" smtClean="0"/>
              <a:t>80</a:t>
            </a:fld>
            <a:endParaRPr kumimoji="1" lang="ja-JP" altLang="en-US"/>
          </a:p>
        </p:txBody>
      </p:sp>
    </p:spTree>
    <p:extLst>
      <p:ext uri="{BB962C8B-B14F-4D97-AF65-F5344CB8AC3E}">
        <p14:creationId xmlns:p14="http://schemas.microsoft.com/office/powerpoint/2010/main" val="315508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1000"/>
                                        <p:tgtEl>
                                          <p:spTgt spid="7">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E799C2-2D53-4CB4-97D1-47D06748515B}"/>
              </a:ext>
            </a:extLst>
          </p:cNvPr>
          <p:cNvSpPr>
            <a:spLocks noGrp="1"/>
          </p:cNvSpPr>
          <p:nvPr>
            <p:ph type="title"/>
          </p:nvPr>
        </p:nvSpPr>
        <p:spPr>
          <a:xfrm>
            <a:off x="838200" y="365126"/>
            <a:ext cx="10515600" cy="937202"/>
          </a:xfrm>
        </p:spPr>
        <p:txBody>
          <a:bodyPr/>
          <a:lstStyle/>
          <a:p>
            <a:r>
              <a:rPr kumimoji="1" lang="en-US" altLang="ja-JP" dirty="0"/>
              <a:t>Type of unjust enrichment</a:t>
            </a:r>
            <a:endParaRPr kumimoji="1" lang="ja-JP" altLang="en-US" dirty="0"/>
          </a:p>
        </p:txBody>
      </p:sp>
      <p:sp>
        <p:nvSpPr>
          <p:cNvPr id="3" name="日付プレースホルダー 2">
            <a:extLst>
              <a:ext uri="{FF2B5EF4-FFF2-40B4-BE49-F238E27FC236}">
                <a16:creationId xmlns:a16="http://schemas.microsoft.com/office/drawing/2014/main" id="{BB13B2C8-5729-4470-B4E5-D0A335232477}"/>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67506F8F-22AD-48F5-B2D3-0BFC1069BA8B}"/>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DF212228-4B32-4D9C-B3F4-9E3DDE1D8FCC}"/>
              </a:ext>
            </a:extLst>
          </p:cNvPr>
          <p:cNvSpPr>
            <a:spLocks noGrp="1"/>
          </p:cNvSpPr>
          <p:nvPr>
            <p:ph type="sldNum" sz="quarter" idx="12"/>
          </p:nvPr>
        </p:nvSpPr>
        <p:spPr/>
        <p:txBody>
          <a:bodyPr/>
          <a:lstStyle/>
          <a:p>
            <a:fld id="{63BA93C4-2A5C-4B4B-B565-ADAA94AD8651}" type="slidenum">
              <a:rPr kumimoji="1" lang="ja-JP" altLang="en-US" smtClean="0"/>
              <a:t>81</a:t>
            </a:fld>
            <a:endParaRPr kumimoji="1" lang="ja-JP" altLang="en-US"/>
          </a:p>
        </p:txBody>
      </p:sp>
      <p:graphicFrame>
        <p:nvGraphicFramePr>
          <p:cNvPr id="6" name="図表 5">
            <a:extLst>
              <a:ext uri="{FF2B5EF4-FFF2-40B4-BE49-F238E27FC236}">
                <a16:creationId xmlns:a16="http://schemas.microsoft.com/office/drawing/2014/main" id="{82FC0D3F-CAE6-4112-8E9E-36CC797DEA9B}"/>
              </a:ext>
            </a:extLst>
          </p:cNvPr>
          <p:cNvGraphicFramePr/>
          <p:nvPr>
            <p:extLst>
              <p:ext uri="{D42A27DB-BD31-4B8C-83A1-F6EECF244321}">
                <p14:modId xmlns:p14="http://schemas.microsoft.com/office/powerpoint/2010/main" val="2692608137"/>
              </p:ext>
            </p:extLst>
          </p:nvPr>
        </p:nvGraphicFramePr>
        <p:xfrm>
          <a:off x="1018571" y="1541830"/>
          <a:ext cx="10104699"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11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B24DE8A7-4FC9-4E75-8F5E-76D2FEF3EE3E}"/>
                                            </p:graphicEl>
                                          </p:spTgt>
                                        </p:tgtEl>
                                        <p:attrNameLst>
                                          <p:attrName>style.visibility</p:attrName>
                                        </p:attrNameLst>
                                      </p:cBhvr>
                                      <p:to>
                                        <p:strVal val="visible"/>
                                      </p:to>
                                    </p:set>
                                    <p:animEffect transition="in" filter="wipe(left)">
                                      <p:cBhvr>
                                        <p:cTn id="7" dur="1000"/>
                                        <p:tgtEl>
                                          <p:spTgt spid="6">
                                            <p:graphicEl>
                                              <a:dgm id="{B24DE8A7-4FC9-4E75-8F5E-76D2FEF3EE3E}"/>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graphicEl>
                                              <a:dgm id="{86E2EE94-7C67-42AD-A165-6860B6454654}"/>
                                            </p:graphicEl>
                                          </p:spTgt>
                                        </p:tgtEl>
                                        <p:attrNameLst>
                                          <p:attrName>style.visibility</p:attrName>
                                        </p:attrNameLst>
                                      </p:cBhvr>
                                      <p:to>
                                        <p:strVal val="visible"/>
                                      </p:to>
                                    </p:set>
                                    <p:animEffect transition="in" filter="wipe(left)">
                                      <p:cBhvr>
                                        <p:cTn id="11" dur="1000"/>
                                        <p:tgtEl>
                                          <p:spTgt spid="6">
                                            <p:graphicEl>
                                              <a:dgm id="{86E2EE94-7C67-42AD-A165-6860B6454654}"/>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B367A4F6-DC12-4D4C-857A-CB4C07622E60}"/>
                                            </p:graphicEl>
                                          </p:spTgt>
                                        </p:tgtEl>
                                        <p:attrNameLst>
                                          <p:attrName>style.visibility</p:attrName>
                                        </p:attrNameLst>
                                      </p:cBhvr>
                                      <p:to>
                                        <p:strVal val="visible"/>
                                      </p:to>
                                    </p:set>
                                    <p:animEffect transition="in" filter="wipe(left)">
                                      <p:cBhvr>
                                        <p:cTn id="15" dur="250"/>
                                        <p:tgtEl>
                                          <p:spTgt spid="6">
                                            <p:graphicEl>
                                              <a:dgm id="{B367A4F6-DC12-4D4C-857A-CB4C07622E60}"/>
                                            </p:graphic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4DB84380-9D21-47FC-BE4C-2B94A1951912}"/>
                                            </p:graphicEl>
                                          </p:spTgt>
                                        </p:tgtEl>
                                        <p:attrNameLst>
                                          <p:attrName>style.visibility</p:attrName>
                                        </p:attrNameLst>
                                      </p:cBhvr>
                                      <p:to>
                                        <p:strVal val="visible"/>
                                      </p:to>
                                    </p:set>
                                    <p:animEffect transition="in" filter="wipe(left)">
                                      <p:cBhvr>
                                        <p:cTn id="19" dur="1000"/>
                                        <p:tgtEl>
                                          <p:spTgt spid="6">
                                            <p:graphicEl>
                                              <a:dgm id="{4DB84380-9D21-47FC-BE4C-2B94A1951912}"/>
                                            </p:graphicEl>
                                          </p:spTgt>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6">
                                            <p:graphicEl>
                                              <a:dgm id="{5B4DD700-9E06-40FD-A052-5F633E78203E}"/>
                                            </p:graphicEl>
                                          </p:spTgt>
                                        </p:tgtEl>
                                        <p:attrNameLst>
                                          <p:attrName>style.visibility</p:attrName>
                                        </p:attrNameLst>
                                      </p:cBhvr>
                                      <p:to>
                                        <p:strVal val="visible"/>
                                      </p:to>
                                    </p:set>
                                    <p:animEffect transition="in" filter="wipe(left)">
                                      <p:cBhvr>
                                        <p:cTn id="23" dur="250"/>
                                        <p:tgtEl>
                                          <p:spTgt spid="6">
                                            <p:graphicEl>
                                              <a:dgm id="{5B4DD700-9E06-40FD-A052-5F633E78203E}"/>
                                            </p:graphicEl>
                                          </p:spTgt>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6">
                                            <p:graphicEl>
                                              <a:dgm id="{96DAB030-2628-4A99-9D6D-95992C5EE6D6}"/>
                                            </p:graphicEl>
                                          </p:spTgt>
                                        </p:tgtEl>
                                        <p:attrNameLst>
                                          <p:attrName>style.visibility</p:attrName>
                                        </p:attrNameLst>
                                      </p:cBhvr>
                                      <p:to>
                                        <p:strVal val="visible"/>
                                      </p:to>
                                    </p:set>
                                    <p:animEffect transition="in" filter="wipe(left)">
                                      <p:cBhvr>
                                        <p:cTn id="27" dur="1000"/>
                                        <p:tgtEl>
                                          <p:spTgt spid="6">
                                            <p:graphicEl>
                                              <a:dgm id="{96DAB030-2628-4A99-9D6D-95992C5EE6D6}"/>
                                            </p:graphicEl>
                                          </p:spTgt>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8B644C87-10EA-4409-8DF0-C6ABD5377B9B}"/>
                                            </p:graphicEl>
                                          </p:spTgt>
                                        </p:tgtEl>
                                        <p:attrNameLst>
                                          <p:attrName>style.visibility</p:attrName>
                                        </p:attrNameLst>
                                      </p:cBhvr>
                                      <p:to>
                                        <p:strVal val="visible"/>
                                      </p:to>
                                    </p:set>
                                    <p:animEffect transition="in" filter="wipe(left)">
                                      <p:cBhvr>
                                        <p:cTn id="31" dur="250"/>
                                        <p:tgtEl>
                                          <p:spTgt spid="6">
                                            <p:graphicEl>
                                              <a:dgm id="{8B644C87-10EA-4409-8DF0-C6ABD5377B9B}"/>
                                            </p:graphicEl>
                                          </p:spTgt>
                                        </p:tgtEl>
                                      </p:cBhvr>
                                    </p:animEffect>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6">
                                            <p:graphicEl>
                                              <a:dgm id="{01E68F78-A103-4048-AD96-F4258DE52959}"/>
                                            </p:graphicEl>
                                          </p:spTgt>
                                        </p:tgtEl>
                                        <p:attrNameLst>
                                          <p:attrName>style.visibility</p:attrName>
                                        </p:attrNameLst>
                                      </p:cBhvr>
                                      <p:to>
                                        <p:strVal val="visible"/>
                                      </p:to>
                                    </p:set>
                                    <p:animEffect transition="in" filter="wipe(left)">
                                      <p:cBhvr>
                                        <p:cTn id="35" dur="1000"/>
                                        <p:tgtEl>
                                          <p:spTgt spid="6">
                                            <p:graphicEl>
                                              <a:dgm id="{01E68F78-A103-4048-AD96-F4258DE52959}"/>
                                            </p:graphicEl>
                                          </p:spTgt>
                                        </p:tgtEl>
                                      </p:cBhvr>
                                    </p:animEffect>
                                  </p:childTnLst>
                                </p:cTn>
                              </p:par>
                            </p:childTnLst>
                          </p:cTn>
                        </p:par>
                        <p:par>
                          <p:cTn id="36" fill="hold">
                            <p:stCondLst>
                              <p:cond delay="5750"/>
                            </p:stCondLst>
                            <p:childTnLst>
                              <p:par>
                                <p:cTn id="37" presetID="22" presetClass="entr" presetSubtype="8" fill="hold" grpId="0" nodeType="afterEffect">
                                  <p:stCondLst>
                                    <p:cond delay="0"/>
                                  </p:stCondLst>
                                  <p:childTnLst>
                                    <p:set>
                                      <p:cBhvr>
                                        <p:cTn id="38" dur="1" fill="hold">
                                          <p:stCondLst>
                                            <p:cond delay="0"/>
                                          </p:stCondLst>
                                        </p:cTn>
                                        <p:tgtEl>
                                          <p:spTgt spid="6">
                                            <p:graphicEl>
                                              <a:dgm id="{F0AB482B-41EE-4B74-BCC9-51636C4C99EE}"/>
                                            </p:graphicEl>
                                          </p:spTgt>
                                        </p:tgtEl>
                                        <p:attrNameLst>
                                          <p:attrName>style.visibility</p:attrName>
                                        </p:attrNameLst>
                                      </p:cBhvr>
                                      <p:to>
                                        <p:strVal val="visible"/>
                                      </p:to>
                                    </p:set>
                                    <p:animEffect transition="in" filter="wipe(left)">
                                      <p:cBhvr>
                                        <p:cTn id="39" dur="250"/>
                                        <p:tgtEl>
                                          <p:spTgt spid="6">
                                            <p:graphicEl>
                                              <a:dgm id="{F0AB482B-41EE-4B74-BCC9-51636C4C99EE}"/>
                                            </p:graphicEl>
                                          </p:spTgt>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6">
                                            <p:graphicEl>
                                              <a:dgm id="{86388DAD-E460-4C1C-A16C-C836E9C4FE34}"/>
                                            </p:graphicEl>
                                          </p:spTgt>
                                        </p:tgtEl>
                                        <p:attrNameLst>
                                          <p:attrName>style.visibility</p:attrName>
                                        </p:attrNameLst>
                                      </p:cBhvr>
                                      <p:to>
                                        <p:strVal val="visible"/>
                                      </p:to>
                                    </p:set>
                                    <p:animEffect transition="in" filter="wipe(left)">
                                      <p:cBhvr>
                                        <p:cTn id="43" dur="1000"/>
                                        <p:tgtEl>
                                          <p:spTgt spid="6">
                                            <p:graphicEl>
                                              <a:dgm id="{86388DAD-E460-4C1C-A16C-C836E9C4FE34}"/>
                                            </p:graphicEl>
                                          </p:spTgt>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6">
                                            <p:graphicEl>
                                              <a:dgm id="{DCCE7D88-A7BF-4E45-BAA5-9A5914B06C29}"/>
                                            </p:graphicEl>
                                          </p:spTgt>
                                        </p:tgtEl>
                                        <p:attrNameLst>
                                          <p:attrName>style.visibility</p:attrName>
                                        </p:attrNameLst>
                                      </p:cBhvr>
                                      <p:to>
                                        <p:strVal val="visible"/>
                                      </p:to>
                                    </p:set>
                                    <p:animEffect transition="in" filter="wipe(left)">
                                      <p:cBhvr>
                                        <p:cTn id="47" dur="250"/>
                                        <p:tgtEl>
                                          <p:spTgt spid="6">
                                            <p:graphicEl>
                                              <a:dgm id="{DCCE7D88-A7BF-4E45-BAA5-9A5914B06C29}"/>
                                            </p:graphicEl>
                                          </p:spTgt>
                                        </p:tgtEl>
                                      </p:cBhvr>
                                    </p:animEffect>
                                  </p:childTnLst>
                                </p:cTn>
                              </p:par>
                            </p:childTnLst>
                          </p:cTn>
                        </p:par>
                        <p:par>
                          <p:cTn id="48" fill="hold">
                            <p:stCondLst>
                              <p:cond delay="7250"/>
                            </p:stCondLst>
                            <p:childTnLst>
                              <p:par>
                                <p:cTn id="49" presetID="22" presetClass="entr" presetSubtype="8" fill="hold" grpId="0" nodeType="afterEffect">
                                  <p:stCondLst>
                                    <p:cond delay="0"/>
                                  </p:stCondLst>
                                  <p:childTnLst>
                                    <p:set>
                                      <p:cBhvr>
                                        <p:cTn id="50" dur="1" fill="hold">
                                          <p:stCondLst>
                                            <p:cond delay="0"/>
                                          </p:stCondLst>
                                        </p:cTn>
                                        <p:tgtEl>
                                          <p:spTgt spid="6">
                                            <p:graphicEl>
                                              <a:dgm id="{296BC682-F35D-4B6D-B34E-780910A9A91C}"/>
                                            </p:graphicEl>
                                          </p:spTgt>
                                        </p:tgtEl>
                                        <p:attrNameLst>
                                          <p:attrName>style.visibility</p:attrName>
                                        </p:attrNameLst>
                                      </p:cBhvr>
                                      <p:to>
                                        <p:strVal val="visible"/>
                                      </p:to>
                                    </p:set>
                                    <p:animEffect transition="in" filter="wipe(left)">
                                      <p:cBhvr>
                                        <p:cTn id="51" dur="1000"/>
                                        <p:tgtEl>
                                          <p:spTgt spid="6">
                                            <p:graphicEl>
                                              <a:dgm id="{296BC682-F35D-4B6D-B34E-780910A9A91C}"/>
                                            </p:graphicEl>
                                          </p:spTgt>
                                        </p:tgtEl>
                                      </p:cBhvr>
                                    </p:animEffect>
                                  </p:childTnLst>
                                </p:cTn>
                              </p:par>
                            </p:childTnLst>
                          </p:cTn>
                        </p:par>
                        <p:par>
                          <p:cTn id="52" fill="hold">
                            <p:stCondLst>
                              <p:cond delay="8250"/>
                            </p:stCondLst>
                            <p:childTnLst>
                              <p:par>
                                <p:cTn id="53" presetID="22" presetClass="entr" presetSubtype="8" fill="hold" grpId="0" nodeType="afterEffect">
                                  <p:stCondLst>
                                    <p:cond delay="0"/>
                                  </p:stCondLst>
                                  <p:childTnLst>
                                    <p:set>
                                      <p:cBhvr>
                                        <p:cTn id="54" dur="1" fill="hold">
                                          <p:stCondLst>
                                            <p:cond delay="0"/>
                                          </p:stCondLst>
                                        </p:cTn>
                                        <p:tgtEl>
                                          <p:spTgt spid="6">
                                            <p:graphicEl>
                                              <a:dgm id="{45CA2AAF-5ADB-4BEA-A12B-1D9A0FD4A437}"/>
                                            </p:graphicEl>
                                          </p:spTgt>
                                        </p:tgtEl>
                                        <p:attrNameLst>
                                          <p:attrName>style.visibility</p:attrName>
                                        </p:attrNameLst>
                                      </p:cBhvr>
                                      <p:to>
                                        <p:strVal val="visible"/>
                                      </p:to>
                                    </p:set>
                                    <p:animEffect transition="in" filter="wipe(left)">
                                      <p:cBhvr>
                                        <p:cTn id="55" dur="250"/>
                                        <p:tgtEl>
                                          <p:spTgt spid="6">
                                            <p:graphicEl>
                                              <a:dgm id="{45CA2AAF-5ADB-4BEA-A12B-1D9A0FD4A437}"/>
                                            </p:graphicEl>
                                          </p:spTgt>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6">
                                            <p:graphicEl>
                                              <a:dgm id="{5EB09DBA-97FB-4431-B648-6684A8BA1F54}"/>
                                            </p:graphicEl>
                                          </p:spTgt>
                                        </p:tgtEl>
                                        <p:attrNameLst>
                                          <p:attrName>style.visibility</p:attrName>
                                        </p:attrNameLst>
                                      </p:cBhvr>
                                      <p:to>
                                        <p:strVal val="visible"/>
                                      </p:to>
                                    </p:set>
                                    <p:animEffect transition="in" filter="wipe(left)">
                                      <p:cBhvr>
                                        <p:cTn id="59" dur="1000"/>
                                        <p:tgtEl>
                                          <p:spTgt spid="6">
                                            <p:graphicEl>
                                              <a:dgm id="{5EB09DBA-97FB-4431-B648-6684A8BA1F54}"/>
                                            </p:graphicEl>
                                          </p:spTgt>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6">
                                            <p:graphicEl>
                                              <a:dgm id="{86D2A347-8088-4889-AC11-B76A2F9B9C90}"/>
                                            </p:graphicEl>
                                          </p:spTgt>
                                        </p:tgtEl>
                                        <p:attrNameLst>
                                          <p:attrName>style.visibility</p:attrName>
                                        </p:attrNameLst>
                                      </p:cBhvr>
                                      <p:to>
                                        <p:strVal val="visible"/>
                                      </p:to>
                                    </p:set>
                                    <p:animEffect transition="in" filter="wipe(left)">
                                      <p:cBhvr>
                                        <p:cTn id="63" dur="250"/>
                                        <p:tgtEl>
                                          <p:spTgt spid="6">
                                            <p:graphicEl>
                                              <a:dgm id="{86D2A347-8088-4889-AC11-B76A2F9B9C90}"/>
                                            </p:graphicEl>
                                          </p:spTgt>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6">
                                            <p:graphicEl>
                                              <a:dgm id="{7764DB0F-BF44-4A6D-80E2-D0A3CA6DA250}"/>
                                            </p:graphicEl>
                                          </p:spTgt>
                                        </p:tgtEl>
                                        <p:attrNameLst>
                                          <p:attrName>style.visibility</p:attrName>
                                        </p:attrNameLst>
                                      </p:cBhvr>
                                      <p:to>
                                        <p:strVal val="visible"/>
                                      </p:to>
                                    </p:set>
                                    <p:animEffect transition="in" filter="wipe(left)">
                                      <p:cBhvr>
                                        <p:cTn id="67" dur="1000"/>
                                        <p:tgtEl>
                                          <p:spTgt spid="6">
                                            <p:graphicEl>
                                              <a:dgm id="{7764DB0F-BF44-4A6D-80E2-D0A3CA6DA250}"/>
                                            </p:graphicEl>
                                          </p:spTgt>
                                        </p:tgtEl>
                                      </p:cBhvr>
                                    </p:animEffect>
                                  </p:childTnLst>
                                </p:cTn>
                              </p:par>
                            </p:childTnLst>
                          </p:cTn>
                        </p:par>
                        <p:par>
                          <p:cTn id="68" fill="hold">
                            <p:stCondLst>
                              <p:cond delay="10750"/>
                            </p:stCondLst>
                            <p:childTnLst>
                              <p:par>
                                <p:cTn id="69" presetID="22" presetClass="entr" presetSubtype="8" fill="hold" grpId="0" nodeType="afterEffect">
                                  <p:stCondLst>
                                    <p:cond delay="0"/>
                                  </p:stCondLst>
                                  <p:childTnLst>
                                    <p:set>
                                      <p:cBhvr>
                                        <p:cTn id="70" dur="1" fill="hold">
                                          <p:stCondLst>
                                            <p:cond delay="0"/>
                                          </p:stCondLst>
                                        </p:cTn>
                                        <p:tgtEl>
                                          <p:spTgt spid="6">
                                            <p:graphicEl>
                                              <a:dgm id="{399F3E6C-AFF3-48FC-912D-8792D85981C4}"/>
                                            </p:graphicEl>
                                          </p:spTgt>
                                        </p:tgtEl>
                                        <p:attrNameLst>
                                          <p:attrName>style.visibility</p:attrName>
                                        </p:attrNameLst>
                                      </p:cBhvr>
                                      <p:to>
                                        <p:strVal val="visible"/>
                                      </p:to>
                                    </p:set>
                                    <p:animEffect transition="in" filter="wipe(left)">
                                      <p:cBhvr>
                                        <p:cTn id="71" dur="250"/>
                                        <p:tgtEl>
                                          <p:spTgt spid="6">
                                            <p:graphicEl>
                                              <a:dgm id="{399F3E6C-AFF3-48FC-912D-8792D85981C4}"/>
                                            </p:graphicEl>
                                          </p:spTgt>
                                        </p:tgtEl>
                                      </p:cBhvr>
                                    </p:animEffect>
                                  </p:childTnLst>
                                </p:cTn>
                              </p:par>
                            </p:childTnLst>
                          </p:cTn>
                        </p:par>
                        <p:par>
                          <p:cTn id="72" fill="hold">
                            <p:stCondLst>
                              <p:cond delay="11000"/>
                            </p:stCondLst>
                            <p:childTnLst>
                              <p:par>
                                <p:cTn id="73" presetID="22" presetClass="entr" presetSubtype="8" fill="hold" grpId="0" nodeType="afterEffect">
                                  <p:stCondLst>
                                    <p:cond delay="0"/>
                                  </p:stCondLst>
                                  <p:childTnLst>
                                    <p:set>
                                      <p:cBhvr>
                                        <p:cTn id="74" dur="1" fill="hold">
                                          <p:stCondLst>
                                            <p:cond delay="0"/>
                                          </p:stCondLst>
                                        </p:cTn>
                                        <p:tgtEl>
                                          <p:spTgt spid="6">
                                            <p:graphicEl>
                                              <a:dgm id="{88375B5D-D209-4B21-91C7-52495717AB6A}"/>
                                            </p:graphicEl>
                                          </p:spTgt>
                                        </p:tgtEl>
                                        <p:attrNameLst>
                                          <p:attrName>style.visibility</p:attrName>
                                        </p:attrNameLst>
                                      </p:cBhvr>
                                      <p:to>
                                        <p:strVal val="visible"/>
                                      </p:to>
                                    </p:set>
                                    <p:animEffect transition="in" filter="wipe(left)">
                                      <p:cBhvr>
                                        <p:cTn id="75" dur="1000"/>
                                        <p:tgtEl>
                                          <p:spTgt spid="6">
                                            <p:graphicEl>
                                              <a:dgm id="{88375B5D-D209-4B21-91C7-52495717AB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ECDD6710-1390-4D40-8C8F-5E03B75A372A}"/>
              </a:ext>
            </a:extLst>
          </p:cNvPr>
          <p:cNvSpPr>
            <a:spLocks noGrp="1"/>
          </p:cNvSpPr>
          <p:nvPr>
            <p:ph type="title"/>
          </p:nvPr>
        </p:nvSpPr>
        <p:spPr>
          <a:xfrm>
            <a:off x="839788" y="365125"/>
            <a:ext cx="10515600" cy="1198789"/>
          </a:xfrm>
        </p:spPr>
        <p:txBody>
          <a:bodyPr>
            <a:normAutofit fontScale="90000"/>
          </a:bodyPr>
          <a:lstStyle/>
          <a:p>
            <a:r>
              <a:rPr lang="en-US" altLang="ja-JP" dirty="0"/>
              <a:t>Unjust enrichment (1/3)</a:t>
            </a:r>
            <a:br>
              <a:rPr lang="en-US" altLang="ja-JP" dirty="0"/>
            </a:br>
            <a:r>
              <a:rPr lang="en-US" altLang="ja-JP" dirty="0"/>
              <a:t>A.</a:t>
            </a:r>
            <a:r>
              <a:rPr lang="ja-JP" altLang="en-US" dirty="0"/>
              <a:t> </a:t>
            </a:r>
            <a:r>
              <a:rPr lang="en-US" altLang="ja-JP" dirty="0"/>
              <a:t>Benefiting unjust enrichment</a:t>
            </a:r>
            <a:endParaRPr lang="ja-JP" altLang="en-US" dirty="0"/>
          </a:p>
        </p:txBody>
      </p:sp>
      <p:sp>
        <p:nvSpPr>
          <p:cNvPr id="10" name="テキスト プレースホルダー 9">
            <a:extLst>
              <a:ext uri="{FF2B5EF4-FFF2-40B4-BE49-F238E27FC236}">
                <a16:creationId xmlns:a16="http://schemas.microsoft.com/office/drawing/2014/main" id="{570499A3-AC3C-443B-A579-05B42062910C}"/>
              </a:ext>
            </a:extLst>
          </p:cNvPr>
          <p:cNvSpPr>
            <a:spLocks noGrp="1"/>
          </p:cNvSpPr>
          <p:nvPr>
            <p:ph type="body" idx="1"/>
          </p:nvPr>
        </p:nvSpPr>
        <p:spPr>
          <a:xfrm>
            <a:off x="839788" y="1516355"/>
            <a:ext cx="5023983" cy="1198789"/>
          </a:xfrm>
        </p:spPr>
        <p:txBody>
          <a:bodyPr>
            <a:noAutofit/>
          </a:bodyPr>
          <a:lstStyle/>
          <a:p>
            <a:r>
              <a:rPr lang="en-US" altLang="ja-JP" dirty="0"/>
              <a:t>Art. 703</a:t>
            </a:r>
          </a:p>
          <a:p>
            <a:r>
              <a:rPr lang="en-US" altLang="ja-JP" dirty="0"/>
              <a:t>(Obligation to Return Unjust Enrichment)</a:t>
            </a:r>
            <a:endParaRPr lang="ja-JP" altLang="en-US" dirty="0"/>
          </a:p>
        </p:txBody>
      </p:sp>
      <p:sp>
        <p:nvSpPr>
          <p:cNvPr id="11" name="コンテンツ プレースホルダー 10">
            <a:extLst>
              <a:ext uri="{FF2B5EF4-FFF2-40B4-BE49-F238E27FC236}">
                <a16:creationId xmlns:a16="http://schemas.microsoft.com/office/drawing/2014/main" id="{31024416-8ECE-4337-AF87-2A4DDD83A293}"/>
              </a:ext>
            </a:extLst>
          </p:cNvPr>
          <p:cNvSpPr>
            <a:spLocks noGrp="1"/>
          </p:cNvSpPr>
          <p:nvPr>
            <p:ph sz="half" idx="2"/>
          </p:nvPr>
        </p:nvSpPr>
        <p:spPr>
          <a:xfrm>
            <a:off x="839788" y="2715144"/>
            <a:ext cx="5023983" cy="3339667"/>
          </a:xfrm>
        </p:spPr>
        <p:txBody>
          <a:bodyPr/>
          <a:lstStyle/>
          <a:p>
            <a:r>
              <a:rPr lang="en-US" altLang="ja-JP" dirty="0"/>
              <a:t>A person who has benefited ("beneficiary") from the property or labor of others without legal cause and has thereby caused loss to others shall assume an obligation to return that benefit, to the extent the benefit exists.</a:t>
            </a:r>
            <a:endParaRPr lang="ja-JP" altLang="en-US" dirty="0"/>
          </a:p>
        </p:txBody>
      </p:sp>
      <p:sp>
        <p:nvSpPr>
          <p:cNvPr id="12" name="テキスト プレースホルダー 11">
            <a:extLst>
              <a:ext uri="{FF2B5EF4-FFF2-40B4-BE49-F238E27FC236}">
                <a16:creationId xmlns:a16="http://schemas.microsoft.com/office/drawing/2014/main" id="{E712A9F4-0704-43D1-852B-64545931FD4D}"/>
              </a:ext>
            </a:extLst>
          </p:cNvPr>
          <p:cNvSpPr>
            <a:spLocks noGrp="1"/>
          </p:cNvSpPr>
          <p:nvPr>
            <p:ph type="body" sz="quarter" idx="3"/>
          </p:nvPr>
        </p:nvSpPr>
        <p:spPr>
          <a:xfrm>
            <a:off x="6328232" y="1516355"/>
            <a:ext cx="5027156" cy="1198789"/>
          </a:xfrm>
        </p:spPr>
        <p:txBody>
          <a:bodyPr>
            <a:noAutofit/>
          </a:bodyPr>
          <a:lstStyle/>
          <a:p>
            <a:r>
              <a:rPr lang="en-US" altLang="ja-JP" dirty="0"/>
              <a:t>Art. 704</a:t>
            </a:r>
          </a:p>
          <a:p>
            <a:r>
              <a:rPr lang="en-US" altLang="ja-JP" dirty="0"/>
              <a:t>(Obligation of Beneficiaries in Bad Faith to Return)</a:t>
            </a:r>
            <a:endParaRPr lang="ja-JP" altLang="en-US" dirty="0"/>
          </a:p>
        </p:txBody>
      </p:sp>
      <p:sp>
        <p:nvSpPr>
          <p:cNvPr id="13" name="コンテンツ プレースホルダー 12">
            <a:extLst>
              <a:ext uri="{FF2B5EF4-FFF2-40B4-BE49-F238E27FC236}">
                <a16:creationId xmlns:a16="http://schemas.microsoft.com/office/drawing/2014/main" id="{1F7C0CDB-6ED3-41D1-8C28-1E0A64F44170}"/>
              </a:ext>
            </a:extLst>
          </p:cNvPr>
          <p:cNvSpPr>
            <a:spLocks noGrp="1"/>
          </p:cNvSpPr>
          <p:nvPr>
            <p:ph sz="quarter" idx="4"/>
          </p:nvPr>
        </p:nvSpPr>
        <p:spPr>
          <a:xfrm>
            <a:off x="6328232" y="2715144"/>
            <a:ext cx="5027156" cy="3339667"/>
          </a:xfrm>
        </p:spPr>
        <p:txBody>
          <a:bodyPr/>
          <a:lstStyle/>
          <a:p>
            <a:r>
              <a:rPr lang="en-US" altLang="ja-JP" dirty="0"/>
              <a:t>A Beneficiary in bad faith must return the benefit received together with interest thereon.</a:t>
            </a:r>
          </a:p>
          <a:p>
            <a:r>
              <a:rPr lang="en-US" altLang="ja-JP" dirty="0"/>
              <a:t> In such cases, if any damages still remain, the Beneficiary shall be liable to compensate for the same.</a:t>
            </a:r>
            <a:endParaRPr lang="ja-JP" altLang="en-US" dirty="0"/>
          </a:p>
        </p:txBody>
      </p:sp>
      <p:sp>
        <p:nvSpPr>
          <p:cNvPr id="4" name="日付プレースホルダー 3">
            <a:extLst>
              <a:ext uri="{FF2B5EF4-FFF2-40B4-BE49-F238E27FC236}">
                <a16:creationId xmlns:a16="http://schemas.microsoft.com/office/drawing/2014/main" id="{6F75495C-2C22-4897-8EF0-8A53438CC3BE}"/>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9EAA729C-50D8-44C3-AB57-5E475757D658}"/>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1D280862-9AE1-4A9C-ABD4-AF4334CF6114}"/>
              </a:ext>
            </a:extLst>
          </p:cNvPr>
          <p:cNvSpPr>
            <a:spLocks noGrp="1"/>
          </p:cNvSpPr>
          <p:nvPr>
            <p:ph type="sldNum" sz="quarter" idx="12"/>
          </p:nvPr>
        </p:nvSpPr>
        <p:spPr/>
        <p:txBody>
          <a:bodyPr/>
          <a:lstStyle/>
          <a:p>
            <a:fld id="{63BA93C4-2A5C-4B4B-B565-ADAA94AD8651}" type="slidenum">
              <a:rPr kumimoji="1" lang="ja-JP" altLang="en-US" smtClean="0"/>
              <a:t>82</a:t>
            </a:fld>
            <a:endParaRPr kumimoji="1" lang="ja-JP" altLang="en-US"/>
          </a:p>
        </p:txBody>
      </p:sp>
    </p:spTree>
    <p:extLst>
      <p:ext uri="{BB962C8B-B14F-4D97-AF65-F5344CB8AC3E}">
        <p14:creationId xmlns:p14="http://schemas.microsoft.com/office/powerpoint/2010/main" val="350066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6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4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4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03C8C-687E-4DE7-971D-7986683F8345}"/>
              </a:ext>
            </a:extLst>
          </p:cNvPr>
          <p:cNvSpPr>
            <a:spLocks noGrp="1"/>
          </p:cNvSpPr>
          <p:nvPr>
            <p:ph type="title"/>
          </p:nvPr>
        </p:nvSpPr>
        <p:spPr/>
        <p:txBody>
          <a:bodyPr>
            <a:normAutofit/>
          </a:bodyPr>
          <a:lstStyle/>
          <a:p>
            <a:r>
              <a:rPr lang="en-US" altLang="ja-JP" dirty="0"/>
              <a:t>Unjust enrichment (2/3)</a:t>
            </a:r>
            <a:br>
              <a:rPr lang="en-US" altLang="ja-JP" dirty="0"/>
            </a:br>
            <a:r>
              <a:rPr kumimoji="1" lang="en-US" altLang="en-US" sz="4400" b="1" dirty="0">
                <a:latin typeface="Times New Roman" panose="02020603050405020304" pitchFamily="18" charset="0"/>
                <a:cs typeface="Times New Roman" panose="02020603050405020304" pitchFamily="18" charset="0"/>
              </a:rPr>
              <a:t>B. Redeeming unjust enrichment</a:t>
            </a:r>
            <a:endParaRPr kumimoji="1" lang="ja-JP" altLang="en-US" dirty="0"/>
          </a:p>
        </p:txBody>
      </p:sp>
      <p:sp>
        <p:nvSpPr>
          <p:cNvPr id="3" name="テキスト プレースホルダー 2">
            <a:extLst>
              <a:ext uri="{FF2B5EF4-FFF2-40B4-BE49-F238E27FC236}">
                <a16:creationId xmlns:a16="http://schemas.microsoft.com/office/drawing/2014/main" id="{40DAB9DB-2867-4D3F-9448-06F13F079647}"/>
              </a:ext>
            </a:extLst>
          </p:cNvPr>
          <p:cNvSpPr>
            <a:spLocks noGrp="1"/>
          </p:cNvSpPr>
          <p:nvPr>
            <p:ph type="body" idx="1"/>
          </p:nvPr>
        </p:nvSpPr>
        <p:spPr>
          <a:xfrm>
            <a:off x="839789" y="1742948"/>
            <a:ext cx="4671326" cy="823912"/>
          </a:xfrm>
        </p:spPr>
        <p:txBody>
          <a:bodyPr/>
          <a:lstStyle/>
          <a:p>
            <a:r>
              <a:rPr kumimoji="1" lang="en-US" altLang="ja-JP" dirty="0"/>
              <a:t>Article 190(Return of Fruits by Possessors in bad faith)</a:t>
            </a:r>
          </a:p>
        </p:txBody>
      </p:sp>
      <p:sp>
        <p:nvSpPr>
          <p:cNvPr id="4" name="コンテンツ プレースホルダー 3">
            <a:extLst>
              <a:ext uri="{FF2B5EF4-FFF2-40B4-BE49-F238E27FC236}">
                <a16:creationId xmlns:a16="http://schemas.microsoft.com/office/drawing/2014/main" id="{F9CE1245-610F-4BA9-862F-BB82DF16C0A9}"/>
              </a:ext>
            </a:extLst>
          </p:cNvPr>
          <p:cNvSpPr>
            <a:spLocks noGrp="1"/>
          </p:cNvSpPr>
          <p:nvPr>
            <p:ph sz="half" idx="2"/>
          </p:nvPr>
        </p:nvSpPr>
        <p:spPr>
          <a:xfrm>
            <a:off x="790776" y="2693773"/>
            <a:ext cx="4374348" cy="3299254"/>
          </a:xfrm>
        </p:spPr>
        <p:txBody>
          <a:bodyPr>
            <a:noAutofit/>
          </a:bodyPr>
          <a:lstStyle/>
          <a:p>
            <a:r>
              <a:rPr kumimoji="1" lang="en-US" altLang="ja-JP" sz="2000" dirty="0"/>
              <a:t>(1)</a:t>
            </a:r>
            <a:r>
              <a:rPr kumimoji="1" lang="ja-JP" altLang="en-US" sz="2000" dirty="0"/>
              <a:t>　</a:t>
            </a:r>
            <a:r>
              <a:rPr kumimoji="1" lang="en-US" altLang="ja-JP" sz="2000" dirty="0"/>
              <a:t>A possessor in bad faith shall be obligated to return fruits, and reimburse the price of fruits that he/she has already consumed, has damaged due to negligence or has failed to collect.</a:t>
            </a:r>
          </a:p>
          <a:p>
            <a:r>
              <a:rPr kumimoji="1" lang="en-US" altLang="ja-JP" sz="2000" dirty="0"/>
              <a:t>(2)</a:t>
            </a:r>
            <a:r>
              <a:rPr kumimoji="1" lang="ja-JP" altLang="en-US" sz="2000" dirty="0"/>
              <a:t>　</a:t>
            </a:r>
            <a:r>
              <a:rPr kumimoji="1" lang="en-US" altLang="ja-JP" sz="2000" dirty="0"/>
              <a:t>The provisions of the preceding paragraph shall apply mutatis mutandis to persons who possess Thing through violence or duress, or by concealing the same.</a:t>
            </a:r>
          </a:p>
          <a:p>
            <a:endParaRPr kumimoji="1" lang="ja-JP" altLang="en-US" sz="2000" dirty="0"/>
          </a:p>
        </p:txBody>
      </p:sp>
      <p:sp>
        <p:nvSpPr>
          <p:cNvPr id="5" name="テキスト プレースホルダー 4">
            <a:extLst>
              <a:ext uri="{FF2B5EF4-FFF2-40B4-BE49-F238E27FC236}">
                <a16:creationId xmlns:a16="http://schemas.microsoft.com/office/drawing/2014/main" id="{00F49475-B574-428B-8E1A-9BD2ECA9077B}"/>
              </a:ext>
            </a:extLst>
          </p:cNvPr>
          <p:cNvSpPr>
            <a:spLocks noGrp="1"/>
          </p:cNvSpPr>
          <p:nvPr>
            <p:ph type="body" sz="quarter" idx="3"/>
          </p:nvPr>
        </p:nvSpPr>
        <p:spPr>
          <a:xfrm>
            <a:off x="5511114" y="1742948"/>
            <a:ext cx="5841097" cy="823912"/>
          </a:xfrm>
        </p:spPr>
        <p:txBody>
          <a:bodyPr/>
          <a:lstStyle/>
          <a:p>
            <a:r>
              <a:rPr kumimoji="1" lang="en-US" altLang="ja-JP" dirty="0"/>
              <a:t>Article 707(Performance of Obligations of Others by mistake)</a:t>
            </a:r>
          </a:p>
        </p:txBody>
      </p:sp>
      <p:sp>
        <p:nvSpPr>
          <p:cNvPr id="6" name="コンテンツ プレースホルダー 5">
            <a:extLst>
              <a:ext uri="{FF2B5EF4-FFF2-40B4-BE49-F238E27FC236}">
                <a16:creationId xmlns:a16="http://schemas.microsoft.com/office/drawing/2014/main" id="{94039FAD-A4CA-4456-B6FA-4E834A02C6DA}"/>
              </a:ext>
            </a:extLst>
          </p:cNvPr>
          <p:cNvSpPr>
            <a:spLocks noGrp="1"/>
          </p:cNvSpPr>
          <p:nvPr>
            <p:ph sz="quarter" idx="4"/>
          </p:nvPr>
        </p:nvSpPr>
        <p:spPr>
          <a:xfrm>
            <a:off x="5511114" y="2693773"/>
            <a:ext cx="5890110" cy="3299254"/>
          </a:xfrm>
        </p:spPr>
        <p:txBody>
          <a:bodyPr>
            <a:noAutofit/>
          </a:bodyPr>
          <a:lstStyle/>
          <a:p>
            <a:r>
              <a:rPr kumimoji="1" lang="en-US" altLang="ja-JP" sz="2000" dirty="0"/>
              <a:t> (1) In cases where a person who is not an obligor has performed an obligation by mistake, if the </a:t>
            </a:r>
            <a:r>
              <a:rPr kumimoji="1" lang="en-US" altLang="ja-JP" sz="2000" dirty="0" err="1"/>
              <a:t>obligee</a:t>
            </a:r>
            <a:r>
              <a:rPr kumimoji="1" lang="en-US" altLang="ja-JP" sz="2000" dirty="0"/>
              <a:t> has, in good faith, allowed the instrument to be lost, damaged the instrument, waived the security or lost the claim by prescription, the person who performed the obligation may not demand the return of the performance.</a:t>
            </a:r>
          </a:p>
          <a:p>
            <a:r>
              <a:rPr kumimoji="1" lang="en-US" altLang="ja-JP" sz="2000" dirty="0"/>
              <a:t>(2) The provisions of the preceding paragraph shall not preclude the person who performed an obligation from exercising his/her right of subrogation against the obligor.</a:t>
            </a:r>
            <a:endParaRPr kumimoji="1" lang="ja-JP" altLang="en-US" sz="2000" dirty="0"/>
          </a:p>
        </p:txBody>
      </p:sp>
      <p:sp>
        <p:nvSpPr>
          <p:cNvPr id="7" name="日付プレースホルダー 6">
            <a:extLst>
              <a:ext uri="{FF2B5EF4-FFF2-40B4-BE49-F238E27FC236}">
                <a16:creationId xmlns:a16="http://schemas.microsoft.com/office/drawing/2014/main" id="{9298942F-361F-46D2-9E4D-78C2D697D8FD}"/>
              </a:ext>
            </a:extLst>
          </p:cNvPr>
          <p:cNvSpPr>
            <a:spLocks noGrp="1"/>
          </p:cNvSpPr>
          <p:nvPr>
            <p:ph type="dt" sz="half" idx="10"/>
          </p:nvPr>
        </p:nvSpPr>
        <p:spPr/>
        <p:txBody>
          <a:bodyPr/>
          <a:lstStyle/>
          <a:p>
            <a:r>
              <a:rPr kumimoji="1" lang="en-US" altLang="ja-JP"/>
              <a:t>2020/12/17</a:t>
            </a:r>
            <a:endParaRPr kumimoji="1" lang="ja-JP" altLang="en-US"/>
          </a:p>
        </p:txBody>
      </p:sp>
      <p:sp>
        <p:nvSpPr>
          <p:cNvPr id="8" name="フッター プレースホルダー 7">
            <a:extLst>
              <a:ext uri="{FF2B5EF4-FFF2-40B4-BE49-F238E27FC236}">
                <a16:creationId xmlns:a16="http://schemas.microsoft.com/office/drawing/2014/main" id="{BDBE30E9-61B0-47EB-92ED-CD2155F9C979}"/>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9" name="スライド番号プレースホルダー 8">
            <a:extLst>
              <a:ext uri="{FF2B5EF4-FFF2-40B4-BE49-F238E27FC236}">
                <a16:creationId xmlns:a16="http://schemas.microsoft.com/office/drawing/2014/main" id="{D8008A48-A805-4C68-B9AF-E3967393F968}"/>
              </a:ext>
            </a:extLst>
          </p:cNvPr>
          <p:cNvSpPr>
            <a:spLocks noGrp="1"/>
          </p:cNvSpPr>
          <p:nvPr>
            <p:ph type="sldNum" sz="quarter" idx="12"/>
          </p:nvPr>
        </p:nvSpPr>
        <p:spPr/>
        <p:txBody>
          <a:bodyPr/>
          <a:lstStyle/>
          <a:p>
            <a:fld id="{63BA93C4-2A5C-4B4B-B565-ADAA94AD8651}" type="slidenum">
              <a:rPr kumimoji="1" lang="ja-JP" altLang="en-US" smtClean="0"/>
              <a:t>83</a:t>
            </a:fld>
            <a:endParaRPr kumimoji="1" lang="ja-JP" altLang="en-US"/>
          </a:p>
        </p:txBody>
      </p:sp>
    </p:spTree>
    <p:extLst>
      <p:ext uri="{BB962C8B-B14F-4D97-AF65-F5344CB8AC3E}">
        <p14:creationId xmlns:p14="http://schemas.microsoft.com/office/powerpoint/2010/main" val="32137437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881AB0-320E-40DD-B0CC-D6F78F5D234A}"/>
              </a:ext>
            </a:extLst>
          </p:cNvPr>
          <p:cNvSpPr>
            <a:spLocks noGrp="1"/>
          </p:cNvSpPr>
          <p:nvPr>
            <p:ph type="title"/>
          </p:nvPr>
        </p:nvSpPr>
        <p:spPr/>
        <p:txBody>
          <a:bodyPr>
            <a:normAutofit/>
          </a:bodyPr>
          <a:lstStyle/>
          <a:p>
            <a:r>
              <a:rPr lang="en-US" altLang="ja-JP" dirty="0"/>
              <a:t>Unjust enrichment (3/3)</a:t>
            </a:r>
            <a:br>
              <a:rPr lang="en-US" altLang="ja-JP" dirty="0"/>
            </a:br>
            <a:r>
              <a:rPr kumimoji="1" lang="en-US" altLang="en-US" sz="4400" b="1" dirty="0">
                <a:latin typeface="Times New Roman" panose="02020603050405020304" pitchFamily="18" charset="0"/>
                <a:cs typeface="Times New Roman" panose="02020603050405020304" pitchFamily="18" charset="0"/>
              </a:rPr>
              <a:t>C. Violating unjust enrichment</a:t>
            </a:r>
            <a:endParaRPr kumimoji="1" lang="ja-JP" altLang="en-US" dirty="0"/>
          </a:p>
        </p:txBody>
      </p:sp>
      <p:sp>
        <p:nvSpPr>
          <p:cNvPr id="3" name="テキスト プレースホルダー 2">
            <a:extLst>
              <a:ext uri="{FF2B5EF4-FFF2-40B4-BE49-F238E27FC236}">
                <a16:creationId xmlns:a16="http://schemas.microsoft.com/office/drawing/2014/main" id="{7BF93FAC-143F-480E-A8B0-F7B3F54D5163}"/>
              </a:ext>
            </a:extLst>
          </p:cNvPr>
          <p:cNvSpPr>
            <a:spLocks noGrp="1"/>
          </p:cNvSpPr>
          <p:nvPr>
            <p:ph type="body" idx="1"/>
          </p:nvPr>
        </p:nvSpPr>
        <p:spPr>
          <a:xfrm>
            <a:off x="839788" y="1681163"/>
            <a:ext cx="6524836" cy="922768"/>
          </a:xfrm>
        </p:spPr>
        <p:txBody>
          <a:bodyPr>
            <a:normAutofit fontScale="92500" lnSpcReduction="10000"/>
          </a:bodyPr>
          <a:lstStyle/>
          <a:p>
            <a:r>
              <a:rPr kumimoji="1" lang="en-US" altLang="ja-JP" dirty="0"/>
              <a:t>Article 191</a:t>
            </a:r>
          </a:p>
          <a:p>
            <a:r>
              <a:rPr kumimoji="1" lang="en-US" altLang="ja-JP" dirty="0"/>
              <a:t>(Compensation for Damages by Possessors)</a:t>
            </a:r>
            <a:endParaRPr kumimoji="1" lang="ja-JP" altLang="en-US" dirty="0"/>
          </a:p>
        </p:txBody>
      </p:sp>
      <p:sp>
        <p:nvSpPr>
          <p:cNvPr id="4" name="コンテンツ プレースホルダー 3">
            <a:extLst>
              <a:ext uri="{FF2B5EF4-FFF2-40B4-BE49-F238E27FC236}">
                <a16:creationId xmlns:a16="http://schemas.microsoft.com/office/drawing/2014/main" id="{4E376473-6AA1-46EC-9A50-C9EECBDF6804}"/>
              </a:ext>
            </a:extLst>
          </p:cNvPr>
          <p:cNvSpPr>
            <a:spLocks noGrp="1"/>
          </p:cNvSpPr>
          <p:nvPr>
            <p:ph sz="half" idx="2"/>
          </p:nvPr>
        </p:nvSpPr>
        <p:spPr>
          <a:xfrm>
            <a:off x="839789" y="2603931"/>
            <a:ext cx="6524838" cy="3586806"/>
          </a:xfrm>
        </p:spPr>
        <p:txBody>
          <a:bodyPr>
            <a:normAutofit fontScale="92500" lnSpcReduction="20000"/>
          </a:bodyPr>
          <a:lstStyle/>
          <a:p>
            <a:r>
              <a:rPr kumimoji="1" lang="en-US" altLang="ja-JP" dirty="0"/>
              <a:t>If possessed Thing has suffered loss or damage due to reasons attributable to the possessor, a possessor in bad faith shall be liable to compensate the person recovering the loss for the entire loss, and a possessor in good faith shall be liable to compensate such person for the loss to the extent he/she is actually enriched as a result of such loss or damage; provided, however, that a possessor who does not have the intention of holding as owner must compensate the entire loss, even if he/she is in good faith.</a:t>
            </a:r>
          </a:p>
        </p:txBody>
      </p:sp>
      <p:sp>
        <p:nvSpPr>
          <p:cNvPr id="5" name="テキスト プレースホルダー 4">
            <a:extLst>
              <a:ext uri="{FF2B5EF4-FFF2-40B4-BE49-F238E27FC236}">
                <a16:creationId xmlns:a16="http://schemas.microsoft.com/office/drawing/2014/main" id="{16CAB770-50D3-4564-BBC7-C2CAF1C54FA1}"/>
              </a:ext>
            </a:extLst>
          </p:cNvPr>
          <p:cNvSpPr>
            <a:spLocks noGrp="1"/>
          </p:cNvSpPr>
          <p:nvPr>
            <p:ph type="body" sz="quarter" idx="3"/>
          </p:nvPr>
        </p:nvSpPr>
        <p:spPr>
          <a:xfrm>
            <a:off x="7364626" y="1681163"/>
            <a:ext cx="3990761" cy="922768"/>
          </a:xfrm>
        </p:spPr>
        <p:txBody>
          <a:bodyPr>
            <a:normAutofit fontScale="92500" lnSpcReduction="10000"/>
          </a:bodyPr>
          <a:lstStyle/>
          <a:p>
            <a:r>
              <a:rPr lang="en-US" altLang="ja-JP" dirty="0"/>
              <a:t>Article 248(</a:t>
            </a:r>
            <a:r>
              <a:rPr kumimoji="1" lang="en-US" altLang="ja-JP" dirty="0"/>
              <a:t>Compensation in conjunction with Accession, Mixture or Processing)</a:t>
            </a:r>
          </a:p>
        </p:txBody>
      </p:sp>
      <p:sp>
        <p:nvSpPr>
          <p:cNvPr id="6" name="コンテンツ プレースホルダー 5">
            <a:extLst>
              <a:ext uri="{FF2B5EF4-FFF2-40B4-BE49-F238E27FC236}">
                <a16:creationId xmlns:a16="http://schemas.microsoft.com/office/drawing/2014/main" id="{653CBE08-6D86-4418-B6E1-E88F02C599F6}"/>
              </a:ext>
            </a:extLst>
          </p:cNvPr>
          <p:cNvSpPr>
            <a:spLocks noGrp="1"/>
          </p:cNvSpPr>
          <p:nvPr>
            <p:ph sz="quarter" idx="4"/>
          </p:nvPr>
        </p:nvSpPr>
        <p:spPr>
          <a:xfrm>
            <a:off x="7488195" y="2603931"/>
            <a:ext cx="3867194" cy="3586806"/>
          </a:xfrm>
        </p:spPr>
        <p:txBody>
          <a:bodyPr>
            <a:normAutofit fontScale="92500" lnSpcReduction="20000"/>
          </a:bodyPr>
          <a:lstStyle/>
          <a:p>
            <a:r>
              <a:rPr kumimoji="1" lang="en-US" altLang="ja-JP" dirty="0"/>
              <a:t>A person who suffers loss because of the application of the provisions of Article 242 through the preceding Article (conjunction with Accession, Mixture or Processing) may demand compensation in accordance with the provisions of Article 703 and Article 704.</a:t>
            </a:r>
            <a:endParaRPr kumimoji="1" lang="ja-JP" altLang="en-US" dirty="0"/>
          </a:p>
        </p:txBody>
      </p:sp>
      <p:sp>
        <p:nvSpPr>
          <p:cNvPr id="7" name="日付プレースホルダー 6">
            <a:extLst>
              <a:ext uri="{FF2B5EF4-FFF2-40B4-BE49-F238E27FC236}">
                <a16:creationId xmlns:a16="http://schemas.microsoft.com/office/drawing/2014/main" id="{DC2FA955-CB42-4C6B-8AE2-0BF6D1A37676}"/>
              </a:ext>
            </a:extLst>
          </p:cNvPr>
          <p:cNvSpPr>
            <a:spLocks noGrp="1"/>
          </p:cNvSpPr>
          <p:nvPr>
            <p:ph type="dt" sz="half" idx="10"/>
          </p:nvPr>
        </p:nvSpPr>
        <p:spPr/>
        <p:txBody>
          <a:bodyPr/>
          <a:lstStyle/>
          <a:p>
            <a:r>
              <a:rPr kumimoji="1" lang="en-US" altLang="ja-JP"/>
              <a:t>2020/12/17</a:t>
            </a:r>
            <a:endParaRPr kumimoji="1" lang="ja-JP" altLang="en-US"/>
          </a:p>
        </p:txBody>
      </p:sp>
      <p:sp>
        <p:nvSpPr>
          <p:cNvPr id="8" name="フッター プレースホルダー 7">
            <a:extLst>
              <a:ext uri="{FF2B5EF4-FFF2-40B4-BE49-F238E27FC236}">
                <a16:creationId xmlns:a16="http://schemas.microsoft.com/office/drawing/2014/main" id="{32AC5830-7B05-490F-8A1B-029A0F724C46}"/>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9" name="スライド番号プレースホルダー 8">
            <a:extLst>
              <a:ext uri="{FF2B5EF4-FFF2-40B4-BE49-F238E27FC236}">
                <a16:creationId xmlns:a16="http://schemas.microsoft.com/office/drawing/2014/main" id="{32A31BFA-080B-4B73-9300-7E424DCF6D07}"/>
              </a:ext>
            </a:extLst>
          </p:cNvPr>
          <p:cNvSpPr>
            <a:spLocks noGrp="1"/>
          </p:cNvSpPr>
          <p:nvPr>
            <p:ph type="sldNum" sz="quarter" idx="12"/>
          </p:nvPr>
        </p:nvSpPr>
        <p:spPr/>
        <p:txBody>
          <a:bodyPr/>
          <a:lstStyle/>
          <a:p>
            <a:fld id="{63BA93C4-2A5C-4B4B-B565-ADAA94AD8651}" type="slidenum">
              <a:rPr kumimoji="1" lang="ja-JP" altLang="en-US" smtClean="0"/>
              <a:t>84</a:t>
            </a:fld>
            <a:endParaRPr kumimoji="1" lang="ja-JP" altLang="en-US"/>
          </a:p>
        </p:txBody>
      </p:sp>
    </p:spTree>
    <p:extLst>
      <p:ext uri="{BB962C8B-B14F-4D97-AF65-F5344CB8AC3E}">
        <p14:creationId xmlns:p14="http://schemas.microsoft.com/office/powerpoint/2010/main" val="34318041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E338775-7784-4F17-8A3B-89A07E510377}"/>
              </a:ext>
            </a:extLst>
          </p:cNvPr>
          <p:cNvSpPr>
            <a:spLocks noGrp="1"/>
          </p:cNvSpPr>
          <p:nvPr>
            <p:ph type="title"/>
          </p:nvPr>
        </p:nvSpPr>
        <p:spPr>
          <a:xfrm>
            <a:off x="831850" y="1709739"/>
            <a:ext cx="10515600" cy="1719262"/>
          </a:xfrm>
        </p:spPr>
        <p:txBody>
          <a:bodyPr/>
          <a:lstStyle/>
          <a:p>
            <a:r>
              <a:rPr lang="en-US" altLang="ja-JP" dirty="0"/>
              <a:t>(4) Applicable Law to the </a:t>
            </a:r>
            <a:r>
              <a:rPr lang="en-US" altLang="ja-JP" dirty="0">
                <a:hlinkClick r:id="rId2" action="ppaction://hlinksldjump"/>
              </a:rPr>
              <a:t>case3</a:t>
            </a:r>
            <a:endParaRPr lang="ja-JP" altLang="en-US" dirty="0"/>
          </a:p>
        </p:txBody>
      </p:sp>
      <p:sp>
        <p:nvSpPr>
          <p:cNvPr id="7" name="テキスト プレースホルダー 6">
            <a:extLst>
              <a:ext uri="{FF2B5EF4-FFF2-40B4-BE49-F238E27FC236}">
                <a16:creationId xmlns:a16="http://schemas.microsoft.com/office/drawing/2014/main" id="{FC00BABC-C286-4A9E-941D-F8314CF02B6F}"/>
              </a:ext>
            </a:extLst>
          </p:cNvPr>
          <p:cNvSpPr>
            <a:spLocks noGrp="1"/>
          </p:cNvSpPr>
          <p:nvPr>
            <p:ph type="body" idx="1"/>
          </p:nvPr>
        </p:nvSpPr>
        <p:spPr>
          <a:xfrm>
            <a:off x="831850" y="4204494"/>
            <a:ext cx="10515600" cy="1500187"/>
          </a:xfrm>
        </p:spPr>
        <p:txBody>
          <a:bodyPr/>
          <a:lstStyle/>
          <a:p>
            <a:pPr algn="ctr"/>
            <a:r>
              <a:rPr lang="en-US" altLang="ja-JP" dirty="0">
                <a:solidFill>
                  <a:schemeClr val="tx1"/>
                </a:solidFill>
              </a:rPr>
              <a:t>Art. 707(Performance of Obligations of Others), Civ. Code of Japan</a:t>
            </a:r>
            <a:endParaRPr lang="ja-JP" altLang="en-US" dirty="0">
              <a:solidFill>
                <a:schemeClr val="tx1"/>
              </a:solidFill>
            </a:endParaRPr>
          </a:p>
        </p:txBody>
      </p:sp>
      <p:sp>
        <p:nvSpPr>
          <p:cNvPr id="3" name="日付プレースホルダー 2">
            <a:extLst>
              <a:ext uri="{FF2B5EF4-FFF2-40B4-BE49-F238E27FC236}">
                <a16:creationId xmlns:a16="http://schemas.microsoft.com/office/drawing/2014/main" id="{768BFEBD-73F0-4ECE-9208-6E5A08D61172}"/>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89771DF6-3088-4A21-B1D9-B8DFFD915B41}"/>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85149FBC-A681-44D2-8ABA-56C739361575}"/>
              </a:ext>
            </a:extLst>
          </p:cNvPr>
          <p:cNvSpPr>
            <a:spLocks noGrp="1"/>
          </p:cNvSpPr>
          <p:nvPr>
            <p:ph type="sldNum" sz="quarter" idx="12"/>
          </p:nvPr>
        </p:nvSpPr>
        <p:spPr/>
        <p:txBody>
          <a:bodyPr/>
          <a:lstStyle/>
          <a:p>
            <a:fld id="{63BA93C4-2A5C-4B4B-B565-ADAA94AD8651}" type="slidenum">
              <a:rPr kumimoji="1" lang="ja-JP" altLang="en-US" smtClean="0"/>
              <a:t>85</a:t>
            </a:fld>
            <a:endParaRPr kumimoji="1" lang="ja-JP" altLang="en-US"/>
          </a:p>
        </p:txBody>
      </p:sp>
    </p:spTree>
    <p:extLst>
      <p:ext uri="{BB962C8B-B14F-4D97-AF65-F5344CB8AC3E}">
        <p14:creationId xmlns:p14="http://schemas.microsoft.com/office/powerpoint/2010/main" val="252227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E7CD336F-9F35-4818-A4D6-0750E7CC2DB3}"/>
              </a:ext>
            </a:extLst>
          </p:cNvPr>
          <p:cNvSpPr>
            <a:spLocks noGrp="1"/>
          </p:cNvSpPr>
          <p:nvPr>
            <p:ph type="title"/>
          </p:nvPr>
        </p:nvSpPr>
        <p:spPr/>
        <p:txBody>
          <a:bodyPr/>
          <a:lstStyle/>
          <a:p>
            <a:r>
              <a:rPr lang="en-US" altLang="ja-JP" dirty="0"/>
              <a:t>Unjust enrichment (2/2)</a:t>
            </a:r>
            <a:br>
              <a:rPr lang="en-US" altLang="ja-JP" dirty="0"/>
            </a:br>
            <a:r>
              <a:rPr lang="en-US" altLang="ja-JP" dirty="0"/>
              <a:t>Applicable law to the </a:t>
            </a:r>
            <a:r>
              <a:rPr lang="en-US" altLang="ja-JP" dirty="0">
                <a:hlinkClick r:id="rId2" action="ppaction://hlinksldjump"/>
              </a:rPr>
              <a:t>case3</a:t>
            </a:r>
            <a:endParaRPr lang="ja-JP" altLang="en-US" dirty="0"/>
          </a:p>
        </p:txBody>
      </p:sp>
      <p:sp>
        <p:nvSpPr>
          <p:cNvPr id="11" name="コンテンツ プレースホルダー 10">
            <a:extLst>
              <a:ext uri="{FF2B5EF4-FFF2-40B4-BE49-F238E27FC236}">
                <a16:creationId xmlns:a16="http://schemas.microsoft.com/office/drawing/2014/main" id="{E0AEF8FF-3C0C-420C-A32E-CFB03812BFA7}"/>
              </a:ext>
            </a:extLst>
          </p:cNvPr>
          <p:cNvSpPr>
            <a:spLocks noGrp="1"/>
          </p:cNvSpPr>
          <p:nvPr>
            <p:ph sz="half" idx="1"/>
          </p:nvPr>
        </p:nvSpPr>
        <p:spPr>
          <a:xfrm>
            <a:off x="838200" y="1825625"/>
            <a:ext cx="5112657" cy="4183289"/>
          </a:xfrm>
        </p:spPr>
        <p:txBody>
          <a:bodyPr>
            <a:normAutofit lnSpcReduction="10000"/>
          </a:bodyPr>
          <a:lstStyle/>
          <a:p>
            <a:pPr>
              <a:lnSpc>
                <a:spcPct val="120000"/>
              </a:lnSpc>
            </a:pPr>
            <a:r>
              <a:rPr lang="en-US" altLang="ja-JP" sz="2000" dirty="0"/>
              <a:t>Article 707(Performance of Obligations of Others)</a:t>
            </a:r>
          </a:p>
          <a:p>
            <a:pPr lvl="1">
              <a:lnSpc>
                <a:spcPct val="120000"/>
              </a:lnSpc>
            </a:pPr>
            <a:r>
              <a:rPr lang="en-US" altLang="ja-JP" sz="1600" dirty="0"/>
              <a:t> (1) </a:t>
            </a:r>
            <a:r>
              <a:rPr lang="ja-JP" altLang="en-US" sz="1600" dirty="0"/>
              <a:t>①</a:t>
            </a:r>
            <a:r>
              <a:rPr lang="en-US" altLang="ja-JP" sz="1600" dirty="0"/>
              <a:t>In cases where a person[</a:t>
            </a:r>
            <a:r>
              <a:rPr lang="en-US" altLang="ja-JP" sz="1600" dirty="0">
                <a:solidFill>
                  <a:srgbClr val="0070C0"/>
                </a:solidFill>
              </a:rPr>
              <a:t>A</a:t>
            </a:r>
            <a:r>
              <a:rPr lang="en-US" altLang="ja-JP" sz="1600" dirty="0"/>
              <a:t>] who is not an obligor has performed an obligation by mistake, </a:t>
            </a:r>
            <a:br>
              <a:rPr lang="en-US" altLang="ja-JP" sz="1600" dirty="0"/>
            </a:br>
            <a:r>
              <a:rPr lang="ja-JP" altLang="en-US" sz="1600" dirty="0"/>
              <a:t>②</a:t>
            </a:r>
            <a:r>
              <a:rPr lang="en-US" altLang="ja-JP" sz="1600" dirty="0"/>
              <a:t>if the </a:t>
            </a:r>
            <a:r>
              <a:rPr lang="en-US" altLang="ja-JP" sz="1600" dirty="0" err="1"/>
              <a:t>obligee</a:t>
            </a:r>
            <a:r>
              <a:rPr lang="en-US" altLang="ja-JP" sz="1600" dirty="0"/>
              <a:t>[</a:t>
            </a:r>
            <a:r>
              <a:rPr lang="en-US" altLang="ja-JP" sz="1600" dirty="0">
                <a:solidFill>
                  <a:srgbClr val="0070C0"/>
                </a:solidFill>
              </a:rPr>
              <a:t>B</a:t>
            </a:r>
            <a:r>
              <a:rPr lang="en-US" altLang="ja-JP" sz="1600" dirty="0"/>
              <a:t>] has, in good faith, allowed the instrument to be lost, damaged the instrument, waived the security or lost the claim by prescription, </a:t>
            </a:r>
            <a:br>
              <a:rPr lang="en-US" altLang="ja-JP" sz="1600" dirty="0"/>
            </a:br>
            <a:r>
              <a:rPr lang="ja-JP" altLang="en-US" sz="1600" dirty="0"/>
              <a:t>③</a:t>
            </a:r>
            <a:r>
              <a:rPr lang="en-US" altLang="ja-JP" sz="1600" dirty="0"/>
              <a:t>the person who[</a:t>
            </a:r>
            <a:r>
              <a:rPr lang="en-US" altLang="ja-JP" sz="1600" dirty="0">
                <a:solidFill>
                  <a:srgbClr val="0070C0"/>
                </a:solidFill>
              </a:rPr>
              <a:t>A</a:t>
            </a:r>
            <a:r>
              <a:rPr lang="en-US" altLang="ja-JP" sz="1600" dirty="0"/>
              <a:t>] performed the obligation may not demand the return of the performance.</a:t>
            </a:r>
          </a:p>
          <a:p>
            <a:pPr lvl="1">
              <a:lnSpc>
                <a:spcPct val="120000"/>
              </a:lnSpc>
            </a:pPr>
            <a:r>
              <a:rPr lang="en-US" altLang="ja-JP" sz="1600" dirty="0"/>
              <a:t>(2) </a:t>
            </a:r>
            <a:r>
              <a:rPr lang="ja-JP" altLang="en-US" sz="1600" dirty="0"/>
              <a:t>④</a:t>
            </a:r>
            <a:r>
              <a:rPr lang="en-US" altLang="ja-JP" sz="1600" dirty="0"/>
              <a:t>The provisions of the preceding paragraph shall not preclude the person[</a:t>
            </a:r>
            <a:r>
              <a:rPr lang="en-US" altLang="ja-JP" sz="1600" dirty="0">
                <a:solidFill>
                  <a:srgbClr val="0070C0"/>
                </a:solidFill>
              </a:rPr>
              <a:t>A</a:t>
            </a:r>
            <a:r>
              <a:rPr lang="en-US" altLang="ja-JP" sz="1600" dirty="0"/>
              <a:t>] who performed an obligation from exercising his/her right of subrogation against the obligor[</a:t>
            </a:r>
            <a:r>
              <a:rPr lang="en-US" altLang="ja-JP" sz="1600" dirty="0">
                <a:solidFill>
                  <a:srgbClr val="0070C0"/>
                </a:solidFill>
              </a:rPr>
              <a:t>C</a:t>
            </a:r>
            <a:r>
              <a:rPr lang="en-US" altLang="ja-JP" sz="1600" dirty="0"/>
              <a:t>].</a:t>
            </a:r>
            <a:endParaRPr lang="ja-JP" altLang="en-US" sz="1600" dirty="0"/>
          </a:p>
        </p:txBody>
      </p:sp>
      <p:sp>
        <p:nvSpPr>
          <p:cNvPr id="7" name="日付プレースホルダー 6">
            <a:extLst>
              <a:ext uri="{FF2B5EF4-FFF2-40B4-BE49-F238E27FC236}">
                <a16:creationId xmlns:a16="http://schemas.microsoft.com/office/drawing/2014/main" id="{314EA692-C901-493C-B507-F2B232ABF59F}"/>
              </a:ext>
            </a:extLst>
          </p:cNvPr>
          <p:cNvSpPr>
            <a:spLocks noGrp="1"/>
          </p:cNvSpPr>
          <p:nvPr>
            <p:ph type="dt" sz="half" idx="10"/>
          </p:nvPr>
        </p:nvSpPr>
        <p:spPr/>
        <p:txBody>
          <a:bodyPr/>
          <a:lstStyle/>
          <a:p>
            <a:r>
              <a:rPr kumimoji="1" lang="en-US" altLang="ja-JP"/>
              <a:t>2020/12/17</a:t>
            </a:r>
            <a:endParaRPr kumimoji="1" lang="ja-JP" altLang="en-US"/>
          </a:p>
        </p:txBody>
      </p:sp>
      <p:sp>
        <p:nvSpPr>
          <p:cNvPr id="8" name="フッター プレースホルダー 7">
            <a:extLst>
              <a:ext uri="{FF2B5EF4-FFF2-40B4-BE49-F238E27FC236}">
                <a16:creationId xmlns:a16="http://schemas.microsoft.com/office/drawing/2014/main" id="{C4186248-BBAE-43F6-9255-83BC47382ECC}"/>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9" name="スライド番号プレースホルダー 8">
            <a:extLst>
              <a:ext uri="{FF2B5EF4-FFF2-40B4-BE49-F238E27FC236}">
                <a16:creationId xmlns:a16="http://schemas.microsoft.com/office/drawing/2014/main" id="{0E6B7D50-F923-4D04-84F1-F6CECB7C2DB5}"/>
              </a:ext>
            </a:extLst>
          </p:cNvPr>
          <p:cNvSpPr>
            <a:spLocks noGrp="1"/>
          </p:cNvSpPr>
          <p:nvPr>
            <p:ph type="sldNum" sz="quarter" idx="12"/>
          </p:nvPr>
        </p:nvSpPr>
        <p:spPr/>
        <p:txBody>
          <a:bodyPr/>
          <a:lstStyle/>
          <a:p>
            <a:fld id="{63BA93C4-2A5C-4B4B-B565-ADAA94AD8651}" type="slidenum">
              <a:rPr kumimoji="1" lang="ja-JP" altLang="en-US" smtClean="0"/>
              <a:t>86</a:t>
            </a:fld>
            <a:endParaRPr kumimoji="1" lang="ja-JP" altLang="en-US"/>
          </a:p>
        </p:txBody>
      </p:sp>
      <p:pic>
        <p:nvPicPr>
          <p:cNvPr id="14" name="図 13">
            <a:extLst>
              <a:ext uri="{FF2B5EF4-FFF2-40B4-BE49-F238E27FC236}">
                <a16:creationId xmlns:a16="http://schemas.microsoft.com/office/drawing/2014/main" id="{C5BCB4B7-0AEF-4804-A35E-99A388D0C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197" y="2252776"/>
            <a:ext cx="6117113" cy="3541486"/>
          </a:xfrm>
          <a:prstGeom prst="rect">
            <a:avLst/>
          </a:prstGeom>
        </p:spPr>
      </p:pic>
    </p:spTree>
    <p:extLst>
      <p:ext uri="{BB962C8B-B14F-4D97-AF65-F5344CB8AC3E}">
        <p14:creationId xmlns:p14="http://schemas.microsoft.com/office/powerpoint/2010/main" val="128770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up)">
                                      <p:cBhvr>
                                        <p:cTn id="7" dur="60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up)">
                                      <p:cBhvr>
                                        <p:cTn id="12" dur="4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1168339-572F-4EB0-B971-D9E7A0CA52F4}"/>
              </a:ext>
            </a:extLst>
          </p:cNvPr>
          <p:cNvSpPr>
            <a:spLocks noGrp="1"/>
          </p:cNvSpPr>
          <p:nvPr>
            <p:ph type="title"/>
          </p:nvPr>
        </p:nvSpPr>
        <p:spPr>
          <a:xfrm>
            <a:off x="831850" y="1709738"/>
            <a:ext cx="10515600" cy="2364551"/>
          </a:xfrm>
        </p:spPr>
        <p:txBody>
          <a:bodyPr/>
          <a:lstStyle/>
          <a:p>
            <a:r>
              <a:rPr lang="en-US" altLang="ja-JP" dirty="0"/>
              <a:t>4. Promise Rule</a:t>
            </a:r>
            <a:endParaRPr lang="ja-JP" altLang="en-US" dirty="0"/>
          </a:p>
        </p:txBody>
      </p:sp>
      <p:sp>
        <p:nvSpPr>
          <p:cNvPr id="7" name="テキスト プレースホルダー 6">
            <a:extLst>
              <a:ext uri="{FF2B5EF4-FFF2-40B4-BE49-F238E27FC236}">
                <a16:creationId xmlns:a16="http://schemas.microsoft.com/office/drawing/2014/main" id="{C713F6D7-9675-4153-801B-ADD1B3DDE8B4}"/>
              </a:ext>
            </a:extLst>
          </p:cNvPr>
          <p:cNvSpPr>
            <a:spLocks noGrp="1"/>
          </p:cNvSpPr>
          <p:nvPr>
            <p:ph type="body" idx="1"/>
          </p:nvPr>
        </p:nvSpPr>
        <p:spPr>
          <a:xfrm>
            <a:off x="831850" y="4224338"/>
            <a:ext cx="10515600" cy="1500187"/>
          </a:xfrm>
        </p:spPr>
        <p:txBody>
          <a:bodyPr>
            <a:normAutofit/>
          </a:bodyPr>
          <a:lstStyle/>
          <a:p>
            <a:pPr algn="ctr"/>
            <a:r>
              <a:rPr lang="en-US" altLang="ja-JP" sz="4000" dirty="0">
                <a:solidFill>
                  <a:schemeClr val="tx1"/>
                </a:solidFill>
              </a:rPr>
              <a:t>Pacta sunt </a:t>
            </a:r>
            <a:r>
              <a:rPr lang="en-US" altLang="ja-JP" sz="4000" dirty="0" err="1">
                <a:solidFill>
                  <a:schemeClr val="tx1"/>
                </a:solidFill>
              </a:rPr>
              <a:t>servanda</a:t>
            </a:r>
            <a:r>
              <a:rPr lang="en-US" altLang="ja-JP" sz="4000" dirty="0">
                <a:solidFill>
                  <a:schemeClr val="tx1"/>
                </a:solidFill>
              </a:rPr>
              <a:t>.</a:t>
            </a:r>
          </a:p>
          <a:p>
            <a:pPr marL="914400" lvl="1" indent="-457200" algn="ctr">
              <a:buFont typeface="Wingdings" panose="05000000000000000000" pitchFamily="2" charset="2"/>
              <a:buChar char="n"/>
            </a:pPr>
            <a:r>
              <a:rPr lang="en-US" altLang="ja-JP" sz="3200" dirty="0">
                <a:solidFill>
                  <a:schemeClr val="tx1"/>
                </a:solidFill>
              </a:rPr>
              <a:t>Agreements must be kept.</a:t>
            </a:r>
            <a:endParaRPr lang="ja-JP" altLang="en-US" sz="3200" dirty="0">
              <a:solidFill>
                <a:schemeClr val="tx1"/>
              </a:solidFill>
            </a:endParaRPr>
          </a:p>
        </p:txBody>
      </p:sp>
      <p:sp>
        <p:nvSpPr>
          <p:cNvPr id="3" name="日付プレースホルダー 2">
            <a:extLst>
              <a:ext uri="{FF2B5EF4-FFF2-40B4-BE49-F238E27FC236}">
                <a16:creationId xmlns:a16="http://schemas.microsoft.com/office/drawing/2014/main" id="{37E85A7A-8891-4F71-ACA2-EB8755FB576E}"/>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A7819C4A-54A3-464D-98E2-F3365F96FC6A}"/>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C9B72F40-ABA5-4663-8C48-3E9531113882}"/>
              </a:ext>
            </a:extLst>
          </p:cNvPr>
          <p:cNvSpPr>
            <a:spLocks noGrp="1"/>
          </p:cNvSpPr>
          <p:nvPr>
            <p:ph type="sldNum" sz="quarter" idx="12"/>
          </p:nvPr>
        </p:nvSpPr>
        <p:spPr/>
        <p:txBody>
          <a:bodyPr/>
          <a:lstStyle/>
          <a:p>
            <a:fld id="{63BA93C4-2A5C-4B4B-B565-ADAA94AD8651}" type="slidenum">
              <a:rPr kumimoji="1" lang="ja-JP" altLang="en-US" smtClean="0"/>
              <a:t>87</a:t>
            </a:fld>
            <a:endParaRPr kumimoji="1" lang="ja-JP" altLang="en-US"/>
          </a:p>
        </p:txBody>
      </p:sp>
    </p:spTree>
    <p:extLst>
      <p:ext uri="{BB962C8B-B14F-4D97-AF65-F5344CB8AC3E}">
        <p14:creationId xmlns:p14="http://schemas.microsoft.com/office/powerpoint/2010/main" val="266091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750"/>
                                        <p:tgtEl>
                                          <p:spTgt spid="7">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2ABF828-552D-4E57-B777-4BF1A77652FA}"/>
              </a:ext>
            </a:extLst>
          </p:cNvPr>
          <p:cNvSpPr>
            <a:spLocks noGrp="1"/>
          </p:cNvSpPr>
          <p:nvPr>
            <p:ph type="title"/>
          </p:nvPr>
        </p:nvSpPr>
        <p:spPr/>
        <p:txBody>
          <a:bodyPr>
            <a:normAutofit/>
          </a:bodyPr>
          <a:lstStyle/>
          <a:p>
            <a:r>
              <a:rPr lang="en-US" altLang="ja-JP" sz="4000" dirty="0"/>
              <a:t>Case study4: Absence from work allowance </a:t>
            </a:r>
            <a:br>
              <a:rPr lang="en-US" altLang="ja-JP" sz="4000" dirty="0"/>
            </a:br>
            <a:r>
              <a:rPr lang="en-US" altLang="ja-JP" sz="4000" dirty="0"/>
              <a:t>due to Corona disaster Case(1/2)</a:t>
            </a:r>
            <a:r>
              <a:rPr lang="ja-JP" altLang="en-US" sz="4000" dirty="0"/>
              <a:t> </a:t>
            </a:r>
            <a:r>
              <a:rPr lang="ja-JP" altLang="en-US" sz="2800" dirty="0"/>
              <a:t>→</a:t>
            </a:r>
            <a:r>
              <a:rPr lang="en-US" altLang="ja-JP" sz="2800" dirty="0">
                <a:hlinkClick r:id="rId2" action="ppaction://hlinksldjump"/>
              </a:rPr>
              <a:t>Applicable</a:t>
            </a:r>
            <a:r>
              <a:rPr lang="ja-JP" altLang="en-US" sz="2800" dirty="0">
                <a:hlinkClick r:id="rId2" action="ppaction://hlinksldjump"/>
              </a:rPr>
              <a:t> </a:t>
            </a:r>
            <a:r>
              <a:rPr lang="en-US" altLang="ja-JP" sz="2800" dirty="0">
                <a:hlinkClick r:id="rId2" action="ppaction://hlinksldjump"/>
              </a:rPr>
              <a:t>law</a:t>
            </a:r>
            <a:endParaRPr lang="ja-JP" altLang="en-US" sz="4000" dirty="0"/>
          </a:p>
        </p:txBody>
      </p:sp>
      <p:sp>
        <p:nvSpPr>
          <p:cNvPr id="8" name="コンテンツ プレースホルダー 7">
            <a:extLst>
              <a:ext uri="{FF2B5EF4-FFF2-40B4-BE49-F238E27FC236}">
                <a16:creationId xmlns:a16="http://schemas.microsoft.com/office/drawing/2014/main" id="{1B317D8C-EA32-499E-A954-34224E9EE41D}"/>
              </a:ext>
            </a:extLst>
          </p:cNvPr>
          <p:cNvSpPr>
            <a:spLocks noGrp="1"/>
          </p:cNvSpPr>
          <p:nvPr>
            <p:ph idx="1"/>
          </p:nvPr>
        </p:nvSpPr>
        <p:spPr/>
        <p:txBody>
          <a:bodyPr/>
          <a:lstStyle/>
          <a:p>
            <a:r>
              <a:rPr lang="en-US" altLang="ja-JP" dirty="0"/>
              <a:t>By the extension of the new coronavirus infection, the Japanese government requested the self-restraint of the business of various business types. Self-restraint is a non-binding request.</a:t>
            </a:r>
          </a:p>
          <a:p>
            <a:r>
              <a:rPr lang="en-US" altLang="ja-JP" dirty="0"/>
              <a:t>Employer Y accepted the government's request and closed his business. During this period, no allowance was paid to workers X.</a:t>
            </a:r>
          </a:p>
          <a:p>
            <a:r>
              <a:rPr lang="en-US" altLang="ja-JP" dirty="0"/>
              <a:t>Workers X et al. claimed that the reason why X et al. could not work was the absence from work due to the personal reasons of Employer Y, and requested that Employer Y pay the absence from work allowance in accordance with Article 26 (leave allowance) of the Labor Standards Act.</a:t>
            </a:r>
            <a:endParaRPr lang="ja-JP" altLang="en-US" dirty="0"/>
          </a:p>
        </p:txBody>
      </p:sp>
      <p:sp>
        <p:nvSpPr>
          <p:cNvPr id="4" name="日付プレースホルダー 3">
            <a:extLst>
              <a:ext uri="{FF2B5EF4-FFF2-40B4-BE49-F238E27FC236}">
                <a16:creationId xmlns:a16="http://schemas.microsoft.com/office/drawing/2014/main" id="{A8993B7C-A31D-4DC5-86CC-7449E18DF923}"/>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811032E2-0744-4373-9E0E-728B76527329}"/>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6D6E6121-CD81-42F9-A1CE-BA44F52C7E8D}"/>
              </a:ext>
            </a:extLst>
          </p:cNvPr>
          <p:cNvSpPr>
            <a:spLocks noGrp="1"/>
          </p:cNvSpPr>
          <p:nvPr>
            <p:ph type="sldNum" sz="quarter" idx="12"/>
          </p:nvPr>
        </p:nvSpPr>
        <p:spPr/>
        <p:txBody>
          <a:bodyPr/>
          <a:lstStyle/>
          <a:p>
            <a:fld id="{63BA93C4-2A5C-4B4B-B565-ADAA94AD8651}" type="slidenum">
              <a:rPr kumimoji="1" lang="ja-JP" altLang="en-US" smtClean="0"/>
              <a:t>88</a:t>
            </a:fld>
            <a:endParaRPr kumimoji="1" lang="ja-JP" altLang="en-US"/>
          </a:p>
        </p:txBody>
      </p:sp>
    </p:spTree>
    <p:extLst>
      <p:ext uri="{BB962C8B-B14F-4D97-AF65-F5344CB8AC3E}">
        <p14:creationId xmlns:p14="http://schemas.microsoft.com/office/powerpoint/2010/main" val="155271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up)">
                                      <p:cBhvr>
                                        <p:cTn id="12" dur="4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D95CA5-2CA9-4056-8342-B7829AEFBFD8}"/>
              </a:ext>
            </a:extLst>
          </p:cNvPr>
          <p:cNvSpPr>
            <a:spLocks noGrp="1"/>
          </p:cNvSpPr>
          <p:nvPr>
            <p:ph type="title"/>
          </p:nvPr>
        </p:nvSpPr>
        <p:spPr/>
        <p:txBody>
          <a:bodyPr>
            <a:normAutofit/>
          </a:bodyPr>
          <a:lstStyle/>
          <a:p>
            <a:r>
              <a:rPr lang="en-US" altLang="ja-JP" sz="4000" dirty="0"/>
              <a:t>Case study4: Absence from work allowance </a:t>
            </a:r>
            <a:br>
              <a:rPr lang="en-US" altLang="ja-JP" sz="4000" dirty="0"/>
            </a:br>
            <a:r>
              <a:rPr lang="en-US" altLang="ja-JP" sz="4000" dirty="0"/>
              <a:t>due to Corona disaster Case(2/2)</a:t>
            </a:r>
            <a:r>
              <a:rPr lang="ja-JP" altLang="en-US" sz="4000" dirty="0"/>
              <a:t> </a:t>
            </a:r>
            <a:r>
              <a:rPr lang="ja-JP" altLang="en-US" sz="2800" dirty="0"/>
              <a:t>→</a:t>
            </a:r>
            <a:r>
              <a:rPr lang="en-US" altLang="ja-JP" sz="2800" dirty="0">
                <a:hlinkClick r:id="rId2" action="ppaction://hlinksldjump"/>
              </a:rPr>
              <a:t>Applicable</a:t>
            </a:r>
            <a:r>
              <a:rPr lang="ja-JP" altLang="en-US" sz="2800" dirty="0">
                <a:hlinkClick r:id="rId2" action="ppaction://hlinksldjump"/>
              </a:rPr>
              <a:t> </a:t>
            </a:r>
            <a:r>
              <a:rPr lang="en-US" altLang="ja-JP" sz="2800" dirty="0">
                <a:hlinkClick r:id="rId2" action="ppaction://hlinksldjump"/>
              </a:rPr>
              <a:t>law</a:t>
            </a:r>
            <a:endParaRPr kumimoji="1" lang="ja-JP" altLang="en-US" sz="4000" dirty="0"/>
          </a:p>
        </p:txBody>
      </p:sp>
      <p:sp>
        <p:nvSpPr>
          <p:cNvPr id="3" name="コンテンツ プレースホルダー 2">
            <a:extLst>
              <a:ext uri="{FF2B5EF4-FFF2-40B4-BE49-F238E27FC236}">
                <a16:creationId xmlns:a16="http://schemas.microsoft.com/office/drawing/2014/main" id="{84686341-7157-4C6F-807D-D713ABEB1F38}"/>
              </a:ext>
            </a:extLst>
          </p:cNvPr>
          <p:cNvSpPr>
            <a:spLocks noGrp="1"/>
          </p:cNvSpPr>
          <p:nvPr>
            <p:ph idx="1"/>
          </p:nvPr>
        </p:nvSpPr>
        <p:spPr/>
        <p:txBody>
          <a:bodyPr/>
          <a:lstStyle/>
          <a:p>
            <a:r>
              <a:rPr kumimoji="1" lang="en-US" altLang="ja-JP" dirty="0"/>
              <a:t>Employer Y, on the other hand, argues that the absence from work is based on the request of the government and is not due to reasons attributable to the employer, and that the absence from work allowance cannot be paid.</a:t>
            </a:r>
          </a:p>
          <a:p>
            <a:pPr lvl="1"/>
            <a:r>
              <a:rPr kumimoji="1" lang="en-US" altLang="ja-JP" dirty="0"/>
              <a:t>Labor Standards Act Article 26(Allowance for Absence from work)</a:t>
            </a:r>
          </a:p>
          <a:p>
            <a:pPr lvl="2"/>
            <a:r>
              <a:rPr kumimoji="1" lang="en-US" altLang="ja-JP" sz="2400" dirty="0"/>
              <a:t>In the event of an absence from work for reasons attributable to the Employer, the Employer shall pay an allowance equal to at least 60 percent of the Worker's average Wage to each Worker concerned during said period of absence from work.</a:t>
            </a:r>
          </a:p>
          <a:p>
            <a:r>
              <a:rPr kumimoji="1" lang="en-US" altLang="ja-JP" dirty="0"/>
              <a:t>Is it allowed to pay leave allowance? What is the reason?</a:t>
            </a:r>
            <a:endParaRPr kumimoji="1" lang="ja-JP" altLang="en-US" dirty="0"/>
          </a:p>
        </p:txBody>
      </p:sp>
      <p:sp>
        <p:nvSpPr>
          <p:cNvPr id="4" name="日付プレースホルダー 3">
            <a:extLst>
              <a:ext uri="{FF2B5EF4-FFF2-40B4-BE49-F238E27FC236}">
                <a16:creationId xmlns:a16="http://schemas.microsoft.com/office/drawing/2014/main" id="{9B2C9E19-F8F7-4973-9FF8-14ACCC69ABE4}"/>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69D0057F-1FA9-407A-A4B6-630C6A32FD64}"/>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F185462F-A036-4B89-A196-1F6A3D309100}"/>
              </a:ext>
            </a:extLst>
          </p:cNvPr>
          <p:cNvSpPr>
            <a:spLocks noGrp="1"/>
          </p:cNvSpPr>
          <p:nvPr>
            <p:ph type="sldNum" sz="quarter" idx="12"/>
          </p:nvPr>
        </p:nvSpPr>
        <p:spPr/>
        <p:txBody>
          <a:bodyPr/>
          <a:lstStyle/>
          <a:p>
            <a:fld id="{63BA93C4-2A5C-4B4B-B565-ADAA94AD8651}" type="slidenum">
              <a:rPr kumimoji="1" lang="ja-JP" altLang="en-US" smtClean="0"/>
              <a:t>89</a:t>
            </a:fld>
            <a:endParaRPr kumimoji="1" lang="ja-JP" altLang="en-US"/>
          </a:p>
        </p:txBody>
      </p:sp>
    </p:spTree>
    <p:extLst>
      <p:ext uri="{BB962C8B-B14F-4D97-AF65-F5344CB8AC3E}">
        <p14:creationId xmlns:p14="http://schemas.microsoft.com/office/powerpoint/2010/main" val="363072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4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514B8-CC9B-4AD1-9B92-129090FF6D1C}"/>
              </a:ext>
            </a:extLst>
          </p:cNvPr>
          <p:cNvSpPr>
            <a:spLocks noGrp="1"/>
          </p:cNvSpPr>
          <p:nvPr>
            <p:ph type="title"/>
          </p:nvPr>
        </p:nvSpPr>
        <p:spPr/>
        <p:txBody>
          <a:bodyPr>
            <a:normAutofit/>
          </a:bodyPr>
          <a:lstStyle/>
          <a:p>
            <a:r>
              <a:rPr kumimoji="1" lang="en-US" altLang="ja-JP" sz="4800" dirty="0"/>
              <a:t>2. Question about the human brain</a:t>
            </a:r>
            <a:endParaRPr kumimoji="1" lang="ja-JP" altLang="en-US" sz="4800" dirty="0"/>
          </a:p>
        </p:txBody>
      </p:sp>
      <p:sp>
        <p:nvSpPr>
          <p:cNvPr id="3" name="コンテンツ プレースホルダー 2">
            <a:extLst>
              <a:ext uri="{FF2B5EF4-FFF2-40B4-BE49-F238E27FC236}">
                <a16:creationId xmlns:a16="http://schemas.microsoft.com/office/drawing/2014/main" id="{CD97D982-B5E5-4ED9-8171-0757F109CCDF}"/>
              </a:ext>
            </a:extLst>
          </p:cNvPr>
          <p:cNvSpPr>
            <a:spLocks noGrp="1"/>
          </p:cNvSpPr>
          <p:nvPr>
            <p:ph idx="1"/>
          </p:nvPr>
        </p:nvSpPr>
        <p:spPr/>
        <p:txBody>
          <a:bodyPr>
            <a:normAutofit/>
          </a:bodyPr>
          <a:lstStyle/>
          <a:p>
            <a:r>
              <a:rPr kumimoji="1" lang="en-US" altLang="ja-JP" sz="4400" dirty="0"/>
              <a:t>Mirror neurons, however, also react immediately to the other person's anger, causing "retaliate if one is beaten". </a:t>
            </a:r>
          </a:p>
          <a:p>
            <a:r>
              <a:rPr kumimoji="1" lang="en-US" altLang="ja-JP" sz="4400" dirty="0"/>
              <a:t>The endless chain of revenge and miserable wars are also the work of human mirror neurons.</a:t>
            </a:r>
            <a:endParaRPr kumimoji="1" lang="ja-JP" altLang="en-US" sz="4400" dirty="0"/>
          </a:p>
        </p:txBody>
      </p:sp>
      <p:sp>
        <p:nvSpPr>
          <p:cNvPr id="4" name="日付プレースホルダー 3">
            <a:extLst>
              <a:ext uri="{FF2B5EF4-FFF2-40B4-BE49-F238E27FC236}">
                <a16:creationId xmlns:a16="http://schemas.microsoft.com/office/drawing/2014/main" id="{E426F2EA-8C15-414C-9ABA-2AD35F2E19CA}"/>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84FAF313-4638-416F-B10B-D142617F88D7}"/>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A946A79E-BBB4-45AB-97AA-891682514E53}"/>
              </a:ext>
            </a:extLst>
          </p:cNvPr>
          <p:cNvSpPr>
            <a:spLocks noGrp="1"/>
          </p:cNvSpPr>
          <p:nvPr>
            <p:ph type="sldNum" sz="quarter" idx="12"/>
          </p:nvPr>
        </p:nvSpPr>
        <p:spPr/>
        <p:txBody>
          <a:bodyPr/>
          <a:lstStyle/>
          <a:p>
            <a:fld id="{63BA93C4-2A5C-4B4B-B565-ADAA94AD8651}" type="slidenum">
              <a:rPr kumimoji="1" lang="ja-JP" altLang="en-US" smtClean="0"/>
              <a:t>9</a:t>
            </a:fld>
            <a:endParaRPr kumimoji="1" lang="ja-JP" altLang="en-US"/>
          </a:p>
        </p:txBody>
      </p:sp>
    </p:spTree>
    <p:extLst>
      <p:ext uri="{BB962C8B-B14F-4D97-AF65-F5344CB8AC3E}">
        <p14:creationId xmlns:p14="http://schemas.microsoft.com/office/powerpoint/2010/main" val="203945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2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E7F5717-77AD-41CD-A1B1-28D4BA9FC758}"/>
              </a:ext>
            </a:extLst>
          </p:cNvPr>
          <p:cNvSpPr>
            <a:spLocks noGrp="1"/>
          </p:cNvSpPr>
          <p:nvPr>
            <p:ph type="title"/>
          </p:nvPr>
        </p:nvSpPr>
        <p:spPr>
          <a:xfrm>
            <a:off x="831850" y="1709738"/>
            <a:ext cx="10515600" cy="2364551"/>
          </a:xfrm>
        </p:spPr>
        <p:txBody>
          <a:bodyPr/>
          <a:lstStyle/>
          <a:p>
            <a:r>
              <a:rPr lang="en-US" altLang="ja-JP" dirty="0"/>
              <a:t>(2) Moral Code</a:t>
            </a:r>
            <a:endParaRPr lang="ja-JP" altLang="en-US" dirty="0"/>
          </a:p>
        </p:txBody>
      </p:sp>
      <p:sp>
        <p:nvSpPr>
          <p:cNvPr id="8" name="テキスト プレースホルダー 7">
            <a:extLst>
              <a:ext uri="{FF2B5EF4-FFF2-40B4-BE49-F238E27FC236}">
                <a16:creationId xmlns:a16="http://schemas.microsoft.com/office/drawing/2014/main" id="{B5D07072-2BE1-41ED-BE34-5D5D0A47CC64}"/>
              </a:ext>
            </a:extLst>
          </p:cNvPr>
          <p:cNvSpPr>
            <a:spLocks noGrp="1"/>
          </p:cNvSpPr>
          <p:nvPr>
            <p:ph type="body" idx="1"/>
          </p:nvPr>
        </p:nvSpPr>
        <p:spPr>
          <a:xfrm>
            <a:off x="831850" y="4224338"/>
            <a:ext cx="10515600" cy="1500187"/>
          </a:xfrm>
        </p:spPr>
        <p:txBody>
          <a:bodyPr>
            <a:normAutofit/>
          </a:bodyPr>
          <a:lstStyle/>
          <a:p>
            <a:pPr algn="ctr"/>
            <a:r>
              <a:rPr lang="en-US" altLang="ja-JP" sz="3600" dirty="0">
                <a:solidFill>
                  <a:schemeClr val="tx1"/>
                </a:solidFill>
              </a:rPr>
              <a:t>Pacta sunt </a:t>
            </a:r>
            <a:r>
              <a:rPr lang="en-US" altLang="ja-JP" sz="3600" dirty="0" err="1">
                <a:solidFill>
                  <a:schemeClr val="tx1"/>
                </a:solidFill>
              </a:rPr>
              <a:t>servanda</a:t>
            </a:r>
            <a:endParaRPr lang="en-US" altLang="ja-JP" sz="3600" dirty="0">
              <a:solidFill>
                <a:schemeClr val="tx1"/>
              </a:solidFill>
            </a:endParaRPr>
          </a:p>
          <a:p>
            <a:pPr marL="800100" lvl="1" indent="-342900" algn="ctr">
              <a:buFont typeface="Wingdings" panose="05000000000000000000" pitchFamily="2" charset="2"/>
              <a:buChar char="n"/>
            </a:pPr>
            <a:r>
              <a:rPr lang="en-US" altLang="ja-JP" sz="3600" dirty="0">
                <a:solidFill>
                  <a:schemeClr val="tx1"/>
                </a:solidFill>
              </a:rPr>
              <a:t>Agreements must be kept.</a:t>
            </a:r>
            <a:endParaRPr lang="ja-JP" altLang="en-US" sz="3600" dirty="0">
              <a:solidFill>
                <a:schemeClr val="tx1"/>
              </a:solidFill>
            </a:endParaRPr>
          </a:p>
        </p:txBody>
      </p:sp>
      <p:sp>
        <p:nvSpPr>
          <p:cNvPr id="4" name="日付プレースホルダー 3">
            <a:extLst>
              <a:ext uri="{FF2B5EF4-FFF2-40B4-BE49-F238E27FC236}">
                <a16:creationId xmlns:a16="http://schemas.microsoft.com/office/drawing/2014/main" id="{815D24F3-8640-401A-B99E-DFEA90185D7A}"/>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2CE67616-D742-40F1-A67A-6BD8CD494348}"/>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6694B89C-5621-4C05-8E34-285B9E1B2AB7}"/>
              </a:ext>
            </a:extLst>
          </p:cNvPr>
          <p:cNvSpPr>
            <a:spLocks noGrp="1"/>
          </p:cNvSpPr>
          <p:nvPr>
            <p:ph type="sldNum" sz="quarter" idx="12"/>
          </p:nvPr>
        </p:nvSpPr>
        <p:spPr/>
        <p:txBody>
          <a:bodyPr/>
          <a:lstStyle/>
          <a:p>
            <a:fld id="{63BA93C4-2A5C-4B4B-B565-ADAA94AD8651}" type="slidenum">
              <a:rPr kumimoji="1" lang="ja-JP" altLang="en-US" smtClean="0"/>
              <a:t>90</a:t>
            </a:fld>
            <a:endParaRPr kumimoji="1" lang="ja-JP" altLang="en-US"/>
          </a:p>
        </p:txBody>
      </p:sp>
    </p:spTree>
    <p:extLst>
      <p:ext uri="{BB962C8B-B14F-4D97-AF65-F5344CB8AC3E}">
        <p14:creationId xmlns:p14="http://schemas.microsoft.com/office/powerpoint/2010/main" val="39644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750"/>
                                        <p:tgtEl>
                                          <p:spTgt spid="8">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9CAF5A-432C-49DF-9733-CBE95ED903EC}"/>
              </a:ext>
            </a:extLst>
          </p:cNvPr>
          <p:cNvSpPr>
            <a:spLocks noGrp="1"/>
          </p:cNvSpPr>
          <p:nvPr>
            <p:ph type="title"/>
          </p:nvPr>
        </p:nvSpPr>
        <p:spPr>
          <a:xfrm>
            <a:off x="831850" y="1709739"/>
            <a:ext cx="10515600" cy="2318252"/>
          </a:xfrm>
        </p:spPr>
        <p:txBody>
          <a:bodyPr/>
          <a:lstStyle/>
          <a:p>
            <a:r>
              <a:rPr kumimoji="1" lang="en-US" altLang="ja-JP" dirty="0"/>
              <a:t>(3) Law</a:t>
            </a:r>
            <a:endParaRPr kumimoji="1" lang="ja-JP" altLang="en-US" dirty="0"/>
          </a:p>
        </p:txBody>
      </p:sp>
      <p:sp>
        <p:nvSpPr>
          <p:cNvPr id="3" name="テキスト プレースホルダー 2">
            <a:extLst>
              <a:ext uri="{FF2B5EF4-FFF2-40B4-BE49-F238E27FC236}">
                <a16:creationId xmlns:a16="http://schemas.microsoft.com/office/drawing/2014/main" id="{C22F026F-9021-4A3D-8B51-1B0AD03240EB}"/>
              </a:ext>
            </a:extLst>
          </p:cNvPr>
          <p:cNvSpPr>
            <a:spLocks noGrp="1"/>
          </p:cNvSpPr>
          <p:nvPr>
            <p:ph type="body" idx="1"/>
          </p:nvPr>
        </p:nvSpPr>
        <p:spPr>
          <a:xfrm>
            <a:off x="831850" y="4204494"/>
            <a:ext cx="10515600" cy="1500187"/>
          </a:xfrm>
        </p:spPr>
        <p:txBody>
          <a:bodyPr>
            <a:normAutofit fontScale="92500" lnSpcReduction="10000"/>
          </a:bodyPr>
          <a:lstStyle/>
          <a:p>
            <a:pPr algn="ctr"/>
            <a:r>
              <a:rPr kumimoji="1" lang="en-US" altLang="ja-JP" sz="2800" dirty="0">
                <a:solidFill>
                  <a:schemeClr val="tx1"/>
                </a:solidFill>
              </a:rPr>
              <a:t>Understanding Contract</a:t>
            </a:r>
          </a:p>
          <a:p>
            <a:pPr marL="800100" lvl="1" indent="-342900" algn="ctr">
              <a:buFont typeface="Wingdings" panose="05000000000000000000" pitchFamily="2" charset="2"/>
              <a:buChar char="n"/>
            </a:pPr>
            <a:r>
              <a:rPr kumimoji="1" lang="en-US" altLang="ja-JP" sz="2400" dirty="0">
                <a:solidFill>
                  <a:schemeClr val="tx1"/>
                </a:solidFill>
              </a:rPr>
              <a:t>Flow of a contract, Type of contracts, </a:t>
            </a:r>
            <a:r>
              <a:rPr lang="en-US" altLang="ja-JP" sz="2400" dirty="0">
                <a:solidFill>
                  <a:schemeClr val="tx1"/>
                </a:solidFill>
              </a:rPr>
              <a:t>Type of obligations</a:t>
            </a:r>
          </a:p>
          <a:p>
            <a:pPr marL="800100" lvl="1" indent="-342900" algn="ctr">
              <a:buFont typeface="Wingdings" panose="05000000000000000000" pitchFamily="2" charset="2"/>
              <a:buChar char="n"/>
            </a:pPr>
            <a:r>
              <a:rPr kumimoji="1" lang="en-US" altLang="ja-JP" sz="2400" dirty="0">
                <a:solidFill>
                  <a:schemeClr val="tx1"/>
                </a:solidFill>
              </a:rPr>
              <a:t>Formation of contract, Validity of contract</a:t>
            </a:r>
          </a:p>
          <a:p>
            <a:pPr marL="800100" lvl="1" indent="-342900" algn="ctr">
              <a:buFont typeface="Wingdings" panose="05000000000000000000" pitchFamily="2" charset="2"/>
              <a:buChar char="n"/>
            </a:pPr>
            <a:r>
              <a:rPr kumimoji="1" lang="en-US" altLang="ja-JP" sz="2400" dirty="0">
                <a:solidFill>
                  <a:schemeClr val="tx1"/>
                </a:solidFill>
              </a:rPr>
              <a:t>Remedies of non-performance of contract</a:t>
            </a:r>
            <a:endParaRPr kumimoji="1" lang="ja-JP" altLang="en-US" sz="2400" dirty="0">
              <a:solidFill>
                <a:schemeClr val="tx1"/>
              </a:solidFill>
            </a:endParaRPr>
          </a:p>
        </p:txBody>
      </p:sp>
      <p:sp>
        <p:nvSpPr>
          <p:cNvPr id="4" name="日付プレースホルダー 3">
            <a:extLst>
              <a:ext uri="{FF2B5EF4-FFF2-40B4-BE49-F238E27FC236}">
                <a16:creationId xmlns:a16="http://schemas.microsoft.com/office/drawing/2014/main" id="{7878DCCF-7475-411C-A53A-782DC64A9FFE}"/>
              </a:ext>
            </a:extLst>
          </p:cNvPr>
          <p:cNvSpPr>
            <a:spLocks noGrp="1"/>
          </p:cNvSpPr>
          <p:nvPr>
            <p:ph type="dt" sz="half" idx="10"/>
          </p:nvPr>
        </p:nvSpPr>
        <p:spPr/>
        <p:txBody>
          <a:bodyPr/>
          <a:lstStyle/>
          <a:p>
            <a:r>
              <a:rPr kumimoji="1" lang="en-US" altLang="ja-JP"/>
              <a:t>2020/12/17</a:t>
            </a:r>
            <a:endParaRPr kumimoji="1" lang="ja-JP" altLang="en-US"/>
          </a:p>
        </p:txBody>
      </p:sp>
      <p:sp>
        <p:nvSpPr>
          <p:cNvPr id="5" name="フッター プレースホルダー 4">
            <a:extLst>
              <a:ext uri="{FF2B5EF4-FFF2-40B4-BE49-F238E27FC236}">
                <a16:creationId xmlns:a16="http://schemas.microsoft.com/office/drawing/2014/main" id="{C85309F7-9074-4A34-8F19-78595513C313}"/>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6" name="スライド番号プレースホルダー 5">
            <a:extLst>
              <a:ext uri="{FF2B5EF4-FFF2-40B4-BE49-F238E27FC236}">
                <a16:creationId xmlns:a16="http://schemas.microsoft.com/office/drawing/2014/main" id="{9C15C480-9DFB-4F4E-BE7B-3360F438C911}"/>
              </a:ext>
            </a:extLst>
          </p:cNvPr>
          <p:cNvSpPr>
            <a:spLocks noGrp="1"/>
          </p:cNvSpPr>
          <p:nvPr>
            <p:ph type="sldNum" sz="quarter" idx="12"/>
          </p:nvPr>
        </p:nvSpPr>
        <p:spPr/>
        <p:txBody>
          <a:bodyPr/>
          <a:lstStyle/>
          <a:p>
            <a:fld id="{63BA93C4-2A5C-4B4B-B565-ADAA94AD8651}" type="slidenum">
              <a:rPr kumimoji="1" lang="ja-JP" altLang="en-US" smtClean="0"/>
              <a:t>91</a:t>
            </a:fld>
            <a:endParaRPr kumimoji="1" lang="ja-JP" altLang="en-US"/>
          </a:p>
        </p:txBody>
      </p:sp>
    </p:spTree>
    <p:extLst>
      <p:ext uri="{BB962C8B-B14F-4D97-AF65-F5344CB8AC3E}">
        <p14:creationId xmlns:p14="http://schemas.microsoft.com/office/powerpoint/2010/main" val="391928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750"/>
                                        <p:tgtEl>
                                          <p:spTgt spid="3">
                                            <p:txEl>
                                              <p:pRg st="2" end="2"/>
                                            </p:txEl>
                                          </p:spTgt>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FF4768-1DE4-4C2A-8FF3-D415AAD2B89D}"/>
              </a:ext>
            </a:extLst>
          </p:cNvPr>
          <p:cNvSpPr>
            <a:spLocks noGrp="1"/>
          </p:cNvSpPr>
          <p:nvPr>
            <p:ph type="title"/>
          </p:nvPr>
        </p:nvSpPr>
        <p:spPr>
          <a:xfrm>
            <a:off x="838200" y="365126"/>
            <a:ext cx="10515600" cy="729384"/>
          </a:xfrm>
        </p:spPr>
        <p:txBody>
          <a:bodyPr/>
          <a:lstStyle/>
          <a:p>
            <a:r>
              <a:rPr kumimoji="1" lang="en-US" altLang="ja-JP" dirty="0"/>
              <a:t>Flow of Contract</a:t>
            </a:r>
            <a:endParaRPr kumimoji="1" lang="ja-JP" altLang="en-US" dirty="0"/>
          </a:p>
        </p:txBody>
      </p:sp>
      <p:sp>
        <p:nvSpPr>
          <p:cNvPr id="3" name="日付プレースホルダー 2">
            <a:extLst>
              <a:ext uri="{FF2B5EF4-FFF2-40B4-BE49-F238E27FC236}">
                <a16:creationId xmlns:a16="http://schemas.microsoft.com/office/drawing/2014/main" id="{8BE35FC4-86CC-4C69-8C26-51B3E098847B}"/>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D2681E3E-50B4-47B7-934B-5EA23A58E3DB}"/>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C236E5FB-B8CB-458F-973F-4AE25CE8B52A}"/>
              </a:ext>
            </a:extLst>
          </p:cNvPr>
          <p:cNvSpPr>
            <a:spLocks noGrp="1"/>
          </p:cNvSpPr>
          <p:nvPr>
            <p:ph type="sldNum" sz="quarter" idx="12"/>
          </p:nvPr>
        </p:nvSpPr>
        <p:spPr/>
        <p:txBody>
          <a:bodyPr/>
          <a:lstStyle/>
          <a:p>
            <a:fld id="{63BA93C4-2A5C-4B4B-B565-ADAA94AD8651}" type="slidenum">
              <a:rPr kumimoji="1" lang="ja-JP" altLang="en-US" smtClean="0"/>
              <a:t>92</a:t>
            </a:fld>
            <a:endParaRPr kumimoji="1" lang="ja-JP" altLang="en-US"/>
          </a:p>
        </p:txBody>
      </p:sp>
      <p:cxnSp>
        <p:nvCxnSpPr>
          <p:cNvPr id="6" name="直線矢印コネクタ 5">
            <a:extLst>
              <a:ext uri="{FF2B5EF4-FFF2-40B4-BE49-F238E27FC236}">
                <a16:creationId xmlns:a16="http://schemas.microsoft.com/office/drawing/2014/main" id="{13691C07-1863-43E8-B2EE-36B953340E16}"/>
              </a:ext>
            </a:extLst>
          </p:cNvPr>
          <p:cNvCxnSpPr>
            <a:stCxn id="45" idx="2"/>
            <a:endCxn id="7" idx="0"/>
          </p:cNvCxnSpPr>
          <p:nvPr/>
        </p:nvCxnSpPr>
        <p:spPr>
          <a:xfrm>
            <a:off x="3428833" y="1335167"/>
            <a:ext cx="2445" cy="244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フローチャート : 判断 3">
            <a:extLst>
              <a:ext uri="{FF2B5EF4-FFF2-40B4-BE49-F238E27FC236}">
                <a16:creationId xmlns:a16="http://schemas.microsoft.com/office/drawing/2014/main" id="{AEF176F5-EED7-4819-87DA-40DC95023258}"/>
              </a:ext>
            </a:extLst>
          </p:cNvPr>
          <p:cNvSpPr/>
          <p:nvPr/>
        </p:nvSpPr>
        <p:spPr>
          <a:xfrm>
            <a:off x="1994335" y="1579755"/>
            <a:ext cx="2873885" cy="612648"/>
          </a:xfrm>
          <a:prstGeom prst="flowChartDecision">
            <a:avLst/>
          </a:prstGeom>
          <a:solidFill>
            <a:schemeClr val="accent6">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dirty="0"/>
              <a:t>Formation</a:t>
            </a:r>
            <a:endParaRPr kumimoji="1" lang="ja-JP" altLang="en-US" dirty="0"/>
          </a:p>
        </p:txBody>
      </p:sp>
      <p:cxnSp>
        <p:nvCxnSpPr>
          <p:cNvPr id="8" name="直線矢印コネクタ 7">
            <a:extLst>
              <a:ext uri="{FF2B5EF4-FFF2-40B4-BE49-F238E27FC236}">
                <a16:creationId xmlns:a16="http://schemas.microsoft.com/office/drawing/2014/main" id="{43057EC9-3B69-40E8-8A9D-10D9BE4EC40D}"/>
              </a:ext>
            </a:extLst>
          </p:cNvPr>
          <p:cNvCxnSpPr>
            <a:stCxn id="7" idx="3"/>
            <a:endCxn id="9" idx="1"/>
          </p:cNvCxnSpPr>
          <p:nvPr/>
        </p:nvCxnSpPr>
        <p:spPr>
          <a:xfrm>
            <a:off x="4868220" y="1886079"/>
            <a:ext cx="35951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フローチャート : 書類 5">
            <a:extLst>
              <a:ext uri="{FF2B5EF4-FFF2-40B4-BE49-F238E27FC236}">
                <a16:creationId xmlns:a16="http://schemas.microsoft.com/office/drawing/2014/main" id="{BAABF94D-6778-454D-970F-62CBAD5D764C}"/>
              </a:ext>
            </a:extLst>
          </p:cNvPr>
          <p:cNvSpPr/>
          <p:nvPr/>
        </p:nvSpPr>
        <p:spPr>
          <a:xfrm>
            <a:off x="8463322" y="1515427"/>
            <a:ext cx="1836849" cy="741304"/>
          </a:xfrm>
          <a:prstGeom prst="flowChartDocument">
            <a:avLst/>
          </a:prstGeom>
          <a:solidFill>
            <a:schemeClr val="accent6">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dirty="0"/>
              <a:t>Unjust</a:t>
            </a:r>
            <a:br>
              <a:rPr kumimoji="1" lang="en-US" altLang="ja-JP" dirty="0"/>
            </a:br>
            <a:r>
              <a:rPr kumimoji="1" lang="en-US" altLang="ja-JP" dirty="0"/>
              <a:t>enrichment</a:t>
            </a:r>
            <a:endParaRPr kumimoji="1" lang="ja-JP" altLang="en-US" dirty="0"/>
          </a:p>
        </p:txBody>
      </p:sp>
      <p:cxnSp>
        <p:nvCxnSpPr>
          <p:cNvPr id="10" name="直線矢印コネクタ 9">
            <a:extLst>
              <a:ext uri="{FF2B5EF4-FFF2-40B4-BE49-F238E27FC236}">
                <a16:creationId xmlns:a16="http://schemas.microsoft.com/office/drawing/2014/main" id="{626CBFF6-1707-4B13-8F96-ACCE85A34203}"/>
              </a:ext>
            </a:extLst>
          </p:cNvPr>
          <p:cNvCxnSpPr>
            <a:stCxn id="7" idx="2"/>
            <a:endCxn id="11" idx="0"/>
          </p:cNvCxnSpPr>
          <p:nvPr/>
        </p:nvCxnSpPr>
        <p:spPr>
          <a:xfrm>
            <a:off x="3431278" y="2192403"/>
            <a:ext cx="1"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フローチャート : 判断 7">
            <a:extLst>
              <a:ext uri="{FF2B5EF4-FFF2-40B4-BE49-F238E27FC236}">
                <a16:creationId xmlns:a16="http://schemas.microsoft.com/office/drawing/2014/main" id="{FAC64995-23E7-4F46-8ADB-25A27AB019C8}"/>
              </a:ext>
            </a:extLst>
          </p:cNvPr>
          <p:cNvSpPr/>
          <p:nvPr/>
        </p:nvSpPr>
        <p:spPr>
          <a:xfrm>
            <a:off x="1994336" y="2371843"/>
            <a:ext cx="2873885" cy="612648"/>
          </a:xfrm>
          <a:prstGeom prst="flowChartDecision">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a:t>Validity</a:t>
            </a:r>
            <a:endParaRPr kumimoji="1" lang="ja-JP" altLang="en-US" dirty="0"/>
          </a:p>
        </p:txBody>
      </p:sp>
      <p:cxnSp>
        <p:nvCxnSpPr>
          <p:cNvPr id="12" name="カギ線コネクタ 8">
            <a:extLst>
              <a:ext uri="{FF2B5EF4-FFF2-40B4-BE49-F238E27FC236}">
                <a16:creationId xmlns:a16="http://schemas.microsoft.com/office/drawing/2014/main" id="{928E1DA2-76D4-4022-8DD2-DFDDED8F5A97}"/>
              </a:ext>
            </a:extLst>
          </p:cNvPr>
          <p:cNvCxnSpPr>
            <a:stCxn id="11" idx="3"/>
          </p:cNvCxnSpPr>
          <p:nvPr/>
        </p:nvCxnSpPr>
        <p:spPr>
          <a:xfrm flipV="1">
            <a:off x="4868221" y="1969519"/>
            <a:ext cx="3576436" cy="708648"/>
          </a:xfrm>
          <a:prstGeom prst="bentConnector3">
            <a:avLst>
              <a:gd name="adj1" fmla="val 6542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97131FBB-83E3-4E90-B94E-BCE3D77B4BB8}"/>
              </a:ext>
            </a:extLst>
          </p:cNvPr>
          <p:cNvCxnSpPr>
            <a:stCxn id="11" idx="2"/>
            <a:endCxn id="14" idx="0"/>
          </p:cNvCxnSpPr>
          <p:nvPr/>
        </p:nvCxnSpPr>
        <p:spPr>
          <a:xfrm>
            <a:off x="3431279" y="2984491"/>
            <a:ext cx="0"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フローチャート : 結合子 10">
            <a:extLst>
              <a:ext uri="{FF2B5EF4-FFF2-40B4-BE49-F238E27FC236}">
                <a16:creationId xmlns:a16="http://schemas.microsoft.com/office/drawing/2014/main" id="{4EA2AF3B-1C22-4519-9108-30815E82587A}"/>
              </a:ext>
            </a:extLst>
          </p:cNvPr>
          <p:cNvSpPr/>
          <p:nvPr/>
        </p:nvSpPr>
        <p:spPr>
          <a:xfrm>
            <a:off x="3316979" y="316393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6361E765-85DF-4913-8C39-07655CF307B1}"/>
              </a:ext>
            </a:extLst>
          </p:cNvPr>
          <p:cNvCxnSpPr>
            <a:endCxn id="16" idx="0"/>
          </p:cNvCxnSpPr>
          <p:nvPr/>
        </p:nvCxnSpPr>
        <p:spPr>
          <a:xfrm flipH="1">
            <a:off x="3431279" y="3392531"/>
            <a:ext cx="2" cy="203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フローチャート : 判断 12">
            <a:extLst>
              <a:ext uri="{FF2B5EF4-FFF2-40B4-BE49-F238E27FC236}">
                <a16:creationId xmlns:a16="http://schemas.microsoft.com/office/drawing/2014/main" id="{A7162D72-83FC-4174-B522-1B14A877E988}"/>
              </a:ext>
            </a:extLst>
          </p:cNvPr>
          <p:cNvSpPr/>
          <p:nvPr/>
        </p:nvSpPr>
        <p:spPr>
          <a:xfrm>
            <a:off x="1994336" y="3595979"/>
            <a:ext cx="2873885" cy="612648"/>
          </a:xfrm>
          <a:prstGeom prst="flowChartDecision">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a:t>Effective</a:t>
            </a:r>
            <a:endParaRPr kumimoji="1" lang="ja-JP" altLang="en-US" dirty="0"/>
          </a:p>
        </p:txBody>
      </p:sp>
      <p:cxnSp>
        <p:nvCxnSpPr>
          <p:cNvPr id="17" name="直線矢印コネクタ 16">
            <a:extLst>
              <a:ext uri="{FF2B5EF4-FFF2-40B4-BE49-F238E27FC236}">
                <a16:creationId xmlns:a16="http://schemas.microsoft.com/office/drawing/2014/main" id="{8869AAFD-6531-451A-86A3-718D2416A9CD}"/>
              </a:ext>
            </a:extLst>
          </p:cNvPr>
          <p:cNvCxnSpPr>
            <a:stCxn id="16" idx="3"/>
            <a:endCxn id="18" idx="1"/>
          </p:cNvCxnSpPr>
          <p:nvPr/>
        </p:nvCxnSpPr>
        <p:spPr>
          <a:xfrm>
            <a:off x="4868221" y="3902303"/>
            <a:ext cx="28942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フローチャート : 判断 14">
            <a:extLst>
              <a:ext uri="{FF2B5EF4-FFF2-40B4-BE49-F238E27FC236}">
                <a16:creationId xmlns:a16="http://schemas.microsoft.com/office/drawing/2014/main" id="{6491D82E-94D0-494E-8964-F8837D1E0988}"/>
              </a:ext>
            </a:extLst>
          </p:cNvPr>
          <p:cNvSpPr/>
          <p:nvPr/>
        </p:nvSpPr>
        <p:spPr>
          <a:xfrm>
            <a:off x="5157650" y="3595979"/>
            <a:ext cx="2612623" cy="612648"/>
          </a:xfrm>
          <a:prstGeom prst="flowChartDecision">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a:t>Condition</a:t>
            </a:r>
            <a:endParaRPr kumimoji="1" lang="ja-JP" altLang="en-US" dirty="0"/>
          </a:p>
        </p:txBody>
      </p:sp>
      <p:cxnSp>
        <p:nvCxnSpPr>
          <p:cNvPr id="19" name="カギ線コネクタ 15">
            <a:extLst>
              <a:ext uri="{FF2B5EF4-FFF2-40B4-BE49-F238E27FC236}">
                <a16:creationId xmlns:a16="http://schemas.microsoft.com/office/drawing/2014/main" id="{25E551A9-07C2-4AF1-AB9B-7F83DE5D2803}"/>
              </a:ext>
            </a:extLst>
          </p:cNvPr>
          <p:cNvCxnSpPr>
            <a:stCxn id="18" idx="0"/>
            <a:endCxn id="14" idx="6"/>
          </p:cNvCxnSpPr>
          <p:nvPr/>
        </p:nvCxnSpPr>
        <p:spPr>
          <a:xfrm rot="16200000" flipV="1">
            <a:off x="4845897" y="1977913"/>
            <a:ext cx="317748" cy="291838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603847C6-8B9C-471C-A39A-02AB680E70CF}"/>
              </a:ext>
            </a:extLst>
          </p:cNvPr>
          <p:cNvCxnSpPr>
            <a:stCxn id="16" idx="2"/>
            <a:endCxn id="21" idx="0"/>
          </p:cNvCxnSpPr>
          <p:nvPr/>
        </p:nvCxnSpPr>
        <p:spPr>
          <a:xfrm>
            <a:off x="3431279" y="4208627"/>
            <a:ext cx="0" cy="3651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フローチャート : 判断 17">
            <a:extLst>
              <a:ext uri="{FF2B5EF4-FFF2-40B4-BE49-F238E27FC236}">
                <a16:creationId xmlns:a16="http://schemas.microsoft.com/office/drawing/2014/main" id="{9B8D9468-E3FC-4814-8532-1F6A5F57907C}"/>
              </a:ext>
            </a:extLst>
          </p:cNvPr>
          <p:cNvSpPr/>
          <p:nvPr/>
        </p:nvSpPr>
        <p:spPr>
          <a:xfrm>
            <a:off x="1994336" y="4573781"/>
            <a:ext cx="2873885" cy="612648"/>
          </a:xfrm>
          <a:prstGeom prst="flowChartDecision">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t>Performance</a:t>
            </a:r>
            <a:endParaRPr kumimoji="1" lang="ja-JP" altLang="en-US" dirty="0"/>
          </a:p>
        </p:txBody>
      </p:sp>
      <p:cxnSp>
        <p:nvCxnSpPr>
          <p:cNvPr id="22" name="直線矢印コネクタ 21">
            <a:extLst>
              <a:ext uri="{FF2B5EF4-FFF2-40B4-BE49-F238E27FC236}">
                <a16:creationId xmlns:a16="http://schemas.microsoft.com/office/drawing/2014/main" id="{AB96F13A-0D82-4C1C-AE8F-D23F1EB89523}"/>
              </a:ext>
            </a:extLst>
          </p:cNvPr>
          <p:cNvCxnSpPr>
            <a:stCxn id="21" idx="3"/>
            <a:endCxn id="23" idx="1"/>
          </p:cNvCxnSpPr>
          <p:nvPr/>
        </p:nvCxnSpPr>
        <p:spPr>
          <a:xfrm flipV="1">
            <a:off x="4868221" y="4877158"/>
            <a:ext cx="289429" cy="29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フローチャート : 判断 19">
            <a:extLst>
              <a:ext uri="{FF2B5EF4-FFF2-40B4-BE49-F238E27FC236}">
                <a16:creationId xmlns:a16="http://schemas.microsoft.com/office/drawing/2014/main" id="{483615C6-B758-4A68-ABCF-257CC214CBC3}"/>
              </a:ext>
            </a:extLst>
          </p:cNvPr>
          <p:cNvSpPr/>
          <p:nvPr/>
        </p:nvSpPr>
        <p:spPr>
          <a:xfrm>
            <a:off x="5157650" y="4570834"/>
            <a:ext cx="2612623" cy="612648"/>
          </a:xfrm>
          <a:prstGeom prst="flowChartDecision">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Excuse</a:t>
            </a:r>
            <a:endParaRPr kumimoji="1" lang="ja-JP" altLang="en-US" dirty="0"/>
          </a:p>
        </p:txBody>
      </p:sp>
      <p:cxnSp>
        <p:nvCxnSpPr>
          <p:cNvPr id="24" name="直線矢印コネクタ 23">
            <a:extLst>
              <a:ext uri="{FF2B5EF4-FFF2-40B4-BE49-F238E27FC236}">
                <a16:creationId xmlns:a16="http://schemas.microsoft.com/office/drawing/2014/main" id="{485103BD-91D7-4F50-A967-BDCA4C9AF3D5}"/>
              </a:ext>
            </a:extLst>
          </p:cNvPr>
          <p:cNvCxnSpPr>
            <a:stCxn id="21" idx="2"/>
            <a:endCxn id="25" idx="0"/>
          </p:cNvCxnSpPr>
          <p:nvPr/>
        </p:nvCxnSpPr>
        <p:spPr>
          <a:xfrm flipH="1">
            <a:off x="3428833" y="5186429"/>
            <a:ext cx="2446" cy="2268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フローチャート : 結合子 21">
            <a:extLst>
              <a:ext uri="{FF2B5EF4-FFF2-40B4-BE49-F238E27FC236}">
                <a16:creationId xmlns:a16="http://schemas.microsoft.com/office/drawing/2014/main" id="{6D85F2E3-E6B3-4AD4-B996-E92C01B39C87}"/>
              </a:ext>
            </a:extLst>
          </p:cNvPr>
          <p:cNvSpPr/>
          <p:nvPr/>
        </p:nvSpPr>
        <p:spPr>
          <a:xfrm>
            <a:off x="3314533" y="541332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カギ線コネクタ 22">
            <a:extLst>
              <a:ext uri="{FF2B5EF4-FFF2-40B4-BE49-F238E27FC236}">
                <a16:creationId xmlns:a16="http://schemas.microsoft.com/office/drawing/2014/main" id="{DB3C0663-46D3-416E-8397-D88338890491}"/>
              </a:ext>
            </a:extLst>
          </p:cNvPr>
          <p:cNvCxnSpPr>
            <a:stCxn id="23" idx="2"/>
            <a:endCxn id="25" idx="6"/>
          </p:cNvCxnSpPr>
          <p:nvPr/>
        </p:nvCxnSpPr>
        <p:spPr>
          <a:xfrm rot="5400000">
            <a:off x="4831476" y="3895140"/>
            <a:ext cx="344145" cy="2920829"/>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0EC079B0-CDB5-496B-A483-E2EEC6B731E3}"/>
              </a:ext>
            </a:extLst>
          </p:cNvPr>
          <p:cNvCxnSpPr>
            <a:stCxn id="23" idx="3"/>
            <a:endCxn id="28" idx="1"/>
          </p:cNvCxnSpPr>
          <p:nvPr/>
        </p:nvCxnSpPr>
        <p:spPr>
          <a:xfrm flipV="1">
            <a:off x="7770273" y="4292067"/>
            <a:ext cx="674384" cy="5850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フローチャート : 書類 24">
            <a:extLst>
              <a:ext uri="{FF2B5EF4-FFF2-40B4-BE49-F238E27FC236}">
                <a16:creationId xmlns:a16="http://schemas.microsoft.com/office/drawing/2014/main" id="{C6B31899-A2D4-4C64-ADE6-F929D2684FB5}"/>
              </a:ext>
            </a:extLst>
          </p:cNvPr>
          <p:cNvSpPr/>
          <p:nvPr/>
        </p:nvSpPr>
        <p:spPr>
          <a:xfrm>
            <a:off x="8444657" y="3985743"/>
            <a:ext cx="1855514" cy="612648"/>
          </a:xfrm>
          <a:prstGeom prst="flowChartDocument">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Damages</a:t>
            </a:r>
            <a:endParaRPr kumimoji="1" lang="ja-JP" altLang="en-US" dirty="0"/>
          </a:p>
        </p:txBody>
      </p:sp>
      <p:cxnSp>
        <p:nvCxnSpPr>
          <p:cNvPr id="29" name="直線矢印コネクタ 28">
            <a:extLst>
              <a:ext uri="{FF2B5EF4-FFF2-40B4-BE49-F238E27FC236}">
                <a16:creationId xmlns:a16="http://schemas.microsoft.com/office/drawing/2014/main" id="{8C6002E8-C1E0-4755-986B-CB04A6A63D99}"/>
              </a:ext>
            </a:extLst>
          </p:cNvPr>
          <p:cNvCxnSpPr>
            <a:stCxn id="23" idx="3"/>
            <a:endCxn id="30" idx="1"/>
          </p:cNvCxnSpPr>
          <p:nvPr/>
        </p:nvCxnSpPr>
        <p:spPr>
          <a:xfrm>
            <a:off x="7770273" y="4877158"/>
            <a:ext cx="389890" cy="15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フローチャート : 書類 26">
            <a:extLst>
              <a:ext uri="{FF2B5EF4-FFF2-40B4-BE49-F238E27FC236}">
                <a16:creationId xmlns:a16="http://schemas.microsoft.com/office/drawing/2014/main" id="{4DB40E44-5B99-4C8C-B1B8-02CC929263D2}"/>
              </a:ext>
            </a:extLst>
          </p:cNvPr>
          <p:cNvSpPr/>
          <p:nvPr/>
        </p:nvSpPr>
        <p:spPr>
          <a:xfrm>
            <a:off x="8160163" y="4586297"/>
            <a:ext cx="1836849" cy="612648"/>
          </a:xfrm>
          <a:prstGeom prst="flowChartDocument">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t>Termination</a:t>
            </a:r>
            <a:endParaRPr kumimoji="1" lang="ja-JP" altLang="en-US" dirty="0"/>
          </a:p>
        </p:txBody>
      </p:sp>
      <p:cxnSp>
        <p:nvCxnSpPr>
          <p:cNvPr id="31" name="直線矢印コネクタ 30">
            <a:extLst>
              <a:ext uri="{FF2B5EF4-FFF2-40B4-BE49-F238E27FC236}">
                <a16:creationId xmlns:a16="http://schemas.microsoft.com/office/drawing/2014/main" id="{5F4F4009-61B1-4C6E-ADCD-7E422642C2B7}"/>
              </a:ext>
            </a:extLst>
          </p:cNvPr>
          <p:cNvCxnSpPr>
            <a:stCxn id="23" idx="3"/>
            <a:endCxn id="32" idx="1"/>
          </p:cNvCxnSpPr>
          <p:nvPr/>
        </p:nvCxnSpPr>
        <p:spPr>
          <a:xfrm>
            <a:off x="7770273" y="4877158"/>
            <a:ext cx="173866" cy="6390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フローチャート : 書類 28">
            <a:extLst>
              <a:ext uri="{FF2B5EF4-FFF2-40B4-BE49-F238E27FC236}">
                <a16:creationId xmlns:a16="http://schemas.microsoft.com/office/drawing/2014/main" id="{8146677E-AB19-4F81-B964-1C01B4D7C62A}"/>
              </a:ext>
            </a:extLst>
          </p:cNvPr>
          <p:cNvSpPr/>
          <p:nvPr/>
        </p:nvSpPr>
        <p:spPr>
          <a:xfrm>
            <a:off x="7944139" y="5209879"/>
            <a:ext cx="1836849" cy="612648"/>
          </a:xfrm>
          <a:prstGeom prst="flowChartDocument">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Specific</a:t>
            </a:r>
            <a:br>
              <a:rPr lang="en-US" altLang="ja-JP" dirty="0"/>
            </a:br>
            <a:r>
              <a:rPr lang="en-US" altLang="ja-JP" dirty="0"/>
              <a:t>performance</a:t>
            </a:r>
            <a:endParaRPr kumimoji="1" lang="ja-JP" altLang="en-US" dirty="0"/>
          </a:p>
        </p:txBody>
      </p:sp>
      <p:cxnSp>
        <p:nvCxnSpPr>
          <p:cNvPr id="33" name="直線矢印コネクタ 32">
            <a:extLst>
              <a:ext uri="{FF2B5EF4-FFF2-40B4-BE49-F238E27FC236}">
                <a16:creationId xmlns:a16="http://schemas.microsoft.com/office/drawing/2014/main" id="{676415A4-E1DA-4570-B3D4-B97F01BD4449}"/>
              </a:ext>
            </a:extLst>
          </p:cNvPr>
          <p:cNvCxnSpPr>
            <a:stCxn id="25" idx="4"/>
            <a:endCxn id="34" idx="0"/>
          </p:cNvCxnSpPr>
          <p:nvPr/>
        </p:nvCxnSpPr>
        <p:spPr>
          <a:xfrm flipH="1">
            <a:off x="3420722" y="5641927"/>
            <a:ext cx="8111" cy="202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フローチャート : 端子 30">
            <a:extLst>
              <a:ext uri="{FF2B5EF4-FFF2-40B4-BE49-F238E27FC236}">
                <a16:creationId xmlns:a16="http://schemas.microsoft.com/office/drawing/2014/main" id="{A712C1FC-D61B-460A-83AE-635317286D2C}"/>
              </a:ext>
            </a:extLst>
          </p:cNvPr>
          <p:cNvSpPr/>
          <p:nvPr/>
        </p:nvSpPr>
        <p:spPr>
          <a:xfrm>
            <a:off x="1979841" y="5844231"/>
            <a:ext cx="2881762" cy="301752"/>
          </a:xfrm>
          <a:prstGeom prst="flowChartTerminator">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dirty="0"/>
              <a:t>End</a:t>
            </a:r>
            <a:endParaRPr kumimoji="1" lang="ja-JP" altLang="en-US" dirty="0"/>
          </a:p>
        </p:txBody>
      </p:sp>
      <p:cxnSp>
        <p:nvCxnSpPr>
          <p:cNvPr id="35" name="カギ線コネクタ 31">
            <a:extLst>
              <a:ext uri="{FF2B5EF4-FFF2-40B4-BE49-F238E27FC236}">
                <a16:creationId xmlns:a16="http://schemas.microsoft.com/office/drawing/2014/main" id="{261AE044-0231-40C8-8C41-406BDD7E2D98}"/>
              </a:ext>
            </a:extLst>
          </p:cNvPr>
          <p:cNvCxnSpPr>
            <a:stCxn id="18" idx="3"/>
            <a:endCxn id="23" idx="0"/>
          </p:cNvCxnSpPr>
          <p:nvPr/>
        </p:nvCxnSpPr>
        <p:spPr>
          <a:xfrm flipH="1">
            <a:off x="6463962" y="3902303"/>
            <a:ext cx="1306311" cy="668531"/>
          </a:xfrm>
          <a:prstGeom prst="bentConnector4">
            <a:avLst>
              <a:gd name="adj1" fmla="val -17500"/>
              <a:gd name="adj2" fmla="val 7291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9B474B5-BEB3-4C03-A07B-DEE61EEF7835}"/>
              </a:ext>
            </a:extLst>
          </p:cNvPr>
          <p:cNvSpPr txBox="1"/>
          <p:nvPr/>
        </p:nvSpPr>
        <p:spPr>
          <a:xfrm>
            <a:off x="4607935" y="1465463"/>
            <a:ext cx="2235852" cy="369332"/>
          </a:xfrm>
          <a:prstGeom prst="rect">
            <a:avLst/>
          </a:prstGeom>
          <a:noFill/>
        </p:spPr>
        <p:txBody>
          <a:bodyPr wrap="square" rtlCol="0">
            <a:spAutoFit/>
          </a:bodyPr>
          <a:lstStyle/>
          <a:p>
            <a:r>
              <a:rPr kumimoji="1" lang="en-US" altLang="ja-JP" dirty="0"/>
              <a:t>No</a:t>
            </a:r>
            <a:r>
              <a:rPr kumimoji="1" lang="ja-JP" altLang="en-US" dirty="0"/>
              <a:t>（</a:t>
            </a:r>
            <a:r>
              <a:rPr lang="en-US" altLang="ja-JP" dirty="0"/>
              <a:t>not concluded</a:t>
            </a:r>
            <a:r>
              <a:rPr kumimoji="1" lang="ja-JP" altLang="en-US" dirty="0"/>
              <a:t>）</a:t>
            </a:r>
          </a:p>
        </p:txBody>
      </p:sp>
      <p:sp>
        <p:nvSpPr>
          <p:cNvPr id="37" name="正方形/長方形 36">
            <a:extLst>
              <a:ext uri="{FF2B5EF4-FFF2-40B4-BE49-F238E27FC236}">
                <a16:creationId xmlns:a16="http://schemas.microsoft.com/office/drawing/2014/main" id="{EB5CB7D5-7802-4D62-A6BA-9AD5078A18C4}"/>
              </a:ext>
            </a:extLst>
          </p:cNvPr>
          <p:cNvSpPr/>
          <p:nvPr/>
        </p:nvSpPr>
        <p:spPr>
          <a:xfrm>
            <a:off x="4607935" y="2257551"/>
            <a:ext cx="2509182" cy="369332"/>
          </a:xfrm>
          <a:prstGeom prst="rect">
            <a:avLst/>
          </a:prstGeom>
        </p:spPr>
        <p:txBody>
          <a:bodyPr wrap="square">
            <a:spAutoFit/>
          </a:bodyPr>
          <a:lstStyle/>
          <a:p>
            <a:r>
              <a:rPr lang="en-US" altLang="ja-JP" dirty="0"/>
              <a:t>No</a:t>
            </a:r>
            <a:r>
              <a:rPr lang="ja-JP" altLang="en-US" dirty="0"/>
              <a:t>（</a:t>
            </a:r>
            <a:r>
              <a:rPr lang="en-US" altLang="ja-JP" dirty="0"/>
              <a:t>invalid/avoidable</a:t>
            </a:r>
            <a:r>
              <a:rPr lang="ja-JP" altLang="en-US" dirty="0"/>
              <a:t>）</a:t>
            </a:r>
          </a:p>
        </p:txBody>
      </p:sp>
      <p:sp>
        <p:nvSpPr>
          <p:cNvPr id="38" name="正方形/長方形 37">
            <a:extLst>
              <a:ext uri="{FF2B5EF4-FFF2-40B4-BE49-F238E27FC236}">
                <a16:creationId xmlns:a16="http://schemas.microsoft.com/office/drawing/2014/main" id="{2D2EB261-D08F-4B03-A029-FABA9718D033}"/>
              </a:ext>
            </a:extLst>
          </p:cNvPr>
          <p:cNvSpPr/>
          <p:nvPr/>
        </p:nvSpPr>
        <p:spPr>
          <a:xfrm>
            <a:off x="4323507" y="3481687"/>
            <a:ext cx="1939611" cy="369332"/>
          </a:xfrm>
          <a:prstGeom prst="rect">
            <a:avLst/>
          </a:prstGeom>
        </p:spPr>
        <p:txBody>
          <a:bodyPr wrap="square">
            <a:spAutoFit/>
          </a:bodyPr>
          <a:lstStyle/>
          <a:p>
            <a:r>
              <a:rPr lang="en-US" altLang="ja-JP" dirty="0"/>
              <a:t>No</a:t>
            </a:r>
            <a:endParaRPr lang="ja-JP" altLang="en-US" dirty="0"/>
          </a:p>
        </p:txBody>
      </p:sp>
      <p:sp>
        <p:nvSpPr>
          <p:cNvPr id="39" name="テキスト ボックス 38">
            <a:extLst>
              <a:ext uri="{FF2B5EF4-FFF2-40B4-BE49-F238E27FC236}">
                <a16:creationId xmlns:a16="http://schemas.microsoft.com/office/drawing/2014/main" id="{F4CFB6FF-0431-42E7-AF0C-6C139C08DCC7}"/>
              </a:ext>
            </a:extLst>
          </p:cNvPr>
          <p:cNvSpPr txBox="1"/>
          <p:nvPr/>
        </p:nvSpPr>
        <p:spPr>
          <a:xfrm>
            <a:off x="6519751" y="3328379"/>
            <a:ext cx="540060" cy="369332"/>
          </a:xfrm>
          <a:prstGeom prst="rect">
            <a:avLst/>
          </a:prstGeom>
          <a:noFill/>
        </p:spPr>
        <p:txBody>
          <a:bodyPr wrap="square" rtlCol="0">
            <a:spAutoFit/>
          </a:bodyPr>
          <a:lstStyle/>
          <a:p>
            <a:r>
              <a:rPr kumimoji="1" lang="en-US" altLang="ja-JP" dirty="0"/>
              <a:t>Yes</a:t>
            </a:r>
            <a:endParaRPr kumimoji="1" lang="ja-JP" altLang="en-US" dirty="0"/>
          </a:p>
        </p:txBody>
      </p:sp>
      <p:sp>
        <p:nvSpPr>
          <p:cNvPr id="40" name="テキスト ボックス 39">
            <a:extLst>
              <a:ext uri="{FF2B5EF4-FFF2-40B4-BE49-F238E27FC236}">
                <a16:creationId xmlns:a16="http://schemas.microsoft.com/office/drawing/2014/main" id="{05211D07-7651-410A-BE12-8D8BE8496924}"/>
              </a:ext>
            </a:extLst>
          </p:cNvPr>
          <p:cNvSpPr txBox="1"/>
          <p:nvPr/>
        </p:nvSpPr>
        <p:spPr>
          <a:xfrm>
            <a:off x="6519751" y="5200587"/>
            <a:ext cx="540060" cy="369332"/>
          </a:xfrm>
          <a:prstGeom prst="rect">
            <a:avLst/>
          </a:prstGeom>
          <a:noFill/>
        </p:spPr>
        <p:txBody>
          <a:bodyPr wrap="square" rtlCol="0">
            <a:spAutoFit/>
          </a:bodyPr>
          <a:lstStyle/>
          <a:p>
            <a:r>
              <a:rPr kumimoji="1" lang="en-US" altLang="ja-JP" dirty="0"/>
              <a:t>Yes</a:t>
            </a:r>
            <a:endParaRPr kumimoji="1" lang="ja-JP" altLang="en-US" dirty="0"/>
          </a:p>
        </p:txBody>
      </p:sp>
      <p:sp>
        <p:nvSpPr>
          <p:cNvPr id="41" name="正方形/長方形 40">
            <a:extLst>
              <a:ext uri="{FF2B5EF4-FFF2-40B4-BE49-F238E27FC236}">
                <a16:creationId xmlns:a16="http://schemas.microsoft.com/office/drawing/2014/main" id="{2AF7B094-4DA3-4487-9B5C-33A3FFE6C903}"/>
              </a:ext>
            </a:extLst>
          </p:cNvPr>
          <p:cNvSpPr/>
          <p:nvPr/>
        </p:nvSpPr>
        <p:spPr>
          <a:xfrm>
            <a:off x="3819451" y="4336491"/>
            <a:ext cx="2520280" cy="369332"/>
          </a:xfrm>
          <a:prstGeom prst="rect">
            <a:avLst/>
          </a:prstGeom>
        </p:spPr>
        <p:txBody>
          <a:bodyPr wrap="square">
            <a:spAutoFit/>
          </a:bodyPr>
          <a:lstStyle/>
          <a:p>
            <a:r>
              <a:rPr lang="en-US" altLang="ja-JP" dirty="0"/>
              <a:t>No</a:t>
            </a:r>
            <a:r>
              <a:rPr lang="ja-JP" altLang="en-US" dirty="0"/>
              <a:t>（</a:t>
            </a:r>
            <a:r>
              <a:rPr lang="en-US" altLang="ja-JP" dirty="0"/>
              <a:t>non performance</a:t>
            </a:r>
            <a:r>
              <a:rPr lang="ja-JP" altLang="en-US" dirty="0"/>
              <a:t>）</a:t>
            </a:r>
          </a:p>
        </p:txBody>
      </p:sp>
      <p:sp>
        <p:nvSpPr>
          <p:cNvPr id="42" name="正方形/長方形 41">
            <a:extLst>
              <a:ext uri="{FF2B5EF4-FFF2-40B4-BE49-F238E27FC236}">
                <a16:creationId xmlns:a16="http://schemas.microsoft.com/office/drawing/2014/main" id="{B48F183F-BCBC-48DD-AA2D-4458F557573B}"/>
              </a:ext>
            </a:extLst>
          </p:cNvPr>
          <p:cNvSpPr/>
          <p:nvPr/>
        </p:nvSpPr>
        <p:spPr>
          <a:xfrm>
            <a:off x="7612349" y="3553695"/>
            <a:ext cx="455574" cy="369332"/>
          </a:xfrm>
          <a:prstGeom prst="rect">
            <a:avLst/>
          </a:prstGeom>
        </p:spPr>
        <p:txBody>
          <a:bodyPr wrap="none">
            <a:spAutoFit/>
          </a:bodyPr>
          <a:lstStyle/>
          <a:p>
            <a:r>
              <a:rPr lang="en-US" altLang="ja-JP" dirty="0"/>
              <a:t>No</a:t>
            </a:r>
            <a:endParaRPr lang="ja-JP" altLang="en-US" dirty="0"/>
          </a:p>
        </p:txBody>
      </p:sp>
      <p:sp>
        <p:nvSpPr>
          <p:cNvPr id="43" name="テキスト ボックス 42">
            <a:extLst>
              <a:ext uri="{FF2B5EF4-FFF2-40B4-BE49-F238E27FC236}">
                <a16:creationId xmlns:a16="http://schemas.microsoft.com/office/drawing/2014/main" id="{F979A0BB-B72F-4F34-92DB-22FC2E647AC4}"/>
              </a:ext>
            </a:extLst>
          </p:cNvPr>
          <p:cNvSpPr txBox="1"/>
          <p:nvPr/>
        </p:nvSpPr>
        <p:spPr>
          <a:xfrm>
            <a:off x="3423407" y="2104243"/>
            <a:ext cx="540060" cy="369332"/>
          </a:xfrm>
          <a:prstGeom prst="rect">
            <a:avLst/>
          </a:prstGeom>
          <a:noFill/>
        </p:spPr>
        <p:txBody>
          <a:bodyPr wrap="square" rtlCol="0">
            <a:spAutoFit/>
          </a:bodyPr>
          <a:lstStyle/>
          <a:p>
            <a:r>
              <a:rPr kumimoji="1" lang="en-US" altLang="ja-JP" dirty="0"/>
              <a:t>Yes</a:t>
            </a:r>
            <a:endParaRPr kumimoji="1" lang="ja-JP" altLang="en-US" dirty="0"/>
          </a:p>
        </p:txBody>
      </p:sp>
      <p:sp>
        <p:nvSpPr>
          <p:cNvPr id="44" name="正方形/長方形 43">
            <a:extLst>
              <a:ext uri="{FF2B5EF4-FFF2-40B4-BE49-F238E27FC236}">
                <a16:creationId xmlns:a16="http://schemas.microsoft.com/office/drawing/2014/main" id="{C6DFD280-46E9-49D7-AE99-A0866F7678A8}"/>
              </a:ext>
            </a:extLst>
          </p:cNvPr>
          <p:cNvSpPr/>
          <p:nvPr/>
        </p:nvSpPr>
        <p:spPr>
          <a:xfrm>
            <a:off x="7506561" y="4480507"/>
            <a:ext cx="489354" cy="369332"/>
          </a:xfrm>
          <a:prstGeom prst="rect">
            <a:avLst/>
          </a:prstGeom>
        </p:spPr>
        <p:txBody>
          <a:bodyPr wrap="square">
            <a:spAutoFit/>
          </a:bodyPr>
          <a:lstStyle/>
          <a:p>
            <a:r>
              <a:rPr lang="en-US" altLang="ja-JP" dirty="0"/>
              <a:t>No</a:t>
            </a:r>
            <a:endParaRPr lang="ja-JP" altLang="en-US" dirty="0"/>
          </a:p>
        </p:txBody>
      </p:sp>
      <p:sp>
        <p:nvSpPr>
          <p:cNvPr id="45" name="フローチャート : 端子 41">
            <a:extLst>
              <a:ext uri="{FF2B5EF4-FFF2-40B4-BE49-F238E27FC236}">
                <a16:creationId xmlns:a16="http://schemas.microsoft.com/office/drawing/2014/main" id="{1BC1391B-0238-4CE2-9CFF-6D6237768D71}"/>
              </a:ext>
            </a:extLst>
          </p:cNvPr>
          <p:cNvSpPr/>
          <p:nvPr/>
        </p:nvSpPr>
        <p:spPr>
          <a:xfrm>
            <a:off x="1987952" y="1033415"/>
            <a:ext cx="2881762" cy="301752"/>
          </a:xfrm>
          <a:prstGeom prst="flowChartTerminator">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dirty="0"/>
              <a:t>Start</a:t>
            </a:r>
            <a:endParaRPr kumimoji="1" lang="ja-JP" altLang="en-US" dirty="0"/>
          </a:p>
        </p:txBody>
      </p:sp>
      <p:sp>
        <p:nvSpPr>
          <p:cNvPr id="46" name="テキスト ボックス 45">
            <a:extLst>
              <a:ext uri="{FF2B5EF4-FFF2-40B4-BE49-F238E27FC236}">
                <a16:creationId xmlns:a16="http://schemas.microsoft.com/office/drawing/2014/main" id="{2D022852-5D69-44C7-AE1C-C1E558F855D3}"/>
              </a:ext>
            </a:extLst>
          </p:cNvPr>
          <p:cNvSpPr txBox="1"/>
          <p:nvPr/>
        </p:nvSpPr>
        <p:spPr>
          <a:xfrm>
            <a:off x="3747443" y="2957886"/>
            <a:ext cx="2523884" cy="338554"/>
          </a:xfrm>
          <a:prstGeom prst="rect">
            <a:avLst/>
          </a:prstGeom>
          <a:noFill/>
        </p:spPr>
        <p:txBody>
          <a:bodyPr wrap="square" rtlCol="0">
            <a:spAutoFit/>
          </a:bodyPr>
          <a:lstStyle/>
          <a:p>
            <a:r>
              <a:rPr kumimoji="1" lang="ja-JP" altLang="en-US" sz="1600" dirty="0"/>
              <a:t>（</a:t>
            </a:r>
            <a:r>
              <a:rPr kumimoji="1" lang="en-US" altLang="ja-JP" sz="1600" dirty="0"/>
              <a:t>Continued</a:t>
            </a:r>
            <a:r>
              <a:rPr kumimoji="1" lang="ja-JP" altLang="en-US" sz="1600" dirty="0"/>
              <a:t>）</a:t>
            </a:r>
          </a:p>
        </p:txBody>
      </p:sp>
    </p:spTree>
    <p:extLst>
      <p:ext uri="{BB962C8B-B14F-4D97-AF65-F5344CB8AC3E}">
        <p14:creationId xmlns:p14="http://schemas.microsoft.com/office/powerpoint/2010/main" val="404820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up)">
                                      <p:cBhvr>
                                        <p:cTn id="60" dur="25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25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25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left)">
                                      <p:cBhvr>
                                        <p:cTn id="90" dur="500"/>
                                        <p:tgtEl>
                                          <p:spTgt spid="1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left)">
                                      <p:cBhvr>
                                        <p:cTn id="95" dur="500"/>
                                        <p:tgtEl>
                                          <p:spTgt spid="39"/>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right)">
                                      <p:cBhvr>
                                        <p:cTn id="100" dur="500"/>
                                        <p:tgtEl>
                                          <p:spTgt spid="19"/>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right)">
                                      <p:cBhvr>
                                        <p:cTn id="105" dur="500"/>
                                        <p:tgtEl>
                                          <p:spTgt spid="4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wipe(left)">
                                      <p:cBhvr>
                                        <p:cTn id="110" dur="500"/>
                                        <p:tgtEl>
                                          <p:spTgt spid="4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up)">
                                      <p:cBhvr>
                                        <p:cTn id="115" dur="500"/>
                                        <p:tgtEl>
                                          <p:spTgt spid="35"/>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nodeType="click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250"/>
                                        <p:tgtEl>
                                          <p:spTgt spid="20"/>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1"/>
                                        </p:tgtEl>
                                        <p:attrNameLst>
                                          <p:attrName>style.visibility</p:attrName>
                                        </p:attrNameLst>
                                      </p:cBhvr>
                                      <p:to>
                                        <p:strVal val="visible"/>
                                      </p:to>
                                    </p:set>
                                    <p:animEffect transition="in" filter="wipe(left)">
                                      <p:cBhvr>
                                        <p:cTn id="125" dur="500"/>
                                        <p:tgtEl>
                                          <p:spTgt spid="21"/>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wipe(left)">
                                      <p:cBhvr>
                                        <p:cTn id="130" dur="500"/>
                                        <p:tgtEl>
                                          <p:spTgt spid="41"/>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22"/>
                                        </p:tgtEl>
                                        <p:attrNameLst>
                                          <p:attrName>style.visibility</p:attrName>
                                        </p:attrNameLst>
                                      </p:cBhvr>
                                      <p:to>
                                        <p:strVal val="visible"/>
                                      </p:to>
                                    </p:set>
                                    <p:animEffect transition="in" filter="wipe(left)">
                                      <p:cBhvr>
                                        <p:cTn id="135" dur="500"/>
                                        <p:tgtEl>
                                          <p:spTgt spid="22"/>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3"/>
                                        </p:tgtEl>
                                        <p:attrNameLst>
                                          <p:attrName>style.visibility</p:attrName>
                                        </p:attrNameLst>
                                      </p:cBhvr>
                                      <p:to>
                                        <p:strVal val="visible"/>
                                      </p:to>
                                    </p:set>
                                    <p:animEffect transition="in" filter="wipe(left)">
                                      <p:cBhvr>
                                        <p:cTn id="140" dur="500"/>
                                        <p:tgtEl>
                                          <p:spTgt spid="23"/>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1" fill="hold" nodeType="click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wipe(up)">
                                      <p:cBhvr>
                                        <p:cTn id="145" dur="250"/>
                                        <p:tgtEl>
                                          <p:spTgt spid="24"/>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25"/>
                                        </p:tgtEl>
                                        <p:attrNameLst>
                                          <p:attrName>style.visibility</p:attrName>
                                        </p:attrNameLst>
                                      </p:cBhvr>
                                      <p:to>
                                        <p:strVal val="visible"/>
                                      </p:to>
                                    </p:set>
                                    <p:animEffect transition="in" filter="wipe(left)">
                                      <p:cBhvr>
                                        <p:cTn id="150" dur="250"/>
                                        <p:tgtEl>
                                          <p:spTgt spid="25"/>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left)">
                                      <p:cBhvr>
                                        <p:cTn id="155" dur="500"/>
                                        <p:tgtEl>
                                          <p:spTgt spid="40"/>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2" fill="hold" nodeType="clickEffect">
                                  <p:stCondLst>
                                    <p:cond delay="0"/>
                                  </p:stCondLst>
                                  <p:childTnLst>
                                    <p:set>
                                      <p:cBhvr>
                                        <p:cTn id="159" dur="1" fill="hold">
                                          <p:stCondLst>
                                            <p:cond delay="0"/>
                                          </p:stCondLst>
                                        </p:cTn>
                                        <p:tgtEl>
                                          <p:spTgt spid="26"/>
                                        </p:tgtEl>
                                        <p:attrNameLst>
                                          <p:attrName>style.visibility</p:attrName>
                                        </p:attrNameLst>
                                      </p:cBhvr>
                                      <p:to>
                                        <p:strVal val="visible"/>
                                      </p:to>
                                    </p:set>
                                    <p:animEffect transition="in" filter="wipe(right)">
                                      <p:cBhvr>
                                        <p:cTn id="160" dur="50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44"/>
                                        </p:tgtEl>
                                        <p:attrNameLst>
                                          <p:attrName>style.visibility</p:attrName>
                                        </p:attrNameLst>
                                      </p:cBhvr>
                                      <p:to>
                                        <p:strVal val="visible"/>
                                      </p:to>
                                    </p:set>
                                    <p:animEffect transition="in" filter="wipe(left)">
                                      <p:cBhvr>
                                        <p:cTn id="165" dur="500"/>
                                        <p:tgtEl>
                                          <p:spTgt spid="44"/>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nodeType="clickEffect">
                                  <p:stCondLst>
                                    <p:cond delay="0"/>
                                  </p:stCondLst>
                                  <p:childTnLst>
                                    <p:set>
                                      <p:cBhvr>
                                        <p:cTn id="169" dur="1" fill="hold">
                                          <p:stCondLst>
                                            <p:cond delay="0"/>
                                          </p:stCondLst>
                                        </p:cTn>
                                        <p:tgtEl>
                                          <p:spTgt spid="27"/>
                                        </p:tgtEl>
                                        <p:attrNameLst>
                                          <p:attrName>style.visibility</p:attrName>
                                        </p:attrNameLst>
                                      </p:cBhvr>
                                      <p:to>
                                        <p:strVal val="visible"/>
                                      </p:to>
                                    </p:set>
                                    <p:animEffect transition="in" filter="wipe(left)">
                                      <p:cBhvr>
                                        <p:cTn id="170" dur="500"/>
                                        <p:tgtEl>
                                          <p:spTgt spid="27"/>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28"/>
                                        </p:tgtEl>
                                        <p:attrNameLst>
                                          <p:attrName>style.visibility</p:attrName>
                                        </p:attrNameLst>
                                      </p:cBhvr>
                                      <p:to>
                                        <p:strVal val="visible"/>
                                      </p:to>
                                    </p:set>
                                    <p:animEffect transition="in" filter="wipe(left)">
                                      <p:cBhvr>
                                        <p:cTn id="175" dur="500"/>
                                        <p:tgtEl>
                                          <p:spTgt spid="28"/>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nodeType="clickEffect">
                                  <p:stCondLst>
                                    <p:cond delay="0"/>
                                  </p:stCondLst>
                                  <p:childTnLst>
                                    <p:set>
                                      <p:cBhvr>
                                        <p:cTn id="179" dur="1" fill="hold">
                                          <p:stCondLst>
                                            <p:cond delay="0"/>
                                          </p:stCondLst>
                                        </p:cTn>
                                        <p:tgtEl>
                                          <p:spTgt spid="29"/>
                                        </p:tgtEl>
                                        <p:attrNameLst>
                                          <p:attrName>style.visibility</p:attrName>
                                        </p:attrNameLst>
                                      </p:cBhvr>
                                      <p:to>
                                        <p:strVal val="visible"/>
                                      </p:to>
                                    </p:set>
                                    <p:animEffect transition="in" filter="wipe(left)">
                                      <p:cBhvr>
                                        <p:cTn id="180" dur="500"/>
                                        <p:tgtEl>
                                          <p:spTgt spid="29"/>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grpId="0" nodeType="clickEffect">
                                  <p:stCondLst>
                                    <p:cond delay="0"/>
                                  </p:stCondLst>
                                  <p:childTnLst>
                                    <p:set>
                                      <p:cBhvr>
                                        <p:cTn id="184" dur="1" fill="hold">
                                          <p:stCondLst>
                                            <p:cond delay="0"/>
                                          </p:stCondLst>
                                        </p:cTn>
                                        <p:tgtEl>
                                          <p:spTgt spid="30"/>
                                        </p:tgtEl>
                                        <p:attrNameLst>
                                          <p:attrName>style.visibility</p:attrName>
                                        </p:attrNameLst>
                                      </p:cBhvr>
                                      <p:to>
                                        <p:strVal val="visible"/>
                                      </p:to>
                                    </p:set>
                                    <p:animEffect transition="in" filter="wipe(left)">
                                      <p:cBhvr>
                                        <p:cTn id="185" dur="500"/>
                                        <p:tgtEl>
                                          <p:spTgt spid="30"/>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nodeType="clickEffect">
                                  <p:stCondLst>
                                    <p:cond delay="0"/>
                                  </p:stCondLst>
                                  <p:childTnLst>
                                    <p:set>
                                      <p:cBhvr>
                                        <p:cTn id="189" dur="1" fill="hold">
                                          <p:stCondLst>
                                            <p:cond delay="0"/>
                                          </p:stCondLst>
                                        </p:cTn>
                                        <p:tgtEl>
                                          <p:spTgt spid="31"/>
                                        </p:tgtEl>
                                        <p:attrNameLst>
                                          <p:attrName>style.visibility</p:attrName>
                                        </p:attrNameLst>
                                      </p:cBhvr>
                                      <p:to>
                                        <p:strVal val="visible"/>
                                      </p:to>
                                    </p:set>
                                    <p:animEffect transition="in" filter="wipe(left)">
                                      <p:cBhvr>
                                        <p:cTn id="190" dur="500"/>
                                        <p:tgtEl>
                                          <p:spTgt spid="31"/>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grpId="0" nodeType="clickEffect">
                                  <p:stCondLst>
                                    <p:cond delay="0"/>
                                  </p:stCondLst>
                                  <p:childTnLst>
                                    <p:set>
                                      <p:cBhvr>
                                        <p:cTn id="194" dur="1" fill="hold">
                                          <p:stCondLst>
                                            <p:cond delay="0"/>
                                          </p:stCondLst>
                                        </p:cTn>
                                        <p:tgtEl>
                                          <p:spTgt spid="32"/>
                                        </p:tgtEl>
                                        <p:attrNameLst>
                                          <p:attrName>style.visibility</p:attrName>
                                        </p:attrNameLst>
                                      </p:cBhvr>
                                      <p:to>
                                        <p:strVal val="visible"/>
                                      </p:to>
                                    </p:set>
                                    <p:animEffect transition="in" filter="wipe(left)">
                                      <p:cBhvr>
                                        <p:cTn id="195" dur="500"/>
                                        <p:tgtEl>
                                          <p:spTgt spid="32"/>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1" fill="hold" nodeType="clickEffect">
                                  <p:stCondLst>
                                    <p:cond delay="0"/>
                                  </p:stCondLst>
                                  <p:childTnLst>
                                    <p:set>
                                      <p:cBhvr>
                                        <p:cTn id="199" dur="1" fill="hold">
                                          <p:stCondLst>
                                            <p:cond delay="0"/>
                                          </p:stCondLst>
                                        </p:cTn>
                                        <p:tgtEl>
                                          <p:spTgt spid="33"/>
                                        </p:tgtEl>
                                        <p:attrNameLst>
                                          <p:attrName>style.visibility</p:attrName>
                                        </p:attrNameLst>
                                      </p:cBhvr>
                                      <p:to>
                                        <p:strVal val="visible"/>
                                      </p:to>
                                    </p:set>
                                    <p:animEffect transition="in" filter="wipe(up)">
                                      <p:cBhvr>
                                        <p:cTn id="200" dur="500"/>
                                        <p:tgtEl>
                                          <p:spTgt spid="33"/>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grpId="0" nodeType="clickEffect">
                                  <p:stCondLst>
                                    <p:cond delay="0"/>
                                  </p:stCondLst>
                                  <p:childTnLst>
                                    <p:set>
                                      <p:cBhvr>
                                        <p:cTn id="204" dur="1" fill="hold">
                                          <p:stCondLst>
                                            <p:cond delay="0"/>
                                          </p:stCondLst>
                                        </p:cTn>
                                        <p:tgtEl>
                                          <p:spTgt spid="34"/>
                                        </p:tgtEl>
                                        <p:attrNameLst>
                                          <p:attrName>style.visibility</p:attrName>
                                        </p:attrNameLst>
                                      </p:cBhvr>
                                      <p:to>
                                        <p:strVal val="visible"/>
                                      </p:to>
                                    </p:set>
                                    <p:animEffect transition="in" filter="wipe(left)">
                                      <p:cBhvr>
                                        <p:cTn id="20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4" grpId="0" animBg="1"/>
      <p:bldP spid="16" grpId="0" animBg="1"/>
      <p:bldP spid="18" grpId="0" animBg="1"/>
      <p:bldP spid="21" grpId="0" animBg="1"/>
      <p:bldP spid="23" grpId="0" animBg="1"/>
      <p:bldP spid="25" grpId="0" animBg="1"/>
      <p:bldP spid="28" grpId="0" animBg="1"/>
      <p:bldP spid="30" grpId="0" animBg="1"/>
      <p:bldP spid="32" grpId="0" animBg="1"/>
      <p:bldP spid="34" grpId="0" animBg="1"/>
      <p:bldP spid="36" grpId="0"/>
      <p:bldP spid="37" grpId="0"/>
      <p:bldP spid="38" grpId="0"/>
      <p:bldP spid="39" grpId="0"/>
      <p:bldP spid="40" grpId="0"/>
      <p:bldP spid="41" grpId="0"/>
      <p:bldP spid="42" grpId="0"/>
      <p:bldP spid="43" grpId="0"/>
      <p:bldP spid="44" grpId="0"/>
      <p:bldP spid="45" grpId="0" animBg="1"/>
      <p:bldP spid="4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737338-7F0A-4A8F-9CA5-DDD487257D1F}"/>
              </a:ext>
            </a:extLst>
          </p:cNvPr>
          <p:cNvSpPr>
            <a:spLocks noGrp="1"/>
          </p:cNvSpPr>
          <p:nvPr>
            <p:ph type="title"/>
          </p:nvPr>
        </p:nvSpPr>
        <p:spPr>
          <a:xfrm>
            <a:off x="533399" y="295854"/>
            <a:ext cx="2568615" cy="365125"/>
          </a:xfrm>
        </p:spPr>
        <p:txBody>
          <a:bodyPr>
            <a:noAutofit/>
          </a:bodyPr>
          <a:lstStyle/>
          <a:p>
            <a:r>
              <a:rPr kumimoji="1" lang="en-US" altLang="ja-JP" sz="2400" dirty="0"/>
              <a:t>Type</a:t>
            </a:r>
            <a:r>
              <a:rPr kumimoji="1" lang="ja-JP" altLang="en-US" sz="2400" dirty="0"/>
              <a:t> </a:t>
            </a:r>
            <a:r>
              <a:rPr kumimoji="1" lang="en-US" altLang="ja-JP" sz="2400" dirty="0"/>
              <a:t>of</a:t>
            </a:r>
            <a:r>
              <a:rPr kumimoji="1" lang="ja-JP" altLang="en-US" sz="2400" dirty="0"/>
              <a:t> </a:t>
            </a:r>
            <a:r>
              <a:rPr kumimoji="1" lang="en-US" altLang="ja-JP" sz="2400" dirty="0"/>
              <a:t>contracts </a:t>
            </a:r>
            <a:endParaRPr kumimoji="1" lang="ja-JP" altLang="en-US" sz="2400" dirty="0"/>
          </a:p>
        </p:txBody>
      </p:sp>
      <p:sp>
        <p:nvSpPr>
          <p:cNvPr id="3" name="日付プレースホルダー 2">
            <a:extLst>
              <a:ext uri="{FF2B5EF4-FFF2-40B4-BE49-F238E27FC236}">
                <a16:creationId xmlns:a16="http://schemas.microsoft.com/office/drawing/2014/main" id="{5165469D-FEBC-4C3F-A028-101A1DD4CEBB}"/>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E7199773-3936-4900-BEC0-E4AEDC16DF87}"/>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1F185834-2B07-4241-8051-1D8BFFF0122C}"/>
              </a:ext>
            </a:extLst>
          </p:cNvPr>
          <p:cNvSpPr>
            <a:spLocks noGrp="1"/>
          </p:cNvSpPr>
          <p:nvPr>
            <p:ph type="sldNum" sz="quarter" idx="12"/>
          </p:nvPr>
        </p:nvSpPr>
        <p:spPr/>
        <p:txBody>
          <a:bodyPr/>
          <a:lstStyle/>
          <a:p>
            <a:fld id="{63BA93C4-2A5C-4B4B-B565-ADAA94AD8651}" type="slidenum">
              <a:rPr kumimoji="1" lang="ja-JP" altLang="en-US" smtClean="0"/>
              <a:t>93</a:t>
            </a:fld>
            <a:endParaRPr kumimoji="1" lang="ja-JP" altLang="en-US"/>
          </a:p>
        </p:txBody>
      </p:sp>
      <p:graphicFrame>
        <p:nvGraphicFramePr>
          <p:cNvPr id="10" name="図表 9">
            <a:extLst>
              <a:ext uri="{FF2B5EF4-FFF2-40B4-BE49-F238E27FC236}">
                <a16:creationId xmlns:a16="http://schemas.microsoft.com/office/drawing/2014/main" id="{32491806-5ADD-4021-A022-34EF00EAB001}"/>
              </a:ext>
            </a:extLst>
          </p:cNvPr>
          <p:cNvGraphicFramePr/>
          <p:nvPr>
            <p:extLst>
              <p:ext uri="{D42A27DB-BD31-4B8C-83A1-F6EECF244321}">
                <p14:modId xmlns:p14="http://schemas.microsoft.com/office/powerpoint/2010/main" val="871636623"/>
              </p:ext>
            </p:extLst>
          </p:nvPr>
        </p:nvGraphicFramePr>
        <p:xfrm>
          <a:off x="838201" y="191943"/>
          <a:ext cx="10674926" cy="599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776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graphicEl>
                                              <a:dgm id="{26913E06-9DC7-4BBC-9170-498BEA44AA25}"/>
                                            </p:graphicEl>
                                          </p:spTgt>
                                        </p:tgtEl>
                                        <p:attrNameLst>
                                          <p:attrName>style.visibility</p:attrName>
                                        </p:attrNameLst>
                                      </p:cBhvr>
                                      <p:to>
                                        <p:strVal val="visible"/>
                                      </p:to>
                                    </p:set>
                                    <p:animEffect transition="in" filter="wipe(left)">
                                      <p:cBhvr>
                                        <p:cTn id="7" dur="500"/>
                                        <p:tgtEl>
                                          <p:spTgt spid="10">
                                            <p:graphicEl>
                                              <a:dgm id="{26913E06-9DC7-4BBC-9170-498BEA44AA25}"/>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dgm id="{05BAE654-8871-4C83-A010-24A5113EAC94}"/>
                                            </p:graphicEl>
                                          </p:spTgt>
                                        </p:tgtEl>
                                        <p:attrNameLst>
                                          <p:attrName>style.visibility</p:attrName>
                                        </p:attrNameLst>
                                      </p:cBhvr>
                                      <p:to>
                                        <p:strVal val="visible"/>
                                      </p:to>
                                    </p:set>
                                    <p:animEffect transition="in" filter="wipe(left)">
                                      <p:cBhvr>
                                        <p:cTn id="11" dur="500"/>
                                        <p:tgtEl>
                                          <p:spTgt spid="10">
                                            <p:graphicEl>
                                              <a:dgm id="{05BAE654-8871-4C83-A010-24A5113EAC94}"/>
                                            </p:graphic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0">
                                            <p:graphicEl>
                                              <a:dgm id="{47F27950-67DF-41D3-A5BB-4E22D92A9527}"/>
                                            </p:graphicEl>
                                          </p:spTgt>
                                        </p:tgtEl>
                                        <p:attrNameLst>
                                          <p:attrName>style.visibility</p:attrName>
                                        </p:attrNameLst>
                                      </p:cBhvr>
                                      <p:to>
                                        <p:strVal val="visible"/>
                                      </p:to>
                                    </p:set>
                                    <p:animEffect transition="in" filter="wipe(left)">
                                      <p:cBhvr>
                                        <p:cTn id="15" dur="500"/>
                                        <p:tgtEl>
                                          <p:spTgt spid="10">
                                            <p:graphicEl>
                                              <a:dgm id="{47F27950-67DF-41D3-A5BB-4E22D92A9527}"/>
                                            </p:graphic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0">
                                            <p:graphicEl>
                                              <a:dgm id="{747EE347-8FAC-47B6-BDCB-0F57C780B90C}"/>
                                            </p:graphicEl>
                                          </p:spTgt>
                                        </p:tgtEl>
                                        <p:attrNameLst>
                                          <p:attrName>style.visibility</p:attrName>
                                        </p:attrNameLst>
                                      </p:cBhvr>
                                      <p:to>
                                        <p:strVal val="visible"/>
                                      </p:to>
                                    </p:set>
                                    <p:animEffect transition="in" filter="wipe(left)">
                                      <p:cBhvr>
                                        <p:cTn id="19" dur="500"/>
                                        <p:tgtEl>
                                          <p:spTgt spid="10">
                                            <p:graphicEl>
                                              <a:dgm id="{747EE347-8FAC-47B6-BDCB-0F57C780B90C}"/>
                                            </p:graphicEl>
                                          </p:spTgt>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0">
                                            <p:graphicEl>
                                              <a:dgm id="{266245D4-4B6F-48B7-ACB8-9620D9220F2F}"/>
                                            </p:graphicEl>
                                          </p:spTgt>
                                        </p:tgtEl>
                                        <p:attrNameLst>
                                          <p:attrName>style.visibility</p:attrName>
                                        </p:attrNameLst>
                                      </p:cBhvr>
                                      <p:to>
                                        <p:strVal val="visible"/>
                                      </p:to>
                                    </p:set>
                                    <p:animEffect transition="in" filter="wipe(left)">
                                      <p:cBhvr>
                                        <p:cTn id="23" dur="500"/>
                                        <p:tgtEl>
                                          <p:spTgt spid="10">
                                            <p:graphicEl>
                                              <a:dgm id="{266245D4-4B6F-48B7-ACB8-9620D9220F2F}"/>
                                            </p:graphic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0">
                                            <p:graphicEl>
                                              <a:dgm id="{EAE1E475-EB3F-4C6B-A1A8-F406F062B697}"/>
                                            </p:graphicEl>
                                          </p:spTgt>
                                        </p:tgtEl>
                                        <p:attrNameLst>
                                          <p:attrName>style.visibility</p:attrName>
                                        </p:attrNameLst>
                                      </p:cBhvr>
                                      <p:to>
                                        <p:strVal val="visible"/>
                                      </p:to>
                                    </p:set>
                                    <p:animEffect transition="in" filter="wipe(left)">
                                      <p:cBhvr>
                                        <p:cTn id="27" dur="500"/>
                                        <p:tgtEl>
                                          <p:spTgt spid="10">
                                            <p:graphicEl>
                                              <a:dgm id="{EAE1E475-EB3F-4C6B-A1A8-F406F062B697}"/>
                                            </p:graphicEl>
                                          </p:spTgt>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0">
                                            <p:graphicEl>
                                              <a:dgm id="{E633C98E-B9EA-405F-A9E0-730ADED4BD4F}"/>
                                            </p:graphicEl>
                                          </p:spTgt>
                                        </p:tgtEl>
                                        <p:attrNameLst>
                                          <p:attrName>style.visibility</p:attrName>
                                        </p:attrNameLst>
                                      </p:cBhvr>
                                      <p:to>
                                        <p:strVal val="visible"/>
                                      </p:to>
                                    </p:set>
                                    <p:animEffect transition="in" filter="wipe(left)">
                                      <p:cBhvr>
                                        <p:cTn id="31" dur="500"/>
                                        <p:tgtEl>
                                          <p:spTgt spid="10">
                                            <p:graphicEl>
                                              <a:dgm id="{E633C98E-B9EA-405F-A9E0-730ADED4BD4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0">
                                            <p:graphicEl>
                                              <a:dgm id="{A96CBC38-C85B-4BC4-B575-757A06B7A92F}"/>
                                            </p:graphicEl>
                                          </p:spTgt>
                                        </p:tgtEl>
                                        <p:attrNameLst>
                                          <p:attrName>style.visibility</p:attrName>
                                        </p:attrNameLst>
                                      </p:cBhvr>
                                      <p:to>
                                        <p:strVal val="visible"/>
                                      </p:to>
                                    </p:set>
                                    <p:animEffect transition="in" filter="wipe(left)">
                                      <p:cBhvr>
                                        <p:cTn id="35" dur="500"/>
                                        <p:tgtEl>
                                          <p:spTgt spid="10">
                                            <p:graphicEl>
                                              <a:dgm id="{A96CBC38-C85B-4BC4-B575-757A06B7A92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graphicEl>
                                              <a:dgm id="{69D12524-2FAA-4CA1-BFCE-9C803473E6CC}"/>
                                            </p:graphicEl>
                                          </p:spTgt>
                                        </p:tgtEl>
                                        <p:attrNameLst>
                                          <p:attrName>style.visibility</p:attrName>
                                        </p:attrNameLst>
                                      </p:cBhvr>
                                      <p:to>
                                        <p:strVal val="visible"/>
                                      </p:to>
                                    </p:set>
                                    <p:animEffect transition="in" filter="wipe(left)">
                                      <p:cBhvr>
                                        <p:cTn id="40" dur="500"/>
                                        <p:tgtEl>
                                          <p:spTgt spid="10">
                                            <p:graphicEl>
                                              <a:dgm id="{69D12524-2FAA-4CA1-BFCE-9C803473E6CC}"/>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graphicEl>
                                              <a:dgm id="{2A4CEBC0-8A6E-4BCA-89E4-920FE7CFDCBD}"/>
                                            </p:graphicEl>
                                          </p:spTgt>
                                        </p:tgtEl>
                                        <p:attrNameLst>
                                          <p:attrName>style.visibility</p:attrName>
                                        </p:attrNameLst>
                                      </p:cBhvr>
                                      <p:to>
                                        <p:strVal val="visible"/>
                                      </p:to>
                                    </p:set>
                                    <p:animEffect transition="in" filter="wipe(left)">
                                      <p:cBhvr>
                                        <p:cTn id="44" dur="500"/>
                                        <p:tgtEl>
                                          <p:spTgt spid="10">
                                            <p:graphicEl>
                                              <a:dgm id="{2A4CEBC0-8A6E-4BCA-89E4-920FE7CFDCBD}"/>
                                            </p:graphicEl>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0">
                                            <p:graphicEl>
                                              <a:dgm id="{E9B50C45-1397-47FB-B8DB-895D433A76BB}"/>
                                            </p:graphicEl>
                                          </p:spTgt>
                                        </p:tgtEl>
                                        <p:attrNameLst>
                                          <p:attrName>style.visibility</p:attrName>
                                        </p:attrNameLst>
                                      </p:cBhvr>
                                      <p:to>
                                        <p:strVal val="visible"/>
                                      </p:to>
                                    </p:set>
                                    <p:animEffect transition="in" filter="wipe(left)">
                                      <p:cBhvr>
                                        <p:cTn id="48" dur="500"/>
                                        <p:tgtEl>
                                          <p:spTgt spid="10">
                                            <p:graphicEl>
                                              <a:dgm id="{E9B50C45-1397-47FB-B8DB-895D433A76BB}"/>
                                            </p:graphicEl>
                                          </p:spTgt>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0">
                                            <p:graphicEl>
                                              <a:dgm id="{12C71B13-F8A1-4D45-B88F-238DAAFC7BE0}"/>
                                            </p:graphicEl>
                                          </p:spTgt>
                                        </p:tgtEl>
                                        <p:attrNameLst>
                                          <p:attrName>style.visibility</p:attrName>
                                        </p:attrNameLst>
                                      </p:cBhvr>
                                      <p:to>
                                        <p:strVal val="visible"/>
                                      </p:to>
                                    </p:set>
                                    <p:animEffect transition="in" filter="wipe(left)">
                                      <p:cBhvr>
                                        <p:cTn id="52" dur="500"/>
                                        <p:tgtEl>
                                          <p:spTgt spid="10">
                                            <p:graphicEl>
                                              <a:dgm id="{12C71B13-F8A1-4D45-B88F-238DAAFC7BE0}"/>
                                            </p:graphicEl>
                                          </p:spTgt>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10">
                                            <p:graphicEl>
                                              <a:dgm id="{5365163B-9B68-4C4E-84BE-9328356F22E8}"/>
                                            </p:graphicEl>
                                          </p:spTgt>
                                        </p:tgtEl>
                                        <p:attrNameLst>
                                          <p:attrName>style.visibility</p:attrName>
                                        </p:attrNameLst>
                                      </p:cBhvr>
                                      <p:to>
                                        <p:strVal val="visible"/>
                                      </p:to>
                                    </p:set>
                                    <p:animEffect transition="in" filter="wipe(left)">
                                      <p:cBhvr>
                                        <p:cTn id="56" dur="500"/>
                                        <p:tgtEl>
                                          <p:spTgt spid="10">
                                            <p:graphicEl>
                                              <a:dgm id="{5365163B-9B68-4C4E-84BE-9328356F22E8}"/>
                                            </p:graphicEl>
                                          </p:spTgt>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10">
                                            <p:graphicEl>
                                              <a:dgm id="{036C05F7-345B-402C-B803-F5911687B8B0}"/>
                                            </p:graphicEl>
                                          </p:spTgt>
                                        </p:tgtEl>
                                        <p:attrNameLst>
                                          <p:attrName>style.visibility</p:attrName>
                                        </p:attrNameLst>
                                      </p:cBhvr>
                                      <p:to>
                                        <p:strVal val="visible"/>
                                      </p:to>
                                    </p:set>
                                    <p:animEffect transition="in" filter="wipe(left)">
                                      <p:cBhvr>
                                        <p:cTn id="60" dur="500"/>
                                        <p:tgtEl>
                                          <p:spTgt spid="10">
                                            <p:graphicEl>
                                              <a:dgm id="{036C05F7-345B-402C-B803-F5911687B8B0}"/>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0">
                                            <p:graphicEl>
                                              <a:dgm id="{B68A7CDE-872A-4887-A15B-12686FD44DCC}"/>
                                            </p:graphicEl>
                                          </p:spTgt>
                                        </p:tgtEl>
                                        <p:attrNameLst>
                                          <p:attrName>style.visibility</p:attrName>
                                        </p:attrNameLst>
                                      </p:cBhvr>
                                      <p:to>
                                        <p:strVal val="visible"/>
                                      </p:to>
                                    </p:set>
                                    <p:animEffect transition="in" filter="wipe(left)">
                                      <p:cBhvr>
                                        <p:cTn id="65" dur="500"/>
                                        <p:tgtEl>
                                          <p:spTgt spid="10">
                                            <p:graphicEl>
                                              <a:dgm id="{B68A7CDE-872A-4887-A15B-12686FD44DCC}"/>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0">
                                            <p:graphicEl>
                                              <a:dgm id="{BE1EA5C7-AEDD-4477-A16A-4343A8D2DFA6}"/>
                                            </p:graphicEl>
                                          </p:spTgt>
                                        </p:tgtEl>
                                        <p:attrNameLst>
                                          <p:attrName>style.visibility</p:attrName>
                                        </p:attrNameLst>
                                      </p:cBhvr>
                                      <p:to>
                                        <p:strVal val="visible"/>
                                      </p:to>
                                    </p:set>
                                    <p:animEffect transition="in" filter="wipe(left)">
                                      <p:cBhvr>
                                        <p:cTn id="69" dur="500"/>
                                        <p:tgtEl>
                                          <p:spTgt spid="10">
                                            <p:graphicEl>
                                              <a:dgm id="{BE1EA5C7-AEDD-4477-A16A-4343A8D2DFA6}"/>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DBF817A4-E00C-41E2-8043-CB4416B37900}"/>
                                            </p:graphicEl>
                                          </p:spTgt>
                                        </p:tgtEl>
                                        <p:attrNameLst>
                                          <p:attrName>style.visibility</p:attrName>
                                        </p:attrNameLst>
                                      </p:cBhvr>
                                      <p:to>
                                        <p:strVal val="visible"/>
                                      </p:to>
                                    </p:set>
                                    <p:animEffect transition="in" filter="wipe(left)">
                                      <p:cBhvr>
                                        <p:cTn id="73" dur="500"/>
                                        <p:tgtEl>
                                          <p:spTgt spid="10">
                                            <p:graphicEl>
                                              <a:dgm id="{DBF817A4-E00C-41E2-8043-CB4416B37900}"/>
                                            </p:graphicEl>
                                          </p:spTgt>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graphicEl>
                                              <a:dgm id="{44A53407-32D7-4A77-A4F2-8F2D7B830D0D}"/>
                                            </p:graphicEl>
                                          </p:spTgt>
                                        </p:tgtEl>
                                        <p:attrNameLst>
                                          <p:attrName>style.visibility</p:attrName>
                                        </p:attrNameLst>
                                      </p:cBhvr>
                                      <p:to>
                                        <p:strVal val="visible"/>
                                      </p:to>
                                    </p:set>
                                    <p:animEffect transition="in" filter="wipe(left)">
                                      <p:cBhvr>
                                        <p:cTn id="77" dur="500"/>
                                        <p:tgtEl>
                                          <p:spTgt spid="10">
                                            <p:graphicEl>
                                              <a:dgm id="{44A53407-32D7-4A77-A4F2-8F2D7B830D0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graphicEl>
                                              <a:dgm id="{9827D1C1-F45E-401B-9B3A-977BA5A778BE}"/>
                                            </p:graphicEl>
                                          </p:spTgt>
                                        </p:tgtEl>
                                        <p:attrNameLst>
                                          <p:attrName>style.visibility</p:attrName>
                                        </p:attrNameLst>
                                      </p:cBhvr>
                                      <p:to>
                                        <p:strVal val="visible"/>
                                      </p:to>
                                    </p:set>
                                    <p:animEffect transition="in" filter="wipe(left)">
                                      <p:cBhvr>
                                        <p:cTn id="82" dur="500"/>
                                        <p:tgtEl>
                                          <p:spTgt spid="10">
                                            <p:graphicEl>
                                              <a:dgm id="{9827D1C1-F45E-401B-9B3A-977BA5A778B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0">
                                            <p:graphicEl>
                                              <a:dgm id="{46557D72-C05F-42D2-8095-EC744B388E7D}"/>
                                            </p:graphicEl>
                                          </p:spTgt>
                                        </p:tgtEl>
                                        <p:attrNameLst>
                                          <p:attrName>style.visibility</p:attrName>
                                        </p:attrNameLst>
                                      </p:cBhvr>
                                      <p:to>
                                        <p:strVal val="visible"/>
                                      </p:to>
                                    </p:set>
                                    <p:animEffect transition="in" filter="wipe(left)">
                                      <p:cBhvr>
                                        <p:cTn id="86" dur="500"/>
                                        <p:tgtEl>
                                          <p:spTgt spid="10">
                                            <p:graphicEl>
                                              <a:dgm id="{46557D72-C05F-42D2-8095-EC744B388E7D}"/>
                                            </p:graphicEl>
                                          </p:spTgt>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10">
                                            <p:graphicEl>
                                              <a:dgm id="{2F57C042-9A57-4208-B974-9142E1EA99AA}"/>
                                            </p:graphicEl>
                                          </p:spTgt>
                                        </p:tgtEl>
                                        <p:attrNameLst>
                                          <p:attrName>style.visibility</p:attrName>
                                        </p:attrNameLst>
                                      </p:cBhvr>
                                      <p:to>
                                        <p:strVal val="visible"/>
                                      </p:to>
                                    </p:set>
                                    <p:animEffect transition="in" filter="wipe(left)">
                                      <p:cBhvr>
                                        <p:cTn id="90" dur="500"/>
                                        <p:tgtEl>
                                          <p:spTgt spid="10">
                                            <p:graphicEl>
                                              <a:dgm id="{2F57C042-9A57-4208-B974-9142E1EA99AA}"/>
                                            </p:graphicEl>
                                          </p:spTgt>
                                        </p:tgtEl>
                                      </p:cBhvr>
                                    </p:animEffect>
                                  </p:child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10">
                                            <p:graphicEl>
                                              <a:dgm id="{16D60908-1FCA-48BB-ABAD-7ACDA8F929B7}"/>
                                            </p:graphicEl>
                                          </p:spTgt>
                                        </p:tgtEl>
                                        <p:attrNameLst>
                                          <p:attrName>style.visibility</p:attrName>
                                        </p:attrNameLst>
                                      </p:cBhvr>
                                      <p:to>
                                        <p:strVal val="visible"/>
                                      </p:to>
                                    </p:set>
                                    <p:animEffect transition="in" filter="wipe(left)">
                                      <p:cBhvr>
                                        <p:cTn id="94" dur="500"/>
                                        <p:tgtEl>
                                          <p:spTgt spid="10">
                                            <p:graphicEl>
                                              <a:dgm id="{16D60908-1FCA-48BB-ABAD-7ACDA8F929B7}"/>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0">
                                            <p:graphicEl>
                                              <a:dgm id="{326FD7F1-5747-4022-8D7A-E5F61C9B64A1}"/>
                                            </p:graphicEl>
                                          </p:spTgt>
                                        </p:tgtEl>
                                        <p:attrNameLst>
                                          <p:attrName>style.visibility</p:attrName>
                                        </p:attrNameLst>
                                      </p:cBhvr>
                                      <p:to>
                                        <p:strVal val="visible"/>
                                      </p:to>
                                    </p:set>
                                    <p:animEffect transition="in" filter="wipe(left)">
                                      <p:cBhvr>
                                        <p:cTn id="99" dur="500"/>
                                        <p:tgtEl>
                                          <p:spTgt spid="10">
                                            <p:graphicEl>
                                              <a:dgm id="{326FD7F1-5747-4022-8D7A-E5F61C9B64A1}"/>
                                            </p:graphicEl>
                                          </p:spTgt>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10">
                                            <p:graphicEl>
                                              <a:dgm id="{57406C4E-F0E0-4C2E-88C7-F853818F0AAA}"/>
                                            </p:graphicEl>
                                          </p:spTgt>
                                        </p:tgtEl>
                                        <p:attrNameLst>
                                          <p:attrName>style.visibility</p:attrName>
                                        </p:attrNameLst>
                                      </p:cBhvr>
                                      <p:to>
                                        <p:strVal val="visible"/>
                                      </p:to>
                                    </p:set>
                                    <p:animEffect transition="in" filter="wipe(left)">
                                      <p:cBhvr>
                                        <p:cTn id="103" dur="500"/>
                                        <p:tgtEl>
                                          <p:spTgt spid="10">
                                            <p:graphicEl>
                                              <a:dgm id="{57406C4E-F0E0-4C2E-88C7-F853818F0AAA}"/>
                                            </p:graphicEl>
                                          </p:spTgt>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10">
                                            <p:graphicEl>
                                              <a:dgm id="{76F8786B-2854-4895-B412-5DF030C443E4}"/>
                                            </p:graphicEl>
                                          </p:spTgt>
                                        </p:tgtEl>
                                        <p:attrNameLst>
                                          <p:attrName>style.visibility</p:attrName>
                                        </p:attrNameLst>
                                      </p:cBhvr>
                                      <p:to>
                                        <p:strVal val="visible"/>
                                      </p:to>
                                    </p:set>
                                    <p:animEffect transition="in" filter="wipe(left)">
                                      <p:cBhvr>
                                        <p:cTn id="107" dur="500"/>
                                        <p:tgtEl>
                                          <p:spTgt spid="10">
                                            <p:graphicEl>
                                              <a:dgm id="{76F8786B-2854-4895-B412-5DF030C443E4}"/>
                                            </p:graphicEl>
                                          </p:spTgt>
                                        </p:tgtEl>
                                      </p:cBhvr>
                                    </p:animEffect>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10">
                                            <p:graphicEl>
                                              <a:dgm id="{F217FEAD-8A15-43E0-9A8A-C60DDDD04E12}"/>
                                            </p:graphicEl>
                                          </p:spTgt>
                                        </p:tgtEl>
                                        <p:attrNameLst>
                                          <p:attrName>style.visibility</p:attrName>
                                        </p:attrNameLst>
                                      </p:cBhvr>
                                      <p:to>
                                        <p:strVal val="visible"/>
                                      </p:to>
                                    </p:set>
                                    <p:animEffect transition="in" filter="wipe(left)">
                                      <p:cBhvr>
                                        <p:cTn id="111" dur="500"/>
                                        <p:tgtEl>
                                          <p:spTgt spid="10">
                                            <p:graphicEl>
                                              <a:dgm id="{F217FEAD-8A15-43E0-9A8A-C60DDDD04E12}"/>
                                            </p:graphicEl>
                                          </p:spTgt>
                                        </p:tgtEl>
                                      </p:cBhvr>
                                    </p:animEffect>
                                  </p:childTnLst>
                                </p:cTn>
                              </p:par>
                            </p:childTnLst>
                          </p:cTn>
                        </p:par>
                        <p:par>
                          <p:cTn id="112" fill="hold">
                            <p:stCondLst>
                              <p:cond delay="2000"/>
                            </p:stCondLst>
                            <p:childTnLst>
                              <p:par>
                                <p:cTn id="113" presetID="22" presetClass="entr" presetSubtype="8" fill="hold" grpId="0" nodeType="afterEffect">
                                  <p:stCondLst>
                                    <p:cond delay="0"/>
                                  </p:stCondLst>
                                  <p:childTnLst>
                                    <p:set>
                                      <p:cBhvr>
                                        <p:cTn id="114" dur="1" fill="hold">
                                          <p:stCondLst>
                                            <p:cond delay="0"/>
                                          </p:stCondLst>
                                        </p:cTn>
                                        <p:tgtEl>
                                          <p:spTgt spid="10">
                                            <p:graphicEl>
                                              <a:dgm id="{9D0ED847-898D-4584-B9A9-CBA527251203}"/>
                                            </p:graphicEl>
                                          </p:spTgt>
                                        </p:tgtEl>
                                        <p:attrNameLst>
                                          <p:attrName>style.visibility</p:attrName>
                                        </p:attrNameLst>
                                      </p:cBhvr>
                                      <p:to>
                                        <p:strVal val="visible"/>
                                      </p:to>
                                    </p:set>
                                    <p:animEffect transition="in" filter="wipe(left)">
                                      <p:cBhvr>
                                        <p:cTn id="115" dur="500"/>
                                        <p:tgtEl>
                                          <p:spTgt spid="10">
                                            <p:graphicEl>
                                              <a:dgm id="{9D0ED847-898D-4584-B9A9-CBA527251203}"/>
                                            </p:graphicEl>
                                          </p:spTgt>
                                        </p:tgtEl>
                                      </p:cBhvr>
                                    </p:animEffect>
                                  </p:childTnLst>
                                </p:cTn>
                              </p:par>
                            </p:childTnLst>
                          </p:cTn>
                        </p:par>
                        <p:par>
                          <p:cTn id="116" fill="hold">
                            <p:stCondLst>
                              <p:cond delay="2500"/>
                            </p:stCondLst>
                            <p:childTnLst>
                              <p:par>
                                <p:cTn id="117" presetID="22" presetClass="entr" presetSubtype="8" fill="hold" grpId="0" nodeType="afterEffect">
                                  <p:stCondLst>
                                    <p:cond delay="0"/>
                                  </p:stCondLst>
                                  <p:childTnLst>
                                    <p:set>
                                      <p:cBhvr>
                                        <p:cTn id="118" dur="1" fill="hold">
                                          <p:stCondLst>
                                            <p:cond delay="0"/>
                                          </p:stCondLst>
                                        </p:cTn>
                                        <p:tgtEl>
                                          <p:spTgt spid="10">
                                            <p:graphicEl>
                                              <a:dgm id="{433D092F-9B70-43CD-A192-9E4F997CFA67}"/>
                                            </p:graphicEl>
                                          </p:spTgt>
                                        </p:tgtEl>
                                        <p:attrNameLst>
                                          <p:attrName>style.visibility</p:attrName>
                                        </p:attrNameLst>
                                      </p:cBhvr>
                                      <p:to>
                                        <p:strVal val="visible"/>
                                      </p:to>
                                    </p:set>
                                    <p:animEffect transition="in" filter="wipe(left)">
                                      <p:cBhvr>
                                        <p:cTn id="119" dur="500"/>
                                        <p:tgtEl>
                                          <p:spTgt spid="10">
                                            <p:graphicEl>
                                              <a:dgm id="{433D092F-9B70-43CD-A192-9E4F997CFA67}"/>
                                            </p:graphicEl>
                                          </p:spTgt>
                                        </p:tgtEl>
                                      </p:cBhvr>
                                    </p:animEffect>
                                  </p:childTnLst>
                                </p:cTn>
                              </p:par>
                            </p:childTnLst>
                          </p:cTn>
                        </p:par>
                        <p:par>
                          <p:cTn id="120" fill="hold">
                            <p:stCondLst>
                              <p:cond delay="3000"/>
                            </p:stCondLst>
                            <p:childTnLst>
                              <p:par>
                                <p:cTn id="121" presetID="22" presetClass="entr" presetSubtype="8" fill="hold" grpId="0" nodeType="afterEffect">
                                  <p:stCondLst>
                                    <p:cond delay="0"/>
                                  </p:stCondLst>
                                  <p:childTnLst>
                                    <p:set>
                                      <p:cBhvr>
                                        <p:cTn id="122" dur="1" fill="hold">
                                          <p:stCondLst>
                                            <p:cond delay="0"/>
                                          </p:stCondLst>
                                        </p:cTn>
                                        <p:tgtEl>
                                          <p:spTgt spid="10">
                                            <p:graphicEl>
                                              <a:dgm id="{F2233773-0BFA-4D0E-A571-BCE2B82552E7}"/>
                                            </p:graphicEl>
                                          </p:spTgt>
                                        </p:tgtEl>
                                        <p:attrNameLst>
                                          <p:attrName>style.visibility</p:attrName>
                                        </p:attrNameLst>
                                      </p:cBhvr>
                                      <p:to>
                                        <p:strVal val="visible"/>
                                      </p:to>
                                    </p:set>
                                    <p:animEffect transition="in" filter="wipe(left)">
                                      <p:cBhvr>
                                        <p:cTn id="123" dur="500"/>
                                        <p:tgtEl>
                                          <p:spTgt spid="10">
                                            <p:graphicEl>
                                              <a:dgm id="{F2233773-0BFA-4D0E-A571-BCE2B82552E7}"/>
                                            </p:graphicEl>
                                          </p:spTgt>
                                        </p:tgtEl>
                                      </p:cBhvr>
                                    </p:animEffect>
                                  </p:childTnLst>
                                </p:cTn>
                              </p:par>
                            </p:childTnLst>
                          </p:cTn>
                        </p:par>
                        <p:par>
                          <p:cTn id="124" fill="hold">
                            <p:stCondLst>
                              <p:cond delay="3500"/>
                            </p:stCondLst>
                            <p:childTnLst>
                              <p:par>
                                <p:cTn id="125" presetID="22" presetClass="entr" presetSubtype="8" fill="hold" grpId="0" nodeType="afterEffect">
                                  <p:stCondLst>
                                    <p:cond delay="0"/>
                                  </p:stCondLst>
                                  <p:childTnLst>
                                    <p:set>
                                      <p:cBhvr>
                                        <p:cTn id="126" dur="1" fill="hold">
                                          <p:stCondLst>
                                            <p:cond delay="0"/>
                                          </p:stCondLst>
                                        </p:cTn>
                                        <p:tgtEl>
                                          <p:spTgt spid="10">
                                            <p:graphicEl>
                                              <a:dgm id="{E165CBB7-66AE-4EC6-80E0-E30DF0506CDB}"/>
                                            </p:graphicEl>
                                          </p:spTgt>
                                        </p:tgtEl>
                                        <p:attrNameLst>
                                          <p:attrName>style.visibility</p:attrName>
                                        </p:attrNameLst>
                                      </p:cBhvr>
                                      <p:to>
                                        <p:strVal val="visible"/>
                                      </p:to>
                                    </p:set>
                                    <p:animEffect transition="in" filter="wipe(left)">
                                      <p:cBhvr>
                                        <p:cTn id="127" dur="500"/>
                                        <p:tgtEl>
                                          <p:spTgt spid="10">
                                            <p:graphicEl>
                                              <a:dgm id="{E165CBB7-66AE-4EC6-80E0-E30DF0506CDB}"/>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0">
                                            <p:graphicEl>
                                              <a:dgm id="{12319AF0-2E1E-4160-951B-A75CB0BA84BD}"/>
                                            </p:graphicEl>
                                          </p:spTgt>
                                        </p:tgtEl>
                                        <p:attrNameLst>
                                          <p:attrName>style.visibility</p:attrName>
                                        </p:attrNameLst>
                                      </p:cBhvr>
                                      <p:to>
                                        <p:strVal val="visible"/>
                                      </p:to>
                                    </p:set>
                                    <p:animEffect transition="in" filter="wipe(left)">
                                      <p:cBhvr>
                                        <p:cTn id="132" dur="500"/>
                                        <p:tgtEl>
                                          <p:spTgt spid="10">
                                            <p:graphicEl>
                                              <a:dgm id="{12319AF0-2E1E-4160-951B-A75CB0BA84BD}"/>
                                            </p:graphicEl>
                                          </p:spTgt>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10">
                                            <p:graphicEl>
                                              <a:dgm id="{C902E20D-62BA-4672-80AA-652B7A5B9FA8}"/>
                                            </p:graphicEl>
                                          </p:spTgt>
                                        </p:tgtEl>
                                        <p:attrNameLst>
                                          <p:attrName>style.visibility</p:attrName>
                                        </p:attrNameLst>
                                      </p:cBhvr>
                                      <p:to>
                                        <p:strVal val="visible"/>
                                      </p:to>
                                    </p:set>
                                    <p:animEffect transition="in" filter="wipe(left)">
                                      <p:cBhvr>
                                        <p:cTn id="136" dur="500"/>
                                        <p:tgtEl>
                                          <p:spTgt spid="10">
                                            <p:graphicEl>
                                              <a:dgm id="{C902E20D-62BA-4672-80AA-652B7A5B9FA8}"/>
                                            </p:graphicEl>
                                          </p:spTgt>
                                        </p:tgtEl>
                                      </p:cBhvr>
                                    </p:animEffect>
                                  </p:childTnLst>
                                </p:cTn>
                              </p:par>
                            </p:childTnLst>
                          </p:cTn>
                        </p:par>
                        <p:par>
                          <p:cTn id="137" fill="hold">
                            <p:stCondLst>
                              <p:cond delay="1000"/>
                            </p:stCondLst>
                            <p:childTnLst>
                              <p:par>
                                <p:cTn id="138" presetID="22" presetClass="entr" presetSubtype="8" fill="hold" grpId="0" nodeType="afterEffect">
                                  <p:stCondLst>
                                    <p:cond delay="0"/>
                                  </p:stCondLst>
                                  <p:childTnLst>
                                    <p:set>
                                      <p:cBhvr>
                                        <p:cTn id="139" dur="1" fill="hold">
                                          <p:stCondLst>
                                            <p:cond delay="0"/>
                                          </p:stCondLst>
                                        </p:cTn>
                                        <p:tgtEl>
                                          <p:spTgt spid="10">
                                            <p:graphicEl>
                                              <a:dgm id="{B63FBFB7-7F5E-43EE-95D3-8E84F5FCBDA4}"/>
                                            </p:graphicEl>
                                          </p:spTgt>
                                        </p:tgtEl>
                                        <p:attrNameLst>
                                          <p:attrName>style.visibility</p:attrName>
                                        </p:attrNameLst>
                                      </p:cBhvr>
                                      <p:to>
                                        <p:strVal val="visible"/>
                                      </p:to>
                                    </p:set>
                                    <p:animEffect transition="in" filter="wipe(left)">
                                      <p:cBhvr>
                                        <p:cTn id="140" dur="500"/>
                                        <p:tgtEl>
                                          <p:spTgt spid="10">
                                            <p:graphicEl>
                                              <a:dgm id="{B63FBFB7-7F5E-43EE-95D3-8E84F5FCBDA4}"/>
                                            </p:graphicEl>
                                          </p:spTgt>
                                        </p:tgtEl>
                                      </p:cBhvr>
                                    </p:animEffect>
                                  </p:childTnLst>
                                </p:cTn>
                              </p:par>
                            </p:childTnLst>
                          </p:cTn>
                        </p:par>
                        <p:par>
                          <p:cTn id="141" fill="hold">
                            <p:stCondLst>
                              <p:cond delay="1500"/>
                            </p:stCondLst>
                            <p:childTnLst>
                              <p:par>
                                <p:cTn id="142" presetID="22" presetClass="entr" presetSubtype="8" fill="hold" grpId="0" nodeType="afterEffect">
                                  <p:stCondLst>
                                    <p:cond delay="0"/>
                                  </p:stCondLst>
                                  <p:childTnLst>
                                    <p:set>
                                      <p:cBhvr>
                                        <p:cTn id="143" dur="1" fill="hold">
                                          <p:stCondLst>
                                            <p:cond delay="0"/>
                                          </p:stCondLst>
                                        </p:cTn>
                                        <p:tgtEl>
                                          <p:spTgt spid="10">
                                            <p:graphicEl>
                                              <a:dgm id="{34D29BBF-7602-4C58-BF01-5A41CC6CB0C7}"/>
                                            </p:graphicEl>
                                          </p:spTgt>
                                        </p:tgtEl>
                                        <p:attrNameLst>
                                          <p:attrName>style.visibility</p:attrName>
                                        </p:attrNameLst>
                                      </p:cBhvr>
                                      <p:to>
                                        <p:strVal val="visible"/>
                                      </p:to>
                                    </p:set>
                                    <p:animEffect transition="in" filter="wipe(left)">
                                      <p:cBhvr>
                                        <p:cTn id="144" dur="500"/>
                                        <p:tgtEl>
                                          <p:spTgt spid="10">
                                            <p:graphicEl>
                                              <a:dgm id="{34D29BBF-7602-4C58-BF01-5A41CC6CB0C7}"/>
                                            </p:graphicEl>
                                          </p:spTgt>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10">
                                            <p:graphicEl>
                                              <a:dgm id="{D19382FD-6662-4264-8D0C-94779523118B}"/>
                                            </p:graphicEl>
                                          </p:spTgt>
                                        </p:tgtEl>
                                        <p:attrNameLst>
                                          <p:attrName>style.visibility</p:attrName>
                                        </p:attrNameLst>
                                      </p:cBhvr>
                                      <p:to>
                                        <p:strVal val="visible"/>
                                      </p:to>
                                    </p:set>
                                    <p:animEffect transition="in" filter="wipe(left)">
                                      <p:cBhvr>
                                        <p:cTn id="149" dur="500"/>
                                        <p:tgtEl>
                                          <p:spTgt spid="10">
                                            <p:graphicEl>
                                              <a:dgm id="{D19382FD-6662-4264-8D0C-94779523118B}"/>
                                            </p:graphicEl>
                                          </p:spTgt>
                                        </p:tgtEl>
                                      </p:cBhvr>
                                    </p:animEffect>
                                  </p:childTnLst>
                                </p:cTn>
                              </p:par>
                            </p:childTnLst>
                          </p:cTn>
                        </p:par>
                        <p:par>
                          <p:cTn id="150" fill="hold">
                            <p:stCondLst>
                              <p:cond delay="500"/>
                            </p:stCondLst>
                            <p:childTnLst>
                              <p:par>
                                <p:cTn id="151" presetID="22" presetClass="entr" presetSubtype="8" fill="hold" grpId="0" nodeType="afterEffect">
                                  <p:stCondLst>
                                    <p:cond delay="0"/>
                                  </p:stCondLst>
                                  <p:childTnLst>
                                    <p:set>
                                      <p:cBhvr>
                                        <p:cTn id="152" dur="1" fill="hold">
                                          <p:stCondLst>
                                            <p:cond delay="0"/>
                                          </p:stCondLst>
                                        </p:cTn>
                                        <p:tgtEl>
                                          <p:spTgt spid="10">
                                            <p:graphicEl>
                                              <a:dgm id="{69099A66-F52A-403F-9BA7-AA7303BA46C2}"/>
                                            </p:graphicEl>
                                          </p:spTgt>
                                        </p:tgtEl>
                                        <p:attrNameLst>
                                          <p:attrName>style.visibility</p:attrName>
                                        </p:attrNameLst>
                                      </p:cBhvr>
                                      <p:to>
                                        <p:strVal val="visible"/>
                                      </p:to>
                                    </p:set>
                                    <p:animEffect transition="in" filter="wipe(left)">
                                      <p:cBhvr>
                                        <p:cTn id="153" dur="500"/>
                                        <p:tgtEl>
                                          <p:spTgt spid="10">
                                            <p:graphicEl>
                                              <a:dgm id="{69099A66-F52A-403F-9BA7-AA7303BA46C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10">
                                            <p:graphicEl>
                                              <a:dgm id="{6DA9819B-DC08-4401-9CC1-C878E19C229D}"/>
                                            </p:graphicEl>
                                          </p:spTgt>
                                        </p:tgtEl>
                                        <p:attrNameLst>
                                          <p:attrName>style.visibility</p:attrName>
                                        </p:attrNameLst>
                                      </p:cBhvr>
                                      <p:to>
                                        <p:strVal val="visible"/>
                                      </p:to>
                                    </p:set>
                                    <p:animEffect transition="in" filter="wipe(left)">
                                      <p:cBhvr>
                                        <p:cTn id="157" dur="500"/>
                                        <p:tgtEl>
                                          <p:spTgt spid="10">
                                            <p:graphicEl>
                                              <a:dgm id="{6DA9819B-DC08-4401-9CC1-C878E19C229D}"/>
                                            </p:graphicEl>
                                          </p:spTgt>
                                        </p:tgtEl>
                                      </p:cBhvr>
                                    </p:animEffect>
                                  </p:childTnLst>
                                </p:cTn>
                              </p:par>
                            </p:childTnLst>
                          </p:cTn>
                        </p:par>
                        <p:par>
                          <p:cTn id="158" fill="hold">
                            <p:stCondLst>
                              <p:cond delay="1500"/>
                            </p:stCondLst>
                            <p:childTnLst>
                              <p:par>
                                <p:cTn id="159" presetID="22" presetClass="entr" presetSubtype="8" fill="hold" grpId="0" nodeType="afterEffect">
                                  <p:stCondLst>
                                    <p:cond delay="0"/>
                                  </p:stCondLst>
                                  <p:childTnLst>
                                    <p:set>
                                      <p:cBhvr>
                                        <p:cTn id="160" dur="1" fill="hold">
                                          <p:stCondLst>
                                            <p:cond delay="0"/>
                                          </p:stCondLst>
                                        </p:cTn>
                                        <p:tgtEl>
                                          <p:spTgt spid="10">
                                            <p:graphicEl>
                                              <a:dgm id="{DB5816D2-08E1-41C6-BEA4-AE516ABE6662}"/>
                                            </p:graphicEl>
                                          </p:spTgt>
                                        </p:tgtEl>
                                        <p:attrNameLst>
                                          <p:attrName>style.visibility</p:attrName>
                                        </p:attrNameLst>
                                      </p:cBhvr>
                                      <p:to>
                                        <p:strVal val="visible"/>
                                      </p:to>
                                    </p:set>
                                    <p:animEffect transition="in" filter="wipe(left)">
                                      <p:cBhvr>
                                        <p:cTn id="161" dur="500"/>
                                        <p:tgtEl>
                                          <p:spTgt spid="10">
                                            <p:graphicEl>
                                              <a:dgm id="{DB5816D2-08E1-41C6-BEA4-AE516ABE6662}"/>
                                            </p:graphicEl>
                                          </p:spTgt>
                                        </p:tgtEl>
                                      </p:cBhvr>
                                    </p:animEffect>
                                  </p:childTnLst>
                                </p:cTn>
                              </p:par>
                            </p:childTnLst>
                          </p:cTn>
                        </p:par>
                        <p:par>
                          <p:cTn id="162" fill="hold">
                            <p:stCondLst>
                              <p:cond delay="2000"/>
                            </p:stCondLst>
                            <p:childTnLst>
                              <p:par>
                                <p:cTn id="163" presetID="22" presetClass="entr" presetSubtype="8" fill="hold" grpId="0" nodeType="afterEffect">
                                  <p:stCondLst>
                                    <p:cond delay="0"/>
                                  </p:stCondLst>
                                  <p:childTnLst>
                                    <p:set>
                                      <p:cBhvr>
                                        <p:cTn id="164" dur="1" fill="hold">
                                          <p:stCondLst>
                                            <p:cond delay="0"/>
                                          </p:stCondLst>
                                        </p:cTn>
                                        <p:tgtEl>
                                          <p:spTgt spid="10">
                                            <p:graphicEl>
                                              <a:dgm id="{584F27A0-2C44-43BE-953C-8F6F2A204350}"/>
                                            </p:graphicEl>
                                          </p:spTgt>
                                        </p:tgtEl>
                                        <p:attrNameLst>
                                          <p:attrName>style.visibility</p:attrName>
                                        </p:attrNameLst>
                                      </p:cBhvr>
                                      <p:to>
                                        <p:strVal val="visible"/>
                                      </p:to>
                                    </p:set>
                                    <p:animEffect transition="in" filter="wipe(left)">
                                      <p:cBhvr>
                                        <p:cTn id="165" dur="500"/>
                                        <p:tgtEl>
                                          <p:spTgt spid="10">
                                            <p:graphicEl>
                                              <a:dgm id="{584F27A0-2C44-43BE-953C-8F6F2A204350}"/>
                                            </p:graphicEl>
                                          </p:spTgt>
                                        </p:tgtEl>
                                      </p:cBhvr>
                                    </p:animEffect>
                                  </p:childTnLst>
                                </p:cTn>
                              </p:par>
                            </p:childTnLst>
                          </p:cTn>
                        </p:par>
                        <p:par>
                          <p:cTn id="166" fill="hold">
                            <p:stCondLst>
                              <p:cond delay="2500"/>
                            </p:stCondLst>
                            <p:childTnLst>
                              <p:par>
                                <p:cTn id="167" presetID="22" presetClass="entr" presetSubtype="8" fill="hold" grpId="0" nodeType="afterEffect">
                                  <p:stCondLst>
                                    <p:cond delay="0"/>
                                  </p:stCondLst>
                                  <p:childTnLst>
                                    <p:set>
                                      <p:cBhvr>
                                        <p:cTn id="168" dur="1" fill="hold">
                                          <p:stCondLst>
                                            <p:cond delay="0"/>
                                          </p:stCondLst>
                                        </p:cTn>
                                        <p:tgtEl>
                                          <p:spTgt spid="10">
                                            <p:graphicEl>
                                              <a:dgm id="{C22E26B6-4142-4046-AB35-8ADDB1BE62CC}"/>
                                            </p:graphicEl>
                                          </p:spTgt>
                                        </p:tgtEl>
                                        <p:attrNameLst>
                                          <p:attrName>style.visibility</p:attrName>
                                        </p:attrNameLst>
                                      </p:cBhvr>
                                      <p:to>
                                        <p:strVal val="visible"/>
                                      </p:to>
                                    </p:set>
                                    <p:animEffect transition="in" filter="wipe(left)">
                                      <p:cBhvr>
                                        <p:cTn id="169" dur="500"/>
                                        <p:tgtEl>
                                          <p:spTgt spid="10">
                                            <p:graphicEl>
                                              <a:dgm id="{C22E26B6-4142-4046-AB35-8ADDB1BE62CC}"/>
                                            </p:graphicEl>
                                          </p:spTgt>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10">
                                            <p:graphicEl>
                                              <a:dgm id="{3D071919-837B-4521-80D6-BB53506A8BE4}"/>
                                            </p:graphicEl>
                                          </p:spTgt>
                                        </p:tgtEl>
                                        <p:attrNameLst>
                                          <p:attrName>style.visibility</p:attrName>
                                        </p:attrNameLst>
                                      </p:cBhvr>
                                      <p:to>
                                        <p:strVal val="visible"/>
                                      </p:to>
                                    </p:set>
                                    <p:animEffect transition="in" filter="wipe(left)">
                                      <p:cBhvr>
                                        <p:cTn id="174" dur="500"/>
                                        <p:tgtEl>
                                          <p:spTgt spid="10">
                                            <p:graphicEl>
                                              <a:dgm id="{3D071919-837B-4521-80D6-BB53506A8BE4}"/>
                                            </p:graphicEl>
                                          </p:spTgt>
                                        </p:tgtEl>
                                      </p:cBhvr>
                                    </p:animEffect>
                                  </p:childTnLst>
                                </p:cTn>
                              </p:par>
                            </p:childTnLst>
                          </p:cTn>
                        </p:par>
                        <p:par>
                          <p:cTn id="175" fill="hold">
                            <p:stCondLst>
                              <p:cond delay="500"/>
                            </p:stCondLst>
                            <p:childTnLst>
                              <p:par>
                                <p:cTn id="176" presetID="22" presetClass="entr" presetSubtype="8" fill="hold" grpId="0" nodeType="afterEffect">
                                  <p:stCondLst>
                                    <p:cond delay="0"/>
                                  </p:stCondLst>
                                  <p:childTnLst>
                                    <p:set>
                                      <p:cBhvr>
                                        <p:cTn id="177" dur="1" fill="hold">
                                          <p:stCondLst>
                                            <p:cond delay="0"/>
                                          </p:stCondLst>
                                        </p:cTn>
                                        <p:tgtEl>
                                          <p:spTgt spid="10">
                                            <p:graphicEl>
                                              <a:dgm id="{5C88CED9-0C5C-4B9D-80F4-1351F0030B23}"/>
                                            </p:graphicEl>
                                          </p:spTgt>
                                        </p:tgtEl>
                                        <p:attrNameLst>
                                          <p:attrName>style.visibility</p:attrName>
                                        </p:attrNameLst>
                                      </p:cBhvr>
                                      <p:to>
                                        <p:strVal val="visible"/>
                                      </p:to>
                                    </p:set>
                                    <p:animEffect transition="in" filter="wipe(left)">
                                      <p:cBhvr>
                                        <p:cTn id="178" dur="500"/>
                                        <p:tgtEl>
                                          <p:spTgt spid="10">
                                            <p:graphicEl>
                                              <a:dgm id="{5C88CED9-0C5C-4B9D-80F4-1351F0030B23}"/>
                                            </p:graphicEl>
                                          </p:spTgt>
                                        </p:tgtEl>
                                      </p:cBhvr>
                                    </p:animEffect>
                                  </p:childTnLst>
                                </p:cTn>
                              </p:par>
                            </p:childTnLst>
                          </p:cTn>
                        </p:par>
                        <p:par>
                          <p:cTn id="179" fill="hold">
                            <p:stCondLst>
                              <p:cond delay="1000"/>
                            </p:stCondLst>
                            <p:childTnLst>
                              <p:par>
                                <p:cTn id="180" presetID="22" presetClass="entr" presetSubtype="8" fill="hold" grpId="0" nodeType="afterEffect">
                                  <p:stCondLst>
                                    <p:cond delay="0"/>
                                  </p:stCondLst>
                                  <p:childTnLst>
                                    <p:set>
                                      <p:cBhvr>
                                        <p:cTn id="181" dur="1" fill="hold">
                                          <p:stCondLst>
                                            <p:cond delay="0"/>
                                          </p:stCondLst>
                                        </p:cTn>
                                        <p:tgtEl>
                                          <p:spTgt spid="10">
                                            <p:graphicEl>
                                              <a:dgm id="{831A5E16-41CB-4C3B-9545-E17534CAE166}"/>
                                            </p:graphicEl>
                                          </p:spTgt>
                                        </p:tgtEl>
                                        <p:attrNameLst>
                                          <p:attrName>style.visibility</p:attrName>
                                        </p:attrNameLst>
                                      </p:cBhvr>
                                      <p:to>
                                        <p:strVal val="visible"/>
                                      </p:to>
                                    </p:set>
                                    <p:animEffect transition="in" filter="wipe(left)">
                                      <p:cBhvr>
                                        <p:cTn id="182" dur="500"/>
                                        <p:tgtEl>
                                          <p:spTgt spid="10">
                                            <p:graphicEl>
                                              <a:dgm id="{831A5E16-41CB-4C3B-9545-E17534CAE166}"/>
                                            </p:graphicEl>
                                          </p:spTgt>
                                        </p:tgtEl>
                                      </p:cBhvr>
                                    </p:animEffect>
                                  </p:childTnLst>
                                </p:cTn>
                              </p:par>
                            </p:childTnLst>
                          </p:cTn>
                        </p:par>
                        <p:par>
                          <p:cTn id="183" fill="hold">
                            <p:stCondLst>
                              <p:cond delay="1500"/>
                            </p:stCondLst>
                            <p:childTnLst>
                              <p:par>
                                <p:cTn id="184" presetID="22" presetClass="entr" presetSubtype="8" fill="hold" grpId="0" nodeType="afterEffect">
                                  <p:stCondLst>
                                    <p:cond delay="0"/>
                                  </p:stCondLst>
                                  <p:childTnLst>
                                    <p:set>
                                      <p:cBhvr>
                                        <p:cTn id="185" dur="1" fill="hold">
                                          <p:stCondLst>
                                            <p:cond delay="0"/>
                                          </p:stCondLst>
                                        </p:cTn>
                                        <p:tgtEl>
                                          <p:spTgt spid="10">
                                            <p:graphicEl>
                                              <a:dgm id="{AEA55A1A-C085-4FED-AF9B-E97892AF44B2}"/>
                                            </p:graphicEl>
                                          </p:spTgt>
                                        </p:tgtEl>
                                        <p:attrNameLst>
                                          <p:attrName>style.visibility</p:attrName>
                                        </p:attrNameLst>
                                      </p:cBhvr>
                                      <p:to>
                                        <p:strVal val="visible"/>
                                      </p:to>
                                    </p:set>
                                    <p:animEffect transition="in" filter="wipe(left)">
                                      <p:cBhvr>
                                        <p:cTn id="186" dur="500"/>
                                        <p:tgtEl>
                                          <p:spTgt spid="10">
                                            <p:graphicEl>
                                              <a:dgm id="{AEA55A1A-C085-4FED-AF9B-E97892AF44B2}"/>
                                            </p:graphicEl>
                                          </p:spTgt>
                                        </p:tgtEl>
                                      </p:cBhvr>
                                    </p:animEffect>
                                  </p:childTnLst>
                                </p:cTn>
                              </p:par>
                            </p:childTnLst>
                          </p:cTn>
                        </p:par>
                        <p:par>
                          <p:cTn id="187" fill="hold">
                            <p:stCondLst>
                              <p:cond delay="2000"/>
                            </p:stCondLst>
                            <p:childTnLst>
                              <p:par>
                                <p:cTn id="188" presetID="22" presetClass="entr" presetSubtype="8" fill="hold" grpId="0" nodeType="afterEffect">
                                  <p:stCondLst>
                                    <p:cond delay="0"/>
                                  </p:stCondLst>
                                  <p:childTnLst>
                                    <p:set>
                                      <p:cBhvr>
                                        <p:cTn id="189" dur="1" fill="hold">
                                          <p:stCondLst>
                                            <p:cond delay="0"/>
                                          </p:stCondLst>
                                        </p:cTn>
                                        <p:tgtEl>
                                          <p:spTgt spid="10">
                                            <p:graphicEl>
                                              <a:dgm id="{AE5938D6-A610-4A98-B7A8-7AC0AF4AE590}"/>
                                            </p:graphicEl>
                                          </p:spTgt>
                                        </p:tgtEl>
                                        <p:attrNameLst>
                                          <p:attrName>style.visibility</p:attrName>
                                        </p:attrNameLst>
                                      </p:cBhvr>
                                      <p:to>
                                        <p:strVal val="visible"/>
                                      </p:to>
                                    </p:set>
                                    <p:animEffect transition="in" filter="wipe(left)">
                                      <p:cBhvr>
                                        <p:cTn id="190" dur="500"/>
                                        <p:tgtEl>
                                          <p:spTgt spid="10">
                                            <p:graphicEl>
                                              <a:dgm id="{AE5938D6-A610-4A98-B7A8-7AC0AF4AE590}"/>
                                            </p:graphicEl>
                                          </p:spTgt>
                                        </p:tgtEl>
                                      </p:cBhvr>
                                    </p:animEffect>
                                  </p:childTnLst>
                                </p:cTn>
                              </p:par>
                            </p:childTnLst>
                          </p:cTn>
                        </p:par>
                        <p:par>
                          <p:cTn id="191" fill="hold">
                            <p:stCondLst>
                              <p:cond delay="2500"/>
                            </p:stCondLst>
                            <p:childTnLst>
                              <p:par>
                                <p:cTn id="192" presetID="22" presetClass="entr" presetSubtype="8" fill="hold" grpId="0" nodeType="afterEffect">
                                  <p:stCondLst>
                                    <p:cond delay="0"/>
                                  </p:stCondLst>
                                  <p:childTnLst>
                                    <p:set>
                                      <p:cBhvr>
                                        <p:cTn id="193" dur="1" fill="hold">
                                          <p:stCondLst>
                                            <p:cond delay="0"/>
                                          </p:stCondLst>
                                        </p:cTn>
                                        <p:tgtEl>
                                          <p:spTgt spid="10">
                                            <p:graphicEl>
                                              <a:dgm id="{0DC9D3A8-1D7C-4487-94D6-D65DF2F2D22B}"/>
                                            </p:graphicEl>
                                          </p:spTgt>
                                        </p:tgtEl>
                                        <p:attrNameLst>
                                          <p:attrName>style.visibility</p:attrName>
                                        </p:attrNameLst>
                                      </p:cBhvr>
                                      <p:to>
                                        <p:strVal val="visible"/>
                                      </p:to>
                                    </p:set>
                                    <p:animEffect transition="in" filter="wipe(left)">
                                      <p:cBhvr>
                                        <p:cTn id="194" dur="500"/>
                                        <p:tgtEl>
                                          <p:spTgt spid="10">
                                            <p:graphicEl>
                                              <a:dgm id="{0DC9D3A8-1D7C-4487-94D6-D65DF2F2D22B}"/>
                                            </p:graphicEl>
                                          </p:spTgt>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10">
                                            <p:graphicEl>
                                              <a:dgm id="{2AE368E9-B1FD-478A-95FA-8FC746CFA2B1}"/>
                                            </p:graphicEl>
                                          </p:spTgt>
                                        </p:tgtEl>
                                        <p:attrNameLst>
                                          <p:attrName>style.visibility</p:attrName>
                                        </p:attrNameLst>
                                      </p:cBhvr>
                                      <p:to>
                                        <p:strVal val="visible"/>
                                      </p:to>
                                    </p:set>
                                    <p:animEffect transition="in" filter="wipe(left)">
                                      <p:cBhvr>
                                        <p:cTn id="199" dur="500"/>
                                        <p:tgtEl>
                                          <p:spTgt spid="10">
                                            <p:graphicEl>
                                              <a:dgm id="{2AE368E9-B1FD-478A-95FA-8FC746CFA2B1}"/>
                                            </p:graphicEl>
                                          </p:spTgt>
                                        </p:tgtEl>
                                      </p:cBhvr>
                                    </p:animEffect>
                                  </p:childTnLst>
                                </p:cTn>
                              </p:par>
                            </p:childTnLst>
                          </p:cTn>
                        </p:par>
                        <p:par>
                          <p:cTn id="200" fill="hold">
                            <p:stCondLst>
                              <p:cond delay="500"/>
                            </p:stCondLst>
                            <p:childTnLst>
                              <p:par>
                                <p:cTn id="201" presetID="22" presetClass="entr" presetSubtype="8" fill="hold" grpId="0" nodeType="afterEffect">
                                  <p:stCondLst>
                                    <p:cond delay="0"/>
                                  </p:stCondLst>
                                  <p:childTnLst>
                                    <p:set>
                                      <p:cBhvr>
                                        <p:cTn id="202" dur="1" fill="hold">
                                          <p:stCondLst>
                                            <p:cond delay="0"/>
                                          </p:stCondLst>
                                        </p:cTn>
                                        <p:tgtEl>
                                          <p:spTgt spid="10">
                                            <p:graphicEl>
                                              <a:dgm id="{6CC197DC-4B5B-4E37-AB93-F03D760D2149}"/>
                                            </p:graphicEl>
                                          </p:spTgt>
                                        </p:tgtEl>
                                        <p:attrNameLst>
                                          <p:attrName>style.visibility</p:attrName>
                                        </p:attrNameLst>
                                      </p:cBhvr>
                                      <p:to>
                                        <p:strVal val="visible"/>
                                      </p:to>
                                    </p:set>
                                    <p:animEffect transition="in" filter="wipe(left)">
                                      <p:cBhvr>
                                        <p:cTn id="203" dur="500"/>
                                        <p:tgtEl>
                                          <p:spTgt spid="10">
                                            <p:graphicEl>
                                              <a:dgm id="{6CC197DC-4B5B-4E37-AB93-F03D760D2149}"/>
                                            </p:graphicEl>
                                          </p:spTgt>
                                        </p:tgtEl>
                                      </p:cBhvr>
                                    </p:animEffect>
                                  </p:childTnLst>
                                </p:cTn>
                              </p:par>
                            </p:childTnLst>
                          </p:cTn>
                        </p:par>
                        <p:par>
                          <p:cTn id="204" fill="hold">
                            <p:stCondLst>
                              <p:cond delay="1000"/>
                            </p:stCondLst>
                            <p:childTnLst>
                              <p:par>
                                <p:cTn id="205" presetID="22" presetClass="entr" presetSubtype="8" fill="hold" grpId="0" nodeType="afterEffect">
                                  <p:stCondLst>
                                    <p:cond delay="0"/>
                                  </p:stCondLst>
                                  <p:childTnLst>
                                    <p:set>
                                      <p:cBhvr>
                                        <p:cTn id="206" dur="1" fill="hold">
                                          <p:stCondLst>
                                            <p:cond delay="0"/>
                                          </p:stCondLst>
                                        </p:cTn>
                                        <p:tgtEl>
                                          <p:spTgt spid="10">
                                            <p:graphicEl>
                                              <a:dgm id="{1B77A183-63A6-4DC1-9533-CF54EEDD7D4A}"/>
                                            </p:graphicEl>
                                          </p:spTgt>
                                        </p:tgtEl>
                                        <p:attrNameLst>
                                          <p:attrName>style.visibility</p:attrName>
                                        </p:attrNameLst>
                                      </p:cBhvr>
                                      <p:to>
                                        <p:strVal val="visible"/>
                                      </p:to>
                                    </p:set>
                                    <p:animEffect transition="in" filter="wipe(left)">
                                      <p:cBhvr>
                                        <p:cTn id="207" dur="500"/>
                                        <p:tgtEl>
                                          <p:spTgt spid="10">
                                            <p:graphicEl>
                                              <a:dgm id="{1B77A183-63A6-4DC1-9533-CF54EEDD7D4A}"/>
                                            </p:graphicEl>
                                          </p:spTgt>
                                        </p:tgtEl>
                                      </p:cBhvr>
                                    </p:animEffect>
                                  </p:childTnLst>
                                </p:cTn>
                              </p:par>
                            </p:childTnLst>
                          </p:cTn>
                        </p:par>
                        <p:par>
                          <p:cTn id="208" fill="hold">
                            <p:stCondLst>
                              <p:cond delay="1500"/>
                            </p:stCondLst>
                            <p:childTnLst>
                              <p:par>
                                <p:cTn id="209" presetID="22" presetClass="entr" presetSubtype="8" fill="hold" grpId="0" nodeType="afterEffect">
                                  <p:stCondLst>
                                    <p:cond delay="0"/>
                                  </p:stCondLst>
                                  <p:childTnLst>
                                    <p:set>
                                      <p:cBhvr>
                                        <p:cTn id="210" dur="1" fill="hold">
                                          <p:stCondLst>
                                            <p:cond delay="0"/>
                                          </p:stCondLst>
                                        </p:cTn>
                                        <p:tgtEl>
                                          <p:spTgt spid="10">
                                            <p:graphicEl>
                                              <a:dgm id="{E0031EBB-49BB-4609-8257-2076ECD26731}"/>
                                            </p:graphicEl>
                                          </p:spTgt>
                                        </p:tgtEl>
                                        <p:attrNameLst>
                                          <p:attrName>style.visibility</p:attrName>
                                        </p:attrNameLst>
                                      </p:cBhvr>
                                      <p:to>
                                        <p:strVal val="visible"/>
                                      </p:to>
                                    </p:set>
                                    <p:animEffect transition="in" filter="wipe(left)">
                                      <p:cBhvr>
                                        <p:cTn id="211" dur="500"/>
                                        <p:tgtEl>
                                          <p:spTgt spid="10">
                                            <p:graphicEl>
                                              <a:dgm id="{E0031EBB-49BB-4609-8257-2076ECD26731}"/>
                                            </p:graphicEl>
                                          </p:spTgt>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10">
                                            <p:graphicEl>
                                              <a:dgm id="{1BD69E00-6C6D-4656-BF0A-9686822CE77D}"/>
                                            </p:graphicEl>
                                          </p:spTgt>
                                        </p:tgtEl>
                                        <p:attrNameLst>
                                          <p:attrName>style.visibility</p:attrName>
                                        </p:attrNameLst>
                                      </p:cBhvr>
                                      <p:to>
                                        <p:strVal val="visible"/>
                                      </p:to>
                                    </p:set>
                                    <p:animEffect transition="in" filter="wipe(left)">
                                      <p:cBhvr>
                                        <p:cTn id="216" dur="500"/>
                                        <p:tgtEl>
                                          <p:spTgt spid="10">
                                            <p:graphicEl>
                                              <a:dgm id="{1BD69E00-6C6D-4656-BF0A-9686822CE77D}"/>
                                            </p:graphicEl>
                                          </p:spTgt>
                                        </p:tgtEl>
                                      </p:cBhvr>
                                    </p:animEffect>
                                  </p:childTnLst>
                                </p:cTn>
                              </p:par>
                            </p:childTnLst>
                          </p:cTn>
                        </p:par>
                        <p:par>
                          <p:cTn id="217" fill="hold">
                            <p:stCondLst>
                              <p:cond delay="500"/>
                            </p:stCondLst>
                            <p:childTnLst>
                              <p:par>
                                <p:cTn id="218" presetID="22" presetClass="entr" presetSubtype="8" fill="hold" grpId="0" nodeType="afterEffect">
                                  <p:stCondLst>
                                    <p:cond delay="0"/>
                                  </p:stCondLst>
                                  <p:childTnLst>
                                    <p:set>
                                      <p:cBhvr>
                                        <p:cTn id="219" dur="1" fill="hold">
                                          <p:stCondLst>
                                            <p:cond delay="0"/>
                                          </p:stCondLst>
                                        </p:cTn>
                                        <p:tgtEl>
                                          <p:spTgt spid="10">
                                            <p:graphicEl>
                                              <a:dgm id="{EECB7906-444B-4DAE-8CA0-901FBD4134FA}"/>
                                            </p:graphicEl>
                                          </p:spTgt>
                                        </p:tgtEl>
                                        <p:attrNameLst>
                                          <p:attrName>style.visibility</p:attrName>
                                        </p:attrNameLst>
                                      </p:cBhvr>
                                      <p:to>
                                        <p:strVal val="visible"/>
                                      </p:to>
                                    </p:set>
                                    <p:animEffect transition="in" filter="wipe(left)">
                                      <p:cBhvr>
                                        <p:cTn id="220" dur="500"/>
                                        <p:tgtEl>
                                          <p:spTgt spid="10">
                                            <p:graphicEl>
                                              <a:dgm id="{EECB7906-444B-4DAE-8CA0-901FBD4134FA}"/>
                                            </p:graphicEl>
                                          </p:spTgt>
                                        </p:tgtEl>
                                      </p:cBhvr>
                                    </p:animEffect>
                                  </p:childTnLst>
                                </p:cTn>
                              </p:par>
                            </p:childTnLst>
                          </p:cTn>
                        </p:par>
                        <p:par>
                          <p:cTn id="221" fill="hold">
                            <p:stCondLst>
                              <p:cond delay="1000"/>
                            </p:stCondLst>
                            <p:childTnLst>
                              <p:par>
                                <p:cTn id="222" presetID="22" presetClass="entr" presetSubtype="8" fill="hold" grpId="0" nodeType="afterEffect">
                                  <p:stCondLst>
                                    <p:cond delay="0"/>
                                  </p:stCondLst>
                                  <p:childTnLst>
                                    <p:set>
                                      <p:cBhvr>
                                        <p:cTn id="223" dur="1" fill="hold">
                                          <p:stCondLst>
                                            <p:cond delay="0"/>
                                          </p:stCondLst>
                                        </p:cTn>
                                        <p:tgtEl>
                                          <p:spTgt spid="10">
                                            <p:graphicEl>
                                              <a:dgm id="{A3B00652-6F91-4FA6-9AE0-6F9DDA015A05}"/>
                                            </p:graphicEl>
                                          </p:spTgt>
                                        </p:tgtEl>
                                        <p:attrNameLst>
                                          <p:attrName>style.visibility</p:attrName>
                                        </p:attrNameLst>
                                      </p:cBhvr>
                                      <p:to>
                                        <p:strVal val="visible"/>
                                      </p:to>
                                    </p:set>
                                    <p:animEffect transition="in" filter="wipe(left)">
                                      <p:cBhvr>
                                        <p:cTn id="224" dur="500"/>
                                        <p:tgtEl>
                                          <p:spTgt spid="10">
                                            <p:graphicEl>
                                              <a:dgm id="{A3B00652-6F91-4FA6-9AE0-6F9DDA015A05}"/>
                                            </p:graphicEl>
                                          </p:spTgt>
                                        </p:tgtEl>
                                      </p:cBhvr>
                                    </p:animEffect>
                                  </p:childTnLst>
                                </p:cTn>
                              </p:par>
                            </p:childTnLst>
                          </p:cTn>
                        </p:par>
                        <p:par>
                          <p:cTn id="225" fill="hold">
                            <p:stCondLst>
                              <p:cond delay="1500"/>
                            </p:stCondLst>
                            <p:childTnLst>
                              <p:par>
                                <p:cTn id="226" presetID="22" presetClass="entr" presetSubtype="8" fill="hold" grpId="0" nodeType="afterEffect">
                                  <p:stCondLst>
                                    <p:cond delay="0"/>
                                  </p:stCondLst>
                                  <p:childTnLst>
                                    <p:set>
                                      <p:cBhvr>
                                        <p:cTn id="227" dur="1" fill="hold">
                                          <p:stCondLst>
                                            <p:cond delay="0"/>
                                          </p:stCondLst>
                                        </p:cTn>
                                        <p:tgtEl>
                                          <p:spTgt spid="10">
                                            <p:graphicEl>
                                              <a:dgm id="{80880F5F-4FDB-4CCF-8F31-82B43E0F4AA7}"/>
                                            </p:graphicEl>
                                          </p:spTgt>
                                        </p:tgtEl>
                                        <p:attrNameLst>
                                          <p:attrName>style.visibility</p:attrName>
                                        </p:attrNameLst>
                                      </p:cBhvr>
                                      <p:to>
                                        <p:strVal val="visible"/>
                                      </p:to>
                                    </p:set>
                                    <p:animEffect transition="in" filter="wipe(left)">
                                      <p:cBhvr>
                                        <p:cTn id="228" dur="500"/>
                                        <p:tgtEl>
                                          <p:spTgt spid="10">
                                            <p:graphicEl>
                                              <a:dgm id="{80880F5F-4FDB-4CCF-8F31-82B43E0F4AA7}"/>
                                            </p:graphicEl>
                                          </p:spTgt>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8" fill="hold" grpId="0" nodeType="clickEffect">
                                  <p:stCondLst>
                                    <p:cond delay="0"/>
                                  </p:stCondLst>
                                  <p:childTnLst>
                                    <p:set>
                                      <p:cBhvr>
                                        <p:cTn id="232" dur="1" fill="hold">
                                          <p:stCondLst>
                                            <p:cond delay="0"/>
                                          </p:stCondLst>
                                        </p:cTn>
                                        <p:tgtEl>
                                          <p:spTgt spid="10">
                                            <p:graphicEl>
                                              <a:dgm id="{2226CC08-DBD7-4104-8840-B69DBA5DCFE6}"/>
                                            </p:graphicEl>
                                          </p:spTgt>
                                        </p:tgtEl>
                                        <p:attrNameLst>
                                          <p:attrName>style.visibility</p:attrName>
                                        </p:attrNameLst>
                                      </p:cBhvr>
                                      <p:to>
                                        <p:strVal val="visible"/>
                                      </p:to>
                                    </p:set>
                                    <p:animEffect transition="in" filter="wipe(left)">
                                      <p:cBhvr>
                                        <p:cTn id="233" dur="500"/>
                                        <p:tgtEl>
                                          <p:spTgt spid="10">
                                            <p:graphicEl>
                                              <a:dgm id="{2226CC08-DBD7-4104-8840-B69DBA5DCFE6}"/>
                                            </p:graphicEl>
                                          </p:spTgt>
                                        </p:tgtEl>
                                      </p:cBhvr>
                                    </p:animEffect>
                                  </p:childTnLst>
                                </p:cTn>
                              </p:par>
                            </p:childTnLst>
                          </p:cTn>
                        </p:par>
                        <p:par>
                          <p:cTn id="234" fill="hold">
                            <p:stCondLst>
                              <p:cond delay="500"/>
                            </p:stCondLst>
                            <p:childTnLst>
                              <p:par>
                                <p:cTn id="235" presetID="22" presetClass="entr" presetSubtype="8" fill="hold" grpId="0" nodeType="afterEffect">
                                  <p:stCondLst>
                                    <p:cond delay="0"/>
                                  </p:stCondLst>
                                  <p:childTnLst>
                                    <p:set>
                                      <p:cBhvr>
                                        <p:cTn id="236" dur="1" fill="hold">
                                          <p:stCondLst>
                                            <p:cond delay="0"/>
                                          </p:stCondLst>
                                        </p:cTn>
                                        <p:tgtEl>
                                          <p:spTgt spid="10">
                                            <p:graphicEl>
                                              <a:dgm id="{6B0798D1-C0B8-4555-9417-DBBD03DCD29D}"/>
                                            </p:graphicEl>
                                          </p:spTgt>
                                        </p:tgtEl>
                                        <p:attrNameLst>
                                          <p:attrName>style.visibility</p:attrName>
                                        </p:attrNameLst>
                                      </p:cBhvr>
                                      <p:to>
                                        <p:strVal val="visible"/>
                                      </p:to>
                                    </p:set>
                                    <p:animEffect transition="in" filter="wipe(left)">
                                      <p:cBhvr>
                                        <p:cTn id="237" dur="500"/>
                                        <p:tgtEl>
                                          <p:spTgt spid="10">
                                            <p:graphicEl>
                                              <a:dgm id="{6B0798D1-C0B8-4555-9417-DBBD03DCD29D}"/>
                                            </p:graphicEl>
                                          </p:spTgt>
                                        </p:tgtEl>
                                      </p:cBhvr>
                                    </p:animEffect>
                                  </p:childTnLst>
                                </p:cTn>
                              </p:par>
                            </p:childTnLst>
                          </p:cTn>
                        </p:par>
                        <p:par>
                          <p:cTn id="238" fill="hold">
                            <p:stCondLst>
                              <p:cond delay="1000"/>
                            </p:stCondLst>
                            <p:childTnLst>
                              <p:par>
                                <p:cTn id="239" presetID="22" presetClass="entr" presetSubtype="8" fill="hold" grpId="0" nodeType="afterEffect">
                                  <p:stCondLst>
                                    <p:cond delay="0"/>
                                  </p:stCondLst>
                                  <p:childTnLst>
                                    <p:set>
                                      <p:cBhvr>
                                        <p:cTn id="240" dur="1" fill="hold">
                                          <p:stCondLst>
                                            <p:cond delay="0"/>
                                          </p:stCondLst>
                                        </p:cTn>
                                        <p:tgtEl>
                                          <p:spTgt spid="10">
                                            <p:graphicEl>
                                              <a:dgm id="{19A9B972-8675-4DBD-B5B2-9CDB0285A51E}"/>
                                            </p:graphicEl>
                                          </p:spTgt>
                                        </p:tgtEl>
                                        <p:attrNameLst>
                                          <p:attrName>style.visibility</p:attrName>
                                        </p:attrNameLst>
                                      </p:cBhvr>
                                      <p:to>
                                        <p:strVal val="visible"/>
                                      </p:to>
                                    </p:set>
                                    <p:animEffect transition="in" filter="wipe(left)">
                                      <p:cBhvr>
                                        <p:cTn id="241" dur="500"/>
                                        <p:tgtEl>
                                          <p:spTgt spid="10">
                                            <p:graphicEl>
                                              <a:dgm id="{19A9B972-8675-4DBD-B5B2-9CDB0285A51E}"/>
                                            </p:graphicEl>
                                          </p:spTgt>
                                        </p:tgtEl>
                                      </p:cBhvr>
                                    </p:animEffect>
                                  </p:childTnLst>
                                </p:cTn>
                              </p:par>
                            </p:childTnLst>
                          </p:cTn>
                        </p:par>
                        <p:par>
                          <p:cTn id="242" fill="hold">
                            <p:stCondLst>
                              <p:cond delay="1500"/>
                            </p:stCondLst>
                            <p:childTnLst>
                              <p:par>
                                <p:cTn id="243" presetID="22" presetClass="entr" presetSubtype="8" fill="hold" grpId="0" nodeType="afterEffect">
                                  <p:stCondLst>
                                    <p:cond delay="0"/>
                                  </p:stCondLst>
                                  <p:childTnLst>
                                    <p:set>
                                      <p:cBhvr>
                                        <p:cTn id="244" dur="1" fill="hold">
                                          <p:stCondLst>
                                            <p:cond delay="0"/>
                                          </p:stCondLst>
                                        </p:cTn>
                                        <p:tgtEl>
                                          <p:spTgt spid="10">
                                            <p:graphicEl>
                                              <a:dgm id="{A63C7903-A809-4A2C-92A4-52621DE6CE51}"/>
                                            </p:graphicEl>
                                          </p:spTgt>
                                        </p:tgtEl>
                                        <p:attrNameLst>
                                          <p:attrName>style.visibility</p:attrName>
                                        </p:attrNameLst>
                                      </p:cBhvr>
                                      <p:to>
                                        <p:strVal val="visible"/>
                                      </p:to>
                                    </p:set>
                                    <p:animEffect transition="in" filter="wipe(left)">
                                      <p:cBhvr>
                                        <p:cTn id="245" dur="500"/>
                                        <p:tgtEl>
                                          <p:spTgt spid="10">
                                            <p:graphicEl>
                                              <a:dgm id="{A63C7903-A809-4A2C-92A4-52621DE6CE51}"/>
                                            </p:graphicEl>
                                          </p:spTgt>
                                        </p:tgtEl>
                                      </p:cBhvr>
                                    </p:animEffect>
                                  </p:childTnLst>
                                </p:cTn>
                              </p:par>
                            </p:childTnLst>
                          </p:cTn>
                        </p:par>
                        <p:par>
                          <p:cTn id="246" fill="hold">
                            <p:stCondLst>
                              <p:cond delay="2000"/>
                            </p:stCondLst>
                            <p:childTnLst>
                              <p:par>
                                <p:cTn id="247" presetID="22" presetClass="entr" presetSubtype="8" fill="hold" grpId="0" nodeType="afterEffect">
                                  <p:stCondLst>
                                    <p:cond delay="0"/>
                                  </p:stCondLst>
                                  <p:childTnLst>
                                    <p:set>
                                      <p:cBhvr>
                                        <p:cTn id="248" dur="1" fill="hold">
                                          <p:stCondLst>
                                            <p:cond delay="0"/>
                                          </p:stCondLst>
                                        </p:cTn>
                                        <p:tgtEl>
                                          <p:spTgt spid="10">
                                            <p:graphicEl>
                                              <a:dgm id="{F18AF909-2C4E-49EB-99C3-3162CF6892E4}"/>
                                            </p:graphicEl>
                                          </p:spTgt>
                                        </p:tgtEl>
                                        <p:attrNameLst>
                                          <p:attrName>style.visibility</p:attrName>
                                        </p:attrNameLst>
                                      </p:cBhvr>
                                      <p:to>
                                        <p:strVal val="visible"/>
                                      </p:to>
                                    </p:set>
                                    <p:animEffect transition="in" filter="wipe(left)">
                                      <p:cBhvr>
                                        <p:cTn id="249" dur="500"/>
                                        <p:tgtEl>
                                          <p:spTgt spid="10">
                                            <p:graphicEl>
                                              <a:dgm id="{F18AF909-2C4E-49EB-99C3-3162CF6892E4}"/>
                                            </p:graphicEl>
                                          </p:spTgt>
                                        </p:tgtEl>
                                      </p:cBhvr>
                                    </p:animEffect>
                                  </p:childTnLst>
                                </p:cTn>
                              </p:par>
                            </p:childTnLst>
                          </p:cTn>
                        </p:par>
                        <p:par>
                          <p:cTn id="250" fill="hold">
                            <p:stCondLst>
                              <p:cond delay="2500"/>
                            </p:stCondLst>
                            <p:childTnLst>
                              <p:par>
                                <p:cTn id="251" presetID="22" presetClass="entr" presetSubtype="8" fill="hold" grpId="0" nodeType="afterEffect">
                                  <p:stCondLst>
                                    <p:cond delay="0"/>
                                  </p:stCondLst>
                                  <p:childTnLst>
                                    <p:set>
                                      <p:cBhvr>
                                        <p:cTn id="252" dur="1" fill="hold">
                                          <p:stCondLst>
                                            <p:cond delay="0"/>
                                          </p:stCondLst>
                                        </p:cTn>
                                        <p:tgtEl>
                                          <p:spTgt spid="10">
                                            <p:graphicEl>
                                              <a:dgm id="{8653ED28-455B-478F-AEB6-AD51331FDDD8}"/>
                                            </p:graphicEl>
                                          </p:spTgt>
                                        </p:tgtEl>
                                        <p:attrNameLst>
                                          <p:attrName>style.visibility</p:attrName>
                                        </p:attrNameLst>
                                      </p:cBhvr>
                                      <p:to>
                                        <p:strVal val="visible"/>
                                      </p:to>
                                    </p:set>
                                    <p:animEffect transition="in" filter="wipe(left)">
                                      <p:cBhvr>
                                        <p:cTn id="253" dur="500"/>
                                        <p:tgtEl>
                                          <p:spTgt spid="10">
                                            <p:graphicEl>
                                              <a:dgm id="{8653ED28-455B-478F-AEB6-AD51331FDDD8}"/>
                                            </p:graphicEl>
                                          </p:spTgt>
                                        </p:tgtEl>
                                      </p:cBhvr>
                                    </p:animEffect>
                                  </p:childTnLst>
                                </p:cTn>
                              </p:par>
                            </p:childTnLst>
                          </p:cTn>
                        </p:par>
                      </p:childTnLst>
                    </p:cTn>
                  </p:par>
                  <p:par>
                    <p:cTn id="254" fill="hold">
                      <p:stCondLst>
                        <p:cond delay="indefinite"/>
                      </p:stCondLst>
                      <p:childTnLst>
                        <p:par>
                          <p:cTn id="255" fill="hold">
                            <p:stCondLst>
                              <p:cond delay="0"/>
                            </p:stCondLst>
                            <p:childTnLst>
                              <p:par>
                                <p:cTn id="256" presetID="22" presetClass="entr" presetSubtype="8" fill="hold" grpId="0" nodeType="clickEffect">
                                  <p:stCondLst>
                                    <p:cond delay="0"/>
                                  </p:stCondLst>
                                  <p:childTnLst>
                                    <p:set>
                                      <p:cBhvr>
                                        <p:cTn id="257" dur="1" fill="hold">
                                          <p:stCondLst>
                                            <p:cond delay="0"/>
                                          </p:stCondLst>
                                        </p:cTn>
                                        <p:tgtEl>
                                          <p:spTgt spid="10">
                                            <p:graphicEl>
                                              <a:dgm id="{B3FC1479-2473-4E7D-9E61-CA89C673D21F}"/>
                                            </p:graphicEl>
                                          </p:spTgt>
                                        </p:tgtEl>
                                        <p:attrNameLst>
                                          <p:attrName>style.visibility</p:attrName>
                                        </p:attrNameLst>
                                      </p:cBhvr>
                                      <p:to>
                                        <p:strVal val="visible"/>
                                      </p:to>
                                    </p:set>
                                    <p:animEffect transition="in" filter="wipe(left)">
                                      <p:cBhvr>
                                        <p:cTn id="258" dur="500"/>
                                        <p:tgtEl>
                                          <p:spTgt spid="10">
                                            <p:graphicEl>
                                              <a:dgm id="{B3FC1479-2473-4E7D-9E61-CA89C673D21F}"/>
                                            </p:graphicEl>
                                          </p:spTgt>
                                        </p:tgtEl>
                                      </p:cBhvr>
                                    </p:animEffect>
                                  </p:childTnLst>
                                </p:cTn>
                              </p:par>
                            </p:childTnLst>
                          </p:cTn>
                        </p:par>
                        <p:par>
                          <p:cTn id="259" fill="hold">
                            <p:stCondLst>
                              <p:cond delay="500"/>
                            </p:stCondLst>
                            <p:childTnLst>
                              <p:par>
                                <p:cTn id="260" presetID="22" presetClass="entr" presetSubtype="8" fill="hold" grpId="0" nodeType="afterEffect">
                                  <p:stCondLst>
                                    <p:cond delay="0"/>
                                  </p:stCondLst>
                                  <p:childTnLst>
                                    <p:set>
                                      <p:cBhvr>
                                        <p:cTn id="261" dur="1" fill="hold">
                                          <p:stCondLst>
                                            <p:cond delay="0"/>
                                          </p:stCondLst>
                                        </p:cTn>
                                        <p:tgtEl>
                                          <p:spTgt spid="10">
                                            <p:graphicEl>
                                              <a:dgm id="{F5E7F016-A74C-454C-A5B8-804A7FEF3430}"/>
                                            </p:graphicEl>
                                          </p:spTgt>
                                        </p:tgtEl>
                                        <p:attrNameLst>
                                          <p:attrName>style.visibility</p:attrName>
                                        </p:attrNameLst>
                                      </p:cBhvr>
                                      <p:to>
                                        <p:strVal val="visible"/>
                                      </p:to>
                                    </p:set>
                                    <p:animEffect transition="in" filter="wipe(left)">
                                      <p:cBhvr>
                                        <p:cTn id="262" dur="500"/>
                                        <p:tgtEl>
                                          <p:spTgt spid="10">
                                            <p:graphicEl>
                                              <a:dgm id="{F5E7F016-A74C-454C-A5B8-804A7FEF3430}"/>
                                            </p:graphicEl>
                                          </p:spTgt>
                                        </p:tgtEl>
                                      </p:cBhvr>
                                    </p:animEffect>
                                  </p:childTnLst>
                                </p:cTn>
                              </p:par>
                            </p:childTnLst>
                          </p:cTn>
                        </p:par>
                        <p:par>
                          <p:cTn id="263" fill="hold">
                            <p:stCondLst>
                              <p:cond delay="1000"/>
                            </p:stCondLst>
                            <p:childTnLst>
                              <p:par>
                                <p:cTn id="264" presetID="22" presetClass="entr" presetSubtype="8" fill="hold" grpId="0" nodeType="afterEffect">
                                  <p:stCondLst>
                                    <p:cond delay="0"/>
                                  </p:stCondLst>
                                  <p:childTnLst>
                                    <p:set>
                                      <p:cBhvr>
                                        <p:cTn id="265" dur="1" fill="hold">
                                          <p:stCondLst>
                                            <p:cond delay="0"/>
                                          </p:stCondLst>
                                        </p:cTn>
                                        <p:tgtEl>
                                          <p:spTgt spid="10">
                                            <p:graphicEl>
                                              <a:dgm id="{3A9C3E22-3E27-421B-B884-AF8BFDB93D20}"/>
                                            </p:graphicEl>
                                          </p:spTgt>
                                        </p:tgtEl>
                                        <p:attrNameLst>
                                          <p:attrName>style.visibility</p:attrName>
                                        </p:attrNameLst>
                                      </p:cBhvr>
                                      <p:to>
                                        <p:strVal val="visible"/>
                                      </p:to>
                                    </p:set>
                                    <p:animEffect transition="in" filter="wipe(left)">
                                      <p:cBhvr>
                                        <p:cTn id="266" dur="500"/>
                                        <p:tgtEl>
                                          <p:spTgt spid="10">
                                            <p:graphicEl>
                                              <a:dgm id="{3A9C3E22-3E27-421B-B884-AF8BFDB93D20}"/>
                                            </p:graphicEl>
                                          </p:spTgt>
                                        </p:tgtEl>
                                      </p:cBhvr>
                                    </p:animEffect>
                                  </p:childTnLst>
                                </p:cTn>
                              </p:par>
                            </p:childTnLst>
                          </p:cTn>
                        </p:par>
                        <p:par>
                          <p:cTn id="267" fill="hold">
                            <p:stCondLst>
                              <p:cond delay="1500"/>
                            </p:stCondLst>
                            <p:childTnLst>
                              <p:par>
                                <p:cTn id="268" presetID="22" presetClass="entr" presetSubtype="8" fill="hold" grpId="0" nodeType="afterEffect">
                                  <p:stCondLst>
                                    <p:cond delay="0"/>
                                  </p:stCondLst>
                                  <p:childTnLst>
                                    <p:set>
                                      <p:cBhvr>
                                        <p:cTn id="269" dur="1" fill="hold">
                                          <p:stCondLst>
                                            <p:cond delay="0"/>
                                          </p:stCondLst>
                                        </p:cTn>
                                        <p:tgtEl>
                                          <p:spTgt spid="10">
                                            <p:graphicEl>
                                              <a:dgm id="{E2783E14-5143-4C51-8BD1-A41BD584723E}"/>
                                            </p:graphicEl>
                                          </p:spTgt>
                                        </p:tgtEl>
                                        <p:attrNameLst>
                                          <p:attrName>style.visibility</p:attrName>
                                        </p:attrNameLst>
                                      </p:cBhvr>
                                      <p:to>
                                        <p:strVal val="visible"/>
                                      </p:to>
                                    </p:set>
                                    <p:animEffect transition="in" filter="wipe(left)">
                                      <p:cBhvr>
                                        <p:cTn id="270" dur="500"/>
                                        <p:tgtEl>
                                          <p:spTgt spid="10">
                                            <p:graphicEl>
                                              <a:dgm id="{E2783E14-5143-4C51-8BD1-A41BD584723E}"/>
                                            </p:graphicEl>
                                          </p:spTgt>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8" fill="hold" grpId="0" nodeType="clickEffect">
                                  <p:stCondLst>
                                    <p:cond delay="0"/>
                                  </p:stCondLst>
                                  <p:childTnLst>
                                    <p:set>
                                      <p:cBhvr>
                                        <p:cTn id="274" dur="1" fill="hold">
                                          <p:stCondLst>
                                            <p:cond delay="0"/>
                                          </p:stCondLst>
                                        </p:cTn>
                                        <p:tgtEl>
                                          <p:spTgt spid="10">
                                            <p:graphicEl>
                                              <a:dgm id="{5F53168A-C5F7-4D46-9321-A13FB14A79CB}"/>
                                            </p:graphicEl>
                                          </p:spTgt>
                                        </p:tgtEl>
                                        <p:attrNameLst>
                                          <p:attrName>style.visibility</p:attrName>
                                        </p:attrNameLst>
                                      </p:cBhvr>
                                      <p:to>
                                        <p:strVal val="visible"/>
                                      </p:to>
                                    </p:set>
                                    <p:animEffect transition="in" filter="wipe(left)">
                                      <p:cBhvr>
                                        <p:cTn id="275" dur="500"/>
                                        <p:tgtEl>
                                          <p:spTgt spid="10">
                                            <p:graphicEl>
                                              <a:dgm id="{5F53168A-C5F7-4D46-9321-A13FB14A79CB}"/>
                                            </p:graphicEl>
                                          </p:spTgt>
                                        </p:tgtEl>
                                      </p:cBhvr>
                                    </p:animEffect>
                                  </p:childTnLst>
                                </p:cTn>
                              </p:par>
                            </p:childTnLst>
                          </p:cTn>
                        </p:par>
                        <p:par>
                          <p:cTn id="276" fill="hold">
                            <p:stCondLst>
                              <p:cond delay="500"/>
                            </p:stCondLst>
                            <p:childTnLst>
                              <p:par>
                                <p:cTn id="277" presetID="22" presetClass="entr" presetSubtype="8" fill="hold" grpId="0" nodeType="afterEffect">
                                  <p:stCondLst>
                                    <p:cond delay="0"/>
                                  </p:stCondLst>
                                  <p:childTnLst>
                                    <p:set>
                                      <p:cBhvr>
                                        <p:cTn id="278" dur="1" fill="hold">
                                          <p:stCondLst>
                                            <p:cond delay="0"/>
                                          </p:stCondLst>
                                        </p:cTn>
                                        <p:tgtEl>
                                          <p:spTgt spid="10">
                                            <p:graphicEl>
                                              <a:dgm id="{5D066182-72E8-4390-93AD-B7D27D7B0268}"/>
                                            </p:graphicEl>
                                          </p:spTgt>
                                        </p:tgtEl>
                                        <p:attrNameLst>
                                          <p:attrName>style.visibility</p:attrName>
                                        </p:attrNameLst>
                                      </p:cBhvr>
                                      <p:to>
                                        <p:strVal val="visible"/>
                                      </p:to>
                                    </p:set>
                                    <p:animEffect transition="in" filter="wipe(left)">
                                      <p:cBhvr>
                                        <p:cTn id="279" dur="500"/>
                                        <p:tgtEl>
                                          <p:spTgt spid="10">
                                            <p:graphicEl>
                                              <a:dgm id="{5D066182-72E8-4390-93AD-B7D27D7B0268}"/>
                                            </p:graphicEl>
                                          </p:spTgt>
                                        </p:tgtEl>
                                      </p:cBhvr>
                                    </p:animEffect>
                                  </p:childTnLst>
                                </p:cTn>
                              </p:par>
                            </p:childTnLst>
                          </p:cTn>
                        </p:par>
                        <p:par>
                          <p:cTn id="280" fill="hold">
                            <p:stCondLst>
                              <p:cond delay="1000"/>
                            </p:stCondLst>
                            <p:childTnLst>
                              <p:par>
                                <p:cTn id="281" presetID="22" presetClass="entr" presetSubtype="8" fill="hold" grpId="0" nodeType="afterEffect">
                                  <p:stCondLst>
                                    <p:cond delay="0"/>
                                  </p:stCondLst>
                                  <p:childTnLst>
                                    <p:set>
                                      <p:cBhvr>
                                        <p:cTn id="282" dur="1" fill="hold">
                                          <p:stCondLst>
                                            <p:cond delay="0"/>
                                          </p:stCondLst>
                                        </p:cTn>
                                        <p:tgtEl>
                                          <p:spTgt spid="10">
                                            <p:graphicEl>
                                              <a:dgm id="{2A805E66-2004-484C-92AF-9C4DD59718C9}"/>
                                            </p:graphicEl>
                                          </p:spTgt>
                                        </p:tgtEl>
                                        <p:attrNameLst>
                                          <p:attrName>style.visibility</p:attrName>
                                        </p:attrNameLst>
                                      </p:cBhvr>
                                      <p:to>
                                        <p:strVal val="visible"/>
                                      </p:to>
                                    </p:set>
                                    <p:animEffect transition="in" filter="wipe(left)">
                                      <p:cBhvr>
                                        <p:cTn id="283" dur="500"/>
                                        <p:tgtEl>
                                          <p:spTgt spid="10">
                                            <p:graphicEl>
                                              <a:dgm id="{2A805E66-2004-484C-92AF-9C4DD59718C9}"/>
                                            </p:graphicEl>
                                          </p:spTgt>
                                        </p:tgtEl>
                                      </p:cBhvr>
                                    </p:animEffect>
                                  </p:childTnLst>
                                </p:cTn>
                              </p:par>
                            </p:childTnLst>
                          </p:cTn>
                        </p:par>
                        <p:par>
                          <p:cTn id="284" fill="hold">
                            <p:stCondLst>
                              <p:cond delay="1500"/>
                            </p:stCondLst>
                            <p:childTnLst>
                              <p:par>
                                <p:cTn id="285" presetID="22" presetClass="entr" presetSubtype="8" fill="hold" grpId="0" nodeType="afterEffect">
                                  <p:stCondLst>
                                    <p:cond delay="0"/>
                                  </p:stCondLst>
                                  <p:childTnLst>
                                    <p:set>
                                      <p:cBhvr>
                                        <p:cTn id="286" dur="1" fill="hold">
                                          <p:stCondLst>
                                            <p:cond delay="0"/>
                                          </p:stCondLst>
                                        </p:cTn>
                                        <p:tgtEl>
                                          <p:spTgt spid="10">
                                            <p:graphicEl>
                                              <a:dgm id="{BF52B8CA-2B81-45A9-B7B4-F26947BDE6EB}"/>
                                            </p:graphicEl>
                                          </p:spTgt>
                                        </p:tgtEl>
                                        <p:attrNameLst>
                                          <p:attrName>style.visibility</p:attrName>
                                        </p:attrNameLst>
                                      </p:cBhvr>
                                      <p:to>
                                        <p:strVal val="visible"/>
                                      </p:to>
                                    </p:set>
                                    <p:animEffect transition="in" filter="wipe(left)">
                                      <p:cBhvr>
                                        <p:cTn id="287" dur="500"/>
                                        <p:tgtEl>
                                          <p:spTgt spid="10">
                                            <p:graphicEl>
                                              <a:dgm id="{BF52B8CA-2B81-45A9-B7B4-F26947BDE6EB}"/>
                                            </p:graphicEl>
                                          </p:spTgt>
                                        </p:tgtEl>
                                      </p:cBhvr>
                                    </p:animEffect>
                                  </p:childTnLst>
                                </p:cTn>
                              </p:par>
                            </p:childTnLst>
                          </p:cTn>
                        </p:par>
                      </p:childTnLst>
                    </p:cTn>
                  </p:par>
                  <p:par>
                    <p:cTn id="288" fill="hold">
                      <p:stCondLst>
                        <p:cond delay="indefinite"/>
                      </p:stCondLst>
                      <p:childTnLst>
                        <p:par>
                          <p:cTn id="289" fill="hold">
                            <p:stCondLst>
                              <p:cond delay="0"/>
                            </p:stCondLst>
                            <p:childTnLst>
                              <p:par>
                                <p:cTn id="290" presetID="22" presetClass="entr" presetSubtype="8" fill="hold" grpId="0" nodeType="clickEffect">
                                  <p:stCondLst>
                                    <p:cond delay="0"/>
                                  </p:stCondLst>
                                  <p:childTnLst>
                                    <p:set>
                                      <p:cBhvr>
                                        <p:cTn id="291" dur="1" fill="hold">
                                          <p:stCondLst>
                                            <p:cond delay="0"/>
                                          </p:stCondLst>
                                        </p:cTn>
                                        <p:tgtEl>
                                          <p:spTgt spid="10">
                                            <p:graphicEl>
                                              <a:dgm id="{9345A1C5-BDB9-4C5F-9D76-257B63CB6CE6}"/>
                                            </p:graphicEl>
                                          </p:spTgt>
                                        </p:tgtEl>
                                        <p:attrNameLst>
                                          <p:attrName>style.visibility</p:attrName>
                                        </p:attrNameLst>
                                      </p:cBhvr>
                                      <p:to>
                                        <p:strVal val="visible"/>
                                      </p:to>
                                    </p:set>
                                    <p:animEffect transition="in" filter="wipe(left)">
                                      <p:cBhvr>
                                        <p:cTn id="292" dur="500"/>
                                        <p:tgtEl>
                                          <p:spTgt spid="10">
                                            <p:graphicEl>
                                              <a:dgm id="{9345A1C5-BDB9-4C5F-9D76-257B63CB6C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C8DFF0-94C1-4D6B-972A-5BDFDFF58571}"/>
              </a:ext>
            </a:extLst>
          </p:cNvPr>
          <p:cNvSpPr>
            <a:spLocks noGrp="1"/>
          </p:cNvSpPr>
          <p:nvPr>
            <p:ph type="title"/>
          </p:nvPr>
        </p:nvSpPr>
        <p:spPr>
          <a:xfrm>
            <a:off x="838200" y="365125"/>
            <a:ext cx="10515600" cy="951057"/>
          </a:xfrm>
        </p:spPr>
        <p:txBody>
          <a:bodyPr>
            <a:normAutofit/>
          </a:bodyPr>
          <a:lstStyle/>
          <a:p>
            <a:r>
              <a:rPr lang="en-US" altLang="ja-JP" dirty="0"/>
              <a:t>Type of Obligations</a:t>
            </a:r>
            <a:endParaRPr kumimoji="1" lang="ja-JP" altLang="en-US" dirty="0"/>
          </a:p>
        </p:txBody>
      </p:sp>
      <p:sp>
        <p:nvSpPr>
          <p:cNvPr id="3" name="日付プレースホルダー 2">
            <a:extLst>
              <a:ext uri="{FF2B5EF4-FFF2-40B4-BE49-F238E27FC236}">
                <a16:creationId xmlns:a16="http://schemas.microsoft.com/office/drawing/2014/main" id="{8B7BAA4B-CDE1-4999-BEF5-BDC9586AD50B}"/>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6F8C6667-991A-4752-A9C9-A33FC56CFB3A}"/>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53F60FBC-EDF5-496B-8112-D5A307D04EA5}"/>
              </a:ext>
            </a:extLst>
          </p:cNvPr>
          <p:cNvSpPr>
            <a:spLocks noGrp="1"/>
          </p:cNvSpPr>
          <p:nvPr>
            <p:ph type="sldNum" sz="quarter" idx="12"/>
          </p:nvPr>
        </p:nvSpPr>
        <p:spPr/>
        <p:txBody>
          <a:bodyPr/>
          <a:lstStyle/>
          <a:p>
            <a:fld id="{63BA93C4-2A5C-4B4B-B565-ADAA94AD8651}" type="slidenum">
              <a:rPr kumimoji="1" lang="ja-JP" altLang="en-US" smtClean="0"/>
              <a:t>94</a:t>
            </a:fld>
            <a:endParaRPr kumimoji="1" lang="ja-JP" altLang="en-US"/>
          </a:p>
        </p:txBody>
      </p:sp>
      <p:graphicFrame>
        <p:nvGraphicFramePr>
          <p:cNvPr id="6" name="表 5">
            <a:extLst>
              <a:ext uri="{FF2B5EF4-FFF2-40B4-BE49-F238E27FC236}">
                <a16:creationId xmlns:a16="http://schemas.microsoft.com/office/drawing/2014/main" id="{9E953663-2E24-4BE8-BDD8-06413348876B}"/>
              </a:ext>
            </a:extLst>
          </p:cNvPr>
          <p:cNvGraphicFramePr>
            <a:graphicFrameLocks noGrp="1"/>
          </p:cNvGraphicFramePr>
          <p:nvPr>
            <p:extLst>
              <p:ext uri="{D42A27DB-BD31-4B8C-83A1-F6EECF244321}">
                <p14:modId xmlns:p14="http://schemas.microsoft.com/office/powerpoint/2010/main" val="90528975"/>
              </p:ext>
            </p:extLst>
          </p:nvPr>
        </p:nvGraphicFramePr>
        <p:xfrm>
          <a:off x="1122744" y="1590098"/>
          <a:ext cx="9977379" cy="4506087"/>
        </p:xfrm>
        <a:graphic>
          <a:graphicData uri="http://schemas.openxmlformats.org/drawingml/2006/table">
            <a:tbl>
              <a:tblPr/>
              <a:tblGrid>
                <a:gridCol w="1513521">
                  <a:extLst>
                    <a:ext uri="{9D8B030D-6E8A-4147-A177-3AD203B41FA5}">
                      <a16:colId xmlns:a16="http://schemas.microsoft.com/office/drawing/2014/main" val="3052890599"/>
                    </a:ext>
                  </a:extLst>
                </a:gridCol>
                <a:gridCol w="2251026">
                  <a:extLst>
                    <a:ext uri="{9D8B030D-6E8A-4147-A177-3AD203B41FA5}">
                      <a16:colId xmlns:a16="http://schemas.microsoft.com/office/drawing/2014/main" val="3138579414"/>
                    </a:ext>
                  </a:extLst>
                </a:gridCol>
                <a:gridCol w="1980903">
                  <a:extLst>
                    <a:ext uri="{9D8B030D-6E8A-4147-A177-3AD203B41FA5}">
                      <a16:colId xmlns:a16="http://schemas.microsoft.com/office/drawing/2014/main" val="787670147"/>
                    </a:ext>
                  </a:extLst>
                </a:gridCol>
                <a:gridCol w="4231929">
                  <a:extLst>
                    <a:ext uri="{9D8B030D-6E8A-4147-A177-3AD203B41FA5}">
                      <a16:colId xmlns:a16="http://schemas.microsoft.com/office/drawing/2014/main" val="2267505580"/>
                    </a:ext>
                  </a:extLst>
                </a:gridCol>
              </a:tblGrid>
              <a:tr h="39622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Viewpoint</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Type of obligations</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comment</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621151147"/>
                  </a:ext>
                </a:extLst>
              </a:tr>
              <a:tr h="396226">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Origin</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Express obligation</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From stipulation of parties</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28814261"/>
                  </a:ext>
                </a:extLst>
              </a:tr>
              <a:tr h="822945">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Implied obligation</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From purpose and Nature of contract, practices and usages, good faith and fair trading, reasonableness</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686260520"/>
                  </a:ext>
                </a:extLst>
              </a:tr>
              <a:tr h="366638">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Execution</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Obligation to give</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Pay money</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Easiest to execute</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096701218"/>
                  </a:ext>
                </a:extLst>
              </a:tr>
              <a:tr h="380922">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Deliver things</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Easy to execute</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289357752"/>
                  </a:ext>
                </a:extLst>
              </a:tr>
              <a:tr h="761985">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Obligation to do or not to do</a:t>
                      </a:r>
                      <a:endParaRPr kumimoji="1" lang="ja-JP" altLang="en-US"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Difficult to execute: change to the damages in case of non-performance</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421879484"/>
                  </a:ext>
                </a:extLst>
              </a:tr>
              <a:tr h="701026">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Evidence</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Obligation to achieve a specific result</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err="1">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Obligee</a:t>
                      </a:r>
                      <a:r>
                        <a:rPr kumimoji="1" lang="en-US" altLang="ja-JP"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 should prove non-fault</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171105248"/>
                  </a:ext>
                </a:extLst>
              </a:tr>
              <a:tr h="452346">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Obligation of best efforts</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err="1">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Obligore</a:t>
                      </a:r>
                      <a:r>
                        <a:rPr kumimoji="1" lang="en-US" altLang="ja-JP" sz="2000" b="1"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 should prove obligor’s fault</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543117963"/>
                  </a:ext>
                </a:extLst>
              </a:tr>
            </a:tbl>
          </a:graphicData>
        </a:graphic>
      </p:graphicFrame>
    </p:spTree>
    <p:extLst>
      <p:ext uri="{BB962C8B-B14F-4D97-AF65-F5344CB8AC3E}">
        <p14:creationId xmlns:p14="http://schemas.microsoft.com/office/powerpoint/2010/main" val="284503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6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91AC63-8EE4-40AF-80C0-259A01265EEE}"/>
              </a:ext>
            </a:extLst>
          </p:cNvPr>
          <p:cNvSpPr>
            <a:spLocks noGrp="1"/>
          </p:cNvSpPr>
          <p:nvPr>
            <p:ph type="title"/>
          </p:nvPr>
        </p:nvSpPr>
        <p:spPr/>
        <p:txBody>
          <a:bodyPr/>
          <a:lstStyle/>
          <a:p>
            <a:r>
              <a:rPr kumimoji="1" lang="en-US" altLang="ja-JP" sz="4400" b="1" dirty="0">
                <a:latin typeface="Times New Roman" panose="02020603050405020304" pitchFamily="18" charset="0"/>
                <a:cs typeface="Times New Roman" panose="02020603050405020304" pitchFamily="18" charset="0"/>
              </a:rPr>
              <a:t>The effect of sale contract</a:t>
            </a:r>
            <a:br>
              <a:rPr kumimoji="1" lang="en-US" altLang="ja-JP" sz="4400" b="1" dirty="0">
                <a:latin typeface="Times New Roman" panose="02020603050405020304" pitchFamily="18" charset="0"/>
                <a:cs typeface="Times New Roman" panose="02020603050405020304" pitchFamily="18" charset="0"/>
              </a:rPr>
            </a:br>
            <a:r>
              <a:rPr lang="en-US" altLang="ja-JP" sz="4400" b="1" dirty="0">
                <a:latin typeface="Times New Roman" panose="02020603050405020304" pitchFamily="18" charset="0"/>
                <a:cs typeface="Times New Roman" panose="02020603050405020304" pitchFamily="18" charset="0"/>
              </a:rPr>
              <a:t> (Art. 176 Code Civil of Japan)</a:t>
            </a:r>
            <a:endParaRPr kumimoji="1" lang="ja-JP" altLang="en-US" dirty="0"/>
          </a:p>
        </p:txBody>
      </p:sp>
      <p:sp>
        <p:nvSpPr>
          <p:cNvPr id="3" name="日付プレースホルダー 2">
            <a:extLst>
              <a:ext uri="{FF2B5EF4-FFF2-40B4-BE49-F238E27FC236}">
                <a16:creationId xmlns:a16="http://schemas.microsoft.com/office/drawing/2014/main" id="{49D63871-13F7-4BE3-BDA1-6215ABE12020}"/>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97F2B5B6-5832-4DCF-8E3F-DE7E73ACF3A7}"/>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ED9784E5-921E-4E4E-B91B-1BEB80CB87BB}"/>
              </a:ext>
            </a:extLst>
          </p:cNvPr>
          <p:cNvSpPr>
            <a:spLocks noGrp="1"/>
          </p:cNvSpPr>
          <p:nvPr>
            <p:ph type="sldNum" sz="quarter" idx="12"/>
          </p:nvPr>
        </p:nvSpPr>
        <p:spPr/>
        <p:txBody>
          <a:bodyPr/>
          <a:lstStyle/>
          <a:p>
            <a:fld id="{63BA93C4-2A5C-4B4B-B565-ADAA94AD8651}" type="slidenum">
              <a:rPr kumimoji="1" lang="ja-JP" altLang="en-US" smtClean="0"/>
              <a:t>95</a:t>
            </a:fld>
            <a:endParaRPr kumimoji="1" lang="ja-JP" altLang="en-US"/>
          </a:p>
        </p:txBody>
      </p:sp>
      <p:sp>
        <p:nvSpPr>
          <p:cNvPr id="6" name="円/楕円 11">
            <a:extLst>
              <a:ext uri="{FF2B5EF4-FFF2-40B4-BE49-F238E27FC236}">
                <a16:creationId xmlns:a16="http://schemas.microsoft.com/office/drawing/2014/main" id="{10747F16-5B91-416E-8799-F493388D5EB8}"/>
              </a:ext>
            </a:extLst>
          </p:cNvPr>
          <p:cNvSpPr/>
          <p:nvPr/>
        </p:nvSpPr>
        <p:spPr>
          <a:xfrm>
            <a:off x="3112839" y="2708920"/>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1</a:t>
            </a:r>
            <a:r>
              <a:rPr kumimoji="1" lang="en-US" altLang="ja-JP" baseline="30000" dirty="0"/>
              <a:t>st</a:t>
            </a:r>
            <a:r>
              <a:rPr kumimoji="1" lang="en-US" altLang="ja-JP" dirty="0"/>
              <a:t> Buyer</a:t>
            </a:r>
            <a:endParaRPr kumimoji="1" lang="ja-JP" altLang="en-US" dirty="0"/>
          </a:p>
        </p:txBody>
      </p:sp>
      <p:sp>
        <p:nvSpPr>
          <p:cNvPr id="7" name="円/楕円 12">
            <a:extLst>
              <a:ext uri="{FF2B5EF4-FFF2-40B4-BE49-F238E27FC236}">
                <a16:creationId xmlns:a16="http://schemas.microsoft.com/office/drawing/2014/main" id="{3626EF41-3D76-48C3-B875-878DB6301B9F}"/>
              </a:ext>
            </a:extLst>
          </p:cNvPr>
          <p:cNvSpPr/>
          <p:nvPr/>
        </p:nvSpPr>
        <p:spPr>
          <a:xfrm>
            <a:off x="7433319" y="2708920"/>
            <a:ext cx="1584176"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Seller</a:t>
            </a:r>
            <a:endParaRPr kumimoji="1" lang="ja-JP" altLang="en-US" dirty="0"/>
          </a:p>
        </p:txBody>
      </p:sp>
      <p:sp>
        <p:nvSpPr>
          <p:cNvPr id="8" name="左右矢印 20">
            <a:extLst>
              <a:ext uri="{FF2B5EF4-FFF2-40B4-BE49-F238E27FC236}">
                <a16:creationId xmlns:a16="http://schemas.microsoft.com/office/drawing/2014/main" id="{3E9BADC3-47BF-492C-B5F9-9342FD6751BA}"/>
              </a:ext>
            </a:extLst>
          </p:cNvPr>
          <p:cNvSpPr/>
          <p:nvPr/>
        </p:nvSpPr>
        <p:spPr>
          <a:xfrm>
            <a:off x="4552999" y="2715964"/>
            <a:ext cx="2880320" cy="7130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Sale contract</a:t>
            </a:r>
            <a:endParaRPr kumimoji="1" lang="ja-JP" altLang="en-US" dirty="0"/>
          </a:p>
        </p:txBody>
      </p:sp>
      <p:sp>
        <p:nvSpPr>
          <p:cNvPr id="9" name="星 7 19">
            <a:extLst>
              <a:ext uri="{FF2B5EF4-FFF2-40B4-BE49-F238E27FC236}">
                <a16:creationId xmlns:a16="http://schemas.microsoft.com/office/drawing/2014/main" id="{1FC9D15C-EEB6-4FD7-BC04-7A95A3B558EE}"/>
              </a:ext>
            </a:extLst>
          </p:cNvPr>
          <p:cNvSpPr/>
          <p:nvPr/>
        </p:nvSpPr>
        <p:spPr>
          <a:xfrm>
            <a:off x="7224890" y="1910826"/>
            <a:ext cx="1857019" cy="770384"/>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a:t>Property right</a:t>
            </a:r>
            <a:endParaRPr kumimoji="1" lang="ja-JP" altLang="en-US" dirty="0"/>
          </a:p>
        </p:txBody>
      </p:sp>
      <p:sp>
        <p:nvSpPr>
          <p:cNvPr id="10" name="テキスト ボックス 9">
            <a:extLst>
              <a:ext uri="{FF2B5EF4-FFF2-40B4-BE49-F238E27FC236}">
                <a16:creationId xmlns:a16="http://schemas.microsoft.com/office/drawing/2014/main" id="{CBE695E5-F950-4615-B033-EA18715BD404}"/>
              </a:ext>
            </a:extLst>
          </p:cNvPr>
          <p:cNvSpPr txBox="1"/>
          <p:nvPr/>
        </p:nvSpPr>
        <p:spPr>
          <a:xfrm>
            <a:off x="2174893" y="3902791"/>
            <a:ext cx="7848872" cy="1938992"/>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en-US" altLang="ja-JP" sz="2400" b="1" dirty="0">
                <a:latin typeface="Times New Roman" panose="02020603050405020304" pitchFamily="18" charset="0"/>
                <a:cs typeface="Times New Roman" panose="02020603050405020304" pitchFamily="18" charset="0"/>
              </a:rPr>
              <a:t>Article 176(Creation and Transfer of Real Rights)</a:t>
            </a:r>
          </a:p>
          <a:p>
            <a:pPr marL="742950" lvl="1" indent="-285750">
              <a:buClr>
                <a:schemeClr val="tx2"/>
              </a:buClr>
              <a:buFont typeface="Wingdings" panose="05000000000000000000" pitchFamily="2" charset="2"/>
              <a:buChar char="n"/>
            </a:pPr>
            <a:r>
              <a:rPr lang="en-US" altLang="ja-JP" sz="2400" b="1" dirty="0">
                <a:latin typeface="Times New Roman" panose="02020603050405020304" pitchFamily="18" charset="0"/>
                <a:cs typeface="Times New Roman" panose="02020603050405020304" pitchFamily="18" charset="0"/>
              </a:rPr>
              <a:t>The creation and transfer of real rights shall take effect </a:t>
            </a:r>
          </a:p>
          <a:p>
            <a:pPr marL="742950" lvl="1" indent="-285750">
              <a:buClr>
                <a:schemeClr val="tx2"/>
              </a:buClr>
              <a:buFont typeface="Wingdings" panose="05000000000000000000" pitchFamily="2" charset="2"/>
              <a:buChar char="n"/>
            </a:pPr>
            <a:r>
              <a:rPr lang="en-US" altLang="ja-JP" sz="2400" b="1" dirty="0">
                <a:latin typeface="Times New Roman" panose="02020603050405020304" pitchFamily="18" charset="0"/>
                <a:cs typeface="Times New Roman" panose="02020603050405020304" pitchFamily="18" charset="0"/>
              </a:rPr>
              <a:t>solely by the manifestations of intention of the relevant parties.</a:t>
            </a:r>
            <a:endParaRPr lang="ja-JP"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63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fltVal val="0"/>
                                          </p:val>
                                        </p:tav>
                                        <p:tav tm="100000">
                                          <p:val>
                                            <p:strVal val="#ppt_w"/>
                                          </p:val>
                                        </p:tav>
                                      </p:tavLst>
                                    </p:anim>
                                    <p:anim calcmode="lin" valueType="num">
                                      <p:cBhvr>
                                        <p:cTn id="11" dur="1000" fill="hold"/>
                                        <p:tgtEl>
                                          <p:spTgt spid="9"/>
                                        </p:tgtEl>
                                        <p:attrNameLst>
                                          <p:attrName>ppt_h</p:attrName>
                                        </p:attrNameLst>
                                      </p:cBhvr>
                                      <p:tavLst>
                                        <p:tav tm="0">
                                          <p:val>
                                            <p:fltVal val="0"/>
                                          </p:val>
                                        </p:tav>
                                        <p:tav tm="100000">
                                          <p:val>
                                            <p:strVal val="#ppt_h"/>
                                          </p:val>
                                        </p:tav>
                                      </p:tavLst>
                                    </p:anim>
                                    <p:animEffect transition="in" filter="fade">
                                      <p:cBhvr>
                                        <p:cTn id="12" dur="1000"/>
                                        <p:tgtEl>
                                          <p:spTgt spid="9"/>
                                        </p:tgtEl>
                                      </p:cBhvr>
                                    </p:animEffect>
                                  </p:childTnLst>
                                </p:cTn>
                              </p:par>
                            </p:childTnLst>
                          </p:cTn>
                        </p:par>
                        <p:par>
                          <p:cTn id="13" fill="hold">
                            <p:stCondLst>
                              <p:cond delay="1250"/>
                            </p:stCondLst>
                            <p:childTnLst>
                              <p:par>
                                <p:cTn id="14" presetID="22" presetClass="entr" presetSubtype="8"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6" presetClass="entr" presetSubtype="32"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circle(ou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path" presetSubtype="0" accel="50000" decel="50000" fill="hold" grpId="1" nodeType="clickEffect">
                                  <p:stCondLst>
                                    <p:cond delay="0"/>
                                  </p:stCondLst>
                                  <p:childTnLst>
                                    <p:animMotion origin="layout" path="M 4.72222E-6 0.00693 L -0.12674 -0.02936 C -0.15348 -0.03745 -0.19306 -0.04184 -0.23438 -0.04184 C -0.2816 -0.04184 -0.31928 -0.03745 -0.34601 -0.02936 L -0.4724 0.00693 " pathEditMode="relative" rAng="0" ptsTypes="FffFF">
                                      <p:cBhvr>
                                        <p:cTn id="24" dur="3500" fill="hold"/>
                                        <p:tgtEl>
                                          <p:spTgt spid="9"/>
                                        </p:tgtEl>
                                        <p:attrNameLst>
                                          <p:attrName>ppt_x</p:attrName>
                                          <p:attrName>ppt_y</p:attrName>
                                        </p:attrNameLst>
                                      </p:cBhvr>
                                      <p:rCtr x="-23628" y="-2450"/>
                                    </p:animMotion>
                                  </p:childTnLst>
                                </p:cTn>
                              </p:par>
                              <p:par>
                                <p:cTn id="25" presetID="22" presetClass="entr" presetSubtype="8"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1000"/>
                                        <p:tgtEl>
                                          <p:spTgt spid="10">
                                            <p:txEl>
                                              <p:pRg st="0" end="0"/>
                                            </p:txEl>
                                          </p:spTgt>
                                        </p:tgtEl>
                                      </p:cBhvr>
                                    </p:animEffect>
                                  </p:childTnLst>
                                </p:cTn>
                              </p:par>
                              <p:par>
                                <p:cTn id="28" presetID="22" presetClass="entr" presetSubtype="1" fill="hold" grpId="0" nodeType="withEffect">
                                  <p:stCondLst>
                                    <p:cond delay="125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wipe(up)">
                                      <p:cBhvr>
                                        <p:cTn id="30" dur="1000"/>
                                        <p:tgtEl>
                                          <p:spTgt spid="10">
                                            <p:txEl>
                                              <p:pRg st="1" end="1"/>
                                            </p:txEl>
                                          </p:spTgt>
                                        </p:tgtEl>
                                      </p:cBhvr>
                                    </p:animEffect>
                                  </p:childTnLst>
                                </p:cTn>
                              </p:par>
                              <p:par>
                                <p:cTn id="31" presetID="22" presetClass="entr" presetSubtype="1" fill="hold" grpId="0" nodeType="withEffect">
                                  <p:stCondLst>
                                    <p:cond delay="250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wipe(up)">
                                      <p:cBhvr>
                                        <p:cTn id="33"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9" grpId="1" animBg="1"/>
      <p:bldP spid="10" grpId="0"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2B481A-68D2-4B9B-8202-86880923104B}"/>
              </a:ext>
            </a:extLst>
          </p:cNvPr>
          <p:cNvSpPr>
            <a:spLocks noGrp="1"/>
          </p:cNvSpPr>
          <p:nvPr>
            <p:ph type="title"/>
          </p:nvPr>
        </p:nvSpPr>
        <p:spPr>
          <a:xfrm>
            <a:off x="838200" y="365126"/>
            <a:ext cx="10515600" cy="840220"/>
          </a:xfrm>
        </p:spPr>
        <p:txBody>
          <a:bodyPr>
            <a:normAutofit fontScale="90000"/>
          </a:bodyPr>
          <a:lstStyle/>
          <a:p>
            <a:r>
              <a:rPr kumimoji="1" lang="en-US" altLang="ja-JP" sz="4400" b="1" dirty="0">
                <a:latin typeface="Times New Roman" panose="02020603050405020304" pitchFamily="18" charset="0"/>
                <a:cs typeface="Times New Roman" panose="02020603050405020304" pitchFamily="18" charset="0"/>
              </a:rPr>
              <a:t>The effect of the double sellin</a:t>
            </a:r>
            <a:r>
              <a:rPr lang="en-US" altLang="ja-JP" sz="4400" b="1" dirty="0">
                <a:latin typeface="Times New Roman" panose="02020603050405020304" pitchFamily="18" charset="0"/>
                <a:cs typeface="Times New Roman" panose="02020603050405020304" pitchFamily="18" charset="0"/>
              </a:rPr>
              <a:t>g of a real estate(Art. 177 Code Civil of Japan)</a:t>
            </a:r>
            <a:endParaRPr kumimoji="1" lang="ja-JP" altLang="en-US" dirty="0"/>
          </a:p>
        </p:txBody>
      </p:sp>
      <p:sp>
        <p:nvSpPr>
          <p:cNvPr id="3" name="日付プレースホルダー 2">
            <a:extLst>
              <a:ext uri="{FF2B5EF4-FFF2-40B4-BE49-F238E27FC236}">
                <a16:creationId xmlns:a16="http://schemas.microsoft.com/office/drawing/2014/main" id="{EAF8F1AA-B088-46E3-8E98-8966077E031A}"/>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24E5DAE0-DA26-43E8-8786-9BE5182B368A}"/>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96691AEA-8875-42F4-9AF2-E03D0F9ACBAE}"/>
              </a:ext>
            </a:extLst>
          </p:cNvPr>
          <p:cNvSpPr>
            <a:spLocks noGrp="1"/>
          </p:cNvSpPr>
          <p:nvPr>
            <p:ph type="sldNum" sz="quarter" idx="12"/>
          </p:nvPr>
        </p:nvSpPr>
        <p:spPr/>
        <p:txBody>
          <a:bodyPr/>
          <a:lstStyle/>
          <a:p>
            <a:fld id="{63BA93C4-2A5C-4B4B-B565-ADAA94AD8651}" type="slidenum">
              <a:rPr kumimoji="1" lang="ja-JP" altLang="en-US" smtClean="0"/>
              <a:t>96</a:t>
            </a:fld>
            <a:endParaRPr kumimoji="1" lang="ja-JP" altLang="en-US"/>
          </a:p>
        </p:txBody>
      </p:sp>
      <p:sp>
        <p:nvSpPr>
          <p:cNvPr id="6" name="円/楕円 11">
            <a:extLst>
              <a:ext uri="{FF2B5EF4-FFF2-40B4-BE49-F238E27FC236}">
                <a16:creationId xmlns:a16="http://schemas.microsoft.com/office/drawing/2014/main" id="{97BE9DA5-CC18-48AC-A0FE-47C3A99E4B49}"/>
              </a:ext>
            </a:extLst>
          </p:cNvPr>
          <p:cNvSpPr/>
          <p:nvPr/>
        </p:nvSpPr>
        <p:spPr>
          <a:xfrm>
            <a:off x="1982982" y="2248318"/>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1</a:t>
            </a:r>
            <a:r>
              <a:rPr kumimoji="1" lang="en-US" altLang="ja-JP" baseline="30000" dirty="0"/>
              <a:t>st</a:t>
            </a:r>
            <a:r>
              <a:rPr kumimoji="1" lang="en-US" altLang="ja-JP" dirty="0"/>
              <a:t> Buyer</a:t>
            </a:r>
            <a:endParaRPr kumimoji="1" lang="ja-JP" altLang="en-US" dirty="0"/>
          </a:p>
        </p:txBody>
      </p:sp>
      <p:sp>
        <p:nvSpPr>
          <p:cNvPr id="7" name="円/楕円 12">
            <a:extLst>
              <a:ext uri="{FF2B5EF4-FFF2-40B4-BE49-F238E27FC236}">
                <a16:creationId xmlns:a16="http://schemas.microsoft.com/office/drawing/2014/main" id="{BD62501E-A05C-419F-AC4D-C82D68859A1E}"/>
              </a:ext>
            </a:extLst>
          </p:cNvPr>
          <p:cNvSpPr/>
          <p:nvPr/>
        </p:nvSpPr>
        <p:spPr>
          <a:xfrm>
            <a:off x="6303462" y="2248318"/>
            <a:ext cx="1584176"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Seller</a:t>
            </a:r>
            <a:endParaRPr kumimoji="1" lang="ja-JP" altLang="en-US" dirty="0"/>
          </a:p>
        </p:txBody>
      </p:sp>
      <p:sp>
        <p:nvSpPr>
          <p:cNvPr id="8" name="円/楕円 13">
            <a:extLst>
              <a:ext uri="{FF2B5EF4-FFF2-40B4-BE49-F238E27FC236}">
                <a16:creationId xmlns:a16="http://schemas.microsoft.com/office/drawing/2014/main" id="{43458C6F-2AB1-48C5-A381-9B6DCEC88EF3}"/>
              </a:ext>
            </a:extLst>
          </p:cNvPr>
          <p:cNvSpPr/>
          <p:nvPr/>
        </p:nvSpPr>
        <p:spPr>
          <a:xfrm>
            <a:off x="6231454" y="5429577"/>
            <a:ext cx="1584176" cy="7288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a:t>2</a:t>
            </a:r>
            <a:r>
              <a:rPr kumimoji="1" lang="en-US" altLang="ja-JP" baseline="30000" dirty="0"/>
              <a:t>nd</a:t>
            </a:r>
            <a:r>
              <a:rPr kumimoji="1" lang="en-US" altLang="ja-JP" dirty="0"/>
              <a:t> Buyer</a:t>
            </a:r>
            <a:endParaRPr kumimoji="1" lang="ja-JP" altLang="en-US" dirty="0"/>
          </a:p>
        </p:txBody>
      </p:sp>
      <p:sp>
        <p:nvSpPr>
          <p:cNvPr id="9" name="横巻き 17">
            <a:extLst>
              <a:ext uri="{FF2B5EF4-FFF2-40B4-BE49-F238E27FC236}">
                <a16:creationId xmlns:a16="http://schemas.microsoft.com/office/drawing/2014/main" id="{AF0CFF68-C62A-4AD9-84E3-017FD958121A}"/>
              </a:ext>
            </a:extLst>
          </p:cNvPr>
          <p:cNvSpPr/>
          <p:nvPr/>
        </p:nvSpPr>
        <p:spPr>
          <a:xfrm>
            <a:off x="8247678" y="2198014"/>
            <a:ext cx="1512168" cy="728877"/>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a:t>Registration</a:t>
            </a:r>
            <a:endParaRPr kumimoji="1" lang="ja-JP" altLang="en-US" dirty="0"/>
          </a:p>
        </p:txBody>
      </p:sp>
      <p:sp>
        <p:nvSpPr>
          <p:cNvPr id="10" name="左右矢印 20">
            <a:extLst>
              <a:ext uri="{FF2B5EF4-FFF2-40B4-BE49-F238E27FC236}">
                <a16:creationId xmlns:a16="http://schemas.microsoft.com/office/drawing/2014/main" id="{1E77056E-CC29-417D-8F77-6C7D6147F2C4}"/>
              </a:ext>
            </a:extLst>
          </p:cNvPr>
          <p:cNvSpPr/>
          <p:nvPr/>
        </p:nvSpPr>
        <p:spPr>
          <a:xfrm>
            <a:off x="3423142" y="2255362"/>
            <a:ext cx="2880320" cy="7130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r>
              <a:rPr kumimoji="1" lang="en-US" altLang="ja-JP" baseline="30000" dirty="0"/>
              <a:t>st</a:t>
            </a:r>
            <a:r>
              <a:rPr kumimoji="1" lang="en-US" altLang="ja-JP" dirty="0"/>
              <a:t> Sale contract</a:t>
            </a:r>
            <a:endParaRPr kumimoji="1" lang="ja-JP" altLang="en-US" dirty="0"/>
          </a:p>
        </p:txBody>
      </p:sp>
      <p:sp>
        <p:nvSpPr>
          <p:cNvPr id="11" name="上下矢印 21">
            <a:extLst>
              <a:ext uri="{FF2B5EF4-FFF2-40B4-BE49-F238E27FC236}">
                <a16:creationId xmlns:a16="http://schemas.microsoft.com/office/drawing/2014/main" id="{A33F5A42-0313-4B6C-BCB8-8F8704418393}"/>
              </a:ext>
            </a:extLst>
          </p:cNvPr>
          <p:cNvSpPr/>
          <p:nvPr/>
        </p:nvSpPr>
        <p:spPr>
          <a:xfrm>
            <a:off x="5996305" y="2984239"/>
            <a:ext cx="2054474" cy="2445337"/>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a:t>2</a:t>
            </a:r>
            <a:r>
              <a:rPr kumimoji="1" lang="en-US" altLang="ja-JP" baseline="30000" dirty="0"/>
              <a:t>nd</a:t>
            </a:r>
            <a:r>
              <a:rPr kumimoji="1" lang="en-US" altLang="ja-JP" dirty="0"/>
              <a:t> Sale contract</a:t>
            </a:r>
            <a:endParaRPr kumimoji="1" lang="ja-JP" altLang="en-US" dirty="0"/>
          </a:p>
        </p:txBody>
      </p:sp>
      <p:sp>
        <p:nvSpPr>
          <p:cNvPr id="12" name="円弧 11">
            <a:extLst>
              <a:ext uri="{FF2B5EF4-FFF2-40B4-BE49-F238E27FC236}">
                <a16:creationId xmlns:a16="http://schemas.microsoft.com/office/drawing/2014/main" id="{9C8907B2-5076-4C67-B187-3007DD96CFDA}"/>
              </a:ext>
            </a:extLst>
          </p:cNvPr>
          <p:cNvSpPr/>
          <p:nvPr/>
        </p:nvSpPr>
        <p:spPr>
          <a:xfrm>
            <a:off x="2703062" y="2536350"/>
            <a:ext cx="3960440" cy="724478"/>
          </a:xfrm>
          <a:prstGeom prst="arc">
            <a:avLst>
              <a:gd name="adj1" fmla="val 83527"/>
              <a:gd name="adj2" fmla="val 10685947"/>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弧 12">
            <a:extLst>
              <a:ext uri="{FF2B5EF4-FFF2-40B4-BE49-F238E27FC236}">
                <a16:creationId xmlns:a16="http://schemas.microsoft.com/office/drawing/2014/main" id="{54E4CAA4-EA45-41F1-908A-BD335BD56906}"/>
              </a:ext>
            </a:extLst>
          </p:cNvPr>
          <p:cNvSpPr/>
          <p:nvPr/>
        </p:nvSpPr>
        <p:spPr>
          <a:xfrm>
            <a:off x="2703062" y="2414038"/>
            <a:ext cx="3960440" cy="724478"/>
          </a:xfrm>
          <a:prstGeom prst="arc">
            <a:avLst>
              <a:gd name="adj1" fmla="val 203220"/>
              <a:gd name="adj2" fmla="val 10475558"/>
            </a:avLst>
          </a:prstGeom>
          <a:ln w="50800">
            <a:solidFill>
              <a:schemeClr val="accent2"/>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弧 13">
            <a:extLst>
              <a:ext uri="{FF2B5EF4-FFF2-40B4-BE49-F238E27FC236}">
                <a16:creationId xmlns:a16="http://schemas.microsoft.com/office/drawing/2014/main" id="{AF81C7C7-43C9-409A-B1F9-DCC3C07CF0DE}"/>
              </a:ext>
            </a:extLst>
          </p:cNvPr>
          <p:cNvSpPr/>
          <p:nvPr/>
        </p:nvSpPr>
        <p:spPr>
          <a:xfrm>
            <a:off x="7190024" y="2776277"/>
            <a:ext cx="985646" cy="2878121"/>
          </a:xfrm>
          <a:prstGeom prst="arc">
            <a:avLst>
              <a:gd name="adj1" fmla="val 16389732"/>
              <a:gd name="adj2" fmla="val 5234142"/>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円弧 14">
            <a:extLst>
              <a:ext uri="{FF2B5EF4-FFF2-40B4-BE49-F238E27FC236}">
                <a16:creationId xmlns:a16="http://schemas.microsoft.com/office/drawing/2014/main" id="{EE852E62-0AE1-4C4B-AB5F-48B088C77D2A}"/>
              </a:ext>
            </a:extLst>
          </p:cNvPr>
          <p:cNvSpPr/>
          <p:nvPr/>
        </p:nvSpPr>
        <p:spPr>
          <a:xfrm>
            <a:off x="6879526" y="2776277"/>
            <a:ext cx="1440160" cy="3017738"/>
          </a:xfrm>
          <a:prstGeom prst="arc">
            <a:avLst>
              <a:gd name="adj1" fmla="val 16555146"/>
              <a:gd name="adj2" fmla="val 4974487"/>
            </a:avLst>
          </a:prstGeom>
          <a:ln w="50800">
            <a:solidFill>
              <a:schemeClr val="accent4"/>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左矢印 1">
            <a:extLst>
              <a:ext uri="{FF2B5EF4-FFF2-40B4-BE49-F238E27FC236}">
                <a16:creationId xmlns:a16="http://schemas.microsoft.com/office/drawing/2014/main" id="{A8AC46C3-3364-4142-877D-C74C1E9B63A9}"/>
              </a:ext>
            </a:extLst>
          </p:cNvPr>
          <p:cNvSpPr/>
          <p:nvPr/>
        </p:nvSpPr>
        <p:spPr>
          <a:xfrm rot="2856172">
            <a:off x="3032671" y="4006511"/>
            <a:ext cx="3485187" cy="114273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dirty="0"/>
              <a:t>Denial of  the transfer of real right</a:t>
            </a:r>
            <a:endParaRPr kumimoji="1" lang="ja-JP" altLang="en-US" dirty="0"/>
          </a:p>
        </p:txBody>
      </p:sp>
      <p:sp>
        <p:nvSpPr>
          <p:cNvPr id="17" name="星 7 19">
            <a:extLst>
              <a:ext uri="{FF2B5EF4-FFF2-40B4-BE49-F238E27FC236}">
                <a16:creationId xmlns:a16="http://schemas.microsoft.com/office/drawing/2014/main" id="{ECFAB16E-80B3-48B2-ABB2-6FDBC483A4EB}"/>
              </a:ext>
            </a:extLst>
          </p:cNvPr>
          <p:cNvSpPr/>
          <p:nvPr/>
        </p:nvSpPr>
        <p:spPr>
          <a:xfrm>
            <a:off x="6095033" y="1450224"/>
            <a:ext cx="1857019" cy="770384"/>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a:t>Property right</a:t>
            </a:r>
            <a:endParaRPr kumimoji="1" lang="ja-JP" altLang="en-US" dirty="0"/>
          </a:p>
        </p:txBody>
      </p:sp>
    </p:spTree>
    <p:extLst>
      <p:ext uri="{BB962C8B-B14F-4D97-AF65-F5344CB8AC3E}">
        <p14:creationId xmlns:p14="http://schemas.microsoft.com/office/powerpoint/2010/main" val="32490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17"/>
                                        </p:tgtEl>
                                        <p:attrNameLst>
                                          <p:attrName>style.visibility</p:attrName>
                                        </p:attrNameLst>
                                      </p:cBhvr>
                                      <p:to>
                                        <p:strVal val="visible"/>
                                      </p:to>
                                    </p:set>
                                    <p:anim calcmode="lin" valueType="num">
                                      <p:cBhvr>
                                        <p:cTn id="10" dur="1000" fill="hold"/>
                                        <p:tgtEl>
                                          <p:spTgt spid="17"/>
                                        </p:tgtEl>
                                        <p:attrNameLst>
                                          <p:attrName>ppt_w</p:attrName>
                                        </p:attrNameLst>
                                      </p:cBhvr>
                                      <p:tavLst>
                                        <p:tav tm="0">
                                          <p:val>
                                            <p:fltVal val="0"/>
                                          </p:val>
                                        </p:tav>
                                        <p:tav tm="100000">
                                          <p:val>
                                            <p:strVal val="#ppt_w"/>
                                          </p:val>
                                        </p:tav>
                                      </p:tavLst>
                                    </p:anim>
                                    <p:anim calcmode="lin" valueType="num">
                                      <p:cBhvr>
                                        <p:cTn id="11" dur="1000" fill="hold"/>
                                        <p:tgtEl>
                                          <p:spTgt spid="17"/>
                                        </p:tgtEl>
                                        <p:attrNameLst>
                                          <p:attrName>ppt_h</p:attrName>
                                        </p:attrNameLst>
                                      </p:cBhvr>
                                      <p:tavLst>
                                        <p:tav tm="0">
                                          <p:val>
                                            <p:fltVal val="0"/>
                                          </p:val>
                                        </p:tav>
                                        <p:tav tm="100000">
                                          <p:val>
                                            <p:strVal val="#ppt_h"/>
                                          </p:val>
                                        </p:tav>
                                      </p:tavLst>
                                    </p:anim>
                                    <p:animEffect transition="in" filter="fade">
                                      <p:cBhvr>
                                        <p:cTn id="12" dur="1000"/>
                                        <p:tgtEl>
                                          <p:spTgt spid="17"/>
                                        </p:tgtEl>
                                      </p:cBhvr>
                                    </p:animEffect>
                                  </p:childTnLst>
                                </p:cTn>
                              </p:par>
                              <p:par>
                                <p:cTn id="13" presetID="6" presetClass="entr" presetSubtype="32"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circle(out)">
                                      <p:cBhvr>
                                        <p:cTn id="15" dur="1000"/>
                                        <p:tgtEl>
                                          <p:spTgt spid="9"/>
                                        </p:tgtEl>
                                      </p:cBhvr>
                                    </p:animEffect>
                                  </p:childTnLst>
                                </p:cTn>
                              </p:par>
                            </p:childTnLst>
                          </p:cTn>
                        </p:par>
                        <p:par>
                          <p:cTn id="16" fill="hold">
                            <p:stCondLst>
                              <p:cond delay="2000"/>
                            </p:stCondLst>
                            <p:childTnLst>
                              <p:par>
                                <p:cTn id="17" presetID="22" presetClass="entr" presetSubtype="8"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3000"/>
                            </p:stCondLst>
                            <p:childTnLst>
                              <p:par>
                                <p:cTn id="21" presetID="6" presetClass="entr" presetSubtype="32"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circle(out)">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path" presetSubtype="0" accel="50000" decel="50000" fill="hold" grpId="1" nodeType="clickEffect">
                                  <p:stCondLst>
                                    <p:cond delay="0"/>
                                  </p:stCondLst>
                                  <p:childTnLst>
                                    <p:animMotion origin="layout" path="M 4.72222E-6 0.00693 L -0.12674 -0.02936 C -0.15348 -0.03745 -0.19306 -0.04184 -0.23438 -0.04184 C -0.2816 -0.04184 -0.31928 -0.03745 -0.34601 -0.02936 L -0.4724 0.00693 " pathEditMode="relative" rAng="0" ptsTypes="FffFF">
                                      <p:cBhvr>
                                        <p:cTn id="27" dur="2000" fill="hold"/>
                                        <p:tgtEl>
                                          <p:spTgt spid="17"/>
                                        </p:tgtEl>
                                        <p:attrNameLst>
                                          <p:attrName>ppt_x</p:attrName>
                                          <p:attrName>ppt_y</p:attrName>
                                        </p:attrNameLst>
                                      </p:cBhvr>
                                      <p:rCtr x="-23628" y="-2450"/>
                                    </p:animMotion>
                                  </p:childTnLst>
                                </p:cTn>
                              </p:par>
                              <p:par>
                                <p:cTn id="28" presetID="22" presetClass="entr" presetSubtype="2" fill="hold" grpId="0" nodeType="withEffect">
                                  <p:stCondLst>
                                    <p:cond delay="50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2250"/>
                                        <p:tgtEl>
                                          <p:spTgt spid="12"/>
                                        </p:tgtEl>
                                      </p:cBhvr>
                                    </p:animEffect>
                                  </p:childTnLst>
                                </p:cTn>
                              </p:par>
                            </p:childTnLst>
                          </p:cTn>
                        </p:par>
                        <p:par>
                          <p:cTn id="31" fill="hold">
                            <p:stCondLst>
                              <p:cond delay="2750"/>
                            </p:stCondLst>
                            <p:childTnLst>
                              <p:par>
                                <p:cTn id="32" presetID="22" presetClass="entr" presetSubtype="8" fill="hold" grpId="0" nodeType="afterEffect">
                                  <p:stCondLst>
                                    <p:cond delay="100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4250"/>
                            </p:stCondLst>
                            <p:childTnLst>
                              <p:par>
                                <p:cTn id="36" presetID="6" presetClass="entr" presetSubtype="32" fill="hold" grpId="0" nodeType="afterEffect">
                                  <p:stCondLst>
                                    <p:cond delay="1000"/>
                                  </p:stCondLst>
                                  <p:childTnLst>
                                    <p:set>
                                      <p:cBhvr>
                                        <p:cTn id="37" dur="1" fill="hold">
                                          <p:stCondLst>
                                            <p:cond delay="0"/>
                                          </p:stCondLst>
                                        </p:cTn>
                                        <p:tgtEl>
                                          <p:spTgt spid="11"/>
                                        </p:tgtEl>
                                        <p:attrNameLst>
                                          <p:attrName>style.visibility</p:attrName>
                                        </p:attrNameLst>
                                      </p:cBhvr>
                                      <p:to>
                                        <p:strVal val="visible"/>
                                      </p:to>
                                    </p:set>
                                    <p:animEffect transition="in" filter="circle(out)">
                                      <p:cBhvr>
                                        <p:cTn id="38" dur="2000"/>
                                        <p:tgtEl>
                                          <p:spTgt spid="11"/>
                                        </p:tgtEl>
                                      </p:cBhvr>
                                    </p:animEffect>
                                  </p:childTnLst>
                                </p:cTn>
                              </p:par>
                            </p:childTnLst>
                          </p:cTn>
                        </p:par>
                        <p:par>
                          <p:cTn id="39" fill="hold">
                            <p:stCondLst>
                              <p:cond delay="7250"/>
                            </p:stCondLst>
                            <p:childTnLst>
                              <p:par>
                                <p:cTn id="40" presetID="42" presetClass="path" presetSubtype="0" accel="50000" decel="50000" fill="hold" grpId="1" nodeType="afterEffect">
                                  <p:stCondLst>
                                    <p:cond delay="500"/>
                                  </p:stCondLst>
                                  <p:childTnLst>
                                    <p:animMotion origin="layout" path="M 1.66667E-6 -3.7037E-7 L 0.00399 0.45093 " pathEditMode="relative" rAng="0" ptsTypes="AA">
                                      <p:cBhvr>
                                        <p:cTn id="41" dur="2000" fill="hold"/>
                                        <p:tgtEl>
                                          <p:spTgt spid="9"/>
                                        </p:tgtEl>
                                        <p:attrNameLst>
                                          <p:attrName>ppt_x</p:attrName>
                                          <p:attrName>ppt_y</p:attrName>
                                        </p:attrNameLst>
                                      </p:cBhvr>
                                      <p:rCtr x="191" y="22546"/>
                                    </p:animMotion>
                                  </p:childTnLst>
                                </p:cTn>
                              </p:par>
                              <p:par>
                                <p:cTn id="42" presetID="22" presetClass="entr" presetSubtype="1" fill="hold" grpId="0" nodeType="withEffect">
                                  <p:stCondLst>
                                    <p:cond delay="50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2000"/>
                                        <p:tgtEl>
                                          <p:spTgt spid="15"/>
                                        </p:tgtEl>
                                      </p:cBhvr>
                                    </p:animEffect>
                                  </p:childTnLst>
                                </p:cTn>
                              </p:par>
                            </p:childTnLst>
                          </p:cTn>
                        </p:par>
                        <p:par>
                          <p:cTn id="45" fill="hold">
                            <p:stCondLst>
                              <p:cond delay="9750"/>
                            </p:stCondLst>
                            <p:childTnLst>
                              <p:par>
                                <p:cTn id="46" presetID="22" presetClass="entr" presetSubtype="4"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2000"/>
                                        <p:tgtEl>
                                          <p:spTgt spid="13"/>
                                        </p:tgtEl>
                                      </p:cBhvr>
                                    </p:animEffect>
                                  </p:childTnLst>
                                </p:cTn>
                              </p:par>
                              <p:par>
                                <p:cTn id="54" presetID="37" presetClass="path" presetSubtype="0" accel="50000" decel="50000" fill="hold" grpId="2" nodeType="withEffect">
                                  <p:stCondLst>
                                    <p:cond delay="500"/>
                                  </p:stCondLst>
                                  <p:childTnLst>
                                    <p:animMotion origin="layout" path="M -0.4724 0.00694 L -0.3441 -0.04902 C -0.31702 -0.06128 -0.27691 -0.06799 -0.23473 -0.06799 C -0.18664 -0.06799 -0.14809 -0.06128 -0.12119 -0.04902 L 0.00798 0.00694 " pathEditMode="relative" rAng="0" ptsTypes="FffFF">
                                      <p:cBhvr>
                                        <p:cTn id="55" dur="2000" fill="hold"/>
                                        <p:tgtEl>
                                          <p:spTgt spid="17"/>
                                        </p:tgtEl>
                                        <p:attrNameLst>
                                          <p:attrName>ppt_x</p:attrName>
                                          <p:attrName>ppt_y</p:attrName>
                                        </p:attrNameLst>
                                      </p:cBhvr>
                                      <p:rCtr x="24010" y="-3747"/>
                                    </p:animMotion>
                                  </p:childTnLst>
                                </p:cTn>
                              </p:par>
                            </p:childTnLst>
                          </p:cTn>
                        </p:par>
                        <p:par>
                          <p:cTn id="56" fill="hold">
                            <p:stCondLst>
                              <p:cond delay="2500"/>
                            </p:stCondLst>
                            <p:childTnLst>
                              <p:par>
                                <p:cTn id="57" presetID="37" presetClass="path" presetSubtype="0" accel="50000" decel="50000" fill="hold" grpId="3" nodeType="afterEffect">
                                  <p:stCondLst>
                                    <p:cond delay="500"/>
                                  </p:stCondLst>
                                  <p:childTnLst>
                                    <p:animMotion origin="layout" path="M 0.00798 0.00694 L 0.09896 0.0868 C 0.12101 0.10532 0.14167 0.14213 0.16285 0.17778 C 0.18107 0.22546 0.19167 0.26667 0.19635 0.29653 L 0.21423 0.45717 " pathEditMode="relative" rAng="3515085" ptsTypes="FffFF">
                                      <p:cBhvr>
                                        <p:cTn id="58" dur="2000" fill="hold"/>
                                        <p:tgtEl>
                                          <p:spTgt spid="17"/>
                                        </p:tgtEl>
                                        <p:attrNameLst>
                                          <p:attrName>ppt_x</p:attrName>
                                          <p:attrName>ppt_y</p:attrName>
                                        </p:attrNameLst>
                                      </p:cBhvr>
                                      <p:rCtr x="13090" y="20231"/>
                                    </p:animMotion>
                                  </p:childTnLst>
                                </p:cTn>
                              </p:par>
                              <p:par>
                                <p:cTn id="59" presetID="22" presetClass="entr" presetSubtype="1" fill="hold" grpId="0" nodeType="withEffect">
                                  <p:stCondLst>
                                    <p:cond delay="500"/>
                                  </p:stCondLst>
                                  <p:childTnLst>
                                    <p:set>
                                      <p:cBhvr>
                                        <p:cTn id="60" dur="1" fill="hold">
                                          <p:stCondLst>
                                            <p:cond delay="0"/>
                                          </p:stCondLst>
                                        </p:cTn>
                                        <p:tgtEl>
                                          <p:spTgt spid="14"/>
                                        </p:tgtEl>
                                        <p:attrNameLst>
                                          <p:attrName>style.visibility</p:attrName>
                                        </p:attrNameLst>
                                      </p:cBhvr>
                                      <p:to>
                                        <p:strVal val="visible"/>
                                      </p:to>
                                    </p:set>
                                    <p:animEffect transition="in" filter="wipe(up)">
                                      <p:cBhvr>
                                        <p:cTn id="6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9" grpId="1" animBg="1"/>
      <p:bldP spid="10" grpId="0" animBg="1"/>
      <p:bldP spid="11" grpId="0" animBg="1"/>
      <p:bldP spid="12" grpId="0" animBg="1"/>
      <p:bldP spid="13" grpId="0" animBg="1"/>
      <p:bldP spid="14" grpId="0" animBg="1"/>
      <p:bldP spid="15" grpId="0" animBg="1"/>
      <p:bldP spid="16" grpId="0" animBg="1"/>
      <p:bldP spid="17" grpId="0" animBg="1"/>
      <p:bldP spid="17" grpId="1" animBg="1"/>
      <p:bldP spid="17" grpId="2" animBg="1"/>
      <p:bldP spid="17" grpId="3"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D7E4B0-6AD3-4008-AD48-8547AF8A6429}"/>
              </a:ext>
            </a:extLst>
          </p:cNvPr>
          <p:cNvSpPr>
            <a:spLocks noGrp="1"/>
          </p:cNvSpPr>
          <p:nvPr>
            <p:ph type="title"/>
          </p:nvPr>
        </p:nvSpPr>
        <p:spPr/>
        <p:txBody>
          <a:bodyPr/>
          <a:lstStyle/>
          <a:p>
            <a:r>
              <a:rPr lang="en-US" altLang="ja-JP" dirty="0"/>
              <a:t>Condition of the validity of Contract</a:t>
            </a:r>
            <a:endParaRPr kumimoji="1" lang="ja-JP" altLang="en-US" dirty="0"/>
          </a:p>
        </p:txBody>
      </p:sp>
      <p:sp>
        <p:nvSpPr>
          <p:cNvPr id="3" name="日付プレースホルダー 2">
            <a:extLst>
              <a:ext uri="{FF2B5EF4-FFF2-40B4-BE49-F238E27FC236}">
                <a16:creationId xmlns:a16="http://schemas.microsoft.com/office/drawing/2014/main" id="{B5BD2056-28FF-46D8-A8FE-36FEA50CFC11}"/>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073D04A5-EEA8-41C2-9CB1-E6B58ED12C01}"/>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0F8ADB08-1674-40F5-AD1B-ECA251B076AD}"/>
              </a:ext>
            </a:extLst>
          </p:cNvPr>
          <p:cNvSpPr>
            <a:spLocks noGrp="1"/>
          </p:cNvSpPr>
          <p:nvPr>
            <p:ph type="sldNum" sz="quarter" idx="12"/>
          </p:nvPr>
        </p:nvSpPr>
        <p:spPr/>
        <p:txBody>
          <a:bodyPr/>
          <a:lstStyle/>
          <a:p>
            <a:fld id="{63BA93C4-2A5C-4B4B-B565-ADAA94AD8651}" type="slidenum">
              <a:rPr kumimoji="1" lang="ja-JP" altLang="en-US" smtClean="0"/>
              <a:t>97</a:t>
            </a:fld>
            <a:endParaRPr kumimoji="1" lang="ja-JP" altLang="en-US"/>
          </a:p>
        </p:txBody>
      </p:sp>
      <p:graphicFrame>
        <p:nvGraphicFramePr>
          <p:cNvPr id="6" name="図表 5">
            <a:extLst>
              <a:ext uri="{FF2B5EF4-FFF2-40B4-BE49-F238E27FC236}">
                <a16:creationId xmlns:a16="http://schemas.microsoft.com/office/drawing/2014/main" id="{AE11A1C5-C481-4BBC-8916-882F7DDDF5B9}"/>
              </a:ext>
            </a:extLst>
          </p:cNvPr>
          <p:cNvGraphicFramePr/>
          <p:nvPr>
            <p:extLst>
              <p:ext uri="{D42A27DB-BD31-4B8C-83A1-F6EECF244321}">
                <p14:modId xmlns:p14="http://schemas.microsoft.com/office/powerpoint/2010/main" val="1290671766"/>
              </p:ext>
            </p:extLst>
          </p:nvPr>
        </p:nvGraphicFramePr>
        <p:xfrm>
          <a:off x="838200" y="1690688"/>
          <a:ext cx="1051560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25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BE67746D-05F9-4B39-86FC-1DDB9C62D7CB}"/>
                                            </p:graphicEl>
                                          </p:spTgt>
                                        </p:tgtEl>
                                        <p:attrNameLst>
                                          <p:attrName>style.visibility</p:attrName>
                                        </p:attrNameLst>
                                      </p:cBhvr>
                                      <p:to>
                                        <p:strVal val="visible"/>
                                      </p:to>
                                    </p:set>
                                    <p:animEffect transition="in" filter="wipe(left)">
                                      <p:cBhvr>
                                        <p:cTn id="7" dur="1000"/>
                                        <p:tgtEl>
                                          <p:spTgt spid="6">
                                            <p:graphicEl>
                                              <a:dgm id="{BE67746D-05F9-4B39-86FC-1DDB9C62D7CB}"/>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graphicEl>
                                              <a:dgm id="{ADBE9A36-77AF-42ED-A3EE-DA91B6213111}"/>
                                            </p:graphicEl>
                                          </p:spTgt>
                                        </p:tgtEl>
                                        <p:attrNameLst>
                                          <p:attrName>style.visibility</p:attrName>
                                        </p:attrNameLst>
                                      </p:cBhvr>
                                      <p:to>
                                        <p:strVal val="visible"/>
                                      </p:to>
                                    </p:set>
                                    <p:animEffect transition="in" filter="wipe(left)">
                                      <p:cBhvr>
                                        <p:cTn id="11" dur="250"/>
                                        <p:tgtEl>
                                          <p:spTgt spid="6">
                                            <p:graphicEl>
                                              <a:dgm id="{ADBE9A36-77AF-42ED-A3EE-DA91B6213111}"/>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4DDDB47C-6801-4EDF-8432-3E38EEE681EF}"/>
                                            </p:graphicEl>
                                          </p:spTgt>
                                        </p:tgtEl>
                                        <p:attrNameLst>
                                          <p:attrName>style.visibility</p:attrName>
                                        </p:attrNameLst>
                                      </p:cBhvr>
                                      <p:to>
                                        <p:strVal val="visible"/>
                                      </p:to>
                                    </p:set>
                                    <p:animEffect transition="in" filter="wipe(left)">
                                      <p:cBhvr>
                                        <p:cTn id="16" dur="1000"/>
                                        <p:tgtEl>
                                          <p:spTgt spid="6">
                                            <p:graphicEl>
                                              <a:dgm id="{4DDDB47C-6801-4EDF-8432-3E38EEE681EF}"/>
                                            </p:graphic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133D510F-AB46-449C-8AD9-36D21C9B6654}"/>
                                            </p:graphicEl>
                                          </p:spTgt>
                                        </p:tgtEl>
                                        <p:attrNameLst>
                                          <p:attrName>style.visibility</p:attrName>
                                        </p:attrNameLst>
                                      </p:cBhvr>
                                      <p:to>
                                        <p:strVal val="visible"/>
                                      </p:to>
                                    </p:set>
                                    <p:animEffect transition="in" filter="wipe(left)">
                                      <p:cBhvr>
                                        <p:cTn id="20" dur="250"/>
                                        <p:tgtEl>
                                          <p:spTgt spid="6">
                                            <p:graphicEl>
                                              <a:dgm id="{133D510F-AB46-449C-8AD9-36D21C9B665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3BE4BCE3-C373-4511-883F-8C30BCF08F67}"/>
                                            </p:graphicEl>
                                          </p:spTgt>
                                        </p:tgtEl>
                                        <p:attrNameLst>
                                          <p:attrName>style.visibility</p:attrName>
                                        </p:attrNameLst>
                                      </p:cBhvr>
                                      <p:to>
                                        <p:strVal val="visible"/>
                                      </p:to>
                                    </p:set>
                                    <p:animEffect transition="in" filter="wipe(left)">
                                      <p:cBhvr>
                                        <p:cTn id="25" dur="1000"/>
                                        <p:tgtEl>
                                          <p:spTgt spid="6">
                                            <p:graphicEl>
                                              <a:dgm id="{3BE4BCE3-C373-4511-883F-8C30BCF08F67}"/>
                                            </p:graphic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graphicEl>
                                              <a:dgm id="{3E55589F-CF5F-4A4F-A12B-76B2B72E4B9F}"/>
                                            </p:graphicEl>
                                          </p:spTgt>
                                        </p:tgtEl>
                                        <p:attrNameLst>
                                          <p:attrName>style.visibility</p:attrName>
                                        </p:attrNameLst>
                                      </p:cBhvr>
                                      <p:to>
                                        <p:strVal val="visible"/>
                                      </p:to>
                                    </p:set>
                                    <p:animEffect transition="in" filter="wipe(left)">
                                      <p:cBhvr>
                                        <p:cTn id="29" dur="250"/>
                                        <p:tgtEl>
                                          <p:spTgt spid="6">
                                            <p:graphicEl>
                                              <a:dgm id="{3E55589F-CF5F-4A4F-A12B-76B2B72E4B9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graphicEl>
                                              <a:dgm id="{4B6F738E-8DED-49CA-9D7D-00E473DD51B3}"/>
                                            </p:graphicEl>
                                          </p:spTgt>
                                        </p:tgtEl>
                                        <p:attrNameLst>
                                          <p:attrName>style.visibility</p:attrName>
                                        </p:attrNameLst>
                                      </p:cBhvr>
                                      <p:to>
                                        <p:strVal val="visible"/>
                                      </p:to>
                                    </p:set>
                                    <p:animEffect transition="in" filter="wipe(left)">
                                      <p:cBhvr>
                                        <p:cTn id="34" dur="1000"/>
                                        <p:tgtEl>
                                          <p:spTgt spid="6">
                                            <p:graphicEl>
                                              <a:dgm id="{4B6F738E-8DED-49CA-9D7D-00E473DD51B3}"/>
                                            </p:graphic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graphicEl>
                                              <a:dgm id="{72E498E1-57B7-4AC2-AEA3-B7757797E9C5}"/>
                                            </p:graphicEl>
                                          </p:spTgt>
                                        </p:tgtEl>
                                        <p:attrNameLst>
                                          <p:attrName>style.visibility</p:attrName>
                                        </p:attrNameLst>
                                      </p:cBhvr>
                                      <p:to>
                                        <p:strVal val="visible"/>
                                      </p:to>
                                    </p:set>
                                    <p:animEffect transition="in" filter="wipe(left)">
                                      <p:cBhvr>
                                        <p:cTn id="38" dur="250"/>
                                        <p:tgtEl>
                                          <p:spTgt spid="6">
                                            <p:graphicEl>
                                              <a:dgm id="{72E498E1-57B7-4AC2-AEA3-B7757797E9C5}"/>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graphicEl>
                                              <a:dgm id="{16DAE608-780D-4ACB-BEAC-B8112B664B4A}"/>
                                            </p:graphicEl>
                                          </p:spTgt>
                                        </p:tgtEl>
                                        <p:attrNameLst>
                                          <p:attrName>style.visibility</p:attrName>
                                        </p:attrNameLst>
                                      </p:cBhvr>
                                      <p:to>
                                        <p:strVal val="visible"/>
                                      </p:to>
                                    </p:set>
                                    <p:animEffect transition="in" filter="wipe(left)">
                                      <p:cBhvr>
                                        <p:cTn id="43" dur="1000"/>
                                        <p:tgtEl>
                                          <p:spTgt spid="6">
                                            <p:graphicEl>
                                              <a:dgm id="{16DAE608-780D-4ACB-BEAC-B8112B664B4A}"/>
                                            </p:graphic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6">
                                            <p:graphicEl>
                                              <a:dgm id="{ED2C21E7-AC54-4951-B5CA-3A979C2FDC78}"/>
                                            </p:graphicEl>
                                          </p:spTgt>
                                        </p:tgtEl>
                                        <p:attrNameLst>
                                          <p:attrName>style.visibility</p:attrName>
                                        </p:attrNameLst>
                                      </p:cBhvr>
                                      <p:to>
                                        <p:strVal val="visible"/>
                                      </p:to>
                                    </p:set>
                                    <p:animEffect transition="in" filter="wipe(left)">
                                      <p:cBhvr>
                                        <p:cTn id="47" dur="250"/>
                                        <p:tgtEl>
                                          <p:spTgt spid="6">
                                            <p:graphicEl>
                                              <a:dgm id="{ED2C21E7-AC54-4951-B5CA-3A979C2FDC7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CE6F34CB-8F0C-4168-A540-8F122169EE6D}"/>
                                            </p:graphicEl>
                                          </p:spTgt>
                                        </p:tgtEl>
                                        <p:attrNameLst>
                                          <p:attrName>style.visibility</p:attrName>
                                        </p:attrNameLst>
                                      </p:cBhvr>
                                      <p:to>
                                        <p:strVal val="visible"/>
                                      </p:to>
                                    </p:set>
                                    <p:animEffect transition="in" filter="wipe(left)">
                                      <p:cBhvr>
                                        <p:cTn id="52" dur="1000"/>
                                        <p:tgtEl>
                                          <p:spTgt spid="6">
                                            <p:graphicEl>
                                              <a:dgm id="{CE6F34CB-8F0C-4168-A540-8F122169EE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AtOnce"/>
        </p:bldSub>
      </p:bldGraphic>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D7E4B0-6AD3-4008-AD48-8547AF8A6429}"/>
              </a:ext>
            </a:extLst>
          </p:cNvPr>
          <p:cNvSpPr>
            <a:spLocks noGrp="1"/>
          </p:cNvSpPr>
          <p:nvPr>
            <p:ph type="title"/>
          </p:nvPr>
        </p:nvSpPr>
        <p:spPr/>
        <p:txBody>
          <a:bodyPr/>
          <a:lstStyle/>
          <a:p>
            <a:r>
              <a:rPr lang="en-US" altLang="ja-JP" dirty="0"/>
              <a:t>Remedies of Non-performance of Contract</a:t>
            </a:r>
            <a:endParaRPr kumimoji="1" lang="ja-JP" altLang="en-US" dirty="0"/>
          </a:p>
        </p:txBody>
      </p:sp>
      <p:sp>
        <p:nvSpPr>
          <p:cNvPr id="3" name="日付プレースホルダー 2">
            <a:extLst>
              <a:ext uri="{FF2B5EF4-FFF2-40B4-BE49-F238E27FC236}">
                <a16:creationId xmlns:a16="http://schemas.microsoft.com/office/drawing/2014/main" id="{B5BD2056-28FF-46D8-A8FE-36FEA50CFC11}"/>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073D04A5-EEA8-41C2-9CB1-E6B58ED12C01}"/>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0F8ADB08-1674-40F5-AD1B-ECA251B076AD}"/>
              </a:ext>
            </a:extLst>
          </p:cNvPr>
          <p:cNvSpPr>
            <a:spLocks noGrp="1"/>
          </p:cNvSpPr>
          <p:nvPr>
            <p:ph type="sldNum" sz="quarter" idx="12"/>
          </p:nvPr>
        </p:nvSpPr>
        <p:spPr/>
        <p:txBody>
          <a:bodyPr/>
          <a:lstStyle/>
          <a:p>
            <a:fld id="{63BA93C4-2A5C-4B4B-B565-ADAA94AD8651}" type="slidenum">
              <a:rPr kumimoji="1" lang="ja-JP" altLang="en-US" smtClean="0"/>
              <a:t>98</a:t>
            </a:fld>
            <a:endParaRPr kumimoji="1" lang="ja-JP" altLang="en-US"/>
          </a:p>
        </p:txBody>
      </p:sp>
      <p:graphicFrame>
        <p:nvGraphicFramePr>
          <p:cNvPr id="6" name="図表 5">
            <a:extLst>
              <a:ext uri="{FF2B5EF4-FFF2-40B4-BE49-F238E27FC236}">
                <a16:creationId xmlns:a16="http://schemas.microsoft.com/office/drawing/2014/main" id="{AE11A1C5-C481-4BBC-8916-882F7DDDF5B9}"/>
              </a:ext>
            </a:extLst>
          </p:cNvPr>
          <p:cNvGraphicFramePr/>
          <p:nvPr>
            <p:extLst>
              <p:ext uri="{D42A27DB-BD31-4B8C-83A1-F6EECF244321}">
                <p14:modId xmlns:p14="http://schemas.microsoft.com/office/powerpoint/2010/main" val="4176885791"/>
              </p:ext>
            </p:extLst>
          </p:nvPr>
        </p:nvGraphicFramePr>
        <p:xfrm>
          <a:off x="838200" y="1690688"/>
          <a:ext cx="1051560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93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BE67746D-05F9-4B39-86FC-1DDB9C62D7CB}"/>
                                            </p:graphicEl>
                                          </p:spTgt>
                                        </p:tgtEl>
                                        <p:attrNameLst>
                                          <p:attrName>style.visibility</p:attrName>
                                        </p:attrNameLst>
                                      </p:cBhvr>
                                      <p:to>
                                        <p:strVal val="visible"/>
                                      </p:to>
                                    </p:set>
                                    <p:animEffect transition="in" filter="wipe(left)">
                                      <p:cBhvr>
                                        <p:cTn id="7" dur="1000"/>
                                        <p:tgtEl>
                                          <p:spTgt spid="6">
                                            <p:graphicEl>
                                              <a:dgm id="{BE67746D-05F9-4B39-86FC-1DDB9C62D7CB}"/>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graphicEl>
                                              <a:dgm id="{ADBE9A36-77AF-42ED-A3EE-DA91B6213111}"/>
                                            </p:graphicEl>
                                          </p:spTgt>
                                        </p:tgtEl>
                                        <p:attrNameLst>
                                          <p:attrName>style.visibility</p:attrName>
                                        </p:attrNameLst>
                                      </p:cBhvr>
                                      <p:to>
                                        <p:strVal val="visible"/>
                                      </p:to>
                                    </p:set>
                                    <p:animEffect transition="in" filter="wipe(left)">
                                      <p:cBhvr>
                                        <p:cTn id="11" dur="250"/>
                                        <p:tgtEl>
                                          <p:spTgt spid="6">
                                            <p:graphicEl>
                                              <a:dgm id="{ADBE9A36-77AF-42ED-A3EE-DA91B6213111}"/>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4DDDB47C-6801-4EDF-8432-3E38EEE681EF}"/>
                                            </p:graphicEl>
                                          </p:spTgt>
                                        </p:tgtEl>
                                        <p:attrNameLst>
                                          <p:attrName>style.visibility</p:attrName>
                                        </p:attrNameLst>
                                      </p:cBhvr>
                                      <p:to>
                                        <p:strVal val="visible"/>
                                      </p:to>
                                    </p:set>
                                    <p:animEffect transition="in" filter="wipe(left)">
                                      <p:cBhvr>
                                        <p:cTn id="16" dur="500"/>
                                        <p:tgtEl>
                                          <p:spTgt spid="6">
                                            <p:graphicEl>
                                              <a:dgm id="{4DDDB47C-6801-4EDF-8432-3E38EEE681EF}"/>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133D510F-AB46-449C-8AD9-36D21C9B6654}"/>
                                            </p:graphicEl>
                                          </p:spTgt>
                                        </p:tgtEl>
                                        <p:attrNameLst>
                                          <p:attrName>style.visibility</p:attrName>
                                        </p:attrNameLst>
                                      </p:cBhvr>
                                      <p:to>
                                        <p:strVal val="visible"/>
                                      </p:to>
                                    </p:set>
                                    <p:animEffect transition="in" filter="wipe(left)">
                                      <p:cBhvr>
                                        <p:cTn id="20" dur="500"/>
                                        <p:tgtEl>
                                          <p:spTgt spid="6">
                                            <p:graphicEl>
                                              <a:dgm id="{133D510F-AB46-449C-8AD9-36D21C9B665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3BE4BCE3-C373-4511-883F-8C30BCF08F67}"/>
                                            </p:graphicEl>
                                          </p:spTgt>
                                        </p:tgtEl>
                                        <p:attrNameLst>
                                          <p:attrName>style.visibility</p:attrName>
                                        </p:attrNameLst>
                                      </p:cBhvr>
                                      <p:to>
                                        <p:strVal val="visible"/>
                                      </p:to>
                                    </p:set>
                                    <p:animEffect transition="in" filter="wipe(left)">
                                      <p:cBhvr>
                                        <p:cTn id="25" dur="500"/>
                                        <p:tgtEl>
                                          <p:spTgt spid="6">
                                            <p:graphicEl>
                                              <a:dgm id="{3BE4BCE3-C373-4511-883F-8C30BCF08F67}"/>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graphicEl>
                                              <a:dgm id="{3E55589F-CF5F-4A4F-A12B-76B2B72E4B9F}"/>
                                            </p:graphicEl>
                                          </p:spTgt>
                                        </p:tgtEl>
                                        <p:attrNameLst>
                                          <p:attrName>style.visibility</p:attrName>
                                        </p:attrNameLst>
                                      </p:cBhvr>
                                      <p:to>
                                        <p:strVal val="visible"/>
                                      </p:to>
                                    </p:set>
                                    <p:animEffect transition="in" filter="wipe(left)">
                                      <p:cBhvr>
                                        <p:cTn id="29" dur="500"/>
                                        <p:tgtEl>
                                          <p:spTgt spid="6">
                                            <p:graphicEl>
                                              <a:dgm id="{3E55589F-CF5F-4A4F-A12B-76B2B72E4B9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graphicEl>
                                              <a:dgm id="{4B6F738E-8DED-49CA-9D7D-00E473DD51B3}"/>
                                            </p:graphicEl>
                                          </p:spTgt>
                                        </p:tgtEl>
                                        <p:attrNameLst>
                                          <p:attrName>style.visibility</p:attrName>
                                        </p:attrNameLst>
                                      </p:cBhvr>
                                      <p:to>
                                        <p:strVal val="visible"/>
                                      </p:to>
                                    </p:set>
                                    <p:animEffect transition="in" filter="wipe(left)">
                                      <p:cBhvr>
                                        <p:cTn id="34" dur="500"/>
                                        <p:tgtEl>
                                          <p:spTgt spid="6">
                                            <p:graphicEl>
                                              <a:dgm id="{4B6F738E-8DED-49CA-9D7D-00E473DD51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AtOnce"/>
        </p:bldSub>
      </p:bldGraphic>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5DA47DE-6EF0-4075-881A-0DC156DFB225}"/>
              </a:ext>
            </a:extLst>
          </p:cNvPr>
          <p:cNvSpPr>
            <a:spLocks noGrp="1"/>
          </p:cNvSpPr>
          <p:nvPr>
            <p:ph type="title"/>
          </p:nvPr>
        </p:nvSpPr>
        <p:spPr>
          <a:xfrm>
            <a:off x="831850" y="1709738"/>
            <a:ext cx="10515600" cy="2329827"/>
          </a:xfrm>
        </p:spPr>
        <p:txBody>
          <a:bodyPr/>
          <a:lstStyle/>
          <a:p>
            <a:r>
              <a:rPr lang="en-US" altLang="ja-JP" dirty="0"/>
              <a:t>(4) Applicable law to the Case4</a:t>
            </a:r>
            <a:endParaRPr lang="ja-JP" altLang="en-US" dirty="0"/>
          </a:p>
        </p:txBody>
      </p:sp>
      <p:sp>
        <p:nvSpPr>
          <p:cNvPr id="7" name="テキスト プレースホルダー 6">
            <a:extLst>
              <a:ext uri="{FF2B5EF4-FFF2-40B4-BE49-F238E27FC236}">
                <a16:creationId xmlns:a16="http://schemas.microsoft.com/office/drawing/2014/main" id="{F174FC08-3A04-418A-A091-B19FAC0B81E4}"/>
              </a:ext>
            </a:extLst>
          </p:cNvPr>
          <p:cNvSpPr>
            <a:spLocks noGrp="1"/>
          </p:cNvSpPr>
          <p:nvPr>
            <p:ph type="body" idx="1"/>
          </p:nvPr>
        </p:nvSpPr>
        <p:spPr>
          <a:xfrm>
            <a:off x="831850" y="4296257"/>
            <a:ext cx="10515600" cy="1500187"/>
          </a:xfrm>
        </p:spPr>
        <p:txBody>
          <a:bodyPr>
            <a:normAutofit fontScale="92500" lnSpcReduction="20000"/>
          </a:bodyPr>
          <a:lstStyle/>
          <a:p>
            <a:pPr algn="ctr"/>
            <a:r>
              <a:rPr lang="en-US" altLang="ja-JP" sz="2800" dirty="0">
                <a:solidFill>
                  <a:schemeClr val="tx1"/>
                </a:solidFill>
              </a:rPr>
              <a:t>Labor Standards Act</a:t>
            </a:r>
          </a:p>
          <a:p>
            <a:pPr marL="800100" lvl="1" indent="-342900" algn="ctr">
              <a:buFont typeface="Wingdings" panose="05000000000000000000" pitchFamily="2" charset="2"/>
              <a:buChar char="n"/>
            </a:pPr>
            <a:r>
              <a:rPr lang="en-US" altLang="ja-JP" sz="2400" dirty="0">
                <a:solidFill>
                  <a:schemeClr val="tx1"/>
                </a:solidFill>
              </a:rPr>
              <a:t>Article 26(Allowance for Absence from work)</a:t>
            </a:r>
          </a:p>
          <a:p>
            <a:pPr algn="ctr"/>
            <a:r>
              <a:rPr lang="en-US" altLang="ja-JP" sz="2800" dirty="0">
                <a:solidFill>
                  <a:schemeClr val="tx1"/>
                </a:solidFill>
              </a:rPr>
              <a:t>Civil Code</a:t>
            </a:r>
          </a:p>
          <a:p>
            <a:pPr marL="800100" lvl="1" indent="-342900" algn="ctr">
              <a:buFont typeface="Wingdings" panose="05000000000000000000" pitchFamily="2" charset="2"/>
              <a:buChar char="n"/>
            </a:pPr>
            <a:r>
              <a:rPr lang="en-US" altLang="ja-JP" sz="2400" dirty="0">
                <a:solidFill>
                  <a:schemeClr val="tx1"/>
                </a:solidFill>
              </a:rPr>
              <a:t>Article 536(Obligors' Assumption of Risk)</a:t>
            </a:r>
            <a:endParaRPr lang="ja-JP" altLang="en-US" sz="2400" dirty="0">
              <a:solidFill>
                <a:schemeClr val="tx1"/>
              </a:solidFill>
            </a:endParaRPr>
          </a:p>
        </p:txBody>
      </p:sp>
      <p:sp>
        <p:nvSpPr>
          <p:cNvPr id="3" name="日付プレースホルダー 2">
            <a:extLst>
              <a:ext uri="{FF2B5EF4-FFF2-40B4-BE49-F238E27FC236}">
                <a16:creationId xmlns:a16="http://schemas.microsoft.com/office/drawing/2014/main" id="{6F65632F-CE61-460D-8CE8-02EF5ED6A59B}"/>
              </a:ext>
            </a:extLst>
          </p:cNvPr>
          <p:cNvSpPr>
            <a:spLocks noGrp="1"/>
          </p:cNvSpPr>
          <p:nvPr>
            <p:ph type="dt" sz="half" idx="10"/>
          </p:nvPr>
        </p:nvSpPr>
        <p:spPr/>
        <p:txBody>
          <a:bodyPr/>
          <a:lstStyle/>
          <a:p>
            <a:r>
              <a:rPr kumimoji="1" lang="en-US" altLang="ja-JP"/>
              <a:t>2020/12/17</a:t>
            </a:r>
            <a:endParaRPr kumimoji="1" lang="ja-JP" altLang="en-US"/>
          </a:p>
        </p:txBody>
      </p:sp>
      <p:sp>
        <p:nvSpPr>
          <p:cNvPr id="4" name="フッター プレースホルダー 3">
            <a:extLst>
              <a:ext uri="{FF2B5EF4-FFF2-40B4-BE49-F238E27FC236}">
                <a16:creationId xmlns:a16="http://schemas.microsoft.com/office/drawing/2014/main" id="{7842ADAF-E254-4EAE-B98C-242655B78A37}"/>
              </a:ext>
            </a:extLst>
          </p:cNvPr>
          <p:cNvSpPr>
            <a:spLocks noGrp="1"/>
          </p:cNvSpPr>
          <p:nvPr>
            <p:ph type="ftr" sz="quarter" idx="11"/>
          </p:nvPr>
        </p:nvSpPr>
        <p:spPr/>
        <p:txBody>
          <a:bodyPr/>
          <a:lstStyle/>
          <a:p>
            <a:r>
              <a:rPr kumimoji="1" lang="en-US" altLang="ja-JP"/>
              <a:t>Moral cod and Law 2020</a:t>
            </a:r>
            <a:endParaRPr kumimoji="1" lang="ja-JP" altLang="en-US"/>
          </a:p>
        </p:txBody>
      </p:sp>
      <p:sp>
        <p:nvSpPr>
          <p:cNvPr id="5" name="スライド番号プレースホルダー 4">
            <a:extLst>
              <a:ext uri="{FF2B5EF4-FFF2-40B4-BE49-F238E27FC236}">
                <a16:creationId xmlns:a16="http://schemas.microsoft.com/office/drawing/2014/main" id="{6E8319D8-EA0E-4E9F-9809-3A21170683CD}"/>
              </a:ext>
            </a:extLst>
          </p:cNvPr>
          <p:cNvSpPr>
            <a:spLocks noGrp="1"/>
          </p:cNvSpPr>
          <p:nvPr>
            <p:ph type="sldNum" sz="quarter" idx="12"/>
          </p:nvPr>
        </p:nvSpPr>
        <p:spPr/>
        <p:txBody>
          <a:bodyPr/>
          <a:lstStyle/>
          <a:p>
            <a:fld id="{63BA93C4-2A5C-4B4B-B565-ADAA94AD8651}" type="slidenum">
              <a:rPr kumimoji="1" lang="ja-JP" altLang="en-US" smtClean="0"/>
              <a:t>99</a:t>
            </a:fld>
            <a:endParaRPr kumimoji="1" lang="ja-JP" altLang="en-US"/>
          </a:p>
        </p:txBody>
      </p:sp>
    </p:spTree>
    <p:extLst>
      <p:ext uri="{BB962C8B-B14F-4D97-AF65-F5344CB8AC3E}">
        <p14:creationId xmlns:p14="http://schemas.microsoft.com/office/powerpoint/2010/main" val="171718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1000"/>
                                        <p:tgtEl>
                                          <p:spTgt spid="7">
                                            <p:txEl>
                                              <p:pRg st="1" end="1"/>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5282</TotalTime>
  <Words>9580</Words>
  <Application>Microsoft Office PowerPoint</Application>
  <PresentationFormat>ワイド画面</PresentationFormat>
  <Paragraphs>1229</Paragraphs>
  <Slides>114</Slides>
  <Notes>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114</vt:i4>
      </vt:variant>
    </vt:vector>
  </HeadingPairs>
  <TitlesOfParts>
    <vt:vector size="124" baseType="lpstr">
      <vt:lpstr>游ゴシック</vt:lpstr>
      <vt:lpstr>Arial</vt:lpstr>
      <vt:lpstr>Calibri</vt:lpstr>
      <vt:lpstr>Century</vt:lpstr>
      <vt:lpstr>Century Gothic</vt:lpstr>
      <vt:lpstr>Tahoma</vt:lpstr>
      <vt:lpstr>Times New Roman</vt:lpstr>
      <vt:lpstr>Wingdings</vt:lpstr>
      <vt:lpstr>Office テーマ</vt:lpstr>
      <vt:lpstr>Visio</vt:lpstr>
      <vt:lpstr>Moral code and Law</vt:lpstr>
      <vt:lpstr>Table of Contents</vt:lpstr>
      <vt:lpstr>Class Schedule</vt:lpstr>
      <vt:lpstr>Self-Introduction (1/2)</vt:lpstr>
      <vt:lpstr>Self-Introduction (2/2)</vt:lpstr>
      <vt:lpstr>The Aim of the Lecture</vt:lpstr>
      <vt:lpstr>The Aim of the Lecture</vt:lpstr>
      <vt:lpstr>1. Trust in the human brain</vt:lpstr>
      <vt:lpstr>2. Question about the human brain</vt:lpstr>
      <vt:lpstr>3. Method for properly controlling  mirror neuron</vt:lpstr>
      <vt:lpstr>4. Confirmation of the problem-solving function of the law by case study</vt:lpstr>
      <vt:lpstr>5. Cause of the lack of confidence in the law's problem-solving capabilities</vt:lpstr>
      <vt:lpstr>6. Necessity of supplementing the function of explaining law by virtue of morality</vt:lpstr>
      <vt:lpstr>7. Proper control of mirror neurons and the realization of peace through law and morality</vt:lpstr>
      <vt:lpstr>Preface</vt:lpstr>
      <vt:lpstr>Type and source of Laws</vt:lpstr>
      <vt:lpstr>The Purpose, Method and Result of Law In order to achieve the peace</vt:lpstr>
      <vt:lpstr>(1) The purpose of Law</vt:lpstr>
      <vt:lpstr>The goal of the law is peace,  and the means to reach it is struggle. Rudolf v. Jaring, “Der Kampf ums Recht (The struggle for Right)”, 1872</vt:lpstr>
      <vt:lpstr>Both Goal and means of Law are peace</vt:lpstr>
      <vt:lpstr>(2) The method of Law</vt:lpstr>
      <vt:lpstr>IRAC as the legal way of thinking</vt:lpstr>
      <vt:lpstr>Top-down and Bottom-up way of thinking</vt:lpstr>
      <vt:lpstr>The Myth of Judgment</vt:lpstr>
      <vt:lpstr>From Syllogistic to Toulmin Diagram</vt:lpstr>
      <vt:lpstr>Application of  Toulmin Diagram to Joke</vt:lpstr>
      <vt:lpstr>(3) The Result of Law</vt:lpstr>
      <vt:lpstr>Basis for Moral, Religion and Law</vt:lpstr>
      <vt:lpstr>Conflict between people who believe in morality or religion and those who believe in law(1/2)</vt:lpstr>
      <vt:lpstr>Conflict between people who believe in morality or religion and those who believe in law(2/2)</vt:lpstr>
      <vt:lpstr>Need for reconciliation with people with differing grounds of trust(1/2)</vt:lpstr>
      <vt:lpstr>Need for reconciliation with people with differing grounds of trust(2/2)</vt:lpstr>
      <vt:lpstr>Three Moral Codes</vt:lpstr>
      <vt:lpstr>1. Golden Rule</vt:lpstr>
      <vt:lpstr>(1) Case study1　→Applicable law Maizuru City Grand Sumo Case (2018)</vt:lpstr>
      <vt:lpstr>After the Maizuru City Grand Sumo Case</vt:lpstr>
      <vt:lpstr>(2) Moral Code</vt:lpstr>
      <vt:lpstr>Golden Rule (1/4)</vt:lpstr>
      <vt:lpstr>Reason of Golden Rule</vt:lpstr>
      <vt:lpstr>Golden Rule (2/4)</vt:lpstr>
      <vt:lpstr>An interpretation of Golden Rule</vt:lpstr>
      <vt:lpstr>(3) Law</vt:lpstr>
      <vt:lpstr>Golden Rule (3/4) § 677 BGB </vt:lpstr>
      <vt:lpstr>Golden Rule (4/4) Civil Code of Japan →Applicable Law</vt:lpstr>
      <vt:lpstr>The reason for Art. 697,  Civil Code of Japan</vt:lpstr>
      <vt:lpstr>(4) Applicable law to the case1</vt:lpstr>
      <vt:lpstr>Applicable articles in  Maizuru City Grand Sumo Case (2018)</vt:lpstr>
      <vt:lpstr>2. Silver Rule</vt:lpstr>
      <vt:lpstr>(1) Case study2: →Applicable law A self-driving car caused death of a pedestrian</vt:lpstr>
      <vt:lpstr>(2) Moral Code</vt:lpstr>
      <vt:lpstr>(3) Law</vt:lpstr>
      <vt:lpstr>French Civil Code(1804)</vt:lpstr>
      <vt:lpstr>German Civil Code(1900) </vt:lpstr>
      <vt:lpstr>Japanese Civil Code (1896)</vt:lpstr>
      <vt:lpstr>Difference between  Criminal law and Civil law</vt:lpstr>
      <vt:lpstr>Function of special torts</vt:lpstr>
      <vt:lpstr>Best 20 Articles of Civil Code of Japan from the view point of frequency of application(1945-2013)</vt:lpstr>
      <vt:lpstr>Best 30 Articles of Civil Code of Japan</vt:lpstr>
      <vt:lpstr>Dynamic understanding of general tort law (1/4)</vt:lpstr>
      <vt:lpstr>Dynamic understanding of general tort law (2/4)</vt:lpstr>
      <vt:lpstr>Dynamic understanding of general tort law (3/4)</vt:lpstr>
      <vt:lpstr>Dynamic understanding of general tort law (4/4) Product liability</vt:lpstr>
      <vt:lpstr>Illustration of Point of Due Care</vt:lpstr>
      <vt:lpstr>Two types of payments cause  completely different results</vt:lpstr>
      <vt:lpstr>Structure of several and joint liability</vt:lpstr>
      <vt:lpstr>Subrogation of joint obligor  by total payment</vt:lpstr>
      <vt:lpstr>(4) Applicable Law to the case2</vt:lpstr>
      <vt:lpstr>Multiple Tortfeasors →Case2</vt:lpstr>
      <vt:lpstr>Act on Securing Compensation for Automobile Accidents →Case2</vt:lpstr>
      <vt:lpstr>Act on Securing Compensation for Automobile Accidents－Direct Action →Case2</vt:lpstr>
      <vt:lpstr>Product Liability Act (1/2) →Case2</vt:lpstr>
      <vt:lpstr>Product Liability Act (2/2) →Case2</vt:lpstr>
      <vt:lpstr>Dynamic understanding of general tort law (4/4) Product liability →Case2</vt:lpstr>
      <vt:lpstr>Division of responsibility of a defective car →Case2</vt:lpstr>
      <vt:lpstr>3. Bronze Rule</vt:lpstr>
      <vt:lpstr>(1) Case study3: Payment by error →Applicable law</vt:lpstr>
      <vt:lpstr>Case study: Payment by error →Applicable law</vt:lpstr>
      <vt:lpstr>Case study : Payment by error →Applicable law</vt:lpstr>
      <vt:lpstr>(2) Moral Code</vt:lpstr>
      <vt:lpstr>(3) Law</vt:lpstr>
      <vt:lpstr>Type of unjust enrichment</vt:lpstr>
      <vt:lpstr>Unjust enrichment (1/3) A. Benefiting unjust enrichment</vt:lpstr>
      <vt:lpstr>Unjust enrichment (2/3) B. Redeeming unjust enrichment</vt:lpstr>
      <vt:lpstr>Unjust enrichment (3/3) C. Violating unjust enrichment</vt:lpstr>
      <vt:lpstr>(4) Applicable Law to the case3</vt:lpstr>
      <vt:lpstr>Unjust enrichment (2/2) Applicable law to the case3</vt:lpstr>
      <vt:lpstr>4. Promise Rule</vt:lpstr>
      <vt:lpstr>Case study4: Absence from work allowance  due to Corona disaster Case(1/2) →Applicable law</vt:lpstr>
      <vt:lpstr>Case study4: Absence from work allowance  due to Corona disaster Case(2/2) →Applicable law</vt:lpstr>
      <vt:lpstr>(2) Moral Code</vt:lpstr>
      <vt:lpstr>(3) Law</vt:lpstr>
      <vt:lpstr>Flow of Contract</vt:lpstr>
      <vt:lpstr>Type of contracts </vt:lpstr>
      <vt:lpstr>Type of Obligations</vt:lpstr>
      <vt:lpstr>The effect of sale contract  (Art. 176 Code Civil of Japan)</vt:lpstr>
      <vt:lpstr>The effect of the double selling of a real estate(Art. 177 Code Civil of Japan)</vt:lpstr>
      <vt:lpstr>Condition of the validity of Contract</vt:lpstr>
      <vt:lpstr>Remedies of Non-performance of Contract</vt:lpstr>
      <vt:lpstr>(4) Applicable law to the Case4</vt:lpstr>
      <vt:lpstr>Labor Standards Act →Case4</vt:lpstr>
      <vt:lpstr>Civil Code →Case4</vt:lpstr>
      <vt:lpstr>Payment or non-payment of absence allowance based on burden of risk →Case4</vt:lpstr>
      <vt:lpstr>Civil Code - Article 415(Compensation for Loss or Damage Due to Non-Performance) →Case4</vt:lpstr>
      <vt:lpstr>Conclusion</vt:lpstr>
      <vt:lpstr>Conclusion (1/6) Contract and non-contractual obligations</vt:lpstr>
      <vt:lpstr>Conclusion (2/6) Non-contractual obligations and morality</vt:lpstr>
      <vt:lpstr>Conclusion (3/6) New type of contract law</vt:lpstr>
      <vt:lpstr>Conclusion (4/6) Contractual justice</vt:lpstr>
      <vt:lpstr>Conclusion (5/6) Harmonization of Morality and Law</vt:lpstr>
      <vt:lpstr>Conclusion (6/6) My hope</vt:lpstr>
      <vt:lpstr>Appendix</vt:lpstr>
      <vt:lpstr>Appendix Tips of Teaching Law (1/2)</vt:lpstr>
      <vt:lpstr>Appendix Tips of Teaching Law (2/2)</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KAGAYAMA Shigeru</dc:creator>
  <cp:lastModifiedBy>加賀山 茂</cp:lastModifiedBy>
  <cp:revision>106</cp:revision>
  <dcterms:created xsi:type="dcterms:W3CDTF">2015-10-20T01:37:12Z</dcterms:created>
  <dcterms:modified xsi:type="dcterms:W3CDTF">2020-12-19T23:11:20Z</dcterms:modified>
</cp:coreProperties>
</file>