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3" r:id="rId3"/>
    <p:sldId id="274" r:id="rId4"/>
    <p:sldId id="275" r:id="rId5"/>
    <p:sldId id="276" r:id="rId6"/>
    <p:sldId id="278" r:id="rId7"/>
    <p:sldId id="277" r:id="rId8"/>
    <p:sldId id="272" r:id="rId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912" autoAdjust="0"/>
    <p:restoredTop sz="94660"/>
  </p:normalViewPr>
  <p:slideViewPr>
    <p:cSldViewPr snapToGrid="0" showGuides="1">
      <p:cViewPr varScale="1">
        <p:scale>
          <a:sx n="54" d="100"/>
          <a:sy n="54" d="100"/>
        </p:scale>
        <p:origin x="56" y="216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加賀山 茂" userId="8c55a2096077e13e" providerId="LiveId" clId="{A4984E45-03FA-46D6-9C44-D64F184DBB2B}"/>
    <pc:docChg chg="custSel addSld modSld">
      <pc:chgData name="加賀山 茂" userId="8c55a2096077e13e" providerId="LiveId" clId="{A4984E45-03FA-46D6-9C44-D64F184DBB2B}" dt="2021-09-08T04:56:47.199" v="434" actId="20577"/>
      <pc:docMkLst>
        <pc:docMk/>
      </pc:docMkLst>
      <pc:sldChg chg="addSp delSp modSp mod delAnim modAnim">
        <pc:chgData name="加賀山 茂" userId="8c55a2096077e13e" providerId="LiveId" clId="{A4984E45-03FA-46D6-9C44-D64F184DBB2B}" dt="2021-09-08T04:56:47.199" v="434" actId="20577"/>
        <pc:sldMkLst>
          <pc:docMk/>
          <pc:sldMk cId="64122602" sldId="256"/>
        </pc:sldMkLst>
        <pc:spChg chg="mod">
          <ac:chgData name="加賀山 茂" userId="8c55a2096077e13e" providerId="LiveId" clId="{A4984E45-03FA-46D6-9C44-D64F184DBB2B}" dt="2021-09-06T08:33:43.141" v="367" actId="20577"/>
          <ac:spMkLst>
            <pc:docMk/>
            <pc:sldMk cId="64122602" sldId="256"/>
            <ac:spMk id="2" creationId="{00000000-0000-0000-0000-000000000000}"/>
          </ac:spMkLst>
        </pc:spChg>
        <pc:spChg chg="mod">
          <ac:chgData name="加賀山 茂" userId="8c55a2096077e13e" providerId="LiveId" clId="{A4984E45-03FA-46D6-9C44-D64F184DBB2B}" dt="2021-09-08T04:56:47.199" v="434" actId="20577"/>
          <ac:spMkLst>
            <pc:docMk/>
            <pc:sldMk cId="64122602" sldId="256"/>
            <ac:spMk id="3" creationId="{00000000-0000-0000-0000-000000000000}"/>
          </ac:spMkLst>
        </pc:spChg>
        <pc:graphicFrameChg chg="add del mod">
          <ac:chgData name="加賀山 茂" userId="8c55a2096077e13e" providerId="LiveId" clId="{A4984E45-03FA-46D6-9C44-D64F184DBB2B}" dt="2021-09-07T21:33:47.711" v="413" actId="478"/>
          <ac:graphicFrameMkLst>
            <pc:docMk/>
            <pc:sldMk cId="64122602" sldId="256"/>
            <ac:graphicFrameMk id="11" creationId="{8D697036-3AAF-49A4-969E-0CDFBFCCDDF0}"/>
          </ac:graphicFrameMkLst>
        </pc:graphicFrameChg>
        <pc:picChg chg="add mod">
          <ac:chgData name="加賀山 茂" userId="8c55a2096077e13e" providerId="LiveId" clId="{A4984E45-03FA-46D6-9C44-D64F184DBB2B}" dt="2021-09-07T21:32:51.172" v="410" actId="1076"/>
          <ac:picMkLst>
            <pc:docMk/>
            <pc:sldMk cId="64122602" sldId="256"/>
            <ac:picMk id="10" creationId="{08694B5A-A031-4300-8EA3-9D33881C9046}"/>
          </ac:picMkLst>
        </pc:picChg>
      </pc:sldChg>
      <pc:sldChg chg="modSp">
        <pc:chgData name="加賀山 茂" userId="8c55a2096077e13e" providerId="LiveId" clId="{A4984E45-03FA-46D6-9C44-D64F184DBB2B}" dt="2021-09-06T01:25:21.161" v="70" actId="20577"/>
        <pc:sldMkLst>
          <pc:docMk/>
          <pc:sldMk cId="2748120921" sldId="272"/>
        </pc:sldMkLst>
        <pc:spChg chg="mod">
          <ac:chgData name="加賀山 茂" userId="8c55a2096077e13e" providerId="LiveId" clId="{A4984E45-03FA-46D6-9C44-D64F184DBB2B}" dt="2021-09-06T01:25:21.161" v="70" actId="20577"/>
          <ac:spMkLst>
            <pc:docMk/>
            <pc:sldMk cId="2748120921" sldId="272"/>
            <ac:spMk id="8" creationId="{00000000-0000-0000-0000-000000000000}"/>
          </ac:spMkLst>
        </pc:spChg>
      </pc:sldChg>
      <pc:sldChg chg="modSp mod">
        <pc:chgData name="加賀山 茂" userId="8c55a2096077e13e" providerId="LiveId" clId="{A4984E45-03FA-46D6-9C44-D64F184DBB2B}" dt="2021-09-06T08:32:35.939" v="366" actId="20577"/>
        <pc:sldMkLst>
          <pc:docMk/>
          <pc:sldMk cId="2634724585" sldId="274"/>
        </pc:sldMkLst>
        <pc:spChg chg="mod">
          <ac:chgData name="加賀山 茂" userId="8c55a2096077e13e" providerId="LiveId" clId="{A4984E45-03FA-46D6-9C44-D64F184DBB2B}" dt="2021-09-06T08:32:35.939" v="366" actId="20577"/>
          <ac:spMkLst>
            <pc:docMk/>
            <pc:sldMk cId="2634724585" sldId="274"/>
            <ac:spMk id="10" creationId="{CBB9D953-01FE-41DB-A305-072D54FB006F}"/>
          </ac:spMkLst>
        </pc:spChg>
      </pc:sldChg>
      <pc:sldChg chg="modSp mod">
        <pc:chgData name="加賀山 茂" userId="8c55a2096077e13e" providerId="LiveId" clId="{A4984E45-03FA-46D6-9C44-D64F184DBB2B}" dt="2021-09-06T08:34:20.195" v="368" actId="20577"/>
        <pc:sldMkLst>
          <pc:docMk/>
          <pc:sldMk cId="2437994349" sldId="275"/>
        </pc:sldMkLst>
        <pc:spChg chg="mod">
          <ac:chgData name="加賀山 茂" userId="8c55a2096077e13e" providerId="LiveId" clId="{A4984E45-03FA-46D6-9C44-D64F184DBB2B}" dt="2021-09-06T08:34:20.195" v="368" actId="20577"/>
          <ac:spMkLst>
            <pc:docMk/>
            <pc:sldMk cId="2437994349" sldId="275"/>
            <ac:spMk id="8" creationId="{385C919C-350F-4DDA-8741-315AD58CDC0B}"/>
          </ac:spMkLst>
        </pc:spChg>
      </pc:sldChg>
      <pc:sldChg chg="modSp mod">
        <pc:chgData name="加賀山 茂" userId="8c55a2096077e13e" providerId="LiveId" clId="{A4984E45-03FA-46D6-9C44-D64F184DBB2B}" dt="2021-09-06T08:34:27.371" v="369" actId="20577"/>
        <pc:sldMkLst>
          <pc:docMk/>
          <pc:sldMk cId="2940706656" sldId="276"/>
        </pc:sldMkLst>
        <pc:spChg chg="mod">
          <ac:chgData name="加賀山 茂" userId="8c55a2096077e13e" providerId="LiveId" clId="{A4984E45-03FA-46D6-9C44-D64F184DBB2B}" dt="2021-09-06T08:34:27.371" v="369" actId="20577"/>
          <ac:spMkLst>
            <pc:docMk/>
            <pc:sldMk cId="2940706656" sldId="276"/>
            <ac:spMk id="2" creationId="{3F820F73-9614-4F79-8F36-2E7A6850E3B2}"/>
          </ac:spMkLst>
        </pc:spChg>
      </pc:sldChg>
      <pc:sldChg chg="modSp mod">
        <pc:chgData name="加賀山 茂" userId="8c55a2096077e13e" providerId="LiveId" clId="{A4984E45-03FA-46D6-9C44-D64F184DBB2B}" dt="2021-09-06T08:37:32.424" v="396" actId="20577"/>
        <pc:sldMkLst>
          <pc:docMk/>
          <pc:sldMk cId="2949172763" sldId="277"/>
        </pc:sldMkLst>
        <pc:spChg chg="mod">
          <ac:chgData name="加賀山 茂" userId="8c55a2096077e13e" providerId="LiveId" clId="{A4984E45-03FA-46D6-9C44-D64F184DBB2B}" dt="2021-09-06T08:37:32.424" v="396" actId="20577"/>
          <ac:spMkLst>
            <pc:docMk/>
            <pc:sldMk cId="2949172763" sldId="277"/>
            <ac:spMk id="13" creationId="{C2F9CB19-0CA9-4C72-A8C9-F79EE2511937}"/>
          </ac:spMkLst>
        </pc:spChg>
      </pc:sldChg>
      <pc:sldChg chg="addSp delSp modSp new mod modClrScheme modAnim chgLayout">
        <pc:chgData name="加賀山 茂" userId="8c55a2096077e13e" providerId="LiveId" clId="{A4984E45-03FA-46D6-9C44-D64F184DBB2B}" dt="2021-09-07T23:38:05.926" v="424" actId="20577"/>
        <pc:sldMkLst>
          <pc:docMk/>
          <pc:sldMk cId="575437444" sldId="278"/>
        </pc:sldMkLst>
        <pc:spChg chg="del mod ord">
          <ac:chgData name="加賀山 茂" userId="8c55a2096077e13e" providerId="LiveId" clId="{A4984E45-03FA-46D6-9C44-D64F184DBB2B}" dt="2021-09-06T08:15:07.149" v="72" actId="700"/>
          <ac:spMkLst>
            <pc:docMk/>
            <pc:sldMk cId="575437444" sldId="278"/>
            <ac:spMk id="2" creationId="{A99E68F2-CD3F-4FD5-BBD2-922C7AB0D23D}"/>
          </ac:spMkLst>
        </pc:spChg>
        <pc:spChg chg="del">
          <ac:chgData name="加賀山 茂" userId="8c55a2096077e13e" providerId="LiveId" clId="{A4984E45-03FA-46D6-9C44-D64F184DBB2B}" dt="2021-09-06T08:15:07.149" v="72" actId="700"/>
          <ac:spMkLst>
            <pc:docMk/>
            <pc:sldMk cId="575437444" sldId="278"/>
            <ac:spMk id="3" creationId="{0D352C45-D384-4392-8A6F-7F48A16C1801}"/>
          </ac:spMkLst>
        </pc:spChg>
        <pc:spChg chg="del">
          <ac:chgData name="加賀山 茂" userId="8c55a2096077e13e" providerId="LiveId" clId="{A4984E45-03FA-46D6-9C44-D64F184DBB2B}" dt="2021-09-06T08:15:07.149" v="72" actId="700"/>
          <ac:spMkLst>
            <pc:docMk/>
            <pc:sldMk cId="575437444" sldId="278"/>
            <ac:spMk id="4" creationId="{160AA77B-473B-45ED-815B-D65F50D185BF}"/>
          </ac:spMkLst>
        </pc:spChg>
        <pc:spChg chg="del">
          <ac:chgData name="加賀山 茂" userId="8c55a2096077e13e" providerId="LiveId" clId="{A4984E45-03FA-46D6-9C44-D64F184DBB2B}" dt="2021-09-06T08:15:07.149" v="72" actId="700"/>
          <ac:spMkLst>
            <pc:docMk/>
            <pc:sldMk cId="575437444" sldId="278"/>
            <ac:spMk id="5" creationId="{2E534EC9-0941-4090-BB2C-C47318E3349A}"/>
          </ac:spMkLst>
        </pc:spChg>
        <pc:spChg chg="del">
          <ac:chgData name="加賀山 茂" userId="8c55a2096077e13e" providerId="LiveId" clId="{A4984E45-03FA-46D6-9C44-D64F184DBB2B}" dt="2021-09-06T08:15:07.149" v="72" actId="700"/>
          <ac:spMkLst>
            <pc:docMk/>
            <pc:sldMk cId="575437444" sldId="278"/>
            <ac:spMk id="6" creationId="{5AD589DD-6430-4DA7-9D83-0F74237258C5}"/>
          </ac:spMkLst>
        </pc:spChg>
        <pc:spChg chg="mod ord">
          <ac:chgData name="加賀山 茂" userId="8c55a2096077e13e" providerId="LiveId" clId="{A4984E45-03FA-46D6-9C44-D64F184DBB2B}" dt="2021-09-06T08:15:07.149" v="72" actId="700"/>
          <ac:spMkLst>
            <pc:docMk/>
            <pc:sldMk cId="575437444" sldId="278"/>
            <ac:spMk id="7" creationId="{9C4C3827-58DA-4BE1-8DE9-4FAA20389832}"/>
          </ac:spMkLst>
        </pc:spChg>
        <pc:spChg chg="mod ord">
          <ac:chgData name="加賀山 茂" userId="8c55a2096077e13e" providerId="LiveId" clId="{A4984E45-03FA-46D6-9C44-D64F184DBB2B}" dt="2021-09-06T08:20:17.761" v="272" actId="20577"/>
          <ac:spMkLst>
            <pc:docMk/>
            <pc:sldMk cId="575437444" sldId="278"/>
            <ac:spMk id="8" creationId="{640416C0-0B52-415B-8C0C-F1F01552A2B9}"/>
          </ac:spMkLst>
        </pc:spChg>
        <pc:spChg chg="mod ord">
          <ac:chgData name="加賀山 茂" userId="8c55a2096077e13e" providerId="LiveId" clId="{A4984E45-03FA-46D6-9C44-D64F184DBB2B}" dt="2021-09-06T08:15:07.149" v="72" actId="700"/>
          <ac:spMkLst>
            <pc:docMk/>
            <pc:sldMk cId="575437444" sldId="278"/>
            <ac:spMk id="9" creationId="{6D109FA9-C46C-45EF-B520-7099625E6638}"/>
          </ac:spMkLst>
        </pc:spChg>
        <pc:spChg chg="add mod ord">
          <ac:chgData name="加賀山 茂" userId="8c55a2096077e13e" providerId="LiveId" clId="{A4984E45-03FA-46D6-9C44-D64F184DBB2B}" dt="2021-09-06T08:34:39.380" v="373" actId="20577"/>
          <ac:spMkLst>
            <pc:docMk/>
            <pc:sldMk cId="575437444" sldId="278"/>
            <ac:spMk id="10" creationId="{CC085002-6BA7-44C8-AF08-5B806A1F87CD}"/>
          </ac:spMkLst>
        </pc:spChg>
        <pc:graphicFrameChg chg="add mod">
          <ac:chgData name="加賀山 茂" userId="8c55a2096077e13e" providerId="LiveId" clId="{A4984E45-03FA-46D6-9C44-D64F184DBB2B}" dt="2021-09-07T23:38:05.926" v="424" actId="20577"/>
          <ac:graphicFrameMkLst>
            <pc:docMk/>
            <pc:sldMk cId="575437444" sldId="278"/>
            <ac:graphicFrameMk id="11" creationId="{88662192-5B03-4DB6-951E-5C4D695B0CEE}"/>
          </ac:graphicFrameMkLst>
        </pc:graphicFrameChg>
      </pc:sldChg>
    </pc:docChg>
  </pc:docChgLst>
  <pc:docChgLst>
    <pc:chgData name="加賀山 茂" userId="8c55a2096077e13e" providerId="LiveId" clId="{5BF2D2DC-6613-463A-89C3-38B4D682A944}"/>
    <pc:docChg chg="undo custSel addSld delSld modSld modMainMaster">
      <pc:chgData name="加賀山 茂" userId="8c55a2096077e13e" providerId="LiveId" clId="{5BF2D2DC-6613-463A-89C3-38B4D682A944}" dt="2021-09-05T03:02:32.554" v="2846" actId="20577"/>
      <pc:docMkLst>
        <pc:docMk/>
      </pc:docMkLst>
      <pc:sldChg chg="modSp mod modTransition">
        <pc:chgData name="加賀山 茂" userId="8c55a2096077e13e" providerId="LiveId" clId="{5BF2D2DC-6613-463A-89C3-38B4D682A944}" dt="2021-09-05T02:13:41.734" v="2693" actId="20577"/>
        <pc:sldMkLst>
          <pc:docMk/>
          <pc:sldMk cId="64122602" sldId="256"/>
        </pc:sldMkLst>
        <pc:spChg chg="mod">
          <ac:chgData name="加賀山 茂" userId="8c55a2096077e13e" providerId="LiveId" clId="{5BF2D2DC-6613-463A-89C3-38B4D682A944}" dt="2021-09-05T02:13:41.734" v="2693" actId="20577"/>
          <ac:spMkLst>
            <pc:docMk/>
            <pc:sldMk cId="64122602" sldId="256"/>
            <ac:spMk id="2" creationId="{00000000-0000-0000-0000-000000000000}"/>
          </ac:spMkLst>
        </pc:spChg>
        <pc:spChg chg="mod">
          <ac:chgData name="加賀山 茂" userId="8c55a2096077e13e" providerId="LiveId" clId="{5BF2D2DC-6613-463A-89C3-38B4D682A944}" dt="2021-09-05T01:42:22.276" v="2501" actId="20577"/>
          <ac:spMkLst>
            <pc:docMk/>
            <pc:sldMk cId="64122602" sldId="256"/>
            <ac:spMk id="3" creationId="{00000000-0000-0000-0000-000000000000}"/>
          </ac:spMkLst>
        </pc:spChg>
      </pc:sldChg>
      <pc:sldChg chg="addSp delSp modSp mod modClrScheme delAnim modAnim chgLayout">
        <pc:chgData name="加賀山 茂" userId="8c55a2096077e13e" providerId="LiveId" clId="{5BF2D2DC-6613-463A-89C3-38B4D682A944}" dt="2021-09-05T01:23:24.289" v="2293" actId="20577"/>
        <pc:sldMkLst>
          <pc:docMk/>
          <pc:sldMk cId="2748120921" sldId="272"/>
        </pc:sldMkLst>
        <pc:spChg chg="mod ord">
          <ac:chgData name="加賀山 茂" userId="8c55a2096077e13e" providerId="LiveId" clId="{5BF2D2DC-6613-463A-89C3-38B4D682A944}" dt="2021-09-05T00:23:53.190" v="303" actId="700"/>
          <ac:spMkLst>
            <pc:docMk/>
            <pc:sldMk cId="2748120921" sldId="272"/>
            <ac:spMk id="2" creationId="{00000000-0000-0000-0000-000000000000}"/>
          </ac:spMkLst>
        </pc:spChg>
        <pc:spChg chg="mod ord">
          <ac:chgData name="加賀山 茂" userId="8c55a2096077e13e" providerId="LiveId" clId="{5BF2D2DC-6613-463A-89C3-38B4D682A944}" dt="2021-09-05T00:23:53.190" v="303" actId="700"/>
          <ac:spMkLst>
            <pc:docMk/>
            <pc:sldMk cId="2748120921" sldId="272"/>
            <ac:spMk id="3" creationId="{00000000-0000-0000-0000-000000000000}"/>
          </ac:spMkLst>
        </pc:spChg>
        <pc:spChg chg="mod ord">
          <ac:chgData name="加賀山 茂" userId="8c55a2096077e13e" providerId="LiveId" clId="{5BF2D2DC-6613-463A-89C3-38B4D682A944}" dt="2021-09-05T00:23:53.190" v="303" actId="700"/>
          <ac:spMkLst>
            <pc:docMk/>
            <pc:sldMk cId="2748120921" sldId="272"/>
            <ac:spMk id="4" creationId="{00000000-0000-0000-0000-000000000000}"/>
          </ac:spMkLst>
        </pc:spChg>
        <pc:spChg chg="mod ord">
          <ac:chgData name="加賀山 茂" userId="8c55a2096077e13e" providerId="LiveId" clId="{5BF2D2DC-6613-463A-89C3-38B4D682A944}" dt="2021-09-05T00:23:53.190" v="303" actId="700"/>
          <ac:spMkLst>
            <pc:docMk/>
            <pc:sldMk cId="2748120921" sldId="272"/>
            <ac:spMk id="5" creationId="{00000000-0000-0000-0000-000000000000}"/>
          </ac:spMkLst>
        </pc:spChg>
        <pc:spChg chg="mod">
          <ac:chgData name="加賀山 茂" userId="8c55a2096077e13e" providerId="LiveId" clId="{5BF2D2DC-6613-463A-89C3-38B4D682A944}" dt="2021-09-05T00:32:02.714" v="411" actId="403"/>
          <ac:spMkLst>
            <pc:docMk/>
            <pc:sldMk cId="2748120921" sldId="272"/>
            <ac:spMk id="6" creationId="{00000000-0000-0000-0000-000000000000}"/>
          </ac:spMkLst>
        </pc:spChg>
        <pc:spChg chg="del mod">
          <ac:chgData name="加賀山 茂" userId="8c55a2096077e13e" providerId="LiveId" clId="{5BF2D2DC-6613-463A-89C3-38B4D682A944}" dt="2021-09-05T00:23:57.215" v="304" actId="478"/>
          <ac:spMkLst>
            <pc:docMk/>
            <pc:sldMk cId="2748120921" sldId="272"/>
            <ac:spMk id="7" creationId="{00000000-0000-0000-0000-000000000000}"/>
          </ac:spMkLst>
        </pc:spChg>
        <pc:spChg chg="mod">
          <ac:chgData name="加賀山 茂" userId="8c55a2096077e13e" providerId="LiveId" clId="{5BF2D2DC-6613-463A-89C3-38B4D682A944}" dt="2021-09-05T01:23:24.289" v="2293" actId="20577"/>
          <ac:spMkLst>
            <pc:docMk/>
            <pc:sldMk cId="2748120921" sldId="272"/>
            <ac:spMk id="8" creationId="{00000000-0000-0000-0000-000000000000}"/>
          </ac:spMkLst>
        </pc:spChg>
        <pc:spChg chg="add del mod ord">
          <ac:chgData name="加賀山 茂" userId="8c55a2096077e13e" providerId="LiveId" clId="{5BF2D2DC-6613-463A-89C3-38B4D682A944}" dt="2021-09-05T00:23:53.190" v="303" actId="700"/>
          <ac:spMkLst>
            <pc:docMk/>
            <pc:sldMk cId="2748120921" sldId="272"/>
            <ac:spMk id="9" creationId="{A6B95800-F47A-4EE1-B3A2-81F81A88FA43}"/>
          </ac:spMkLst>
        </pc:spChg>
      </pc:sldChg>
      <pc:sldChg chg="addSp delSp modSp new mod modClrScheme modAnim chgLayout">
        <pc:chgData name="加賀山 茂" userId="8c55a2096077e13e" providerId="LiveId" clId="{5BF2D2DC-6613-463A-89C3-38B4D682A944}" dt="2021-09-05T01:44:44.430" v="2520"/>
        <pc:sldMkLst>
          <pc:docMk/>
          <pc:sldMk cId="2970237387" sldId="273"/>
        </pc:sldMkLst>
        <pc:spChg chg="mod ord">
          <ac:chgData name="加賀山 茂" userId="8c55a2096077e13e" providerId="LiveId" clId="{5BF2D2DC-6613-463A-89C3-38B4D682A944}" dt="2021-09-05T00:42:04.227" v="691" actId="403"/>
          <ac:spMkLst>
            <pc:docMk/>
            <pc:sldMk cId="2970237387" sldId="273"/>
            <ac:spMk id="2" creationId="{67264930-BCB5-49CF-B76D-9D904C8411ED}"/>
          </ac:spMkLst>
        </pc:spChg>
        <pc:spChg chg="del mod ord">
          <ac:chgData name="加賀山 茂" userId="8c55a2096077e13e" providerId="LiveId" clId="{5BF2D2DC-6613-463A-89C3-38B4D682A944}" dt="2021-09-05T00:33:04.016" v="452" actId="700"/>
          <ac:spMkLst>
            <pc:docMk/>
            <pc:sldMk cId="2970237387" sldId="273"/>
            <ac:spMk id="3" creationId="{03EC40C8-01C3-4EDA-A4CA-24DB55C3C73E}"/>
          </ac:spMkLst>
        </pc:spChg>
        <pc:spChg chg="mod ord">
          <ac:chgData name="加賀山 茂" userId="8c55a2096077e13e" providerId="LiveId" clId="{5BF2D2DC-6613-463A-89C3-38B4D682A944}" dt="2021-09-05T00:33:04.016" v="452" actId="700"/>
          <ac:spMkLst>
            <pc:docMk/>
            <pc:sldMk cId="2970237387" sldId="273"/>
            <ac:spMk id="4" creationId="{B4D3B982-0CF0-4900-9480-718EB115440B}"/>
          </ac:spMkLst>
        </pc:spChg>
        <pc:spChg chg="mod ord">
          <ac:chgData name="加賀山 茂" userId="8c55a2096077e13e" providerId="LiveId" clId="{5BF2D2DC-6613-463A-89C3-38B4D682A944}" dt="2021-09-05T00:33:04.016" v="452" actId="700"/>
          <ac:spMkLst>
            <pc:docMk/>
            <pc:sldMk cId="2970237387" sldId="273"/>
            <ac:spMk id="5" creationId="{6B95AFC4-9B2C-48C8-9CE2-E37400D17DF5}"/>
          </ac:spMkLst>
        </pc:spChg>
        <pc:spChg chg="mod ord">
          <ac:chgData name="加賀山 茂" userId="8c55a2096077e13e" providerId="LiveId" clId="{5BF2D2DC-6613-463A-89C3-38B4D682A944}" dt="2021-09-05T00:33:04.016" v="452" actId="700"/>
          <ac:spMkLst>
            <pc:docMk/>
            <pc:sldMk cId="2970237387" sldId="273"/>
            <ac:spMk id="6" creationId="{7A1553F7-C718-4155-9581-645AA39F88DC}"/>
          </ac:spMkLst>
        </pc:spChg>
        <pc:spChg chg="add mod ord">
          <ac:chgData name="加賀山 茂" userId="8c55a2096077e13e" providerId="LiveId" clId="{5BF2D2DC-6613-463A-89C3-38B4D682A944}" dt="2021-09-05T01:43:27.581" v="2508" actId="403"/>
          <ac:spMkLst>
            <pc:docMk/>
            <pc:sldMk cId="2970237387" sldId="273"/>
            <ac:spMk id="7" creationId="{F3CD881E-0D36-4BD3-B394-B0FCF7B32744}"/>
          </ac:spMkLst>
        </pc:spChg>
        <pc:spChg chg="add del mod ord">
          <ac:chgData name="加賀山 茂" userId="8c55a2096077e13e" providerId="LiveId" clId="{5BF2D2DC-6613-463A-89C3-38B4D682A944}" dt="2021-09-05T00:35:37.319" v="471"/>
          <ac:spMkLst>
            <pc:docMk/>
            <pc:sldMk cId="2970237387" sldId="273"/>
            <ac:spMk id="8" creationId="{2BC254BD-EB6F-4EF9-8D43-E71EAAA25835}"/>
          </ac:spMkLst>
        </pc:spChg>
        <pc:spChg chg="add mod ord">
          <ac:chgData name="加賀山 茂" userId="8c55a2096077e13e" providerId="LiveId" clId="{5BF2D2DC-6613-463A-89C3-38B4D682A944}" dt="2021-09-05T01:43:27.581" v="2508" actId="403"/>
          <ac:spMkLst>
            <pc:docMk/>
            <pc:sldMk cId="2970237387" sldId="273"/>
            <ac:spMk id="9" creationId="{DF89E7EB-C7DD-4E76-8452-2E5DBE53A5CC}"/>
          </ac:spMkLst>
        </pc:spChg>
        <pc:spChg chg="add del mod ord">
          <ac:chgData name="加賀山 茂" userId="8c55a2096077e13e" providerId="LiveId" clId="{5BF2D2DC-6613-463A-89C3-38B4D682A944}" dt="2021-09-05T00:37:01.604" v="475"/>
          <ac:spMkLst>
            <pc:docMk/>
            <pc:sldMk cId="2970237387" sldId="273"/>
            <ac:spMk id="10" creationId="{524FD50E-A860-4E86-A37C-39ED919EFCBD}"/>
          </ac:spMkLst>
        </pc:spChg>
        <pc:picChg chg="add mod">
          <ac:chgData name="加賀山 茂" userId="8c55a2096077e13e" providerId="LiveId" clId="{5BF2D2DC-6613-463A-89C3-38B4D682A944}" dt="2021-09-05T00:40:26.886" v="609" actId="1037"/>
          <ac:picMkLst>
            <pc:docMk/>
            <pc:sldMk cId="2970237387" sldId="273"/>
            <ac:picMk id="12" creationId="{1108A117-DAEB-48C4-BAB9-3A83778A009E}"/>
          </ac:picMkLst>
        </pc:picChg>
        <pc:picChg chg="add mod ord">
          <ac:chgData name="加賀山 茂" userId="8c55a2096077e13e" providerId="LiveId" clId="{5BF2D2DC-6613-463A-89C3-38B4D682A944}" dt="2021-09-05T01:39:09.924" v="2427" actId="1038"/>
          <ac:picMkLst>
            <pc:docMk/>
            <pc:sldMk cId="2970237387" sldId="273"/>
            <ac:picMk id="14" creationId="{9017D1FA-F866-46E2-B004-C0F0FA6E2CF1}"/>
          </ac:picMkLst>
        </pc:picChg>
      </pc:sldChg>
      <pc:sldChg chg="new del">
        <pc:chgData name="加賀山 茂" userId="8c55a2096077e13e" providerId="LiveId" clId="{5BF2D2DC-6613-463A-89C3-38B4D682A944}" dt="2021-09-05T00:22:46.337" v="234" actId="680"/>
        <pc:sldMkLst>
          <pc:docMk/>
          <pc:sldMk cId="2971380593" sldId="273"/>
        </pc:sldMkLst>
      </pc:sldChg>
      <pc:sldChg chg="addSp delSp modSp new mod modClrScheme modAnim chgLayout">
        <pc:chgData name="加賀山 茂" userId="8c55a2096077e13e" providerId="LiveId" clId="{5BF2D2DC-6613-463A-89C3-38B4D682A944}" dt="2021-09-05T01:58:01.827" v="2524"/>
        <pc:sldMkLst>
          <pc:docMk/>
          <pc:sldMk cId="2634724585" sldId="274"/>
        </pc:sldMkLst>
        <pc:spChg chg="del mod ord">
          <ac:chgData name="加賀山 茂" userId="8c55a2096077e13e" providerId="LiveId" clId="{5BF2D2DC-6613-463A-89C3-38B4D682A944}" dt="2021-09-05T00:43:02.081" v="693" actId="700"/>
          <ac:spMkLst>
            <pc:docMk/>
            <pc:sldMk cId="2634724585" sldId="274"/>
            <ac:spMk id="2" creationId="{7F1B3B9D-4F45-4849-B899-85D4F930B062}"/>
          </ac:spMkLst>
        </pc:spChg>
        <pc:spChg chg="del">
          <ac:chgData name="加賀山 茂" userId="8c55a2096077e13e" providerId="LiveId" clId="{5BF2D2DC-6613-463A-89C3-38B4D682A944}" dt="2021-09-05T00:43:02.081" v="693" actId="700"/>
          <ac:spMkLst>
            <pc:docMk/>
            <pc:sldMk cId="2634724585" sldId="274"/>
            <ac:spMk id="3" creationId="{3A09C431-627C-4C3D-B957-10EB1749F66D}"/>
          </ac:spMkLst>
        </pc:spChg>
        <pc:spChg chg="del mod ord">
          <ac:chgData name="加賀山 茂" userId="8c55a2096077e13e" providerId="LiveId" clId="{5BF2D2DC-6613-463A-89C3-38B4D682A944}" dt="2021-09-05T00:43:02.081" v="693" actId="700"/>
          <ac:spMkLst>
            <pc:docMk/>
            <pc:sldMk cId="2634724585" sldId="274"/>
            <ac:spMk id="4" creationId="{78FB6951-0506-4A9C-8ADC-1A4A5D4945B8}"/>
          </ac:spMkLst>
        </pc:spChg>
        <pc:spChg chg="del">
          <ac:chgData name="加賀山 茂" userId="8c55a2096077e13e" providerId="LiveId" clId="{5BF2D2DC-6613-463A-89C3-38B4D682A944}" dt="2021-09-05T00:43:02.081" v="693" actId="700"/>
          <ac:spMkLst>
            <pc:docMk/>
            <pc:sldMk cId="2634724585" sldId="274"/>
            <ac:spMk id="5" creationId="{E451FF6B-B66B-41A0-8D7D-F931D9E24211}"/>
          </ac:spMkLst>
        </pc:spChg>
        <pc:spChg chg="del mod ord">
          <ac:chgData name="加賀山 茂" userId="8c55a2096077e13e" providerId="LiveId" clId="{5BF2D2DC-6613-463A-89C3-38B4D682A944}" dt="2021-09-05T00:43:02.081" v="693" actId="700"/>
          <ac:spMkLst>
            <pc:docMk/>
            <pc:sldMk cId="2634724585" sldId="274"/>
            <ac:spMk id="6" creationId="{550F4B31-0CC7-457F-9C75-604AF27A250C}"/>
          </ac:spMkLst>
        </pc:spChg>
        <pc:spChg chg="mod ord">
          <ac:chgData name="加賀山 茂" userId="8c55a2096077e13e" providerId="LiveId" clId="{5BF2D2DC-6613-463A-89C3-38B4D682A944}" dt="2021-09-05T00:49:24.301" v="844" actId="700"/>
          <ac:spMkLst>
            <pc:docMk/>
            <pc:sldMk cId="2634724585" sldId="274"/>
            <ac:spMk id="7" creationId="{E79B4D62-050F-40EB-94CB-E62A2D89D5DB}"/>
          </ac:spMkLst>
        </pc:spChg>
        <pc:spChg chg="mod ord">
          <ac:chgData name="加賀山 茂" userId="8c55a2096077e13e" providerId="LiveId" clId="{5BF2D2DC-6613-463A-89C3-38B4D682A944}" dt="2021-09-05T00:49:24.301" v="844" actId="700"/>
          <ac:spMkLst>
            <pc:docMk/>
            <pc:sldMk cId="2634724585" sldId="274"/>
            <ac:spMk id="8" creationId="{97665FB8-EFBC-4349-816E-1D092F8C5608}"/>
          </ac:spMkLst>
        </pc:spChg>
        <pc:spChg chg="mod ord">
          <ac:chgData name="加賀山 茂" userId="8c55a2096077e13e" providerId="LiveId" clId="{5BF2D2DC-6613-463A-89C3-38B4D682A944}" dt="2021-09-05T00:49:24.301" v="844" actId="700"/>
          <ac:spMkLst>
            <pc:docMk/>
            <pc:sldMk cId="2634724585" sldId="274"/>
            <ac:spMk id="9" creationId="{0234BCD2-BFB0-41F9-9AD2-3A98E36A4CE3}"/>
          </ac:spMkLst>
        </pc:spChg>
        <pc:spChg chg="add mod ord">
          <ac:chgData name="加賀山 茂" userId="8c55a2096077e13e" providerId="LiveId" clId="{5BF2D2DC-6613-463A-89C3-38B4D682A944}" dt="2021-09-05T01:19:03.467" v="2140" actId="404"/>
          <ac:spMkLst>
            <pc:docMk/>
            <pc:sldMk cId="2634724585" sldId="274"/>
            <ac:spMk id="10" creationId="{CBB9D953-01FE-41DB-A305-072D54FB006F}"/>
          </ac:spMkLst>
        </pc:spChg>
        <pc:spChg chg="add del mod ord">
          <ac:chgData name="加賀山 茂" userId="8c55a2096077e13e" providerId="LiveId" clId="{5BF2D2DC-6613-463A-89C3-38B4D682A944}" dt="2021-09-05T00:47:12.197" v="826"/>
          <ac:spMkLst>
            <pc:docMk/>
            <pc:sldMk cId="2634724585" sldId="274"/>
            <ac:spMk id="11" creationId="{C9924FE3-372D-47FA-A8A4-0CAB3700DCF9}"/>
          </ac:spMkLst>
        </pc:spChg>
        <pc:spChg chg="add del mod ord">
          <ac:chgData name="加賀山 茂" userId="8c55a2096077e13e" providerId="LiveId" clId="{5BF2D2DC-6613-463A-89C3-38B4D682A944}" dt="2021-09-05T00:45:50.827" v="817"/>
          <ac:spMkLst>
            <pc:docMk/>
            <pc:sldMk cId="2634724585" sldId="274"/>
            <ac:spMk id="12" creationId="{CAFB3353-4106-451A-977C-8385B08FDDA3}"/>
          </ac:spMkLst>
        </pc:spChg>
        <pc:spChg chg="add del mod">
          <ac:chgData name="加賀山 茂" userId="8c55a2096077e13e" providerId="LiveId" clId="{5BF2D2DC-6613-463A-89C3-38B4D682A944}" dt="2021-09-05T00:47:25.761" v="828"/>
          <ac:spMkLst>
            <pc:docMk/>
            <pc:sldMk cId="2634724585" sldId="274"/>
            <ac:spMk id="16" creationId="{710EADF0-0A2C-4D6A-A4C9-88D601E0DC85}"/>
          </ac:spMkLst>
        </pc:spChg>
        <pc:spChg chg="add del mod ord">
          <ac:chgData name="加賀山 茂" userId="8c55a2096077e13e" providerId="LiveId" clId="{5BF2D2DC-6613-463A-89C3-38B4D682A944}" dt="2021-09-05T00:49:24.301" v="844" actId="700"/>
          <ac:spMkLst>
            <pc:docMk/>
            <pc:sldMk cId="2634724585" sldId="274"/>
            <ac:spMk id="22" creationId="{EF247C04-B3C8-46C1-9A99-2193E3E799CB}"/>
          </ac:spMkLst>
        </pc:spChg>
        <pc:spChg chg="add mod ord">
          <ac:chgData name="加賀山 茂" userId="8c55a2096077e13e" providerId="LiveId" clId="{5BF2D2DC-6613-463A-89C3-38B4D682A944}" dt="2021-09-05T00:57:47.674" v="1236" actId="20577"/>
          <ac:spMkLst>
            <pc:docMk/>
            <pc:sldMk cId="2634724585" sldId="274"/>
            <ac:spMk id="23" creationId="{5305C4A2-1FEA-483C-A46A-157C9B1B28D5}"/>
          </ac:spMkLst>
        </pc:spChg>
        <pc:spChg chg="add del mod ord">
          <ac:chgData name="加賀山 茂" userId="8c55a2096077e13e" providerId="LiveId" clId="{5BF2D2DC-6613-463A-89C3-38B4D682A944}" dt="2021-09-05T00:54:01.577" v="1063"/>
          <ac:spMkLst>
            <pc:docMk/>
            <pc:sldMk cId="2634724585" sldId="274"/>
            <ac:spMk id="24" creationId="{68AC3827-3EA3-41B9-A42B-5704F9853D78}"/>
          </ac:spMkLst>
        </pc:spChg>
        <pc:picChg chg="add del mod">
          <ac:chgData name="加賀山 茂" userId="8c55a2096077e13e" providerId="LiveId" clId="{5BF2D2DC-6613-463A-89C3-38B4D682A944}" dt="2021-09-05T00:47:11.202" v="825" actId="478"/>
          <ac:picMkLst>
            <pc:docMk/>
            <pc:sldMk cId="2634724585" sldId="274"/>
            <ac:picMk id="14" creationId="{36FCE28D-7992-41EB-8FAE-922CD40D6050}"/>
          </ac:picMkLst>
        </pc:picChg>
        <pc:picChg chg="add del mod ord">
          <ac:chgData name="加賀山 茂" userId="8c55a2096077e13e" providerId="LiveId" clId="{5BF2D2DC-6613-463A-89C3-38B4D682A944}" dt="2021-09-05T00:49:09.450" v="841" actId="478"/>
          <ac:picMkLst>
            <pc:docMk/>
            <pc:sldMk cId="2634724585" sldId="274"/>
            <ac:picMk id="18" creationId="{3F5F42D1-6164-4374-9045-30D83099016E}"/>
          </ac:picMkLst>
        </pc:picChg>
        <pc:picChg chg="add del mod ord">
          <ac:chgData name="加賀山 茂" userId="8c55a2096077e13e" providerId="LiveId" clId="{5BF2D2DC-6613-463A-89C3-38B4D682A944}" dt="2021-09-05T00:49:18.682" v="843" actId="478"/>
          <ac:picMkLst>
            <pc:docMk/>
            <pc:sldMk cId="2634724585" sldId="274"/>
            <ac:picMk id="20" creationId="{3E63C2CB-D622-4FBF-9B25-64E9E932E4B9}"/>
          </ac:picMkLst>
        </pc:picChg>
        <pc:picChg chg="add mod">
          <ac:chgData name="加賀山 茂" userId="8c55a2096077e13e" providerId="LiveId" clId="{5BF2D2DC-6613-463A-89C3-38B4D682A944}" dt="2021-09-05T00:55:11.955" v="1077" actId="1076"/>
          <ac:picMkLst>
            <pc:docMk/>
            <pc:sldMk cId="2634724585" sldId="274"/>
            <ac:picMk id="26" creationId="{01575ECE-9A26-408D-85EA-18BDB8AF1A11}"/>
          </ac:picMkLst>
        </pc:picChg>
        <pc:picChg chg="add mod">
          <ac:chgData name="加賀山 茂" userId="8c55a2096077e13e" providerId="LiveId" clId="{5BF2D2DC-6613-463A-89C3-38B4D682A944}" dt="2021-09-05T00:55:22.502" v="1079" actId="1076"/>
          <ac:picMkLst>
            <pc:docMk/>
            <pc:sldMk cId="2634724585" sldId="274"/>
            <ac:picMk id="28" creationId="{E1B6B36F-C6F0-4A76-A070-9579B27375F3}"/>
          </ac:picMkLst>
        </pc:picChg>
      </pc:sldChg>
      <pc:sldChg chg="addSp delSp modSp new mod modClrScheme modAnim chgLayout">
        <pc:chgData name="加賀山 茂" userId="8c55a2096077e13e" providerId="LiveId" clId="{5BF2D2DC-6613-463A-89C3-38B4D682A944}" dt="2021-09-05T02:14:38.546" v="2709" actId="20577"/>
        <pc:sldMkLst>
          <pc:docMk/>
          <pc:sldMk cId="2437994349" sldId="275"/>
        </pc:sldMkLst>
        <pc:spChg chg="del">
          <ac:chgData name="加賀山 茂" userId="8c55a2096077e13e" providerId="LiveId" clId="{5BF2D2DC-6613-463A-89C3-38B4D682A944}" dt="2021-09-05T00:59:29.848" v="1238" actId="700"/>
          <ac:spMkLst>
            <pc:docMk/>
            <pc:sldMk cId="2437994349" sldId="275"/>
            <ac:spMk id="2" creationId="{0E6E4224-8AAE-4A46-B694-3A64BD38D40B}"/>
          </ac:spMkLst>
        </pc:spChg>
        <pc:spChg chg="del">
          <ac:chgData name="加賀山 茂" userId="8c55a2096077e13e" providerId="LiveId" clId="{5BF2D2DC-6613-463A-89C3-38B4D682A944}" dt="2021-09-05T00:59:29.848" v="1238" actId="700"/>
          <ac:spMkLst>
            <pc:docMk/>
            <pc:sldMk cId="2437994349" sldId="275"/>
            <ac:spMk id="3" creationId="{EC2159EE-B963-44DF-B3A7-6B73D2F6449F}"/>
          </ac:spMkLst>
        </pc:spChg>
        <pc:spChg chg="del">
          <ac:chgData name="加賀山 茂" userId="8c55a2096077e13e" providerId="LiveId" clId="{5BF2D2DC-6613-463A-89C3-38B4D682A944}" dt="2021-09-05T00:59:29.848" v="1238" actId="700"/>
          <ac:spMkLst>
            <pc:docMk/>
            <pc:sldMk cId="2437994349" sldId="275"/>
            <ac:spMk id="4" creationId="{1BEDF059-0717-433B-91DD-5C91B56A6C09}"/>
          </ac:spMkLst>
        </pc:spChg>
        <pc:spChg chg="mod ord">
          <ac:chgData name="加賀山 茂" userId="8c55a2096077e13e" providerId="LiveId" clId="{5BF2D2DC-6613-463A-89C3-38B4D682A944}" dt="2021-09-05T01:00:33.153" v="1295" actId="700"/>
          <ac:spMkLst>
            <pc:docMk/>
            <pc:sldMk cId="2437994349" sldId="275"/>
            <ac:spMk id="5" creationId="{8D0E73E0-D4ED-4E08-825D-D8130A5DD725}"/>
          </ac:spMkLst>
        </pc:spChg>
        <pc:spChg chg="mod ord">
          <ac:chgData name="加賀山 茂" userId="8c55a2096077e13e" providerId="LiveId" clId="{5BF2D2DC-6613-463A-89C3-38B4D682A944}" dt="2021-09-05T01:00:33.153" v="1295" actId="700"/>
          <ac:spMkLst>
            <pc:docMk/>
            <pc:sldMk cId="2437994349" sldId="275"/>
            <ac:spMk id="6" creationId="{8F63356D-756E-4BAE-A219-6D668A6E090C}"/>
          </ac:spMkLst>
        </pc:spChg>
        <pc:spChg chg="mod ord">
          <ac:chgData name="加賀山 茂" userId="8c55a2096077e13e" providerId="LiveId" clId="{5BF2D2DC-6613-463A-89C3-38B4D682A944}" dt="2021-09-05T01:00:33.153" v="1295" actId="700"/>
          <ac:spMkLst>
            <pc:docMk/>
            <pc:sldMk cId="2437994349" sldId="275"/>
            <ac:spMk id="7" creationId="{42356FDB-C5F0-4380-BDB0-3D41E0A1D7BF}"/>
          </ac:spMkLst>
        </pc:spChg>
        <pc:spChg chg="add mod ord">
          <ac:chgData name="加賀山 茂" userId="8c55a2096077e13e" providerId="LiveId" clId="{5BF2D2DC-6613-463A-89C3-38B4D682A944}" dt="2021-09-05T02:14:38.546" v="2709" actId="20577"/>
          <ac:spMkLst>
            <pc:docMk/>
            <pc:sldMk cId="2437994349" sldId="275"/>
            <ac:spMk id="8" creationId="{385C919C-350F-4DDA-8741-315AD58CDC0B}"/>
          </ac:spMkLst>
        </pc:spChg>
        <pc:spChg chg="add del mod ord">
          <ac:chgData name="加賀山 茂" userId="8c55a2096077e13e" providerId="LiveId" clId="{5BF2D2DC-6613-463A-89C3-38B4D682A944}" dt="2021-09-05T01:00:33.153" v="1295" actId="700"/>
          <ac:spMkLst>
            <pc:docMk/>
            <pc:sldMk cId="2437994349" sldId="275"/>
            <ac:spMk id="9" creationId="{029533B3-163A-4313-BB33-9F5E4DF26145}"/>
          </ac:spMkLst>
        </pc:spChg>
        <pc:spChg chg="add del mod ord">
          <ac:chgData name="加賀山 茂" userId="8c55a2096077e13e" providerId="LiveId" clId="{5BF2D2DC-6613-463A-89C3-38B4D682A944}" dt="2021-09-05T01:00:33.153" v="1295" actId="700"/>
          <ac:spMkLst>
            <pc:docMk/>
            <pc:sldMk cId="2437994349" sldId="275"/>
            <ac:spMk id="10" creationId="{3C94E78D-F549-42C4-9705-E5052BFEE870}"/>
          </ac:spMkLst>
        </pc:spChg>
        <pc:spChg chg="add mod ord">
          <ac:chgData name="加賀山 茂" userId="8c55a2096077e13e" providerId="LiveId" clId="{5BF2D2DC-6613-463A-89C3-38B4D682A944}" dt="2021-09-05T01:40:24.263" v="2431" actId="403"/>
          <ac:spMkLst>
            <pc:docMk/>
            <pc:sldMk cId="2437994349" sldId="275"/>
            <ac:spMk id="11" creationId="{72AED916-FA30-44DE-B13F-E02D521A14FD}"/>
          </ac:spMkLst>
        </pc:spChg>
        <pc:spChg chg="add mod ord">
          <ac:chgData name="加賀山 茂" userId="8c55a2096077e13e" providerId="LiveId" clId="{5BF2D2DC-6613-463A-89C3-38B4D682A944}" dt="2021-09-05T01:08:18.870" v="1567" actId="14100"/>
          <ac:spMkLst>
            <pc:docMk/>
            <pc:sldMk cId="2437994349" sldId="275"/>
            <ac:spMk id="12" creationId="{ACEE2AF7-4989-47C4-8E89-7FD00D1BE480}"/>
          </ac:spMkLst>
        </pc:spChg>
        <pc:spChg chg="add mod ord">
          <ac:chgData name="加賀山 茂" userId="8c55a2096077e13e" providerId="LiveId" clId="{5BF2D2DC-6613-463A-89C3-38B4D682A944}" dt="2021-09-05T01:40:24.263" v="2431" actId="403"/>
          <ac:spMkLst>
            <pc:docMk/>
            <pc:sldMk cId="2437994349" sldId="275"/>
            <ac:spMk id="13" creationId="{09B97AC5-277F-4582-8457-2593DAF62405}"/>
          </ac:spMkLst>
        </pc:spChg>
        <pc:spChg chg="add mod ord">
          <ac:chgData name="加賀山 茂" userId="8c55a2096077e13e" providerId="LiveId" clId="{5BF2D2DC-6613-463A-89C3-38B4D682A944}" dt="2021-09-05T01:51:35.114" v="2523" actId="113"/>
          <ac:spMkLst>
            <pc:docMk/>
            <pc:sldMk cId="2437994349" sldId="275"/>
            <ac:spMk id="14" creationId="{F01AA904-9727-4A26-BEDA-6C24C33A7E98}"/>
          </ac:spMkLst>
        </pc:spChg>
      </pc:sldChg>
      <pc:sldChg chg="modSp new mod modAnim">
        <pc:chgData name="加賀山 茂" userId="8c55a2096077e13e" providerId="LiveId" clId="{5BF2D2DC-6613-463A-89C3-38B4D682A944}" dt="2021-09-05T02:17:15.584" v="2807" actId="20577"/>
        <pc:sldMkLst>
          <pc:docMk/>
          <pc:sldMk cId="2940706656" sldId="276"/>
        </pc:sldMkLst>
        <pc:spChg chg="mod">
          <ac:chgData name="加賀山 茂" userId="8c55a2096077e13e" providerId="LiveId" clId="{5BF2D2DC-6613-463A-89C3-38B4D682A944}" dt="2021-09-05T02:15:14.965" v="2729" actId="20577"/>
          <ac:spMkLst>
            <pc:docMk/>
            <pc:sldMk cId="2940706656" sldId="276"/>
            <ac:spMk id="2" creationId="{3F820F73-9614-4F79-8F36-2E7A6850E3B2}"/>
          </ac:spMkLst>
        </pc:spChg>
        <pc:spChg chg="mod">
          <ac:chgData name="加賀山 茂" userId="8c55a2096077e13e" providerId="LiveId" clId="{5BF2D2DC-6613-463A-89C3-38B4D682A944}" dt="2021-09-05T01:40:13.478" v="2429" actId="403"/>
          <ac:spMkLst>
            <pc:docMk/>
            <pc:sldMk cId="2940706656" sldId="276"/>
            <ac:spMk id="3" creationId="{9EF2FB9B-B610-4B4B-946D-CCA69694C11A}"/>
          </ac:spMkLst>
        </pc:spChg>
        <pc:spChg chg="mod">
          <ac:chgData name="加賀山 茂" userId="8c55a2096077e13e" providerId="LiveId" clId="{5BF2D2DC-6613-463A-89C3-38B4D682A944}" dt="2021-09-05T01:16:26.335" v="2062" actId="14100"/>
          <ac:spMkLst>
            <pc:docMk/>
            <pc:sldMk cId="2940706656" sldId="276"/>
            <ac:spMk id="4" creationId="{FB8C3C90-5C64-4CFF-BB6B-215C250269EE}"/>
          </ac:spMkLst>
        </pc:spChg>
        <pc:spChg chg="mod">
          <ac:chgData name="加賀山 茂" userId="8c55a2096077e13e" providerId="LiveId" clId="{5BF2D2DC-6613-463A-89C3-38B4D682A944}" dt="2021-09-05T02:17:15.584" v="2807" actId="20577"/>
          <ac:spMkLst>
            <pc:docMk/>
            <pc:sldMk cId="2940706656" sldId="276"/>
            <ac:spMk id="5" creationId="{3466821A-7B1E-4BC6-9A54-F310E419CD71}"/>
          </ac:spMkLst>
        </pc:spChg>
        <pc:spChg chg="mod">
          <ac:chgData name="加賀山 茂" userId="8c55a2096077e13e" providerId="LiveId" clId="{5BF2D2DC-6613-463A-89C3-38B4D682A944}" dt="2021-09-05T01:36:51.683" v="2404" actId="20577"/>
          <ac:spMkLst>
            <pc:docMk/>
            <pc:sldMk cId="2940706656" sldId="276"/>
            <ac:spMk id="6" creationId="{9527FB99-4410-4FA9-8618-F319CA3B570D}"/>
          </ac:spMkLst>
        </pc:spChg>
      </pc:sldChg>
      <pc:sldChg chg="addSp delSp modSp new mod modClrScheme modAnim chgLayout">
        <pc:chgData name="加賀山 茂" userId="8c55a2096077e13e" providerId="LiveId" clId="{5BF2D2DC-6613-463A-89C3-38B4D682A944}" dt="2021-09-05T02:19:03.388" v="2821" actId="20577"/>
        <pc:sldMkLst>
          <pc:docMk/>
          <pc:sldMk cId="2949172763" sldId="277"/>
        </pc:sldMkLst>
        <pc:spChg chg="del mod ord">
          <ac:chgData name="加賀山 茂" userId="8c55a2096077e13e" providerId="LiveId" clId="{5BF2D2DC-6613-463A-89C3-38B4D682A944}" dt="2021-09-05T02:05:11.753" v="2526" actId="700"/>
          <ac:spMkLst>
            <pc:docMk/>
            <pc:sldMk cId="2949172763" sldId="277"/>
            <ac:spMk id="2" creationId="{C7F9C14A-B555-4977-AC2E-BB94E964489B}"/>
          </ac:spMkLst>
        </pc:spChg>
        <pc:spChg chg="del">
          <ac:chgData name="加賀山 茂" userId="8c55a2096077e13e" providerId="LiveId" clId="{5BF2D2DC-6613-463A-89C3-38B4D682A944}" dt="2021-09-05T02:05:11.753" v="2526" actId="700"/>
          <ac:spMkLst>
            <pc:docMk/>
            <pc:sldMk cId="2949172763" sldId="277"/>
            <ac:spMk id="3" creationId="{DC161C2D-4FEF-4E32-9484-1A4209316227}"/>
          </ac:spMkLst>
        </pc:spChg>
        <pc:spChg chg="del mod ord">
          <ac:chgData name="加賀山 茂" userId="8c55a2096077e13e" providerId="LiveId" clId="{5BF2D2DC-6613-463A-89C3-38B4D682A944}" dt="2021-09-05T02:05:11.753" v="2526" actId="700"/>
          <ac:spMkLst>
            <pc:docMk/>
            <pc:sldMk cId="2949172763" sldId="277"/>
            <ac:spMk id="4" creationId="{E3870EAA-5C96-4A54-82E3-FFFD894A43BC}"/>
          </ac:spMkLst>
        </pc:spChg>
        <pc:spChg chg="del">
          <ac:chgData name="加賀山 茂" userId="8c55a2096077e13e" providerId="LiveId" clId="{5BF2D2DC-6613-463A-89C3-38B4D682A944}" dt="2021-09-05T02:05:11.753" v="2526" actId="700"/>
          <ac:spMkLst>
            <pc:docMk/>
            <pc:sldMk cId="2949172763" sldId="277"/>
            <ac:spMk id="5" creationId="{61C3B40D-D0D6-468D-B3B7-328CCEA6A7BE}"/>
          </ac:spMkLst>
        </pc:spChg>
        <pc:spChg chg="del">
          <ac:chgData name="加賀山 茂" userId="8c55a2096077e13e" providerId="LiveId" clId="{5BF2D2DC-6613-463A-89C3-38B4D682A944}" dt="2021-09-05T02:05:11.753" v="2526" actId="700"/>
          <ac:spMkLst>
            <pc:docMk/>
            <pc:sldMk cId="2949172763" sldId="277"/>
            <ac:spMk id="6" creationId="{AAE87008-1A5B-4285-AA3B-85A63F0955A7}"/>
          </ac:spMkLst>
        </pc:spChg>
        <pc:spChg chg="mod ord">
          <ac:chgData name="加賀山 茂" userId="8c55a2096077e13e" providerId="LiveId" clId="{5BF2D2DC-6613-463A-89C3-38B4D682A944}" dt="2021-09-05T02:05:28.207" v="2529" actId="700"/>
          <ac:spMkLst>
            <pc:docMk/>
            <pc:sldMk cId="2949172763" sldId="277"/>
            <ac:spMk id="7" creationId="{5C6074FF-C3E3-4228-A580-A71400E6C3D7}"/>
          </ac:spMkLst>
        </pc:spChg>
        <pc:spChg chg="mod ord">
          <ac:chgData name="加賀山 茂" userId="8c55a2096077e13e" providerId="LiveId" clId="{5BF2D2DC-6613-463A-89C3-38B4D682A944}" dt="2021-09-05T02:05:28.207" v="2529" actId="700"/>
          <ac:spMkLst>
            <pc:docMk/>
            <pc:sldMk cId="2949172763" sldId="277"/>
            <ac:spMk id="8" creationId="{171C5BE0-39D7-4E7C-BE33-3DF14D6783AB}"/>
          </ac:spMkLst>
        </pc:spChg>
        <pc:spChg chg="mod ord">
          <ac:chgData name="加賀山 茂" userId="8c55a2096077e13e" providerId="LiveId" clId="{5BF2D2DC-6613-463A-89C3-38B4D682A944}" dt="2021-09-05T02:05:28.207" v="2529" actId="700"/>
          <ac:spMkLst>
            <pc:docMk/>
            <pc:sldMk cId="2949172763" sldId="277"/>
            <ac:spMk id="9" creationId="{2193E6B6-0A74-415F-AF47-5E6BF420ED54}"/>
          </ac:spMkLst>
        </pc:spChg>
        <pc:spChg chg="add del mod ord">
          <ac:chgData name="加賀山 茂" userId="8c55a2096077e13e" providerId="LiveId" clId="{5BF2D2DC-6613-463A-89C3-38B4D682A944}" dt="2021-09-05T02:05:28.207" v="2529" actId="700"/>
          <ac:spMkLst>
            <pc:docMk/>
            <pc:sldMk cId="2949172763" sldId="277"/>
            <ac:spMk id="10" creationId="{32C70A05-1FED-419B-B6E8-4A673BFC6D9E}"/>
          </ac:spMkLst>
        </pc:spChg>
        <pc:spChg chg="add del mod ord">
          <ac:chgData name="加賀山 茂" userId="8c55a2096077e13e" providerId="LiveId" clId="{5BF2D2DC-6613-463A-89C3-38B4D682A944}" dt="2021-09-05T02:05:28.207" v="2529" actId="700"/>
          <ac:spMkLst>
            <pc:docMk/>
            <pc:sldMk cId="2949172763" sldId="277"/>
            <ac:spMk id="11" creationId="{0B8D5801-554C-457B-A54B-96A3EAE682ED}"/>
          </ac:spMkLst>
        </pc:spChg>
        <pc:spChg chg="add mod ord">
          <ac:chgData name="加賀山 茂" userId="8c55a2096077e13e" providerId="LiveId" clId="{5BF2D2DC-6613-463A-89C3-38B4D682A944}" dt="2021-09-05T02:19:03.388" v="2821" actId="20577"/>
          <ac:spMkLst>
            <pc:docMk/>
            <pc:sldMk cId="2949172763" sldId="277"/>
            <ac:spMk id="13" creationId="{C2F9CB19-0CA9-4C72-A8C9-F79EE2511937}"/>
          </ac:spMkLst>
        </pc:spChg>
        <pc:graphicFrameChg chg="add del mod">
          <ac:chgData name="加賀山 茂" userId="8c55a2096077e13e" providerId="LiveId" clId="{5BF2D2DC-6613-463A-89C3-38B4D682A944}" dt="2021-09-05T02:05:23.382" v="2528"/>
          <ac:graphicFrameMkLst>
            <pc:docMk/>
            <pc:sldMk cId="2949172763" sldId="277"/>
            <ac:graphicFrameMk id="12" creationId="{77E16201-715E-48D6-AE4C-F398D01C2B08}"/>
          </ac:graphicFrameMkLst>
        </pc:graphicFrameChg>
        <pc:graphicFrameChg chg="add mod">
          <ac:chgData name="加賀山 茂" userId="8c55a2096077e13e" providerId="LiveId" clId="{5BF2D2DC-6613-463A-89C3-38B4D682A944}" dt="2021-09-05T02:08:46.688" v="2683" actId="2710"/>
          <ac:graphicFrameMkLst>
            <pc:docMk/>
            <pc:sldMk cId="2949172763" sldId="277"/>
            <ac:graphicFrameMk id="14" creationId="{8E925254-493E-4840-AB68-C6ADAF5AFB00}"/>
          </ac:graphicFrameMkLst>
        </pc:graphicFrameChg>
      </pc:sldChg>
      <pc:sldMasterChg chg="modSp mod">
        <pc:chgData name="加賀山 茂" userId="8c55a2096077e13e" providerId="LiveId" clId="{5BF2D2DC-6613-463A-89C3-38B4D682A944}" dt="2021-09-05T03:02:32.554" v="2846" actId="20577"/>
        <pc:sldMasterMkLst>
          <pc:docMk/>
          <pc:sldMasterMk cId="3979218647" sldId="2147483648"/>
        </pc:sldMasterMkLst>
        <pc:spChg chg="mod">
          <ac:chgData name="加賀山 茂" userId="8c55a2096077e13e" providerId="LiveId" clId="{5BF2D2DC-6613-463A-89C3-38B4D682A944}" dt="2021-09-05T03:02:32.554" v="2846" actId="20577"/>
          <ac:spMkLst>
            <pc:docMk/>
            <pc:sldMasterMk cId="3979218647" sldId="2147483648"/>
            <ac:spMk id="5" creationId="{00000000-0000-0000-0000-000000000000}"/>
          </ac:spMkLst>
        </pc:sp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3517EF-3A26-49C7-9621-FEEB7A5D25C8}" type="doc">
      <dgm:prSet loTypeId="urn:microsoft.com/office/officeart/2005/8/layout/venn1" loCatId="relationship" qsTypeId="urn:microsoft.com/office/officeart/2005/8/quickstyle/simple1" qsCatId="simple" csTypeId="urn:microsoft.com/office/officeart/2005/8/colors/colorful5" csCatId="colorful" phldr="1"/>
      <dgm:spPr/>
    </dgm:pt>
    <dgm:pt modelId="{1BCA1BAC-0EBC-408E-ABA1-8FB3D77C55F8}">
      <dgm:prSet phldrT="[テキスト]"/>
      <dgm:spPr>
        <a:solidFill>
          <a:schemeClr val="accent2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kumimoji="1" lang="en-US" altLang="ja-JP" b="1" dirty="0">
              <a:latin typeface="Times New Roman" panose="02020603050405020304" pitchFamily="18" charset="0"/>
              <a:cs typeface="Times New Roman" panose="02020603050405020304" pitchFamily="18" charset="0"/>
            </a:rPr>
            <a:t>AI &amp; </a:t>
          </a:r>
          <a:r>
            <a:rPr kumimoji="1" lang="en-US" altLang="ja-JP" b="1">
              <a:latin typeface="Times New Roman" panose="02020603050405020304" pitchFamily="18" charset="0"/>
              <a:cs typeface="Times New Roman" panose="02020603050405020304" pitchFamily="18" charset="0"/>
            </a:rPr>
            <a:t>Data Science</a:t>
          </a:r>
          <a:endParaRPr kumimoji="1" lang="ja-JP" altLang="en-US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81AE69-2A1D-4983-B763-C788F2B436A5}" type="parTrans" cxnId="{204F2AC9-DCBF-4389-A4C3-94F3A0B3CA2D}">
      <dgm:prSet/>
      <dgm:spPr/>
      <dgm:t>
        <a:bodyPr/>
        <a:lstStyle/>
        <a:p>
          <a:endParaRPr kumimoji="1" lang="ja-JP" altLang="en-US"/>
        </a:p>
      </dgm:t>
    </dgm:pt>
    <dgm:pt modelId="{67AE7FA2-C0ED-43C0-94EF-BC880B86FD03}" type="sibTrans" cxnId="{204F2AC9-DCBF-4389-A4C3-94F3A0B3CA2D}">
      <dgm:prSet/>
      <dgm:spPr/>
      <dgm:t>
        <a:bodyPr/>
        <a:lstStyle/>
        <a:p>
          <a:endParaRPr kumimoji="1" lang="ja-JP" altLang="en-US"/>
        </a:p>
      </dgm:t>
    </dgm:pt>
    <dgm:pt modelId="{0F935949-4346-44E6-9B9E-4F1A23489C85}">
      <dgm:prSet phldrT="[テキスト]"/>
      <dgm:spPr>
        <a:solidFill>
          <a:schemeClr val="accent6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kumimoji="1" lang="en-US" altLang="ja-JP" b="1" dirty="0">
              <a:latin typeface="Times New Roman" panose="02020603050405020304" pitchFamily="18" charset="0"/>
              <a:cs typeface="Times New Roman" panose="02020603050405020304" pitchFamily="18" charset="0"/>
            </a:rPr>
            <a:t>Management &amp; Economics</a:t>
          </a:r>
          <a:endParaRPr kumimoji="1" lang="ja-JP" altLang="en-US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759455E-4668-4861-953D-C575BC82ED31}" type="parTrans" cxnId="{B16B89F6-991B-435D-AB5F-42F7DE4B6D84}">
      <dgm:prSet/>
      <dgm:spPr/>
      <dgm:t>
        <a:bodyPr/>
        <a:lstStyle/>
        <a:p>
          <a:endParaRPr kumimoji="1" lang="ja-JP" altLang="en-US"/>
        </a:p>
      </dgm:t>
    </dgm:pt>
    <dgm:pt modelId="{C218BB21-3E59-40C9-BB7E-D8464BD92C5B}" type="sibTrans" cxnId="{B16B89F6-991B-435D-AB5F-42F7DE4B6D84}">
      <dgm:prSet/>
      <dgm:spPr/>
      <dgm:t>
        <a:bodyPr/>
        <a:lstStyle/>
        <a:p>
          <a:endParaRPr kumimoji="1" lang="ja-JP" altLang="en-US"/>
        </a:p>
      </dgm:t>
    </dgm:pt>
    <dgm:pt modelId="{FB35E8B1-2F99-41F3-AD1E-7C19A99F7F67}">
      <dgm:prSet phldrT="[テキスト]"/>
      <dgm:spPr>
        <a:solidFill>
          <a:schemeClr val="accent1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kumimoji="1" lang="en-US" altLang="ja-JP" b="1" dirty="0">
              <a:latin typeface="Times New Roman" panose="02020603050405020304" pitchFamily="18" charset="0"/>
              <a:cs typeface="Times New Roman" panose="02020603050405020304" pitchFamily="18" charset="0"/>
            </a:rPr>
            <a:t>Law &amp; Governance</a:t>
          </a:r>
          <a:endParaRPr kumimoji="1" lang="ja-JP" altLang="en-US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0099EDD-B2E1-4125-954D-47702F190239}" type="parTrans" cxnId="{FD6F8FAD-9E84-41F8-AD60-E210D6C76C31}">
      <dgm:prSet/>
      <dgm:spPr/>
      <dgm:t>
        <a:bodyPr/>
        <a:lstStyle/>
        <a:p>
          <a:endParaRPr kumimoji="1" lang="ja-JP" altLang="en-US"/>
        </a:p>
      </dgm:t>
    </dgm:pt>
    <dgm:pt modelId="{F9B06F0D-8BA2-41EC-A35C-68A957246D7D}" type="sibTrans" cxnId="{FD6F8FAD-9E84-41F8-AD60-E210D6C76C31}">
      <dgm:prSet/>
      <dgm:spPr/>
      <dgm:t>
        <a:bodyPr/>
        <a:lstStyle/>
        <a:p>
          <a:endParaRPr kumimoji="1" lang="ja-JP" altLang="en-US"/>
        </a:p>
      </dgm:t>
    </dgm:pt>
    <dgm:pt modelId="{7939A1A4-EBB9-47DC-B0A5-9E3E06B465DD}" type="pres">
      <dgm:prSet presAssocID="{183517EF-3A26-49C7-9621-FEEB7A5D25C8}" presName="compositeShape" presStyleCnt="0">
        <dgm:presLayoutVars>
          <dgm:chMax val="7"/>
          <dgm:dir/>
          <dgm:resizeHandles val="exact"/>
        </dgm:presLayoutVars>
      </dgm:prSet>
      <dgm:spPr/>
    </dgm:pt>
    <dgm:pt modelId="{6A4B59EA-F459-4051-B203-FD99043395E1}" type="pres">
      <dgm:prSet presAssocID="{1BCA1BAC-0EBC-408E-ABA1-8FB3D77C55F8}" presName="circ1" presStyleLbl="vennNode1" presStyleIdx="0" presStyleCnt="3" custScaleX="177156"/>
      <dgm:spPr/>
    </dgm:pt>
    <dgm:pt modelId="{9FDF44D5-5A22-4794-8D05-B45F4DCA9865}" type="pres">
      <dgm:prSet presAssocID="{1BCA1BAC-0EBC-408E-ABA1-8FB3D77C55F8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5D4BAEC9-438E-44B2-9E99-1FE422C489EF}" type="pres">
      <dgm:prSet presAssocID="{0F935949-4346-44E6-9B9E-4F1A23489C85}" presName="circ2" presStyleLbl="vennNode1" presStyleIdx="1" presStyleCnt="3" custScaleX="177156" custLinFactNeighborX="31674" custLinFactNeighborY="-11024"/>
      <dgm:spPr/>
    </dgm:pt>
    <dgm:pt modelId="{6D7EF96A-58D6-4624-A4F2-5F7ECD28D6E7}" type="pres">
      <dgm:prSet presAssocID="{0F935949-4346-44E6-9B9E-4F1A23489C85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C77A8507-ECEB-47E0-B380-1475501C90BD}" type="pres">
      <dgm:prSet presAssocID="{FB35E8B1-2F99-41F3-AD1E-7C19A99F7F67}" presName="circ3" presStyleLbl="vennNode1" presStyleIdx="2" presStyleCnt="3" custScaleX="177156" custLinFactNeighborX="-32361" custLinFactNeighborY="-11024"/>
      <dgm:spPr/>
    </dgm:pt>
    <dgm:pt modelId="{AA427B4E-EA51-4250-8407-079D3F4BDA2B}" type="pres">
      <dgm:prSet presAssocID="{FB35E8B1-2F99-41F3-AD1E-7C19A99F7F67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A8076800-FDFF-4857-A45A-73438C3AE227}" type="presOf" srcId="{1BCA1BAC-0EBC-408E-ABA1-8FB3D77C55F8}" destId="{9FDF44D5-5A22-4794-8D05-B45F4DCA9865}" srcOrd="1" destOrd="0" presId="urn:microsoft.com/office/officeart/2005/8/layout/venn1"/>
    <dgm:cxn modelId="{B504AA6C-4CB2-4790-A439-F4A1FBFFA1AE}" type="presOf" srcId="{0F935949-4346-44E6-9B9E-4F1A23489C85}" destId="{6D7EF96A-58D6-4624-A4F2-5F7ECD28D6E7}" srcOrd="1" destOrd="0" presId="urn:microsoft.com/office/officeart/2005/8/layout/venn1"/>
    <dgm:cxn modelId="{A4FD3E84-04D2-41C9-B62C-C8C21C85237D}" type="presOf" srcId="{0F935949-4346-44E6-9B9E-4F1A23489C85}" destId="{5D4BAEC9-438E-44B2-9E99-1FE422C489EF}" srcOrd="0" destOrd="0" presId="urn:microsoft.com/office/officeart/2005/8/layout/venn1"/>
    <dgm:cxn modelId="{BA139086-1ECF-4758-BC4D-5F88E28C4375}" type="presOf" srcId="{1BCA1BAC-0EBC-408E-ABA1-8FB3D77C55F8}" destId="{6A4B59EA-F459-4051-B203-FD99043395E1}" srcOrd="0" destOrd="0" presId="urn:microsoft.com/office/officeart/2005/8/layout/venn1"/>
    <dgm:cxn modelId="{C563478A-900C-4825-982A-1F365FF367FD}" type="presOf" srcId="{183517EF-3A26-49C7-9621-FEEB7A5D25C8}" destId="{7939A1A4-EBB9-47DC-B0A5-9E3E06B465DD}" srcOrd="0" destOrd="0" presId="urn:microsoft.com/office/officeart/2005/8/layout/venn1"/>
    <dgm:cxn modelId="{C9ED4196-2EB9-4424-8D94-90DF8188EAB4}" type="presOf" srcId="{FB35E8B1-2F99-41F3-AD1E-7C19A99F7F67}" destId="{AA427B4E-EA51-4250-8407-079D3F4BDA2B}" srcOrd="1" destOrd="0" presId="urn:microsoft.com/office/officeart/2005/8/layout/venn1"/>
    <dgm:cxn modelId="{FD6F8FAD-9E84-41F8-AD60-E210D6C76C31}" srcId="{183517EF-3A26-49C7-9621-FEEB7A5D25C8}" destId="{FB35E8B1-2F99-41F3-AD1E-7C19A99F7F67}" srcOrd="2" destOrd="0" parTransId="{90099EDD-B2E1-4125-954D-47702F190239}" sibTransId="{F9B06F0D-8BA2-41EC-A35C-68A957246D7D}"/>
    <dgm:cxn modelId="{204F2AC9-DCBF-4389-A4C3-94F3A0B3CA2D}" srcId="{183517EF-3A26-49C7-9621-FEEB7A5D25C8}" destId="{1BCA1BAC-0EBC-408E-ABA1-8FB3D77C55F8}" srcOrd="0" destOrd="0" parTransId="{1181AE69-2A1D-4983-B763-C788F2B436A5}" sibTransId="{67AE7FA2-C0ED-43C0-94EF-BC880B86FD03}"/>
    <dgm:cxn modelId="{0F114DD0-01FB-4C22-9582-E2A3E59CC348}" type="presOf" srcId="{FB35E8B1-2F99-41F3-AD1E-7C19A99F7F67}" destId="{C77A8507-ECEB-47E0-B380-1475501C90BD}" srcOrd="0" destOrd="0" presId="urn:microsoft.com/office/officeart/2005/8/layout/venn1"/>
    <dgm:cxn modelId="{B16B89F6-991B-435D-AB5F-42F7DE4B6D84}" srcId="{183517EF-3A26-49C7-9621-FEEB7A5D25C8}" destId="{0F935949-4346-44E6-9B9E-4F1A23489C85}" srcOrd="1" destOrd="0" parTransId="{B759455E-4668-4861-953D-C575BC82ED31}" sibTransId="{C218BB21-3E59-40C9-BB7E-D8464BD92C5B}"/>
    <dgm:cxn modelId="{DFC02C4B-BB24-4B59-856A-0973327FF576}" type="presParOf" srcId="{7939A1A4-EBB9-47DC-B0A5-9E3E06B465DD}" destId="{6A4B59EA-F459-4051-B203-FD99043395E1}" srcOrd="0" destOrd="0" presId="urn:microsoft.com/office/officeart/2005/8/layout/venn1"/>
    <dgm:cxn modelId="{03CE532D-7EFD-4D75-9CBF-53EDEFF3CB1F}" type="presParOf" srcId="{7939A1A4-EBB9-47DC-B0A5-9E3E06B465DD}" destId="{9FDF44D5-5A22-4794-8D05-B45F4DCA9865}" srcOrd="1" destOrd="0" presId="urn:microsoft.com/office/officeart/2005/8/layout/venn1"/>
    <dgm:cxn modelId="{F36CD2B7-43EA-4674-B26C-467EAE0EFB53}" type="presParOf" srcId="{7939A1A4-EBB9-47DC-B0A5-9E3E06B465DD}" destId="{5D4BAEC9-438E-44B2-9E99-1FE422C489EF}" srcOrd="2" destOrd="0" presId="urn:microsoft.com/office/officeart/2005/8/layout/venn1"/>
    <dgm:cxn modelId="{80D2B51C-134C-4361-B21A-A27B6F94475F}" type="presParOf" srcId="{7939A1A4-EBB9-47DC-B0A5-9E3E06B465DD}" destId="{6D7EF96A-58D6-4624-A4F2-5F7ECD28D6E7}" srcOrd="3" destOrd="0" presId="urn:microsoft.com/office/officeart/2005/8/layout/venn1"/>
    <dgm:cxn modelId="{802AF60B-59A9-4441-B3EE-F722379E5E17}" type="presParOf" srcId="{7939A1A4-EBB9-47DC-B0A5-9E3E06B465DD}" destId="{C77A8507-ECEB-47E0-B380-1475501C90BD}" srcOrd="4" destOrd="0" presId="urn:microsoft.com/office/officeart/2005/8/layout/venn1"/>
    <dgm:cxn modelId="{B4950D66-449C-400E-8C98-EA190112132A}" type="presParOf" srcId="{7939A1A4-EBB9-47DC-B0A5-9E3E06B465DD}" destId="{AA427B4E-EA51-4250-8407-079D3F4BDA2B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8031C1-0730-4BEC-98A0-232F0E509870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F915CF6D-A397-4791-A48B-25F1013D7F95}">
      <dgm:prSet phldrT="[テキスト]" custT="1"/>
      <dgm:spPr>
        <a:solidFill>
          <a:srgbClr val="F5B9FF"/>
        </a:solidFill>
      </dgm:spPr>
      <dgm:t>
        <a:bodyPr/>
        <a:lstStyle/>
        <a:p>
          <a:r>
            <a:rPr kumimoji="1" lang="ja-JP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中核的</a:t>
          </a:r>
          <a:br>
            <a:rPr kumimoji="1" lang="en-US" altLang="ja-JP" sz="2000" b="1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kumimoji="1" lang="ja-JP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価値観</a:t>
          </a:r>
        </a:p>
      </dgm:t>
    </dgm:pt>
    <dgm:pt modelId="{10BE448F-DE5D-49C3-9C7E-865720FCAAF2}" type="parTrans" cxnId="{84728F31-2ADE-4083-A803-D671E1E233EA}">
      <dgm:prSet/>
      <dgm:spPr/>
      <dgm:t>
        <a:bodyPr/>
        <a:lstStyle/>
        <a:p>
          <a:endParaRPr kumimoji="1" lang="ja-JP" altLang="en-US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F3E3F1-B2A3-409F-A28F-4B4F68822FA5}" type="sibTrans" cxnId="{84728F31-2ADE-4083-A803-D671E1E233EA}">
      <dgm:prSet/>
      <dgm:spPr/>
      <dgm:t>
        <a:bodyPr/>
        <a:lstStyle/>
        <a:p>
          <a:endParaRPr kumimoji="1" lang="ja-JP" altLang="en-US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4D013CB-7CF5-4296-BC3A-E5D82BED397C}">
      <dgm:prSet phldrT="[テキスト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kumimoji="1" lang="en-US" altLang="ja-JP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Ⅰ</a:t>
          </a:r>
          <a:r>
            <a:rPr kumimoji="1" lang="ja-JP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人を大切にする</a:t>
          </a:r>
        </a:p>
      </dgm:t>
    </dgm:pt>
    <dgm:pt modelId="{7D6748A9-35BE-489A-873B-ABAA7C338B05}" type="parTrans" cxnId="{B4A0D95C-573A-4EA5-B9F7-4BA6FF900582}">
      <dgm:prSet custT="1"/>
      <dgm:spPr/>
      <dgm:t>
        <a:bodyPr/>
        <a:lstStyle/>
        <a:p>
          <a:endParaRPr kumimoji="1" lang="ja-JP" altLang="en-US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2185714-F7C6-4307-811D-35D38FB906BA}" type="sibTrans" cxnId="{B4A0D95C-573A-4EA5-B9F7-4BA6FF900582}">
      <dgm:prSet/>
      <dgm:spPr/>
      <dgm:t>
        <a:bodyPr/>
        <a:lstStyle/>
        <a:p>
          <a:endParaRPr kumimoji="1" lang="ja-JP" altLang="en-US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46E6C3D-23AC-45F4-BEAC-C2A83DF5A5F0}">
      <dgm:prSet phldrT="[テキスト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algn="l">
            <a:lnSpc>
              <a:spcPct val="100000"/>
            </a:lnSpc>
          </a:pPr>
          <a:r>
            <a:rPr kumimoji="1" lang="ja-JP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 ①多様性（</a:t>
          </a:r>
          <a:r>
            <a:rPr kumimoji="1" lang="en-US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Diversity</a:t>
          </a:r>
          <a:r>
            <a:rPr kumimoji="1" lang="ja-JP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）を受け入れる。</a:t>
          </a:r>
          <a:br>
            <a:rPr kumimoji="1" lang="en-US" altLang="ja-JP" sz="2000" b="1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kumimoji="1" lang="ja-JP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　人の嫌がることをしない。</a:t>
          </a:r>
        </a:p>
      </dgm:t>
    </dgm:pt>
    <dgm:pt modelId="{DF722F53-620E-4866-AA52-CE0D159EB544}" type="parTrans" cxnId="{E3D462A0-750F-4083-9D85-DD1430F95863}">
      <dgm:prSet custT="1"/>
      <dgm:spPr/>
      <dgm:t>
        <a:bodyPr/>
        <a:lstStyle/>
        <a:p>
          <a:endParaRPr kumimoji="1" lang="ja-JP" altLang="en-US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427726-0F16-447B-8FCA-4DD588810885}" type="sibTrans" cxnId="{E3D462A0-750F-4083-9D85-DD1430F95863}">
      <dgm:prSet/>
      <dgm:spPr/>
      <dgm:t>
        <a:bodyPr/>
        <a:lstStyle/>
        <a:p>
          <a:endParaRPr kumimoji="1" lang="ja-JP" altLang="en-US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316B269-D6D7-47D6-971B-2A98FB8BD386}">
      <dgm:prSet phldrT="[テキスト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algn="l">
            <a:lnSpc>
              <a:spcPct val="100000"/>
            </a:lnSpc>
          </a:pPr>
          <a:r>
            <a:rPr kumimoji="1" lang="ja-JP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 ②親睦（</a:t>
          </a:r>
          <a:r>
            <a:rPr kumimoji="1" lang="en-US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Fellowship</a:t>
          </a:r>
          <a:r>
            <a:rPr kumimoji="1" lang="ja-JP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）を深める。</a:t>
          </a:r>
          <a:br>
            <a:rPr kumimoji="1" lang="en-US" altLang="ja-JP" sz="2000" b="1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kumimoji="1" lang="ja-JP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　仲間と情報を共有し連帯する。</a:t>
          </a:r>
        </a:p>
      </dgm:t>
    </dgm:pt>
    <dgm:pt modelId="{BCBA443F-400F-4563-B95C-2C9B5F94CBBE}" type="parTrans" cxnId="{35DDB09C-5A53-4784-87F6-66CB570E2FC0}">
      <dgm:prSet custT="1"/>
      <dgm:spPr/>
      <dgm:t>
        <a:bodyPr/>
        <a:lstStyle/>
        <a:p>
          <a:endParaRPr kumimoji="1" lang="ja-JP" altLang="en-US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05E4D42-202F-4222-8FDA-04582AD83476}" type="sibTrans" cxnId="{35DDB09C-5A53-4784-87F6-66CB570E2FC0}">
      <dgm:prSet/>
      <dgm:spPr/>
      <dgm:t>
        <a:bodyPr/>
        <a:lstStyle/>
        <a:p>
          <a:endParaRPr kumimoji="1" lang="ja-JP" altLang="en-US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DB1F82-2526-4B75-BA91-96AAD758BA02}">
      <dgm:prSet phldrT="[テキスト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kumimoji="1" lang="en-US" altLang="ja-JP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Ⅱ</a:t>
          </a:r>
          <a:r>
            <a:rPr kumimoji="1" lang="ja-JP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　自分を育てる</a:t>
          </a:r>
        </a:p>
      </dgm:t>
    </dgm:pt>
    <dgm:pt modelId="{14FDB08C-D308-4811-99B3-E020861B74A5}" type="parTrans" cxnId="{DABCA25F-C928-45CE-8885-FBCC4BE0A457}">
      <dgm:prSet custT="1"/>
      <dgm:spPr/>
      <dgm:t>
        <a:bodyPr/>
        <a:lstStyle/>
        <a:p>
          <a:endParaRPr kumimoji="1" lang="ja-JP" altLang="en-US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803A859-D2CA-4722-8AB1-524491536A0A}" type="sibTrans" cxnId="{DABCA25F-C928-45CE-8885-FBCC4BE0A457}">
      <dgm:prSet/>
      <dgm:spPr/>
      <dgm:t>
        <a:bodyPr/>
        <a:lstStyle/>
        <a:p>
          <a:endParaRPr kumimoji="1" lang="ja-JP" altLang="en-US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865DD5-2CC8-4410-A678-8F6AF6039186}">
      <dgm:prSet phldrT="[テキスト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algn="l">
            <a:lnSpc>
              <a:spcPct val="100000"/>
            </a:lnSpc>
          </a:pPr>
          <a:r>
            <a:rPr kumimoji="1" lang="ja-JP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 ③高潔性（</a:t>
          </a:r>
          <a:r>
            <a:rPr kumimoji="1" lang="en-US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Integrity</a:t>
          </a:r>
          <a:r>
            <a:rPr kumimoji="1" lang="ja-JP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）を涵養する。</a:t>
          </a:r>
          <a:br>
            <a:rPr kumimoji="1" lang="en-US" altLang="ja-JP" sz="2000" b="1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kumimoji="1" lang="ja-JP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　誠実な人格を習慣化によって形成する。</a:t>
          </a:r>
        </a:p>
      </dgm:t>
    </dgm:pt>
    <dgm:pt modelId="{D9CE09C9-AA9E-44A5-BFBE-D45500D5DBD0}" type="parTrans" cxnId="{E952E3CB-8456-4E90-A4C6-E9B70FDEEB19}">
      <dgm:prSet custT="1"/>
      <dgm:spPr/>
      <dgm:t>
        <a:bodyPr/>
        <a:lstStyle/>
        <a:p>
          <a:endParaRPr kumimoji="1" lang="ja-JP" altLang="en-US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7D23F38-98A2-4D73-BF72-B01239F098EF}" type="sibTrans" cxnId="{E952E3CB-8456-4E90-A4C6-E9B70FDEEB19}">
      <dgm:prSet/>
      <dgm:spPr/>
      <dgm:t>
        <a:bodyPr/>
        <a:lstStyle/>
        <a:p>
          <a:endParaRPr kumimoji="1" lang="ja-JP" altLang="en-US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00E4102-9132-4F64-81D2-D0550ED1B56D}">
      <dgm:prSet phldrT="[テキスト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algn="l">
            <a:lnSpc>
              <a:spcPct val="100000"/>
            </a:lnSpc>
          </a:pPr>
          <a:r>
            <a:rPr kumimoji="1" lang="ja-JP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 ④リーダーシップ（</a:t>
          </a:r>
          <a:r>
            <a:rPr kumimoji="1" lang="en-US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Leadership</a:t>
          </a:r>
          <a:r>
            <a:rPr kumimoji="1" lang="ja-JP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）をとる。</a:t>
          </a:r>
          <a:br>
            <a:rPr kumimoji="1" lang="en-US" altLang="ja-JP" sz="2000" b="1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kumimoji="1" lang="ja-JP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　フォロワーに支持される礼儀正しさ，謙虚さを養う。 </a:t>
          </a:r>
        </a:p>
      </dgm:t>
    </dgm:pt>
    <dgm:pt modelId="{BFD87B9C-D645-4B3B-88C9-6E425DE6A3FB}" type="parTrans" cxnId="{0539E969-A3EE-46C3-A08B-8D50D7110E26}">
      <dgm:prSet custT="1"/>
      <dgm:spPr/>
      <dgm:t>
        <a:bodyPr/>
        <a:lstStyle/>
        <a:p>
          <a:endParaRPr kumimoji="1" lang="ja-JP" altLang="en-US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6F0B2D6-1D3B-4238-B3D8-E3FCB0BB2C0F}" type="sibTrans" cxnId="{0539E969-A3EE-46C3-A08B-8D50D7110E26}">
      <dgm:prSet/>
      <dgm:spPr/>
      <dgm:t>
        <a:bodyPr/>
        <a:lstStyle/>
        <a:p>
          <a:endParaRPr kumimoji="1" lang="ja-JP" altLang="en-US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4B90B5-7502-4EA2-854F-A173A05A9A9A}">
      <dgm:prSet phldrT="[テキスト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kumimoji="1" lang="en-US" altLang="ja-JP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Ⅲ</a:t>
          </a:r>
          <a:r>
            <a:rPr kumimoji="1" lang="ja-JP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チャレンジする</a:t>
          </a:r>
        </a:p>
      </dgm:t>
    </dgm:pt>
    <dgm:pt modelId="{05B8AFC9-D0BF-45C7-9BA8-66A6007A9435}" type="parTrans" cxnId="{12A38B2B-89C0-47C8-91B1-DE260569DADC}">
      <dgm:prSet custT="1"/>
      <dgm:spPr/>
      <dgm:t>
        <a:bodyPr/>
        <a:lstStyle/>
        <a:p>
          <a:endParaRPr kumimoji="1" lang="ja-JP" altLang="en-US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BE5349-A34F-43CE-A6AA-E0089545C985}" type="sibTrans" cxnId="{12A38B2B-89C0-47C8-91B1-DE260569DADC}">
      <dgm:prSet/>
      <dgm:spPr/>
      <dgm:t>
        <a:bodyPr/>
        <a:lstStyle/>
        <a:p>
          <a:endParaRPr kumimoji="1" lang="ja-JP" altLang="en-US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09B6157-DA52-495D-8015-4F7532EA7CE2}">
      <dgm:prSet phldrT="[テキスト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l">
            <a:lnSpc>
              <a:spcPct val="100000"/>
            </a:lnSpc>
          </a:pPr>
          <a:r>
            <a:rPr kumimoji="1" lang="ja-JP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 ⑤奉仕（</a:t>
          </a:r>
          <a:r>
            <a:rPr kumimoji="1" lang="en-US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Service</a:t>
          </a:r>
          <a:r>
            <a:rPr kumimoji="1" lang="ja-JP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）を実践する。</a:t>
          </a:r>
          <a:br>
            <a:rPr kumimoji="1" lang="en-US" altLang="ja-JP" sz="2000" b="1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kumimoji="1" lang="ja-JP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　人が望んでいることを後押ししたり，支援する。</a:t>
          </a:r>
        </a:p>
      </dgm:t>
    </dgm:pt>
    <dgm:pt modelId="{8AB24B72-1052-43A7-AA23-983899E2C71C}" type="parTrans" cxnId="{A48F4AF3-12C8-434E-8BAD-917D5F259EF4}">
      <dgm:prSet custT="1"/>
      <dgm:spPr/>
      <dgm:t>
        <a:bodyPr/>
        <a:lstStyle/>
        <a:p>
          <a:endParaRPr kumimoji="1" lang="ja-JP" altLang="en-US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1DE68B-4CA1-4606-85B7-1D92B1474C00}" type="sibTrans" cxnId="{A48F4AF3-12C8-434E-8BAD-917D5F259EF4}">
      <dgm:prSet/>
      <dgm:spPr/>
      <dgm:t>
        <a:bodyPr/>
        <a:lstStyle/>
        <a:p>
          <a:endParaRPr kumimoji="1" lang="ja-JP" altLang="en-US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AF91B9-6893-4773-9C5D-C54AB11F6188}">
      <dgm:prSet phldrT="[テキスト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l">
            <a:lnSpc>
              <a:spcPct val="100000"/>
            </a:lnSpc>
          </a:pPr>
          <a:r>
            <a:rPr kumimoji="1" lang="ja-JP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 ⑥チャレンジして失敗したらやり直す（</a:t>
          </a:r>
          <a:r>
            <a:rPr kumimoji="1" lang="en-US" altLang="en-US" sz="2000" b="0" dirty="0">
              <a:latin typeface="Times New Roman" panose="02020603050405020304" pitchFamily="18" charset="0"/>
              <a:cs typeface="Times New Roman" panose="02020603050405020304" pitchFamily="18" charset="0"/>
            </a:rPr>
            <a:t>Resilience</a:t>
          </a:r>
          <a:r>
            <a:rPr kumimoji="1" lang="ja-JP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）。</a:t>
          </a:r>
          <a:br>
            <a:rPr kumimoji="1" lang="en-US" altLang="ja-JP" sz="2000" b="1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kumimoji="1" lang="ja-JP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　それができないときは責任をとる（償いをする） </a:t>
          </a:r>
          <a:endParaRPr kumimoji="1" lang="en-US" altLang="ja-JP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BF81B2-005F-470C-985E-F7536092F915}" type="parTrans" cxnId="{94971E9E-F2F9-4B75-B36A-459541F5FA97}">
      <dgm:prSet custT="1"/>
      <dgm:spPr/>
      <dgm:t>
        <a:bodyPr/>
        <a:lstStyle/>
        <a:p>
          <a:endParaRPr kumimoji="1" lang="ja-JP" altLang="en-US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1A500C-2F37-465E-B739-010DFFE36BB7}" type="sibTrans" cxnId="{94971E9E-F2F9-4B75-B36A-459541F5FA97}">
      <dgm:prSet/>
      <dgm:spPr/>
      <dgm:t>
        <a:bodyPr/>
        <a:lstStyle/>
        <a:p>
          <a:endParaRPr kumimoji="1" lang="ja-JP" altLang="en-US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F7DBF9-6F4D-44B9-B015-3CFD1E89C738}" type="pres">
      <dgm:prSet presAssocID="{9B8031C1-0730-4BEC-98A0-232F0E50987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CCCA4CF9-D570-45C9-AC78-46D6FDC701B6}" type="pres">
      <dgm:prSet presAssocID="{F915CF6D-A397-4791-A48B-25F1013D7F95}" presName="root1" presStyleCnt="0"/>
      <dgm:spPr/>
    </dgm:pt>
    <dgm:pt modelId="{253939DC-A15D-433B-95C4-B945189CAA82}" type="pres">
      <dgm:prSet presAssocID="{F915CF6D-A397-4791-A48B-25F1013D7F95}" presName="LevelOneTextNode" presStyleLbl="node0" presStyleIdx="0" presStyleCnt="1" custScaleX="68302" custScaleY="285311" custLinFactNeighborX="-2060" custLinFactNeighborY="-390">
        <dgm:presLayoutVars>
          <dgm:chPref val="3"/>
        </dgm:presLayoutVars>
      </dgm:prSet>
      <dgm:spPr/>
    </dgm:pt>
    <dgm:pt modelId="{20219654-7259-4039-BC7B-1DED3A85FE0B}" type="pres">
      <dgm:prSet presAssocID="{F915CF6D-A397-4791-A48B-25F1013D7F95}" presName="level2hierChild" presStyleCnt="0"/>
      <dgm:spPr/>
    </dgm:pt>
    <dgm:pt modelId="{B89679A6-1016-4815-AA99-D802FCA84B3C}" type="pres">
      <dgm:prSet presAssocID="{7D6748A9-35BE-489A-873B-ABAA7C338B05}" presName="conn2-1" presStyleLbl="parChTrans1D2" presStyleIdx="0" presStyleCnt="3"/>
      <dgm:spPr/>
    </dgm:pt>
    <dgm:pt modelId="{D4B70FAA-9D35-406B-9223-631DA4F9605F}" type="pres">
      <dgm:prSet presAssocID="{7D6748A9-35BE-489A-873B-ABAA7C338B05}" presName="connTx" presStyleLbl="parChTrans1D2" presStyleIdx="0" presStyleCnt="3"/>
      <dgm:spPr/>
    </dgm:pt>
    <dgm:pt modelId="{0619ABCE-7C3F-47F9-BADD-42795DA71B99}" type="pres">
      <dgm:prSet presAssocID="{E4D013CB-7CF5-4296-BC3A-E5D82BED397C}" presName="root2" presStyleCnt="0"/>
      <dgm:spPr/>
    </dgm:pt>
    <dgm:pt modelId="{37E89C4F-B06F-41CA-9349-00F55BF98EA5}" type="pres">
      <dgm:prSet presAssocID="{E4D013CB-7CF5-4296-BC3A-E5D82BED397C}" presName="LevelTwoTextNode" presStyleLbl="node2" presStyleIdx="0" presStyleCnt="3" custScaleX="161051" custScaleY="161051" custLinFactNeighborX="-9435">
        <dgm:presLayoutVars>
          <dgm:chPref val="3"/>
        </dgm:presLayoutVars>
      </dgm:prSet>
      <dgm:spPr/>
    </dgm:pt>
    <dgm:pt modelId="{D096A6A9-DF9E-4316-99E8-7752FB75B27C}" type="pres">
      <dgm:prSet presAssocID="{E4D013CB-7CF5-4296-BC3A-E5D82BED397C}" presName="level3hierChild" presStyleCnt="0"/>
      <dgm:spPr/>
    </dgm:pt>
    <dgm:pt modelId="{F7325348-1AAC-4AB6-9C8D-FD8FAA9C27F3}" type="pres">
      <dgm:prSet presAssocID="{DF722F53-620E-4866-AA52-CE0D159EB544}" presName="conn2-1" presStyleLbl="parChTrans1D3" presStyleIdx="0" presStyleCnt="6"/>
      <dgm:spPr/>
    </dgm:pt>
    <dgm:pt modelId="{6D930405-5505-4608-8B5D-A9144B0D5FB8}" type="pres">
      <dgm:prSet presAssocID="{DF722F53-620E-4866-AA52-CE0D159EB544}" presName="connTx" presStyleLbl="parChTrans1D3" presStyleIdx="0" presStyleCnt="6"/>
      <dgm:spPr/>
    </dgm:pt>
    <dgm:pt modelId="{2499A8ED-AC66-4171-A502-D7D996EC333A}" type="pres">
      <dgm:prSet presAssocID="{E46E6C3D-23AC-45F4-BEAC-C2A83DF5A5F0}" presName="root2" presStyleCnt="0"/>
      <dgm:spPr/>
    </dgm:pt>
    <dgm:pt modelId="{4E7F45CE-721A-47F6-8FFB-EB5A5FE92D2D}" type="pres">
      <dgm:prSet presAssocID="{E46E6C3D-23AC-45F4-BEAC-C2A83DF5A5F0}" presName="LevelTwoTextNode" presStyleLbl="node3" presStyleIdx="0" presStyleCnt="6" custScaleX="459496" custLinFactNeighborX="7205">
        <dgm:presLayoutVars>
          <dgm:chPref val="3"/>
        </dgm:presLayoutVars>
      </dgm:prSet>
      <dgm:spPr/>
    </dgm:pt>
    <dgm:pt modelId="{30508BAF-081C-4F75-99E3-5BFE92D2D249}" type="pres">
      <dgm:prSet presAssocID="{E46E6C3D-23AC-45F4-BEAC-C2A83DF5A5F0}" presName="level3hierChild" presStyleCnt="0"/>
      <dgm:spPr/>
    </dgm:pt>
    <dgm:pt modelId="{8630EACF-02B0-4743-A0AE-B865F7F4F417}" type="pres">
      <dgm:prSet presAssocID="{BCBA443F-400F-4563-B95C-2C9B5F94CBBE}" presName="conn2-1" presStyleLbl="parChTrans1D3" presStyleIdx="1" presStyleCnt="6"/>
      <dgm:spPr/>
    </dgm:pt>
    <dgm:pt modelId="{6CE00311-B053-43D7-904B-5A1FF0689F1A}" type="pres">
      <dgm:prSet presAssocID="{BCBA443F-400F-4563-B95C-2C9B5F94CBBE}" presName="connTx" presStyleLbl="parChTrans1D3" presStyleIdx="1" presStyleCnt="6"/>
      <dgm:spPr/>
    </dgm:pt>
    <dgm:pt modelId="{ADCD0A3F-869F-4B65-9579-722D9B8F5E35}" type="pres">
      <dgm:prSet presAssocID="{B316B269-D6D7-47D6-971B-2A98FB8BD386}" presName="root2" presStyleCnt="0"/>
      <dgm:spPr/>
    </dgm:pt>
    <dgm:pt modelId="{D511403C-CE48-4621-BA6E-6183AD350461}" type="pres">
      <dgm:prSet presAssocID="{B316B269-D6D7-47D6-971B-2A98FB8BD386}" presName="LevelTwoTextNode" presStyleLbl="node3" presStyleIdx="1" presStyleCnt="6" custScaleX="459496" custLinFactNeighborX="7205">
        <dgm:presLayoutVars>
          <dgm:chPref val="3"/>
        </dgm:presLayoutVars>
      </dgm:prSet>
      <dgm:spPr/>
    </dgm:pt>
    <dgm:pt modelId="{8A1AB414-C17F-48E1-9A17-7C4641B424CC}" type="pres">
      <dgm:prSet presAssocID="{B316B269-D6D7-47D6-971B-2A98FB8BD386}" presName="level3hierChild" presStyleCnt="0"/>
      <dgm:spPr/>
    </dgm:pt>
    <dgm:pt modelId="{9202F580-CF25-4D65-8965-A19189C0BB3D}" type="pres">
      <dgm:prSet presAssocID="{14FDB08C-D308-4811-99B3-E020861B74A5}" presName="conn2-1" presStyleLbl="parChTrans1D2" presStyleIdx="1" presStyleCnt="3"/>
      <dgm:spPr/>
    </dgm:pt>
    <dgm:pt modelId="{FDC0F6E5-DC8E-44FE-9722-4706D9EC4C9F}" type="pres">
      <dgm:prSet presAssocID="{14FDB08C-D308-4811-99B3-E020861B74A5}" presName="connTx" presStyleLbl="parChTrans1D2" presStyleIdx="1" presStyleCnt="3"/>
      <dgm:spPr/>
    </dgm:pt>
    <dgm:pt modelId="{09E79368-72E7-44C1-843E-1E41B61D4415}" type="pres">
      <dgm:prSet presAssocID="{AFDB1F82-2526-4B75-BA91-96AAD758BA02}" presName="root2" presStyleCnt="0"/>
      <dgm:spPr/>
    </dgm:pt>
    <dgm:pt modelId="{22282C1C-2658-4B8D-A54A-574CC9B693E4}" type="pres">
      <dgm:prSet presAssocID="{AFDB1F82-2526-4B75-BA91-96AAD758BA02}" presName="LevelTwoTextNode" presStyleLbl="node2" presStyleIdx="1" presStyleCnt="3" custScaleX="161051" custScaleY="161051" custLinFactNeighborX="-9435">
        <dgm:presLayoutVars>
          <dgm:chPref val="3"/>
        </dgm:presLayoutVars>
      </dgm:prSet>
      <dgm:spPr/>
    </dgm:pt>
    <dgm:pt modelId="{04664DBA-6D92-43D7-BD42-90F3BF91B3AF}" type="pres">
      <dgm:prSet presAssocID="{AFDB1F82-2526-4B75-BA91-96AAD758BA02}" presName="level3hierChild" presStyleCnt="0"/>
      <dgm:spPr/>
    </dgm:pt>
    <dgm:pt modelId="{2C42950E-62DF-4403-8F58-39D473B735B3}" type="pres">
      <dgm:prSet presAssocID="{D9CE09C9-AA9E-44A5-BFBE-D45500D5DBD0}" presName="conn2-1" presStyleLbl="parChTrans1D3" presStyleIdx="2" presStyleCnt="6"/>
      <dgm:spPr/>
    </dgm:pt>
    <dgm:pt modelId="{93CAF04B-1747-4983-B96D-28DD813FFB9B}" type="pres">
      <dgm:prSet presAssocID="{D9CE09C9-AA9E-44A5-BFBE-D45500D5DBD0}" presName="connTx" presStyleLbl="parChTrans1D3" presStyleIdx="2" presStyleCnt="6"/>
      <dgm:spPr/>
    </dgm:pt>
    <dgm:pt modelId="{ABCF5A0C-BDC8-4AB4-8F14-FB18F501FA0E}" type="pres">
      <dgm:prSet presAssocID="{81865DD5-2CC8-4410-A678-8F6AF6039186}" presName="root2" presStyleCnt="0"/>
      <dgm:spPr/>
    </dgm:pt>
    <dgm:pt modelId="{1F5FBE60-31DB-456C-B28F-23E92C47CC84}" type="pres">
      <dgm:prSet presAssocID="{81865DD5-2CC8-4410-A678-8F6AF6039186}" presName="LevelTwoTextNode" presStyleLbl="node3" presStyleIdx="2" presStyleCnt="6" custScaleX="459496" custLinFactNeighborX="7205">
        <dgm:presLayoutVars>
          <dgm:chPref val="3"/>
        </dgm:presLayoutVars>
      </dgm:prSet>
      <dgm:spPr/>
    </dgm:pt>
    <dgm:pt modelId="{74601763-F8BD-41EC-8628-56D65DBDDAAB}" type="pres">
      <dgm:prSet presAssocID="{81865DD5-2CC8-4410-A678-8F6AF6039186}" presName="level3hierChild" presStyleCnt="0"/>
      <dgm:spPr/>
    </dgm:pt>
    <dgm:pt modelId="{E2E5E31A-F9BF-424D-AF00-9E077328AC23}" type="pres">
      <dgm:prSet presAssocID="{BFD87B9C-D645-4B3B-88C9-6E425DE6A3FB}" presName="conn2-1" presStyleLbl="parChTrans1D3" presStyleIdx="3" presStyleCnt="6"/>
      <dgm:spPr/>
    </dgm:pt>
    <dgm:pt modelId="{BD8AE5FC-7674-4C0F-B627-3F2767AA865A}" type="pres">
      <dgm:prSet presAssocID="{BFD87B9C-D645-4B3B-88C9-6E425DE6A3FB}" presName="connTx" presStyleLbl="parChTrans1D3" presStyleIdx="3" presStyleCnt="6"/>
      <dgm:spPr/>
    </dgm:pt>
    <dgm:pt modelId="{432079A7-1728-44F8-A847-256730DD0A37}" type="pres">
      <dgm:prSet presAssocID="{600E4102-9132-4F64-81D2-D0550ED1B56D}" presName="root2" presStyleCnt="0"/>
      <dgm:spPr/>
    </dgm:pt>
    <dgm:pt modelId="{11898B29-ADD1-4696-97E4-683673A21B2F}" type="pres">
      <dgm:prSet presAssocID="{600E4102-9132-4F64-81D2-D0550ED1B56D}" presName="LevelTwoTextNode" presStyleLbl="node3" presStyleIdx="3" presStyleCnt="6" custScaleX="459496" custLinFactNeighborX="7205">
        <dgm:presLayoutVars>
          <dgm:chPref val="3"/>
        </dgm:presLayoutVars>
      </dgm:prSet>
      <dgm:spPr/>
    </dgm:pt>
    <dgm:pt modelId="{2A870CFB-A3E9-4298-9397-77190F4132B3}" type="pres">
      <dgm:prSet presAssocID="{600E4102-9132-4F64-81D2-D0550ED1B56D}" presName="level3hierChild" presStyleCnt="0"/>
      <dgm:spPr/>
    </dgm:pt>
    <dgm:pt modelId="{25288259-C23B-4E53-9D8F-882FF7808FA2}" type="pres">
      <dgm:prSet presAssocID="{05B8AFC9-D0BF-45C7-9BA8-66A6007A9435}" presName="conn2-1" presStyleLbl="parChTrans1D2" presStyleIdx="2" presStyleCnt="3"/>
      <dgm:spPr/>
    </dgm:pt>
    <dgm:pt modelId="{A2D76688-ABFC-44BE-9F22-B40B181C5A17}" type="pres">
      <dgm:prSet presAssocID="{05B8AFC9-D0BF-45C7-9BA8-66A6007A9435}" presName="connTx" presStyleLbl="parChTrans1D2" presStyleIdx="2" presStyleCnt="3"/>
      <dgm:spPr/>
    </dgm:pt>
    <dgm:pt modelId="{020B232D-2BC3-4E7B-8ED9-E30BA4046828}" type="pres">
      <dgm:prSet presAssocID="{DD4B90B5-7502-4EA2-854F-A173A05A9A9A}" presName="root2" presStyleCnt="0"/>
      <dgm:spPr/>
    </dgm:pt>
    <dgm:pt modelId="{EBA27ABD-5BA8-4360-BCFC-EE7D511FC71E}" type="pres">
      <dgm:prSet presAssocID="{DD4B90B5-7502-4EA2-854F-A173A05A9A9A}" presName="LevelTwoTextNode" presStyleLbl="node2" presStyleIdx="2" presStyleCnt="3" custScaleX="161051" custScaleY="161051" custLinFactNeighborX="-9435">
        <dgm:presLayoutVars>
          <dgm:chPref val="3"/>
        </dgm:presLayoutVars>
      </dgm:prSet>
      <dgm:spPr/>
    </dgm:pt>
    <dgm:pt modelId="{BD5D9E7C-61C0-46B8-AA4E-54A31F24CA57}" type="pres">
      <dgm:prSet presAssocID="{DD4B90B5-7502-4EA2-854F-A173A05A9A9A}" presName="level3hierChild" presStyleCnt="0"/>
      <dgm:spPr/>
    </dgm:pt>
    <dgm:pt modelId="{8F2C20C9-C498-4E2D-8CD5-AEB91ACA4B06}" type="pres">
      <dgm:prSet presAssocID="{8AB24B72-1052-43A7-AA23-983899E2C71C}" presName="conn2-1" presStyleLbl="parChTrans1D3" presStyleIdx="4" presStyleCnt="6"/>
      <dgm:spPr/>
    </dgm:pt>
    <dgm:pt modelId="{552C7A85-3D3D-4214-9885-FB40EBFF34E0}" type="pres">
      <dgm:prSet presAssocID="{8AB24B72-1052-43A7-AA23-983899E2C71C}" presName="connTx" presStyleLbl="parChTrans1D3" presStyleIdx="4" presStyleCnt="6"/>
      <dgm:spPr/>
    </dgm:pt>
    <dgm:pt modelId="{2C004862-8BF4-4E5E-A213-21B6234A02DA}" type="pres">
      <dgm:prSet presAssocID="{A09B6157-DA52-495D-8015-4F7532EA7CE2}" presName="root2" presStyleCnt="0"/>
      <dgm:spPr/>
    </dgm:pt>
    <dgm:pt modelId="{DD9259B4-5460-406F-9B0E-EF1327A01A66}" type="pres">
      <dgm:prSet presAssocID="{A09B6157-DA52-495D-8015-4F7532EA7CE2}" presName="LevelTwoTextNode" presStyleLbl="node3" presStyleIdx="4" presStyleCnt="6" custScaleX="459496" custLinFactNeighborX="7205">
        <dgm:presLayoutVars>
          <dgm:chPref val="3"/>
        </dgm:presLayoutVars>
      </dgm:prSet>
      <dgm:spPr/>
    </dgm:pt>
    <dgm:pt modelId="{F2620EC9-7228-4618-9623-F6AFFD448020}" type="pres">
      <dgm:prSet presAssocID="{A09B6157-DA52-495D-8015-4F7532EA7CE2}" presName="level3hierChild" presStyleCnt="0"/>
      <dgm:spPr/>
    </dgm:pt>
    <dgm:pt modelId="{10918B2E-6996-4D24-B017-777056589C60}" type="pres">
      <dgm:prSet presAssocID="{F5BF81B2-005F-470C-985E-F7536092F915}" presName="conn2-1" presStyleLbl="parChTrans1D3" presStyleIdx="5" presStyleCnt="6"/>
      <dgm:spPr/>
    </dgm:pt>
    <dgm:pt modelId="{EAD26E24-8B6B-41CD-922A-B5E4F3EB7F0E}" type="pres">
      <dgm:prSet presAssocID="{F5BF81B2-005F-470C-985E-F7536092F915}" presName="connTx" presStyleLbl="parChTrans1D3" presStyleIdx="5" presStyleCnt="6"/>
      <dgm:spPr/>
    </dgm:pt>
    <dgm:pt modelId="{B33F74BF-CE24-4FB7-A5CB-090B192C2E73}" type="pres">
      <dgm:prSet presAssocID="{F5AF91B9-6893-4773-9C5D-C54AB11F6188}" presName="root2" presStyleCnt="0"/>
      <dgm:spPr/>
    </dgm:pt>
    <dgm:pt modelId="{4F9AC824-FC22-4128-83F9-C29C0D0CFC6F}" type="pres">
      <dgm:prSet presAssocID="{F5AF91B9-6893-4773-9C5D-C54AB11F6188}" presName="LevelTwoTextNode" presStyleLbl="node3" presStyleIdx="5" presStyleCnt="6" custScaleX="459496" custLinFactNeighborX="7205">
        <dgm:presLayoutVars>
          <dgm:chPref val="3"/>
        </dgm:presLayoutVars>
      </dgm:prSet>
      <dgm:spPr/>
    </dgm:pt>
    <dgm:pt modelId="{369F1963-FF35-4A1E-90D2-13C2495C9787}" type="pres">
      <dgm:prSet presAssocID="{F5AF91B9-6893-4773-9C5D-C54AB11F6188}" presName="level3hierChild" presStyleCnt="0"/>
      <dgm:spPr/>
    </dgm:pt>
  </dgm:ptLst>
  <dgm:cxnLst>
    <dgm:cxn modelId="{BE366509-5090-4F53-8ED3-EF047F7CB574}" type="presOf" srcId="{14FDB08C-D308-4811-99B3-E020861B74A5}" destId="{9202F580-CF25-4D65-8965-A19189C0BB3D}" srcOrd="0" destOrd="0" presId="urn:microsoft.com/office/officeart/2005/8/layout/hierarchy2"/>
    <dgm:cxn modelId="{4E331916-5E51-4F11-A1FD-FEE9A706567A}" type="presOf" srcId="{81865DD5-2CC8-4410-A678-8F6AF6039186}" destId="{1F5FBE60-31DB-456C-B28F-23E92C47CC84}" srcOrd="0" destOrd="0" presId="urn:microsoft.com/office/officeart/2005/8/layout/hierarchy2"/>
    <dgm:cxn modelId="{78BD5A19-FE9F-4952-9552-144BA317C68C}" type="presOf" srcId="{A09B6157-DA52-495D-8015-4F7532EA7CE2}" destId="{DD9259B4-5460-406F-9B0E-EF1327A01A66}" srcOrd="0" destOrd="0" presId="urn:microsoft.com/office/officeart/2005/8/layout/hierarchy2"/>
    <dgm:cxn modelId="{4CD49424-DC75-4D86-B69A-0B86AA7FE4CB}" type="presOf" srcId="{7D6748A9-35BE-489A-873B-ABAA7C338B05}" destId="{B89679A6-1016-4815-AA99-D802FCA84B3C}" srcOrd="0" destOrd="0" presId="urn:microsoft.com/office/officeart/2005/8/layout/hierarchy2"/>
    <dgm:cxn modelId="{579F8425-84D3-498A-98B2-8E968318EDC0}" type="presOf" srcId="{D9CE09C9-AA9E-44A5-BFBE-D45500D5DBD0}" destId="{93CAF04B-1747-4983-B96D-28DD813FFB9B}" srcOrd="1" destOrd="0" presId="urn:microsoft.com/office/officeart/2005/8/layout/hierarchy2"/>
    <dgm:cxn modelId="{12A38B2B-89C0-47C8-91B1-DE260569DADC}" srcId="{F915CF6D-A397-4791-A48B-25F1013D7F95}" destId="{DD4B90B5-7502-4EA2-854F-A173A05A9A9A}" srcOrd="2" destOrd="0" parTransId="{05B8AFC9-D0BF-45C7-9BA8-66A6007A9435}" sibTransId="{44BE5349-A34F-43CE-A6AA-E0089545C985}"/>
    <dgm:cxn modelId="{7B45BF2B-2571-4CCD-BD7E-535CF19934A8}" type="presOf" srcId="{8AB24B72-1052-43A7-AA23-983899E2C71C}" destId="{8F2C20C9-C498-4E2D-8CD5-AEB91ACA4B06}" srcOrd="0" destOrd="0" presId="urn:microsoft.com/office/officeart/2005/8/layout/hierarchy2"/>
    <dgm:cxn modelId="{84728F31-2ADE-4083-A803-D671E1E233EA}" srcId="{9B8031C1-0730-4BEC-98A0-232F0E509870}" destId="{F915CF6D-A397-4791-A48B-25F1013D7F95}" srcOrd="0" destOrd="0" parTransId="{10BE448F-DE5D-49C3-9C7E-865720FCAAF2}" sibTransId="{F5F3E3F1-B2A3-409F-A28F-4B4F68822FA5}"/>
    <dgm:cxn modelId="{33E1173B-0635-42CA-A687-2BF5E31553D1}" type="presOf" srcId="{BFD87B9C-D645-4B3B-88C9-6E425DE6A3FB}" destId="{BD8AE5FC-7674-4C0F-B627-3F2767AA865A}" srcOrd="1" destOrd="0" presId="urn:microsoft.com/office/officeart/2005/8/layout/hierarchy2"/>
    <dgm:cxn modelId="{076E9E3E-12A7-4E06-B623-D7E53EB25A2E}" type="presOf" srcId="{BCBA443F-400F-4563-B95C-2C9B5F94CBBE}" destId="{6CE00311-B053-43D7-904B-5A1FF0689F1A}" srcOrd="1" destOrd="0" presId="urn:microsoft.com/office/officeart/2005/8/layout/hierarchy2"/>
    <dgm:cxn modelId="{B4A0D95C-573A-4EA5-B9F7-4BA6FF900582}" srcId="{F915CF6D-A397-4791-A48B-25F1013D7F95}" destId="{E4D013CB-7CF5-4296-BC3A-E5D82BED397C}" srcOrd="0" destOrd="0" parTransId="{7D6748A9-35BE-489A-873B-ABAA7C338B05}" sibTransId="{E2185714-F7C6-4307-811D-35D38FB906BA}"/>
    <dgm:cxn modelId="{DABCA25F-C928-45CE-8885-FBCC4BE0A457}" srcId="{F915CF6D-A397-4791-A48B-25F1013D7F95}" destId="{AFDB1F82-2526-4B75-BA91-96AAD758BA02}" srcOrd="1" destOrd="0" parTransId="{14FDB08C-D308-4811-99B3-E020861B74A5}" sibTransId="{4803A859-D2CA-4722-8AB1-524491536A0A}"/>
    <dgm:cxn modelId="{1F411244-FE5E-4E19-8DBB-A76F61316004}" type="presOf" srcId="{DF722F53-620E-4866-AA52-CE0D159EB544}" destId="{6D930405-5505-4608-8B5D-A9144B0D5FB8}" srcOrd="1" destOrd="0" presId="urn:microsoft.com/office/officeart/2005/8/layout/hierarchy2"/>
    <dgm:cxn modelId="{EFDC5465-4F10-4C33-A2F4-168F42A88066}" type="presOf" srcId="{E4D013CB-7CF5-4296-BC3A-E5D82BED397C}" destId="{37E89C4F-B06F-41CA-9349-00F55BF98EA5}" srcOrd="0" destOrd="0" presId="urn:microsoft.com/office/officeart/2005/8/layout/hierarchy2"/>
    <dgm:cxn modelId="{0073F846-F7D1-450E-8BED-E832BC6692AB}" type="presOf" srcId="{B316B269-D6D7-47D6-971B-2A98FB8BD386}" destId="{D511403C-CE48-4621-BA6E-6183AD350461}" srcOrd="0" destOrd="0" presId="urn:microsoft.com/office/officeart/2005/8/layout/hierarchy2"/>
    <dgm:cxn modelId="{7D037447-A0AA-4F25-97EC-37977FF7E5E0}" type="presOf" srcId="{DF722F53-620E-4866-AA52-CE0D159EB544}" destId="{F7325348-1AAC-4AB6-9C8D-FD8FAA9C27F3}" srcOrd="0" destOrd="0" presId="urn:microsoft.com/office/officeart/2005/8/layout/hierarchy2"/>
    <dgm:cxn modelId="{A170F348-A7F7-4ADF-983B-BD18DC3B2EBA}" type="presOf" srcId="{BCBA443F-400F-4563-B95C-2C9B5F94CBBE}" destId="{8630EACF-02B0-4743-A0AE-B865F7F4F417}" srcOrd="0" destOrd="0" presId="urn:microsoft.com/office/officeart/2005/8/layout/hierarchy2"/>
    <dgm:cxn modelId="{0539E969-A3EE-46C3-A08B-8D50D7110E26}" srcId="{AFDB1F82-2526-4B75-BA91-96AAD758BA02}" destId="{600E4102-9132-4F64-81D2-D0550ED1B56D}" srcOrd="1" destOrd="0" parTransId="{BFD87B9C-D645-4B3B-88C9-6E425DE6A3FB}" sibTransId="{56F0B2D6-1D3B-4238-B3D8-E3FCB0BB2C0F}"/>
    <dgm:cxn modelId="{5D5AA46A-1274-439C-AA87-258105D92B75}" type="presOf" srcId="{AFDB1F82-2526-4B75-BA91-96AAD758BA02}" destId="{22282C1C-2658-4B8D-A54A-574CC9B693E4}" srcOrd="0" destOrd="0" presId="urn:microsoft.com/office/officeart/2005/8/layout/hierarchy2"/>
    <dgm:cxn modelId="{28AB7770-7CC9-45C9-BDDB-8B55519FF430}" type="presOf" srcId="{7D6748A9-35BE-489A-873B-ABAA7C338B05}" destId="{D4B70FAA-9D35-406B-9223-631DA4F9605F}" srcOrd="1" destOrd="0" presId="urn:microsoft.com/office/officeart/2005/8/layout/hierarchy2"/>
    <dgm:cxn modelId="{38176D53-CC0C-40CC-8626-13DF3DECBE21}" type="presOf" srcId="{9B8031C1-0730-4BEC-98A0-232F0E509870}" destId="{02F7DBF9-6F4D-44B9-B015-3CFD1E89C738}" srcOrd="0" destOrd="0" presId="urn:microsoft.com/office/officeart/2005/8/layout/hierarchy2"/>
    <dgm:cxn modelId="{338F9353-4C0E-4CE5-8EB1-73134E004178}" type="presOf" srcId="{E46E6C3D-23AC-45F4-BEAC-C2A83DF5A5F0}" destId="{4E7F45CE-721A-47F6-8FFB-EB5A5FE92D2D}" srcOrd="0" destOrd="0" presId="urn:microsoft.com/office/officeart/2005/8/layout/hierarchy2"/>
    <dgm:cxn modelId="{1A916D77-2845-4705-8FCF-F99E9F8A627F}" type="presOf" srcId="{8AB24B72-1052-43A7-AA23-983899E2C71C}" destId="{552C7A85-3D3D-4214-9885-FB40EBFF34E0}" srcOrd="1" destOrd="0" presId="urn:microsoft.com/office/officeart/2005/8/layout/hierarchy2"/>
    <dgm:cxn modelId="{433F127B-9718-464F-A92C-6242D633C8EA}" type="presOf" srcId="{D9CE09C9-AA9E-44A5-BFBE-D45500D5DBD0}" destId="{2C42950E-62DF-4403-8F58-39D473B735B3}" srcOrd="0" destOrd="0" presId="urn:microsoft.com/office/officeart/2005/8/layout/hierarchy2"/>
    <dgm:cxn modelId="{08AE3F7F-5101-45FA-AF43-ADD56604EC7A}" type="presOf" srcId="{F915CF6D-A397-4791-A48B-25F1013D7F95}" destId="{253939DC-A15D-433B-95C4-B945189CAA82}" srcOrd="0" destOrd="0" presId="urn:microsoft.com/office/officeart/2005/8/layout/hierarchy2"/>
    <dgm:cxn modelId="{5926B889-F552-4307-830C-3029CC29A9D1}" type="presOf" srcId="{05B8AFC9-D0BF-45C7-9BA8-66A6007A9435}" destId="{A2D76688-ABFC-44BE-9F22-B40B181C5A17}" srcOrd="1" destOrd="0" presId="urn:microsoft.com/office/officeart/2005/8/layout/hierarchy2"/>
    <dgm:cxn modelId="{83C73C8F-FBBB-4AE1-BC41-60C92F3A62B2}" type="presOf" srcId="{BFD87B9C-D645-4B3B-88C9-6E425DE6A3FB}" destId="{E2E5E31A-F9BF-424D-AF00-9E077328AC23}" srcOrd="0" destOrd="0" presId="urn:microsoft.com/office/officeart/2005/8/layout/hierarchy2"/>
    <dgm:cxn modelId="{35DDB09C-5A53-4784-87F6-66CB570E2FC0}" srcId="{E4D013CB-7CF5-4296-BC3A-E5D82BED397C}" destId="{B316B269-D6D7-47D6-971B-2A98FB8BD386}" srcOrd="1" destOrd="0" parTransId="{BCBA443F-400F-4563-B95C-2C9B5F94CBBE}" sibTransId="{205E4D42-202F-4222-8FDA-04582AD83476}"/>
    <dgm:cxn modelId="{94971E9E-F2F9-4B75-B36A-459541F5FA97}" srcId="{DD4B90B5-7502-4EA2-854F-A173A05A9A9A}" destId="{F5AF91B9-6893-4773-9C5D-C54AB11F6188}" srcOrd="1" destOrd="0" parTransId="{F5BF81B2-005F-470C-985E-F7536092F915}" sibTransId="{641A500C-2F37-465E-B739-010DFFE36BB7}"/>
    <dgm:cxn modelId="{E3D462A0-750F-4083-9D85-DD1430F95863}" srcId="{E4D013CB-7CF5-4296-BC3A-E5D82BED397C}" destId="{E46E6C3D-23AC-45F4-BEAC-C2A83DF5A5F0}" srcOrd="0" destOrd="0" parTransId="{DF722F53-620E-4866-AA52-CE0D159EB544}" sibTransId="{53427726-0F16-447B-8FCA-4DD588810885}"/>
    <dgm:cxn modelId="{328926A9-DF13-4348-B829-96ED5E7B4911}" type="presOf" srcId="{DD4B90B5-7502-4EA2-854F-A173A05A9A9A}" destId="{EBA27ABD-5BA8-4360-BCFC-EE7D511FC71E}" srcOrd="0" destOrd="0" presId="urn:microsoft.com/office/officeart/2005/8/layout/hierarchy2"/>
    <dgm:cxn modelId="{E952E3CB-8456-4E90-A4C6-E9B70FDEEB19}" srcId="{AFDB1F82-2526-4B75-BA91-96AAD758BA02}" destId="{81865DD5-2CC8-4410-A678-8F6AF6039186}" srcOrd="0" destOrd="0" parTransId="{D9CE09C9-AA9E-44A5-BFBE-D45500D5DBD0}" sibTransId="{07D23F38-98A2-4D73-BF72-B01239F098EF}"/>
    <dgm:cxn modelId="{691494D8-6193-4D02-A996-FE9BEE64E1BE}" type="presOf" srcId="{600E4102-9132-4F64-81D2-D0550ED1B56D}" destId="{11898B29-ADD1-4696-97E4-683673A21B2F}" srcOrd="0" destOrd="0" presId="urn:microsoft.com/office/officeart/2005/8/layout/hierarchy2"/>
    <dgm:cxn modelId="{F3FC8EE6-59DF-4FEA-A2B4-F084CAADD16E}" type="presOf" srcId="{F5BF81B2-005F-470C-985E-F7536092F915}" destId="{10918B2E-6996-4D24-B017-777056589C60}" srcOrd="0" destOrd="0" presId="urn:microsoft.com/office/officeart/2005/8/layout/hierarchy2"/>
    <dgm:cxn modelId="{A48F4AF3-12C8-434E-8BAD-917D5F259EF4}" srcId="{DD4B90B5-7502-4EA2-854F-A173A05A9A9A}" destId="{A09B6157-DA52-495D-8015-4F7532EA7CE2}" srcOrd="0" destOrd="0" parTransId="{8AB24B72-1052-43A7-AA23-983899E2C71C}" sibTransId="{681DE68B-4CA1-4606-85B7-1D92B1474C00}"/>
    <dgm:cxn modelId="{87AD1DFA-4218-4D9F-AE64-D08A569E1F19}" type="presOf" srcId="{14FDB08C-D308-4811-99B3-E020861B74A5}" destId="{FDC0F6E5-DC8E-44FE-9722-4706D9EC4C9F}" srcOrd="1" destOrd="0" presId="urn:microsoft.com/office/officeart/2005/8/layout/hierarchy2"/>
    <dgm:cxn modelId="{991FFBFA-4B28-4459-8C75-DC962C44C21A}" type="presOf" srcId="{05B8AFC9-D0BF-45C7-9BA8-66A6007A9435}" destId="{25288259-C23B-4E53-9D8F-882FF7808FA2}" srcOrd="0" destOrd="0" presId="urn:microsoft.com/office/officeart/2005/8/layout/hierarchy2"/>
    <dgm:cxn modelId="{BE1983FC-0F29-48E1-BB5E-E73581B4CEE6}" type="presOf" srcId="{F5BF81B2-005F-470C-985E-F7536092F915}" destId="{EAD26E24-8B6B-41CD-922A-B5E4F3EB7F0E}" srcOrd="1" destOrd="0" presId="urn:microsoft.com/office/officeart/2005/8/layout/hierarchy2"/>
    <dgm:cxn modelId="{A11A1BFF-AFB3-4628-8307-EAD23662E28D}" type="presOf" srcId="{F5AF91B9-6893-4773-9C5D-C54AB11F6188}" destId="{4F9AC824-FC22-4128-83F9-C29C0D0CFC6F}" srcOrd="0" destOrd="0" presId="urn:microsoft.com/office/officeart/2005/8/layout/hierarchy2"/>
    <dgm:cxn modelId="{7F4CE45B-D125-4147-9AF4-97F0C084A26C}" type="presParOf" srcId="{02F7DBF9-6F4D-44B9-B015-3CFD1E89C738}" destId="{CCCA4CF9-D570-45C9-AC78-46D6FDC701B6}" srcOrd="0" destOrd="0" presId="urn:microsoft.com/office/officeart/2005/8/layout/hierarchy2"/>
    <dgm:cxn modelId="{60711C33-E88D-4FF4-B88F-44A5285A8A3D}" type="presParOf" srcId="{CCCA4CF9-D570-45C9-AC78-46D6FDC701B6}" destId="{253939DC-A15D-433B-95C4-B945189CAA82}" srcOrd="0" destOrd="0" presId="urn:microsoft.com/office/officeart/2005/8/layout/hierarchy2"/>
    <dgm:cxn modelId="{34C7E6B5-4787-4CED-AB92-B04A0DB80261}" type="presParOf" srcId="{CCCA4CF9-D570-45C9-AC78-46D6FDC701B6}" destId="{20219654-7259-4039-BC7B-1DED3A85FE0B}" srcOrd="1" destOrd="0" presId="urn:microsoft.com/office/officeart/2005/8/layout/hierarchy2"/>
    <dgm:cxn modelId="{A5FA62F7-A4A9-48BE-91E6-BBBEB13839EF}" type="presParOf" srcId="{20219654-7259-4039-BC7B-1DED3A85FE0B}" destId="{B89679A6-1016-4815-AA99-D802FCA84B3C}" srcOrd="0" destOrd="0" presId="urn:microsoft.com/office/officeart/2005/8/layout/hierarchy2"/>
    <dgm:cxn modelId="{526727BE-6771-4FC5-9429-54A6C88667CE}" type="presParOf" srcId="{B89679A6-1016-4815-AA99-D802FCA84B3C}" destId="{D4B70FAA-9D35-406B-9223-631DA4F9605F}" srcOrd="0" destOrd="0" presId="urn:microsoft.com/office/officeart/2005/8/layout/hierarchy2"/>
    <dgm:cxn modelId="{966992EE-71E2-42A8-8EED-FE4E32F43DE0}" type="presParOf" srcId="{20219654-7259-4039-BC7B-1DED3A85FE0B}" destId="{0619ABCE-7C3F-47F9-BADD-42795DA71B99}" srcOrd="1" destOrd="0" presId="urn:microsoft.com/office/officeart/2005/8/layout/hierarchy2"/>
    <dgm:cxn modelId="{A071E4DE-E0EB-411D-AF80-78A51CCF18B9}" type="presParOf" srcId="{0619ABCE-7C3F-47F9-BADD-42795DA71B99}" destId="{37E89C4F-B06F-41CA-9349-00F55BF98EA5}" srcOrd="0" destOrd="0" presId="urn:microsoft.com/office/officeart/2005/8/layout/hierarchy2"/>
    <dgm:cxn modelId="{05AE1A74-86B0-4A9F-B5FE-0E6F875459C0}" type="presParOf" srcId="{0619ABCE-7C3F-47F9-BADD-42795DA71B99}" destId="{D096A6A9-DF9E-4316-99E8-7752FB75B27C}" srcOrd="1" destOrd="0" presId="urn:microsoft.com/office/officeart/2005/8/layout/hierarchy2"/>
    <dgm:cxn modelId="{8B09E5E7-610A-4DFE-BFB9-78350DB2ED2D}" type="presParOf" srcId="{D096A6A9-DF9E-4316-99E8-7752FB75B27C}" destId="{F7325348-1AAC-4AB6-9C8D-FD8FAA9C27F3}" srcOrd="0" destOrd="0" presId="urn:microsoft.com/office/officeart/2005/8/layout/hierarchy2"/>
    <dgm:cxn modelId="{B7B7030E-BFF9-484B-BA42-76DFEB93EFCD}" type="presParOf" srcId="{F7325348-1AAC-4AB6-9C8D-FD8FAA9C27F3}" destId="{6D930405-5505-4608-8B5D-A9144B0D5FB8}" srcOrd="0" destOrd="0" presId="urn:microsoft.com/office/officeart/2005/8/layout/hierarchy2"/>
    <dgm:cxn modelId="{62527A93-0BA4-4AA0-BE7C-470D6FB785E4}" type="presParOf" srcId="{D096A6A9-DF9E-4316-99E8-7752FB75B27C}" destId="{2499A8ED-AC66-4171-A502-D7D996EC333A}" srcOrd="1" destOrd="0" presId="urn:microsoft.com/office/officeart/2005/8/layout/hierarchy2"/>
    <dgm:cxn modelId="{00472A58-1983-40F4-BC03-D8E5E8A54366}" type="presParOf" srcId="{2499A8ED-AC66-4171-A502-D7D996EC333A}" destId="{4E7F45CE-721A-47F6-8FFB-EB5A5FE92D2D}" srcOrd="0" destOrd="0" presId="urn:microsoft.com/office/officeart/2005/8/layout/hierarchy2"/>
    <dgm:cxn modelId="{7D9405FB-76F8-46F3-9131-D05DB17F4A9F}" type="presParOf" srcId="{2499A8ED-AC66-4171-A502-D7D996EC333A}" destId="{30508BAF-081C-4F75-99E3-5BFE92D2D249}" srcOrd="1" destOrd="0" presId="urn:microsoft.com/office/officeart/2005/8/layout/hierarchy2"/>
    <dgm:cxn modelId="{29987773-339C-4288-B8BB-51C8EBCDCC3D}" type="presParOf" srcId="{D096A6A9-DF9E-4316-99E8-7752FB75B27C}" destId="{8630EACF-02B0-4743-A0AE-B865F7F4F417}" srcOrd="2" destOrd="0" presId="urn:microsoft.com/office/officeart/2005/8/layout/hierarchy2"/>
    <dgm:cxn modelId="{2F8BD818-9F17-4DE4-A47C-A21D69DBBBAA}" type="presParOf" srcId="{8630EACF-02B0-4743-A0AE-B865F7F4F417}" destId="{6CE00311-B053-43D7-904B-5A1FF0689F1A}" srcOrd="0" destOrd="0" presId="urn:microsoft.com/office/officeart/2005/8/layout/hierarchy2"/>
    <dgm:cxn modelId="{6C3B8FDA-6E7D-464D-87FB-9FC36DFDA2F9}" type="presParOf" srcId="{D096A6A9-DF9E-4316-99E8-7752FB75B27C}" destId="{ADCD0A3F-869F-4B65-9579-722D9B8F5E35}" srcOrd="3" destOrd="0" presId="urn:microsoft.com/office/officeart/2005/8/layout/hierarchy2"/>
    <dgm:cxn modelId="{D6728902-4A8E-4305-9B08-DCDF98DFEE49}" type="presParOf" srcId="{ADCD0A3F-869F-4B65-9579-722D9B8F5E35}" destId="{D511403C-CE48-4621-BA6E-6183AD350461}" srcOrd="0" destOrd="0" presId="urn:microsoft.com/office/officeart/2005/8/layout/hierarchy2"/>
    <dgm:cxn modelId="{7D86062A-4D47-4B1B-9A5C-F690A89E45D4}" type="presParOf" srcId="{ADCD0A3F-869F-4B65-9579-722D9B8F5E35}" destId="{8A1AB414-C17F-48E1-9A17-7C4641B424CC}" srcOrd="1" destOrd="0" presId="urn:microsoft.com/office/officeart/2005/8/layout/hierarchy2"/>
    <dgm:cxn modelId="{A5C94D53-CAC0-420A-9D9F-CDD251FC5083}" type="presParOf" srcId="{20219654-7259-4039-BC7B-1DED3A85FE0B}" destId="{9202F580-CF25-4D65-8965-A19189C0BB3D}" srcOrd="2" destOrd="0" presId="urn:microsoft.com/office/officeart/2005/8/layout/hierarchy2"/>
    <dgm:cxn modelId="{E82A066B-E7B9-4611-9AD8-768B738229DE}" type="presParOf" srcId="{9202F580-CF25-4D65-8965-A19189C0BB3D}" destId="{FDC0F6E5-DC8E-44FE-9722-4706D9EC4C9F}" srcOrd="0" destOrd="0" presId="urn:microsoft.com/office/officeart/2005/8/layout/hierarchy2"/>
    <dgm:cxn modelId="{F07D46E1-17B4-46B3-8DFB-CD40E6830B12}" type="presParOf" srcId="{20219654-7259-4039-BC7B-1DED3A85FE0B}" destId="{09E79368-72E7-44C1-843E-1E41B61D4415}" srcOrd="3" destOrd="0" presId="urn:microsoft.com/office/officeart/2005/8/layout/hierarchy2"/>
    <dgm:cxn modelId="{C8AB782C-D11D-464C-8C81-D59B6867150A}" type="presParOf" srcId="{09E79368-72E7-44C1-843E-1E41B61D4415}" destId="{22282C1C-2658-4B8D-A54A-574CC9B693E4}" srcOrd="0" destOrd="0" presId="urn:microsoft.com/office/officeart/2005/8/layout/hierarchy2"/>
    <dgm:cxn modelId="{7A2A212A-3C55-4317-A4B0-DDF73429CD93}" type="presParOf" srcId="{09E79368-72E7-44C1-843E-1E41B61D4415}" destId="{04664DBA-6D92-43D7-BD42-90F3BF91B3AF}" srcOrd="1" destOrd="0" presId="urn:microsoft.com/office/officeart/2005/8/layout/hierarchy2"/>
    <dgm:cxn modelId="{E080FD4D-6585-4BB3-A52C-A6BD74C10D1F}" type="presParOf" srcId="{04664DBA-6D92-43D7-BD42-90F3BF91B3AF}" destId="{2C42950E-62DF-4403-8F58-39D473B735B3}" srcOrd="0" destOrd="0" presId="urn:microsoft.com/office/officeart/2005/8/layout/hierarchy2"/>
    <dgm:cxn modelId="{04AB876D-FD15-448F-8CE6-345D145B2F95}" type="presParOf" srcId="{2C42950E-62DF-4403-8F58-39D473B735B3}" destId="{93CAF04B-1747-4983-B96D-28DD813FFB9B}" srcOrd="0" destOrd="0" presId="urn:microsoft.com/office/officeart/2005/8/layout/hierarchy2"/>
    <dgm:cxn modelId="{B360867E-6B84-48D3-84AC-108423798F43}" type="presParOf" srcId="{04664DBA-6D92-43D7-BD42-90F3BF91B3AF}" destId="{ABCF5A0C-BDC8-4AB4-8F14-FB18F501FA0E}" srcOrd="1" destOrd="0" presId="urn:microsoft.com/office/officeart/2005/8/layout/hierarchy2"/>
    <dgm:cxn modelId="{81A42FFC-D132-495B-ACCF-FC0081872D18}" type="presParOf" srcId="{ABCF5A0C-BDC8-4AB4-8F14-FB18F501FA0E}" destId="{1F5FBE60-31DB-456C-B28F-23E92C47CC84}" srcOrd="0" destOrd="0" presId="urn:microsoft.com/office/officeart/2005/8/layout/hierarchy2"/>
    <dgm:cxn modelId="{A2F4AC06-AC12-4186-BDBD-DF048BAEC978}" type="presParOf" srcId="{ABCF5A0C-BDC8-4AB4-8F14-FB18F501FA0E}" destId="{74601763-F8BD-41EC-8628-56D65DBDDAAB}" srcOrd="1" destOrd="0" presId="urn:microsoft.com/office/officeart/2005/8/layout/hierarchy2"/>
    <dgm:cxn modelId="{EAB0DDC0-2511-4C2C-AF3C-58E7632CCBD2}" type="presParOf" srcId="{04664DBA-6D92-43D7-BD42-90F3BF91B3AF}" destId="{E2E5E31A-F9BF-424D-AF00-9E077328AC23}" srcOrd="2" destOrd="0" presId="urn:microsoft.com/office/officeart/2005/8/layout/hierarchy2"/>
    <dgm:cxn modelId="{FFCA5AFA-2C5F-4749-833A-1173BB9BD746}" type="presParOf" srcId="{E2E5E31A-F9BF-424D-AF00-9E077328AC23}" destId="{BD8AE5FC-7674-4C0F-B627-3F2767AA865A}" srcOrd="0" destOrd="0" presId="urn:microsoft.com/office/officeart/2005/8/layout/hierarchy2"/>
    <dgm:cxn modelId="{519DBBA5-EFBD-4CAB-930A-247178156311}" type="presParOf" srcId="{04664DBA-6D92-43D7-BD42-90F3BF91B3AF}" destId="{432079A7-1728-44F8-A847-256730DD0A37}" srcOrd="3" destOrd="0" presId="urn:microsoft.com/office/officeart/2005/8/layout/hierarchy2"/>
    <dgm:cxn modelId="{741EE13B-7D21-4D27-9D7F-5EC077744038}" type="presParOf" srcId="{432079A7-1728-44F8-A847-256730DD0A37}" destId="{11898B29-ADD1-4696-97E4-683673A21B2F}" srcOrd="0" destOrd="0" presId="urn:microsoft.com/office/officeart/2005/8/layout/hierarchy2"/>
    <dgm:cxn modelId="{37DC0C60-A8ED-4F75-910A-903DC35D7041}" type="presParOf" srcId="{432079A7-1728-44F8-A847-256730DD0A37}" destId="{2A870CFB-A3E9-4298-9397-77190F4132B3}" srcOrd="1" destOrd="0" presId="urn:microsoft.com/office/officeart/2005/8/layout/hierarchy2"/>
    <dgm:cxn modelId="{1DBBB9F1-D8A5-4C5F-94BF-1F4676B812C5}" type="presParOf" srcId="{20219654-7259-4039-BC7B-1DED3A85FE0B}" destId="{25288259-C23B-4E53-9D8F-882FF7808FA2}" srcOrd="4" destOrd="0" presId="urn:microsoft.com/office/officeart/2005/8/layout/hierarchy2"/>
    <dgm:cxn modelId="{5DD63DDA-0DE8-4D37-BD10-9B23519DA776}" type="presParOf" srcId="{25288259-C23B-4E53-9D8F-882FF7808FA2}" destId="{A2D76688-ABFC-44BE-9F22-B40B181C5A17}" srcOrd="0" destOrd="0" presId="urn:microsoft.com/office/officeart/2005/8/layout/hierarchy2"/>
    <dgm:cxn modelId="{126A435A-D006-4215-A56E-0896D36E0FC7}" type="presParOf" srcId="{20219654-7259-4039-BC7B-1DED3A85FE0B}" destId="{020B232D-2BC3-4E7B-8ED9-E30BA4046828}" srcOrd="5" destOrd="0" presId="urn:microsoft.com/office/officeart/2005/8/layout/hierarchy2"/>
    <dgm:cxn modelId="{B1E3D013-AC87-4311-BB64-83088E251CE9}" type="presParOf" srcId="{020B232D-2BC3-4E7B-8ED9-E30BA4046828}" destId="{EBA27ABD-5BA8-4360-BCFC-EE7D511FC71E}" srcOrd="0" destOrd="0" presId="urn:microsoft.com/office/officeart/2005/8/layout/hierarchy2"/>
    <dgm:cxn modelId="{BC82520A-2E65-46CE-9375-B98F1B437BDD}" type="presParOf" srcId="{020B232D-2BC3-4E7B-8ED9-E30BA4046828}" destId="{BD5D9E7C-61C0-46B8-AA4E-54A31F24CA57}" srcOrd="1" destOrd="0" presId="urn:microsoft.com/office/officeart/2005/8/layout/hierarchy2"/>
    <dgm:cxn modelId="{C501AB36-000A-4316-B07D-ADF6B5C29B47}" type="presParOf" srcId="{BD5D9E7C-61C0-46B8-AA4E-54A31F24CA57}" destId="{8F2C20C9-C498-4E2D-8CD5-AEB91ACA4B06}" srcOrd="0" destOrd="0" presId="urn:microsoft.com/office/officeart/2005/8/layout/hierarchy2"/>
    <dgm:cxn modelId="{3A11C872-E623-402E-84FB-74A3459B8610}" type="presParOf" srcId="{8F2C20C9-C498-4E2D-8CD5-AEB91ACA4B06}" destId="{552C7A85-3D3D-4214-9885-FB40EBFF34E0}" srcOrd="0" destOrd="0" presId="urn:microsoft.com/office/officeart/2005/8/layout/hierarchy2"/>
    <dgm:cxn modelId="{060998EF-2498-466B-A043-95FDF23B0E8B}" type="presParOf" srcId="{BD5D9E7C-61C0-46B8-AA4E-54A31F24CA57}" destId="{2C004862-8BF4-4E5E-A213-21B6234A02DA}" srcOrd="1" destOrd="0" presId="urn:microsoft.com/office/officeart/2005/8/layout/hierarchy2"/>
    <dgm:cxn modelId="{A966A87C-4DE3-43B4-A0A4-3C8E2FC37ABD}" type="presParOf" srcId="{2C004862-8BF4-4E5E-A213-21B6234A02DA}" destId="{DD9259B4-5460-406F-9B0E-EF1327A01A66}" srcOrd="0" destOrd="0" presId="urn:microsoft.com/office/officeart/2005/8/layout/hierarchy2"/>
    <dgm:cxn modelId="{AE831400-D188-41DE-9934-1D870623C66C}" type="presParOf" srcId="{2C004862-8BF4-4E5E-A213-21B6234A02DA}" destId="{F2620EC9-7228-4618-9623-F6AFFD448020}" srcOrd="1" destOrd="0" presId="urn:microsoft.com/office/officeart/2005/8/layout/hierarchy2"/>
    <dgm:cxn modelId="{9792E359-79A8-4E74-84A6-16798EBD76BB}" type="presParOf" srcId="{BD5D9E7C-61C0-46B8-AA4E-54A31F24CA57}" destId="{10918B2E-6996-4D24-B017-777056589C60}" srcOrd="2" destOrd="0" presId="urn:microsoft.com/office/officeart/2005/8/layout/hierarchy2"/>
    <dgm:cxn modelId="{EC2A8168-F57F-441B-997B-9410271E6169}" type="presParOf" srcId="{10918B2E-6996-4D24-B017-777056589C60}" destId="{EAD26E24-8B6B-41CD-922A-B5E4F3EB7F0E}" srcOrd="0" destOrd="0" presId="urn:microsoft.com/office/officeart/2005/8/layout/hierarchy2"/>
    <dgm:cxn modelId="{0A1C1780-A4E4-4B9D-8B9A-2C01604DA434}" type="presParOf" srcId="{BD5D9E7C-61C0-46B8-AA4E-54A31F24CA57}" destId="{B33F74BF-CE24-4FB7-A5CB-090B192C2E73}" srcOrd="3" destOrd="0" presId="urn:microsoft.com/office/officeart/2005/8/layout/hierarchy2"/>
    <dgm:cxn modelId="{A4E46D1E-F93B-4288-A7AC-3B14BC5EB09D}" type="presParOf" srcId="{B33F74BF-CE24-4FB7-A5CB-090B192C2E73}" destId="{4F9AC824-FC22-4128-83F9-C29C0D0CFC6F}" srcOrd="0" destOrd="0" presId="urn:microsoft.com/office/officeart/2005/8/layout/hierarchy2"/>
    <dgm:cxn modelId="{2E743337-612D-4F2D-96D2-53469627225F}" type="presParOf" srcId="{B33F74BF-CE24-4FB7-A5CB-090B192C2E73}" destId="{369F1963-FF35-4A1E-90D2-13C2495C978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4B59EA-F459-4051-B203-FD99043395E1}">
      <dsp:nvSpPr>
        <dsp:cNvPr id="0" name=""/>
        <dsp:cNvSpPr/>
      </dsp:nvSpPr>
      <dsp:spPr>
        <a:xfrm>
          <a:off x="2010671" y="46155"/>
          <a:ext cx="3924845" cy="2215474"/>
        </a:xfrm>
        <a:prstGeom prst="ellipse">
          <a:avLst/>
        </a:prstGeom>
        <a:solidFill>
          <a:schemeClr val="accent2">
            <a:lumMod val="60000"/>
            <a:lumOff val="40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31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AI &amp; </a:t>
          </a:r>
          <a:r>
            <a:rPr kumimoji="1" lang="en-US" altLang="ja-JP" sz="3100" b="1" kern="1200">
              <a:latin typeface="Times New Roman" panose="02020603050405020304" pitchFamily="18" charset="0"/>
              <a:cs typeface="Times New Roman" panose="02020603050405020304" pitchFamily="18" charset="0"/>
            </a:rPr>
            <a:t>Data Science</a:t>
          </a:r>
          <a:endParaRPr kumimoji="1" lang="ja-JP" altLang="en-US" sz="31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33984" y="433863"/>
        <a:ext cx="2878220" cy="996963"/>
      </dsp:txXfrm>
    </dsp:sp>
    <dsp:sp modelId="{5D4BAEC9-438E-44B2-9E99-1FE422C489EF}">
      <dsp:nvSpPr>
        <dsp:cNvPr id="0" name=""/>
        <dsp:cNvSpPr/>
      </dsp:nvSpPr>
      <dsp:spPr>
        <a:xfrm>
          <a:off x="3511818" y="1186593"/>
          <a:ext cx="3924845" cy="2215474"/>
        </a:xfrm>
        <a:prstGeom prst="ellipse">
          <a:avLst/>
        </a:prstGeom>
        <a:solidFill>
          <a:schemeClr val="accent6">
            <a:lumMod val="60000"/>
            <a:lumOff val="40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3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Management &amp; Economics</a:t>
          </a:r>
          <a:endParaRPr kumimoji="1" lang="ja-JP" altLang="en-US" sz="3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12166" y="1758924"/>
        <a:ext cx="2354907" cy="1218510"/>
      </dsp:txXfrm>
    </dsp:sp>
    <dsp:sp modelId="{C77A8507-ECEB-47E0-B380-1475501C90BD}">
      <dsp:nvSpPr>
        <dsp:cNvPr id="0" name=""/>
        <dsp:cNvSpPr/>
      </dsp:nvSpPr>
      <dsp:spPr>
        <a:xfrm>
          <a:off x="494305" y="1186593"/>
          <a:ext cx="3924845" cy="2215474"/>
        </a:xfrm>
        <a:prstGeom prst="ellipse">
          <a:avLst/>
        </a:prstGeom>
        <a:solidFill>
          <a:schemeClr val="accent1">
            <a:lumMod val="60000"/>
            <a:lumOff val="40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3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Law &amp; Governance</a:t>
          </a:r>
          <a:endParaRPr kumimoji="1" lang="ja-JP" altLang="en-US" sz="3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63894" y="1758924"/>
        <a:ext cx="2354907" cy="12185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3939DC-A15D-433B-95C4-B945189CAA82}">
      <dsp:nvSpPr>
        <dsp:cNvPr id="0" name=""/>
        <dsp:cNvSpPr/>
      </dsp:nvSpPr>
      <dsp:spPr>
        <a:xfrm>
          <a:off x="302676" y="1251578"/>
          <a:ext cx="875700" cy="1828988"/>
        </a:xfrm>
        <a:prstGeom prst="roundRect">
          <a:avLst>
            <a:gd name="adj" fmla="val 10000"/>
          </a:avLst>
        </a:prstGeom>
        <a:solidFill>
          <a:srgbClr val="F5B9FF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中核的</a:t>
          </a:r>
          <a:br>
            <a:rPr kumimoji="1" lang="en-US" altLang="ja-JP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kumimoji="1" lang="ja-JP" altLang="en-US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価値観</a:t>
          </a:r>
        </a:p>
      </dsp:txBody>
      <dsp:txXfrm>
        <a:off x="328324" y="1277226"/>
        <a:ext cx="824404" cy="1777692"/>
      </dsp:txXfrm>
    </dsp:sp>
    <dsp:sp modelId="{B89679A6-1016-4815-AA99-D802FCA84B3C}">
      <dsp:nvSpPr>
        <dsp:cNvPr id="0" name=""/>
        <dsp:cNvSpPr/>
      </dsp:nvSpPr>
      <dsp:spPr>
        <a:xfrm rot="17151837">
          <a:off x="622422" y="1416812"/>
          <a:ext cx="1530196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1530196" y="1330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2000" b="1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49265" y="1391859"/>
        <a:ext cx="76509" cy="76509"/>
      </dsp:txXfrm>
    </dsp:sp>
    <dsp:sp modelId="{37E89C4F-B06F-41CA-9349-00F55BF98EA5}">
      <dsp:nvSpPr>
        <dsp:cNvPr id="0" name=""/>
        <dsp:cNvSpPr/>
      </dsp:nvSpPr>
      <dsp:spPr>
        <a:xfrm>
          <a:off x="1596663" y="177947"/>
          <a:ext cx="2064837" cy="1032418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Ⅰ</a:t>
          </a:r>
          <a:r>
            <a:rPr kumimoji="1" lang="ja-JP" altLang="en-US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人を大切にする</a:t>
          </a:r>
        </a:p>
      </dsp:txBody>
      <dsp:txXfrm>
        <a:off x="1626901" y="208185"/>
        <a:ext cx="2004361" cy="971942"/>
      </dsp:txXfrm>
    </dsp:sp>
    <dsp:sp modelId="{F7325348-1AAC-4AB6-9C8D-FD8FAA9C27F3}">
      <dsp:nvSpPr>
        <dsp:cNvPr id="0" name=""/>
        <dsp:cNvSpPr/>
      </dsp:nvSpPr>
      <dsp:spPr>
        <a:xfrm rot="19985281">
          <a:off x="3617403" y="496551"/>
          <a:ext cx="814376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814376" y="1330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2000" b="1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04232" y="489494"/>
        <a:ext cx="40718" cy="40718"/>
      </dsp:txXfrm>
    </dsp:sp>
    <dsp:sp modelId="{4E7F45CE-721A-47F6-8FFB-EB5A5FE92D2D}">
      <dsp:nvSpPr>
        <dsp:cNvPr id="0" name=""/>
        <dsp:cNvSpPr/>
      </dsp:nvSpPr>
      <dsp:spPr>
        <a:xfrm>
          <a:off x="4387682" y="5026"/>
          <a:ext cx="5891204" cy="641050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①多様性（</a:t>
          </a:r>
          <a:r>
            <a:rPr kumimoji="1" lang="en-US" altLang="en-US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Diversity</a:t>
          </a:r>
          <a:r>
            <a:rPr kumimoji="1" lang="ja-JP" altLang="en-US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）を受け入れる。</a:t>
          </a:r>
          <a:br>
            <a:rPr kumimoji="1" lang="en-US" altLang="ja-JP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kumimoji="1" lang="ja-JP" altLang="en-US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　人の嫌がることをしない。</a:t>
          </a:r>
        </a:p>
      </dsp:txBody>
      <dsp:txXfrm>
        <a:off x="4406458" y="23802"/>
        <a:ext cx="5853652" cy="603498"/>
      </dsp:txXfrm>
    </dsp:sp>
    <dsp:sp modelId="{8630EACF-02B0-4743-A0AE-B865F7F4F417}">
      <dsp:nvSpPr>
        <dsp:cNvPr id="0" name=""/>
        <dsp:cNvSpPr/>
      </dsp:nvSpPr>
      <dsp:spPr>
        <a:xfrm rot="1614719">
          <a:off x="3617403" y="865155"/>
          <a:ext cx="814376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814376" y="1330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2000" b="1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04232" y="858098"/>
        <a:ext cx="40718" cy="40718"/>
      </dsp:txXfrm>
    </dsp:sp>
    <dsp:sp modelId="{D511403C-CE48-4621-BA6E-6183AD350461}">
      <dsp:nvSpPr>
        <dsp:cNvPr id="0" name=""/>
        <dsp:cNvSpPr/>
      </dsp:nvSpPr>
      <dsp:spPr>
        <a:xfrm>
          <a:off x="4387682" y="742235"/>
          <a:ext cx="5891204" cy="641050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②親睦（</a:t>
          </a:r>
          <a:r>
            <a:rPr kumimoji="1" lang="en-US" altLang="en-US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Fellowship</a:t>
          </a:r>
          <a:r>
            <a:rPr kumimoji="1" lang="ja-JP" altLang="en-US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）を深める。</a:t>
          </a:r>
          <a:br>
            <a:rPr kumimoji="1" lang="en-US" altLang="ja-JP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kumimoji="1" lang="ja-JP" altLang="en-US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　仲間と情報を共有し連帯する。</a:t>
          </a:r>
        </a:p>
      </dsp:txBody>
      <dsp:txXfrm>
        <a:off x="4406458" y="761011"/>
        <a:ext cx="5853652" cy="603498"/>
      </dsp:txXfrm>
    </dsp:sp>
    <dsp:sp modelId="{9202F580-CF25-4D65-8965-A19189C0BB3D}">
      <dsp:nvSpPr>
        <dsp:cNvPr id="0" name=""/>
        <dsp:cNvSpPr/>
      </dsp:nvSpPr>
      <dsp:spPr>
        <a:xfrm rot="20547">
          <a:off x="1178373" y="2154020"/>
          <a:ext cx="418293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418293" y="1330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2000" b="1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77063" y="2156865"/>
        <a:ext cx="20914" cy="20914"/>
      </dsp:txXfrm>
    </dsp:sp>
    <dsp:sp modelId="{22282C1C-2658-4B8D-A54A-574CC9B693E4}">
      <dsp:nvSpPr>
        <dsp:cNvPr id="0" name=""/>
        <dsp:cNvSpPr/>
      </dsp:nvSpPr>
      <dsp:spPr>
        <a:xfrm>
          <a:off x="1596663" y="1652363"/>
          <a:ext cx="2064837" cy="1032418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Ⅱ</a:t>
          </a:r>
          <a:r>
            <a:rPr kumimoji="1" lang="ja-JP" altLang="en-US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　自分を育てる</a:t>
          </a:r>
        </a:p>
      </dsp:txBody>
      <dsp:txXfrm>
        <a:off x="1626901" y="1682601"/>
        <a:ext cx="2004361" cy="971942"/>
      </dsp:txXfrm>
    </dsp:sp>
    <dsp:sp modelId="{2C42950E-62DF-4403-8F58-39D473B735B3}">
      <dsp:nvSpPr>
        <dsp:cNvPr id="0" name=""/>
        <dsp:cNvSpPr/>
      </dsp:nvSpPr>
      <dsp:spPr>
        <a:xfrm rot="19985281">
          <a:off x="3617403" y="1970968"/>
          <a:ext cx="814376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814376" y="1330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2000" b="1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04232" y="1963911"/>
        <a:ext cx="40718" cy="40718"/>
      </dsp:txXfrm>
    </dsp:sp>
    <dsp:sp modelId="{1F5FBE60-31DB-456C-B28F-23E92C47CC84}">
      <dsp:nvSpPr>
        <dsp:cNvPr id="0" name=""/>
        <dsp:cNvSpPr/>
      </dsp:nvSpPr>
      <dsp:spPr>
        <a:xfrm>
          <a:off x="4387682" y="1479443"/>
          <a:ext cx="5891204" cy="641050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③高潔性（</a:t>
          </a:r>
          <a:r>
            <a:rPr kumimoji="1" lang="en-US" altLang="en-US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Integrity</a:t>
          </a:r>
          <a:r>
            <a:rPr kumimoji="1" lang="ja-JP" altLang="en-US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）を涵養する。</a:t>
          </a:r>
          <a:br>
            <a:rPr kumimoji="1" lang="en-US" altLang="ja-JP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kumimoji="1" lang="ja-JP" altLang="en-US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　誠実な人格を習慣化によって形成する。</a:t>
          </a:r>
        </a:p>
      </dsp:txBody>
      <dsp:txXfrm>
        <a:off x="4406458" y="1498219"/>
        <a:ext cx="5853652" cy="603498"/>
      </dsp:txXfrm>
    </dsp:sp>
    <dsp:sp modelId="{E2E5E31A-F9BF-424D-AF00-9E077328AC23}">
      <dsp:nvSpPr>
        <dsp:cNvPr id="0" name=""/>
        <dsp:cNvSpPr/>
      </dsp:nvSpPr>
      <dsp:spPr>
        <a:xfrm rot="1614719">
          <a:off x="3617403" y="2339572"/>
          <a:ext cx="814376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814376" y="1330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2000" b="1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04232" y="2332515"/>
        <a:ext cx="40718" cy="40718"/>
      </dsp:txXfrm>
    </dsp:sp>
    <dsp:sp modelId="{11898B29-ADD1-4696-97E4-683673A21B2F}">
      <dsp:nvSpPr>
        <dsp:cNvPr id="0" name=""/>
        <dsp:cNvSpPr/>
      </dsp:nvSpPr>
      <dsp:spPr>
        <a:xfrm>
          <a:off x="4387682" y="2216651"/>
          <a:ext cx="5891204" cy="641050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④リーダーシップ（</a:t>
          </a:r>
          <a:r>
            <a:rPr kumimoji="1" lang="en-US" altLang="en-US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Leadership</a:t>
          </a:r>
          <a:r>
            <a:rPr kumimoji="1" lang="ja-JP" altLang="en-US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）をとる。</a:t>
          </a:r>
          <a:br>
            <a:rPr kumimoji="1" lang="en-US" altLang="ja-JP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kumimoji="1" lang="ja-JP" altLang="en-US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　フォロワーに支持される礼儀正しさ，謙虚さを養う。 </a:t>
          </a:r>
        </a:p>
      </dsp:txBody>
      <dsp:txXfrm>
        <a:off x="4406458" y="2235427"/>
        <a:ext cx="5853652" cy="603498"/>
      </dsp:txXfrm>
    </dsp:sp>
    <dsp:sp modelId="{25288259-C23B-4E53-9D8F-882FF7808FA2}">
      <dsp:nvSpPr>
        <dsp:cNvPr id="0" name=""/>
        <dsp:cNvSpPr/>
      </dsp:nvSpPr>
      <dsp:spPr>
        <a:xfrm rot="4451224">
          <a:off x="620016" y="2891228"/>
          <a:ext cx="1535006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1535006" y="1330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2000" b="1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49145" y="2866156"/>
        <a:ext cx="76750" cy="76750"/>
      </dsp:txXfrm>
    </dsp:sp>
    <dsp:sp modelId="{EBA27ABD-5BA8-4360-BCFC-EE7D511FC71E}">
      <dsp:nvSpPr>
        <dsp:cNvPr id="0" name=""/>
        <dsp:cNvSpPr/>
      </dsp:nvSpPr>
      <dsp:spPr>
        <a:xfrm>
          <a:off x="1596663" y="3126780"/>
          <a:ext cx="2064837" cy="1032418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Ⅲ</a:t>
          </a:r>
          <a:r>
            <a:rPr kumimoji="1" lang="ja-JP" altLang="en-US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チャレンジする</a:t>
          </a:r>
        </a:p>
      </dsp:txBody>
      <dsp:txXfrm>
        <a:off x="1626901" y="3157018"/>
        <a:ext cx="2004361" cy="971942"/>
      </dsp:txXfrm>
    </dsp:sp>
    <dsp:sp modelId="{8F2C20C9-C498-4E2D-8CD5-AEB91ACA4B06}">
      <dsp:nvSpPr>
        <dsp:cNvPr id="0" name=""/>
        <dsp:cNvSpPr/>
      </dsp:nvSpPr>
      <dsp:spPr>
        <a:xfrm rot="19985281">
          <a:off x="3617403" y="3445385"/>
          <a:ext cx="814376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814376" y="1330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2000" b="1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04232" y="3438328"/>
        <a:ext cx="40718" cy="40718"/>
      </dsp:txXfrm>
    </dsp:sp>
    <dsp:sp modelId="{DD9259B4-5460-406F-9B0E-EF1327A01A66}">
      <dsp:nvSpPr>
        <dsp:cNvPr id="0" name=""/>
        <dsp:cNvSpPr/>
      </dsp:nvSpPr>
      <dsp:spPr>
        <a:xfrm>
          <a:off x="4387682" y="2953860"/>
          <a:ext cx="5891204" cy="641050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⑤奉仕（</a:t>
          </a:r>
          <a:r>
            <a:rPr kumimoji="1" lang="en-US" altLang="en-US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Service</a:t>
          </a:r>
          <a:r>
            <a:rPr kumimoji="1" lang="ja-JP" altLang="en-US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）を実践する。</a:t>
          </a:r>
          <a:br>
            <a:rPr kumimoji="1" lang="en-US" altLang="ja-JP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kumimoji="1" lang="ja-JP" altLang="en-US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　人が望んでいることを後押ししたり，支援する。</a:t>
          </a:r>
        </a:p>
      </dsp:txBody>
      <dsp:txXfrm>
        <a:off x="4406458" y="2972636"/>
        <a:ext cx="5853652" cy="603498"/>
      </dsp:txXfrm>
    </dsp:sp>
    <dsp:sp modelId="{10918B2E-6996-4D24-B017-777056589C60}">
      <dsp:nvSpPr>
        <dsp:cNvPr id="0" name=""/>
        <dsp:cNvSpPr/>
      </dsp:nvSpPr>
      <dsp:spPr>
        <a:xfrm rot="1614719">
          <a:off x="3617403" y="3813989"/>
          <a:ext cx="814376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814376" y="1330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2000" b="1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04232" y="3806932"/>
        <a:ext cx="40718" cy="40718"/>
      </dsp:txXfrm>
    </dsp:sp>
    <dsp:sp modelId="{4F9AC824-FC22-4128-83F9-C29C0D0CFC6F}">
      <dsp:nvSpPr>
        <dsp:cNvPr id="0" name=""/>
        <dsp:cNvSpPr/>
      </dsp:nvSpPr>
      <dsp:spPr>
        <a:xfrm>
          <a:off x="4387682" y="3691068"/>
          <a:ext cx="5891204" cy="641050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⑥チャレンジして失敗したらやり直す（</a:t>
          </a:r>
          <a:r>
            <a:rPr kumimoji="1" lang="en-US" altLang="en-US" sz="20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Resilience</a:t>
          </a:r>
          <a:r>
            <a:rPr kumimoji="1" lang="ja-JP" altLang="en-US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）。</a:t>
          </a:r>
          <a:br>
            <a:rPr kumimoji="1" lang="en-US" altLang="ja-JP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kumimoji="1" lang="ja-JP" altLang="en-US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　それができないときは責任をとる（償いをする） </a:t>
          </a:r>
          <a:endParaRPr kumimoji="1" lang="en-US" altLang="ja-JP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06458" y="3709844"/>
        <a:ext cx="5853652" cy="6034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97512003-1D88-403C-88BC-49492B51D91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8058396-AE92-46A3-8288-8068ED0F095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2AC844-5CE6-4316-B5B6-3CEBA2C0407A}" type="datetime1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B9FB4EA-85BC-4800-B4E0-BB8D1BDE417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kumimoji="1" lang="en-US" altLang="ja-JP"/>
              <a:t>Establishing a university in a rural district</a:t>
            </a:r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5456089-DDF4-447F-AF72-B5A46273B82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A41123-18E7-4CCC-BB41-CCBC267185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7475047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97EA80-9BAA-4DB2-8EE3-84C1828BCF1C}" type="datetime1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kumimoji="1" lang="en-US" altLang="ja-JP"/>
              <a:t>Establishing a university in a rural district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843713-413B-4837-8C06-D23AC63C9F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4686595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>
            <a:normAutofit/>
          </a:bodyPr>
          <a:lstStyle>
            <a:lvl1pPr algn="ctr">
              <a:defRPr sz="5400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342900" indent="-342900" algn="l">
              <a:buFont typeface="Wingdings" panose="05000000000000000000" pitchFamily="2" charset="2"/>
              <a:buChar char="n"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422FA-1C87-45F8-8385-2860CBB04055}" type="datetime1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Establishing a university in a rural district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3C4-2A5C-4B4B-B565-ADAA94AD86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2167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DDC66-13D5-4299-8C4D-02E3F43FD30A}" type="datetime1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Establishing a university in a rural district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3C4-2A5C-4B4B-B565-ADAA94AD86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6682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B697F-B9CE-4BDE-9E8C-16339C290130}" type="datetime1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Establishing a university in a rural district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3C4-2A5C-4B4B-B565-ADAA94AD86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4288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B41E7-9DD4-4E06-8FF0-9D372B9CEAF6}" type="datetime1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Establishing a university in a rural district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3C4-2A5C-4B4B-B565-ADAA94AD86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8843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ctr"/>
          <a:lstStyle>
            <a:lvl1pPr>
              <a:defRPr sz="6000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n"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D94CF-3059-4B2E-AB9D-2AAF81684496}" type="datetime1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Establishing a university in a rural district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3C4-2A5C-4B4B-B565-ADAA94AD86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307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BE7F-1B8F-4EBD-ADB3-378BF1ED085B}" type="datetime1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Establishing a university in a rural district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3C4-2A5C-4B4B-B565-ADAA94AD86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7982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ctr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ctr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1EACF-9D48-48CD-9DA8-7650C5AE62AE}" type="datetime1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Establishing a university in a rural district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3C4-2A5C-4B4B-B565-ADAA94AD86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5888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7227C-BF05-49F9-AE68-F0E12E13AFDD}" type="datetime1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Establishing a university in a rural district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3C4-2A5C-4B4B-B565-ADAA94AD86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6329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6AB3F-B436-4B0D-8A64-AD34FE378038}" type="datetime1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Establishing a university in a rural district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3C4-2A5C-4B4B-B565-ADAA94AD86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1753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3A41-5DB9-407E-85E7-E21AD9CBFDF8}" type="datetime1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Establishing a university in a rural district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3C4-2A5C-4B4B-B565-ADAA94AD86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2471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13662-B3ED-4B83-AA3F-83BC7A0E9292}" type="datetime1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Establishing a university in a rural district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3C4-2A5C-4B4B-B565-ADAA94AD86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448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87D73-1A2D-42F1-9EF5-8966A3891665}" type="datetime1">
              <a:rPr kumimoji="1" lang="ja-JP" altLang="en-US" smtClean="0"/>
              <a:t>2021/9/8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/>
              <a:t>Establishing a university in a rural district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A93C4-2A5C-4B4B-B565-ADAA94AD865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7" name="動作設定ボタン: ホーム 6">
            <a:hlinkClick r:id="" action="ppaction://hlinkshowjump?jump=firstslide" highlightClick="1"/>
          </p:cNvPr>
          <p:cNvSpPr/>
          <p:nvPr userDrawn="1"/>
        </p:nvSpPr>
        <p:spPr>
          <a:xfrm>
            <a:off x="2547254" y="6318658"/>
            <a:ext cx="360000" cy="360000"/>
          </a:xfrm>
          <a:prstGeom prst="actionButtonHom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動作設定ボタン: 最初 7">
            <a:hlinkClick r:id="" action="ppaction://hlinkshowjump?jump=firstslide" highlightClick="1"/>
          </p:cNvPr>
          <p:cNvSpPr/>
          <p:nvPr userDrawn="1"/>
        </p:nvSpPr>
        <p:spPr>
          <a:xfrm>
            <a:off x="3235670" y="6318658"/>
            <a:ext cx="360000" cy="360000"/>
          </a:xfrm>
          <a:prstGeom prst="actionButtonBeginning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動作設定ボタン: 戻る 8">
            <a:hlinkClick r:id="" action="ppaction://hlinkshowjump?jump=lastslideviewed" highlightClick="1"/>
          </p:cNvPr>
          <p:cNvSpPr/>
          <p:nvPr userDrawn="1"/>
        </p:nvSpPr>
        <p:spPr>
          <a:xfrm>
            <a:off x="9308475" y="6318658"/>
            <a:ext cx="360000" cy="360000"/>
          </a:xfrm>
          <a:prstGeom prst="actionButtonRetur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動作設定ボタン: 最後 9">
            <a:hlinkClick r:id="" action="ppaction://hlinkshowjump?jump=lastslide" highlightClick="1"/>
          </p:cNvPr>
          <p:cNvSpPr/>
          <p:nvPr userDrawn="1"/>
        </p:nvSpPr>
        <p:spPr>
          <a:xfrm>
            <a:off x="9991061" y="6318658"/>
            <a:ext cx="360000" cy="360000"/>
          </a:xfrm>
          <a:prstGeom prst="actionButtonEn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動作設定ボタン: 情報 10">
            <a:hlinkClick r:id="" action="ppaction://noaction" highlightClick="1"/>
          </p:cNvPr>
          <p:cNvSpPr/>
          <p:nvPr userDrawn="1"/>
        </p:nvSpPr>
        <p:spPr>
          <a:xfrm>
            <a:off x="4059715" y="6318658"/>
            <a:ext cx="360000" cy="360000"/>
          </a:xfrm>
          <a:prstGeom prst="actionButtonInformatio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9218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3538" indent="-363538" algn="l" defTabSz="914400" rtl="0" eaLnBrk="1" latinLnBrk="0" hangingPunct="1">
        <a:lnSpc>
          <a:spcPct val="90000"/>
        </a:lnSpc>
        <a:spcBef>
          <a:spcPts val="1000"/>
        </a:spcBef>
        <a:buClr>
          <a:srgbClr val="002060"/>
        </a:buClr>
        <a:buFont typeface="Wingdings" panose="05000000000000000000" pitchFamily="2" charset="2"/>
        <a:buChar char="n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2788" indent="-349250" algn="l" defTabSz="914400" rtl="0" eaLnBrk="1" latinLnBrk="0" hangingPunct="1">
        <a:lnSpc>
          <a:spcPct val="90000"/>
        </a:lnSpc>
        <a:spcBef>
          <a:spcPts val="500"/>
        </a:spcBef>
        <a:buClr>
          <a:srgbClr val="FF0000"/>
        </a:buClr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81075" indent="-268288" algn="l" defTabSz="914400" rtl="0" eaLnBrk="1" latinLnBrk="0" hangingPunct="1">
        <a:lnSpc>
          <a:spcPct val="90000"/>
        </a:lnSpc>
        <a:spcBef>
          <a:spcPts val="500"/>
        </a:spcBef>
        <a:buClr>
          <a:srgbClr val="002060"/>
        </a:buClr>
        <a:buFont typeface="Wingdings" panose="05000000000000000000" pitchFamily="2" charset="2"/>
        <a:buChar char="n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50950" indent="-269875" algn="l" defTabSz="914400" rtl="0" eaLnBrk="1" latinLnBrk="0" hangingPunct="1">
        <a:lnSpc>
          <a:spcPct val="90000"/>
        </a:lnSpc>
        <a:spcBef>
          <a:spcPts val="500"/>
        </a:spcBef>
        <a:buClr>
          <a:srgbClr val="FF0000"/>
        </a:buClr>
        <a:buFont typeface="Wingdings" panose="05000000000000000000" pitchFamily="2" charset="2"/>
        <a:buChar char="n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19238" indent="-268288" algn="l" defTabSz="914400" rtl="0" eaLnBrk="1" latinLnBrk="0" hangingPunct="1">
        <a:lnSpc>
          <a:spcPct val="90000"/>
        </a:lnSpc>
        <a:spcBef>
          <a:spcPts val="500"/>
        </a:spcBef>
        <a:buClr>
          <a:srgbClr val="002060"/>
        </a:buClr>
        <a:buFont typeface="Wingdings" panose="05000000000000000000" pitchFamily="2" charset="2"/>
        <a:buChar char="n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中山間地域に大学を創設する</a:t>
            </a:r>
            <a:br>
              <a:rPr kumimoji="1" lang="en-US" altLang="ja-JP" sz="1400" dirty="0"/>
            </a:br>
            <a:br>
              <a:rPr kumimoji="1" lang="en-US" altLang="ja-JP" sz="1400" dirty="0"/>
            </a:br>
            <a:r>
              <a:rPr kumimoji="1" lang="ja-JP" altLang="en-US" sz="4000" dirty="0"/>
              <a:t>日出町「後継者養成大学」の設立構想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153892" y="3458693"/>
            <a:ext cx="5514108" cy="2566550"/>
          </a:xfrm>
        </p:spPr>
        <p:txBody>
          <a:bodyPr anchor="ctr">
            <a:normAutofit/>
          </a:bodyPr>
          <a:lstStyle/>
          <a:p>
            <a:pPr marL="0" indent="0" algn="r">
              <a:buNone/>
            </a:pPr>
            <a:r>
              <a:rPr kumimoji="1" lang="ja-JP" altLang="en-US" sz="3600" dirty="0"/>
              <a:t>日出ロータリークラブ会員</a:t>
            </a:r>
            <a:endParaRPr kumimoji="1" lang="en-US" altLang="ja-JP" sz="3600" dirty="0"/>
          </a:p>
          <a:p>
            <a:pPr marL="0" indent="0" algn="r">
              <a:buNone/>
            </a:pPr>
            <a:r>
              <a:rPr lang="ja-JP" altLang="en-US" sz="3600" dirty="0"/>
              <a:t>名古屋大学・明治学院大学</a:t>
            </a:r>
            <a:endParaRPr lang="en-US" altLang="ja-JP" sz="3600" dirty="0"/>
          </a:p>
          <a:p>
            <a:pPr marL="0" indent="0" algn="r">
              <a:buNone/>
            </a:pPr>
            <a:r>
              <a:rPr lang="ja-JP" altLang="en-US" sz="3600"/>
              <a:t>名誉</a:t>
            </a:r>
            <a:r>
              <a:rPr lang="ja-JP" altLang="en-US" sz="3600" dirty="0"/>
              <a:t>教授　</a:t>
            </a:r>
            <a:r>
              <a:rPr kumimoji="1" lang="ja-JP" altLang="en-US" sz="3600" dirty="0"/>
              <a:t>加賀山 茂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EDFB242-7330-4E6D-82F7-2546E1582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50626-A680-4F6C-8A09-D695ED2CC6DB}" type="datetime1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4CF7E6E-341F-4B1D-8FC2-2646DD0DB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Establishing a university in a rural district</a:t>
            </a:r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9C93CD3-7F17-47F8-B737-80164903C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3C4-2A5C-4B4B-B565-ADAA94AD8651}" type="slidenum">
              <a:rPr kumimoji="1" lang="ja-JP" altLang="en-US" smtClean="0"/>
              <a:t>1</a:t>
            </a:fld>
            <a:endParaRPr kumimoji="1" lang="ja-JP" altLang="en-US"/>
          </a:p>
        </p:txBody>
      </p:sp>
      <p:pic>
        <p:nvPicPr>
          <p:cNvPr id="10" name="コンテンツ プレースホルダー 11">
            <a:extLst>
              <a:ext uri="{FF2B5EF4-FFF2-40B4-BE49-F238E27FC236}">
                <a16:creationId xmlns:a16="http://schemas.microsoft.com/office/drawing/2014/main" id="{08694B5A-A031-4300-8EA3-9D33881C90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909" y="3368898"/>
            <a:ext cx="4332160" cy="2656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226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コンテンツ プレースホルダー 13">
            <a:extLst>
              <a:ext uri="{FF2B5EF4-FFF2-40B4-BE49-F238E27FC236}">
                <a16:creationId xmlns:a16="http://schemas.microsoft.com/office/drawing/2014/main" id="{9017D1FA-F866-46E2-B004-C0F0FA6E2CF1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0128" y="2486220"/>
            <a:ext cx="6274686" cy="3847440"/>
          </a:xfr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67264930-BCB5-49CF-B76D-9D904C841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日出町の人口動態</a:t>
            </a:r>
            <a:r>
              <a:rPr lang="ja-JP" altLang="en-US" dirty="0"/>
              <a:t>予測</a:t>
            </a:r>
            <a:br>
              <a:rPr lang="en-US" altLang="ja-JP" dirty="0"/>
            </a:br>
            <a:r>
              <a:rPr lang="ja-JP" altLang="en-US" sz="3600" dirty="0"/>
              <a:t>高校卒業後の人口流出が止まらない</a:t>
            </a:r>
            <a:endParaRPr kumimoji="1" lang="ja-JP" altLang="en-US" dirty="0"/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F3CD881E-0D36-4BD3-B394-B0FCF7B327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598038"/>
            <a:ext cx="5157787" cy="823912"/>
          </a:xfrm>
        </p:spPr>
        <p:txBody>
          <a:bodyPr/>
          <a:lstStyle/>
          <a:p>
            <a:r>
              <a:rPr lang="ja-JP" altLang="en-US" sz="3600" dirty="0"/>
              <a:t>現在</a:t>
            </a:r>
          </a:p>
        </p:txBody>
      </p:sp>
      <p:pic>
        <p:nvPicPr>
          <p:cNvPr id="12" name="コンテンツ プレースホルダー 11">
            <a:extLst>
              <a:ext uri="{FF2B5EF4-FFF2-40B4-BE49-F238E27FC236}">
                <a16:creationId xmlns:a16="http://schemas.microsoft.com/office/drawing/2014/main" id="{1108A117-DAEB-48C4-BAB9-3A83778A009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160" y="2505075"/>
            <a:ext cx="6243935" cy="3828585"/>
          </a:xfrm>
        </p:spPr>
      </p:pic>
      <p:sp>
        <p:nvSpPr>
          <p:cNvPr id="9" name="テキスト プレースホルダー 8">
            <a:extLst>
              <a:ext uri="{FF2B5EF4-FFF2-40B4-BE49-F238E27FC236}">
                <a16:creationId xmlns:a16="http://schemas.microsoft.com/office/drawing/2014/main" id="{DF89E7EB-C7DD-4E76-8452-2E5DBE53A5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598038"/>
            <a:ext cx="5183188" cy="823912"/>
          </a:xfrm>
        </p:spPr>
        <p:txBody>
          <a:bodyPr>
            <a:normAutofit/>
          </a:bodyPr>
          <a:lstStyle/>
          <a:p>
            <a:r>
              <a:rPr lang="en-US" altLang="ja-JP" sz="3600" dirty="0"/>
              <a:t>10</a:t>
            </a:r>
            <a:r>
              <a:rPr lang="ja-JP" altLang="en-US" sz="3600" dirty="0"/>
              <a:t>年後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4D3B982-0CF0-4900-9480-718EB1154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963E9-77FF-4A84-A4A3-46219C2D7CA8}" type="datetime1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B95AFC4-9B2C-48C8-9CE2-E37400D17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Establishing a university in a rural district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A1553F7-C718-4155-9581-645AA39F8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3C4-2A5C-4B4B-B565-ADAA94AD8651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0237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タイトル 9">
            <a:extLst>
              <a:ext uri="{FF2B5EF4-FFF2-40B4-BE49-F238E27FC236}">
                <a16:creationId xmlns:a16="http://schemas.microsoft.com/office/drawing/2014/main" id="{CBB9D953-01FE-41DB-A305-072D54FB0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大学設立の必要性と地方大学の成功例</a:t>
            </a:r>
            <a:br>
              <a:rPr lang="en-US" altLang="ja-JP" sz="1600" dirty="0"/>
            </a:br>
            <a:br>
              <a:rPr lang="en-US" altLang="ja-JP" sz="1600" dirty="0"/>
            </a:br>
            <a:r>
              <a:rPr lang="ja-JP" altLang="en-US" sz="3600" dirty="0"/>
              <a:t>秋田県・国際教養大学</a:t>
            </a:r>
            <a:endParaRPr lang="ja-JP" altLang="en-US" dirty="0"/>
          </a:p>
        </p:txBody>
      </p:sp>
      <p:sp>
        <p:nvSpPr>
          <p:cNvPr id="23" name="コンテンツ プレースホルダー 22">
            <a:extLst>
              <a:ext uri="{FF2B5EF4-FFF2-40B4-BE49-F238E27FC236}">
                <a16:creationId xmlns:a16="http://schemas.microsoft.com/office/drawing/2014/main" id="{5305C4A2-1FEA-483C-A46A-157C9B1B28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3330039" cy="4351338"/>
          </a:xfrm>
        </p:spPr>
        <p:txBody>
          <a:bodyPr>
            <a:normAutofit/>
          </a:bodyPr>
          <a:lstStyle/>
          <a:p>
            <a:r>
              <a:rPr lang="en-US" altLang="ja-JP" dirty="0"/>
              <a:t>2004</a:t>
            </a:r>
            <a:r>
              <a:rPr lang="ja-JP" altLang="en-US" dirty="0"/>
              <a:t>年設立</a:t>
            </a:r>
            <a:endParaRPr lang="en-US" altLang="ja-JP" dirty="0"/>
          </a:p>
          <a:p>
            <a:pPr lvl="1"/>
            <a:r>
              <a:rPr lang="en-US" altLang="ja-JP" dirty="0"/>
              <a:t>4</a:t>
            </a:r>
            <a:r>
              <a:rPr lang="ja-JP" altLang="en-US" dirty="0"/>
              <a:t>年後の完成年度以降，就職率</a:t>
            </a:r>
            <a:r>
              <a:rPr lang="en-US" altLang="ja-JP" dirty="0"/>
              <a:t>100%</a:t>
            </a:r>
          </a:p>
          <a:p>
            <a:pPr lvl="1"/>
            <a:r>
              <a:rPr lang="ja-JP" altLang="en-US" dirty="0"/>
              <a:t>入試の難易度は，東大・京大レベル</a:t>
            </a:r>
            <a:endParaRPr lang="en-US" altLang="ja-JP" dirty="0"/>
          </a:p>
          <a:p>
            <a:pPr lvl="1"/>
            <a:r>
              <a:rPr lang="ja-JP" altLang="en-US" dirty="0"/>
              <a:t>授業は，すべて英語</a:t>
            </a:r>
            <a:endParaRPr lang="en-US" altLang="ja-JP" dirty="0"/>
          </a:p>
          <a:p>
            <a:pPr lvl="1"/>
            <a:r>
              <a:rPr lang="en-US" altLang="ja-JP" dirty="0"/>
              <a:t>1</a:t>
            </a:r>
            <a:r>
              <a:rPr lang="ja-JP" altLang="en-US" dirty="0"/>
              <a:t>年間の海外留学を義務づけ</a:t>
            </a:r>
            <a:endParaRPr lang="en-US" altLang="ja-JP" dirty="0"/>
          </a:p>
          <a:p>
            <a:pPr lvl="1"/>
            <a:r>
              <a:rPr lang="ja-JP" altLang="en-US" dirty="0"/>
              <a:t>図書館は</a:t>
            </a:r>
            <a:r>
              <a:rPr lang="en-US" altLang="ja-JP" dirty="0"/>
              <a:t>24</a:t>
            </a:r>
            <a:r>
              <a:rPr lang="ja-JP" altLang="en-US" dirty="0"/>
              <a:t>時間オープン</a:t>
            </a:r>
            <a:endParaRPr lang="en-US" altLang="ja-JP" dirty="0"/>
          </a:p>
        </p:txBody>
      </p:sp>
      <p:pic>
        <p:nvPicPr>
          <p:cNvPr id="26" name="コンテンツ プレースホルダー 25">
            <a:extLst>
              <a:ext uri="{FF2B5EF4-FFF2-40B4-BE49-F238E27FC236}">
                <a16:creationId xmlns:a16="http://schemas.microsoft.com/office/drawing/2014/main" id="{01575ECE-9A26-408D-85EA-18BDB8AF1A1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2596" y="1825625"/>
            <a:ext cx="2801204" cy="4005159"/>
          </a:xfrm>
        </p:spPr>
      </p:pic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79B4D62-050F-40EB-94CB-E62A2D89D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41E5-1E22-4A7B-9679-D60A6FCA4456}" type="datetime1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7665FB8-EFBC-4349-816E-1D092F8C5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Establishing a university in a rural district</a:t>
            </a:r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234BCD2-BFB0-41F9-9AD2-3A98E36A4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3C4-2A5C-4B4B-B565-ADAA94AD8651}" type="slidenum">
              <a:rPr kumimoji="1" lang="ja-JP" altLang="en-US" smtClean="0"/>
              <a:t>3</a:t>
            </a:fld>
            <a:endParaRPr kumimoji="1" lang="ja-JP" altLang="en-US"/>
          </a:p>
        </p:txBody>
      </p:sp>
      <p:pic>
        <p:nvPicPr>
          <p:cNvPr id="28" name="図 27">
            <a:extLst>
              <a:ext uri="{FF2B5EF4-FFF2-40B4-BE49-F238E27FC236}">
                <a16:creationId xmlns:a16="http://schemas.microsoft.com/office/drawing/2014/main" id="{E1B6B36F-C6F0-4A76-A070-9579B27375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342" y="1815307"/>
            <a:ext cx="2724150" cy="4451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724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75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75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75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5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50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>
            <a:extLst>
              <a:ext uri="{FF2B5EF4-FFF2-40B4-BE49-F238E27FC236}">
                <a16:creationId xmlns:a16="http://schemas.microsoft.com/office/drawing/2014/main" id="{385C919C-350F-4DDA-8741-315AD58CD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秋田県・国際教養大学の成功の鍵</a:t>
            </a:r>
          </a:p>
        </p:txBody>
      </p:sp>
      <p:sp>
        <p:nvSpPr>
          <p:cNvPr id="11" name="テキスト プレースホルダー 10">
            <a:extLst>
              <a:ext uri="{FF2B5EF4-FFF2-40B4-BE49-F238E27FC236}">
                <a16:creationId xmlns:a16="http://schemas.microsoft.com/office/drawing/2014/main" id="{72AED916-FA30-44DE-B13F-E02D521A14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574248"/>
            <a:ext cx="5157787" cy="562743"/>
          </a:xfrm>
        </p:spPr>
        <p:txBody>
          <a:bodyPr>
            <a:normAutofit/>
          </a:bodyPr>
          <a:lstStyle/>
          <a:p>
            <a:r>
              <a:rPr lang="ja-JP" altLang="en-US" sz="3200" dirty="0"/>
              <a:t>教育方法</a:t>
            </a:r>
          </a:p>
        </p:txBody>
      </p:sp>
      <p:sp>
        <p:nvSpPr>
          <p:cNvPr id="12" name="コンテンツ プレースホルダー 11">
            <a:extLst>
              <a:ext uri="{FF2B5EF4-FFF2-40B4-BE49-F238E27FC236}">
                <a16:creationId xmlns:a16="http://schemas.microsoft.com/office/drawing/2014/main" id="{ACEE2AF7-4989-47C4-8E89-7FD00D1BE4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136991"/>
            <a:ext cx="4587235" cy="4052672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ja-JP" altLang="en-US" b="1" dirty="0"/>
              <a:t>授業はすべて英語</a:t>
            </a:r>
            <a:r>
              <a:rPr lang="ja-JP" altLang="en-US" dirty="0"/>
              <a:t>で行う。 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ja-JP" altLang="en-US" dirty="0"/>
              <a:t>少人数教育を徹底（</a:t>
            </a:r>
            <a:r>
              <a:rPr lang="en-US" altLang="ja-JP" b="1" dirty="0"/>
              <a:t>1</a:t>
            </a:r>
            <a:r>
              <a:rPr lang="ja-JP" altLang="en-US" b="1" dirty="0"/>
              <a:t>クラス</a:t>
            </a:r>
            <a:r>
              <a:rPr lang="en-US" altLang="ja-JP" b="1" dirty="0"/>
              <a:t>15</a:t>
            </a:r>
            <a:r>
              <a:rPr lang="ja-JP" altLang="en-US" b="1" dirty="0"/>
              <a:t>人程度</a:t>
            </a:r>
            <a:r>
              <a:rPr lang="ja-JP" altLang="en-US" dirty="0"/>
              <a:t>） 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ja-JP" altLang="en-US" dirty="0"/>
              <a:t>在学中に一年間の</a:t>
            </a:r>
            <a:r>
              <a:rPr lang="ja-JP" altLang="en-US" b="1" dirty="0"/>
              <a:t>海外留学を義務化</a:t>
            </a:r>
            <a:r>
              <a:rPr lang="ja-JP" altLang="en-US" dirty="0"/>
              <a:t> 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ja-JP" altLang="en-US" dirty="0"/>
              <a:t>新入生は，外国人留学生とともに</a:t>
            </a:r>
            <a:r>
              <a:rPr lang="ja-JP" altLang="en-US" b="1" dirty="0"/>
              <a:t>一年間の寮生活</a:t>
            </a:r>
            <a:r>
              <a:rPr lang="ja-JP" altLang="en-US" dirty="0"/>
              <a:t> 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ja-JP" altLang="en-US" b="1" dirty="0"/>
              <a:t>専任教員</a:t>
            </a:r>
            <a:r>
              <a:rPr lang="ja-JP" altLang="en-US" dirty="0"/>
              <a:t>の</a:t>
            </a:r>
            <a:r>
              <a:rPr lang="ja-JP" altLang="en-US" b="1" dirty="0"/>
              <a:t>半数以上が外国人</a:t>
            </a:r>
            <a:r>
              <a:rPr lang="ja-JP" altLang="en-US" dirty="0"/>
              <a:t> 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ja-JP" altLang="en-US" dirty="0"/>
              <a:t>厳格な</a:t>
            </a:r>
            <a:r>
              <a:rPr lang="ja-JP" altLang="en-US" b="1" dirty="0"/>
              <a:t>卒業要件</a:t>
            </a:r>
            <a:r>
              <a:rPr lang="ja-JP" altLang="en-US" dirty="0"/>
              <a:t> 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altLang="ja-JP" b="1" dirty="0"/>
              <a:t>365</a:t>
            </a:r>
            <a:r>
              <a:rPr lang="ja-JP" altLang="en-US" b="1" dirty="0"/>
              <a:t>日</a:t>
            </a:r>
            <a:r>
              <a:rPr lang="en-US" altLang="ja-JP" b="1" dirty="0"/>
              <a:t>24</a:t>
            </a:r>
            <a:r>
              <a:rPr lang="ja-JP" altLang="en-US" b="1" dirty="0"/>
              <a:t>時間フル開館の図書館</a:t>
            </a:r>
            <a:r>
              <a:rPr lang="ja-JP" altLang="en-US" dirty="0"/>
              <a:t>で自習</a:t>
            </a:r>
          </a:p>
        </p:txBody>
      </p:sp>
      <p:sp>
        <p:nvSpPr>
          <p:cNvPr id="13" name="テキスト プレースホルダー 12">
            <a:extLst>
              <a:ext uri="{FF2B5EF4-FFF2-40B4-BE49-F238E27FC236}">
                <a16:creationId xmlns:a16="http://schemas.microsoft.com/office/drawing/2014/main" id="{09B97AC5-277F-4582-8457-2593DAF624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574248"/>
            <a:ext cx="5183188" cy="562743"/>
          </a:xfrm>
        </p:spPr>
        <p:txBody>
          <a:bodyPr>
            <a:normAutofit/>
          </a:bodyPr>
          <a:lstStyle/>
          <a:p>
            <a:r>
              <a:rPr lang="ja-JP" altLang="en-US" sz="3200" dirty="0"/>
              <a:t>大学運営</a:t>
            </a:r>
          </a:p>
        </p:txBody>
      </p:sp>
      <p:sp>
        <p:nvSpPr>
          <p:cNvPr id="14" name="コンテンツ プレースホルダー 13">
            <a:extLst>
              <a:ext uri="{FF2B5EF4-FFF2-40B4-BE49-F238E27FC236}">
                <a16:creationId xmlns:a16="http://schemas.microsoft.com/office/drawing/2014/main" id="{F01AA904-9727-4A26-BEDA-6C24C33A7E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08903" y="2136991"/>
            <a:ext cx="5605153" cy="4052672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ja-JP" altLang="en-US" b="1" dirty="0"/>
              <a:t>運営</a:t>
            </a:r>
            <a:endParaRPr lang="en-US" altLang="ja-JP" b="1" dirty="0"/>
          </a:p>
          <a:p>
            <a:pPr lvl="1">
              <a:lnSpc>
                <a:spcPct val="120000"/>
              </a:lnSpc>
            </a:pPr>
            <a:r>
              <a:rPr lang="ja-JP" altLang="en-US" dirty="0"/>
              <a:t>トップダウン方式による迅速で機動的な意思決定 </a:t>
            </a:r>
          </a:p>
          <a:p>
            <a:pPr lvl="1">
              <a:lnSpc>
                <a:spcPct val="120000"/>
              </a:lnSpc>
            </a:pPr>
            <a:r>
              <a:rPr lang="ja-JP" altLang="en-US" dirty="0"/>
              <a:t>民間的経営手法の導入 </a:t>
            </a:r>
          </a:p>
          <a:p>
            <a:pPr lvl="1">
              <a:lnSpc>
                <a:spcPct val="120000"/>
              </a:lnSpc>
            </a:pPr>
            <a:r>
              <a:rPr lang="ja-JP" altLang="en-US" dirty="0"/>
              <a:t>第三者評価システムに基づく能力主義，成果主義の導入 </a:t>
            </a:r>
          </a:p>
          <a:p>
            <a:pPr lvl="1">
              <a:lnSpc>
                <a:spcPct val="120000"/>
              </a:lnSpc>
            </a:pPr>
            <a:r>
              <a:rPr lang="ja-JP" altLang="en-US" dirty="0"/>
              <a:t>運営費：</a:t>
            </a:r>
            <a:r>
              <a:rPr lang="en-US" altLang="ja-JP" dirty="0"/>
              <a:t>17</a:t>
            </a:r>
            <a:r>
              <a:rPr lang="ja-JP" altLang="en-US" dirty="0"/>
              <a:t>億円（県からの交付金が</a:t>
            </a:r>
            <a:r>
              <a:rPr lang="en-US" altLang="ja-JP" dirty="0"/>
              <a:t>11</a:t>
            </a:r>
            <a:r>
              <a:rPr lang="ja-JP" altLang="en-US" dirty="0"/>
              <a:t>億円） </a:t>
            </a:r>
            <a:endParaRPr lang="en-US" altLang="ja-JP" dirty="0"/>
          </a:p>
          <a:p>
            <a:pPr>
              <a:lnSpc>
                <a:spcPct val="120000"/>
              </a:lnSpc>
            </a:pPr>
            <a:r>
              <a:rPr lang="ja-JP" altLang="en-US" b="1" dirty="0"/>
              <a:t>教職員</a:t>
            </a:r>
            <a:endParaRPr lang="en-US" altLang="ja-JP" b="1" dirty="0"/>
          </a:p>
          <a:p>
            <a:pPr lvl="1">
              <a:lnSpc>
                <a:spcPct val="120000"/>
              </a:lnSpc>
            </a:pPr>
            <a:r>
              <a:rPr lang="ja-JP" altLang="en-US" dirty="0"/>
              <a:t>教員と職員とは平等で，すべて公募，任期制</a:t>
            </a:r>
            <a:endParaRPr lang="en-US" altLang="ja-JP" dirty="0"/>
          </a:p>
          <a:p>
            <a:pPr>
              <a:lnSpc>
                <a:spcPct val="120000"/>
              </a:lnSpc>
            </a:pPr>
            <a:r>
              <a:rPr lang="ja-JP" altLang="en-US" b="1" dirty="0"/>
              <a:t>学生</a:t>
            </a:r>
            <a:endParaRPr lang="en-US" altLang="ja-JP" b="1" dirty="0"/>
          </a:p>
          <a:p>
            <a:pPr lvl="1">
              <a:lnSpc>
                <a:spcPct val="120000"/>
              </a:lnSpc>
            </a:pPr>
            <a:r>
              <a:rPr lang="ja-JP" altLang="en-US" dirty="0"/>
              <a:t>定員：</a:t>
            </a:r>
            <a:r>
              <a:rPr lang="en-US" altLang="ja-JP" dirty="0"/>
              <a:t>100</a:t>
            </a:r>
            <a:r>
              <a:rPr lang="ja-JP" altLang="en-US" dirty="0"/>
              <a:t>名（開学時）→</a:t>
            </a:r>
            <a:r>
              <a:rPr lang="en-US" altLang="ja-JP" dirty="0"/>
              <a:t>200</a:t>
            </a:r>
            <a:r>
              <a:rPr lang="ja-JP" altLang="en-US" dirty="0"/>
              <a:t>名へ</a:t>
            </a:r>
            <a:endParaRPr lang="en-US" altLang="ja-JP" dirty="0"/>
          </a:p>
          <a:p>
            <a:pPr lvl="1">
              <a:lnSpc>
                <a:spcPct val="120000"/>
              </a:lnSpc>
            </a:pPr>
            <a:r>
              <a:rPr lang="ja-JP" altLang="en-US" dirty="0"/>
              <a:t>授業料：年間</a:t>
            </a:r>
            <a:r>
              <a:rPr lang="en-US" altLang="ja-JP" dirty="0"/>
              <a:t>53</a:t>
            </a:r>
            <a:r>
              <a:rPr lang="ja-JP" altLang="en-US" dirty="0"/>
              <a:t>万</a:t>
            </a:r>
            <a:r>
              <a:rPr lang="en-US" altLang="ja-JP" dirty="0"/>
              <a:t>5,800</a:t>
            </a:r>
            <a:r>
              <a:rPr lang="ja-JP" altLang="en-US" dirty="0"/>
              <a:t>円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D0E73E0-D4ED-4E08-825D-D8130A5DD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E7E0-79F6-4117-9F01-D020AC228E68}" type="datetime1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F63356D-756E-4BAE-A219-6D668A6E0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Establishing a university in a rural district</a:t>
            </a:r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2356FDB-C5F0-4380-BDB0-3D41E0A1D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3C4-2A5C-4B4B-B565-ADAA94AD8651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7994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75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75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125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75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750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  <p:bldP spid="1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820F73-9614-4F79-8F36-2E7A6850E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日出町・後継者養成大学（設立構想）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EF2FB9B-B610-4B4B-946D-CCA69694C1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2" y="1681163"/>
            <a:ext cx="3447203" cy="823912"/>
          </a:xfrm>
        </p:spPr>
        <p:txBody>
          <a:bodyPr/>
          <a:lstStyle/>
          <a:p>
            <a:r>
              <a:rPr kumimoji="1" lang="ja-JP" altLang="en-US" sz="3200" dirty="0"/>
              <a:t>現状分析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B8C3C90-5C64-4CFF-BB6B-215C250269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3447203" cy="3684588"/>
          </a:xfrm>
        </p:spPr>
        <p:txBody>
          <a:bodyPr/>
          <a:lstStyle/>
          <a:p>
            <a:r>
              <a:rPr lang="en-US" altLang="ja-JP" b="1" dirty="0"/>
              <a:t>S</a:t>
            </a:r>
            <a:r>
              <a:rPr lang="en-US" altLang="ja-JP" dirty="0"/>
              <a:t>DGs</a:t>
            </a:r>
            <a:r>
              <a:rPr lang="ja-JP" altLang="en-US" dirty="0"/>
              <a:t>の「持続可能な発展」を実現するという視点</a:t>
            </a:r>
            <a:endParaRPr lang="en-US" altLang="ja-JP" dirty="0"/>
          </a:p>
          <a:p>
            <a:r>
              <a:rPr lang="en-US" altLang="ja-JP" b="1" dirty="0"/>
              <a:t>A</a:t>
            </a:r>
            <a:r>
              <a:rPr lang="en-US" altLang="ja-JP" dirty="0"/>
              <a:t>I</a:t>
            </a:r>
            <a:r>
              <a:rPr lang="ja-JP" altLang="en-US" dirty="0"/>
              <a:t>の爆発的発展を利用するという視点</a:t>
            </a:r>
            <a:endParaRPr lang="en-US" altLang="ja-JP" dirty="0"/>
          </a:p>
          <a:p>
            <a:r>
              <a:rPr lang="en-US" altLang="ja-JP" b="1" dirty="0"/>
              <a:t>P</a:t>
            </a:r>
            <a:r>
              <a:rPr lang="en-US" altLang="ja-JP" dirty="0"/>
              <a:t>andemic</a:t>
            </a:r>
            <a:r>
              <a:rPr lang="ja-JP" altLang="en-US" dirty="0"/>
              <a:t>への対応という視点</a:t>
            </a:r>
            <a:endParaRPr kumimoji="1" lang="ja-JP" altLang="en-US" dirty="0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466821A-7B1E-4BC6-9A54-F310E419CD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916384" y="1681163"/>
            <a:ext cx="6435828" cy="823912"/>
          </a:xfrm>
        </p:spPr>
        <p:txBody>
          <a:bodyPr>
            <a:normAutofit/>
          </a:bodyPr>
          <a:lstStyle/>
          <a:p>
            <a:r>
              <a:rPr kumimoji="1" lang="ja-JP" altLang="en-US" sz="3200" dirty="0"/>
              <a:t>大学設立の目的と方法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527FB99-4410-4FA9-8618-F319CA3B57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916384" y="2505075"/>
            <a:ext cx="6439004" cy="368458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kumimoji="1" lang="ja-JP" altLang="en-US" dirty="0"/>
              <a:t>すべての業種の後継者養成のためのカリキュラムを策定し，選択可能とする。</a:t>
            </a:r>
            <a:endParaRPr kumimoji="1" lang="en-US" altLang="ja-JP" dirty="0"/>
          </a:p>
          <a:p>
            <a:pPr>
              <a:lnSpc>
                <a:spcPct val="100000"/>
              </a:lnSpc>
            </a:pPr>
            <a:r>
              <a:rPr lang="en-US" altLang="ja-JP" dirty="0"/>
              <a:t>AI</a:t>
            </a:r>
            <a:r>
              <a:rPr lang="ja-JP" altLang="en-US" dirty="0"/>
              <a:t>翻訳の技術を活用し，日本語で書き，話せば，すべて，英語，その他の言語に翻訳する。</a:t>
            </a:r>
            <a:endParaRPr lang="en-US" altLang="ja-JP" dirty="0"/>
          </a:p>
          <a:p>
            <a:pPr>
              <a:lnSpc>
                <a:spcPct val="100000"/>
              </a:lnSpc>
            </a:pPr>
            <a:r>
              <a:rPr kumimoji="1" lang="ja-JP" altLang="en-US" dirty="0"/>
              <a:t>対面授業とリモート授業のハイブリッド授業を実現する。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4D7FCCA-1FCF-4BAB-B30E-6AE4BA4C4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27B63-2C97-417C-B475-A98690C280A1}" type="datetime1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1967E20-466D-499B-80D9-AC5A030FD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Establishing a university in a rural district</a:t>
            </a:r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778445B-4951-49E7-BB4A-5230F3522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3C4-2A5C-4B4B-B565-ADAA94AD8651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0706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7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25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7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25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6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タイトル 9">
            <a:extLst>
              <a:ext uri="{FF2B5EF4-FFF2-40B4-BE49-F238E27FC236}">
                <a16:creationId xmlns:a16="http://schemas.microsoft.com/office/drawing/2014/main" id="{CC085002-6BA7-44C8-AF08-5B806A1F8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98906"/>
          </a:xfrm>
        </p:spPr>
        <p:txBody>
          <a:bodyPr>
            <a:normAutofit/>
          </a:bodyPr>
          <a:lstStyle/>
          <a:p>
            <a:r>
              <a:rPr lang="ja-JP" altLang="en-US" dirty="0">
                <a:latin typeface="+mj-ea"/>
              </a:rPr>
              <a:t>後継者養成大学の「三位一体」カリキュラム</a:t>
            </a:r>
            <a:br>
              <a:rPr lang="en-US" altLang="ja-JP" sz="1400" dirty="0">
                <a:latin typeface="+mj-ea"/>
              </a:rPr>
            </a:br>
            <a:br>
              <a:rPr lang="en-US" altLang="ja-JP" sz="1400" dirty="0">
                <a:latin typeface="+mj-ea"/>
              </a:rPr>
            </a:br>
            <a:r>
              <a:rPr lang="en-US" altLang="ja-JP" dirty="0">
                <a:solidFill>
                  <a:schemeClr val="accent2">
                    <a:lumMod val="75000"/>
                  </a:schemeClr>
                </a:solidFill>
                <a:latin typeface="+mj-ea"/>
              </a:rPr>
              <a:t>AI</a:t>
            </a:r>
            <a:r>
              <a:rPr lang="ja-JP" altLang="en-US" dirty="0">
                <a:solidFill>
                  <a:schemeClr val="accent2">
                    <a:lumMod val="75000"/>
                  </a:schemeClr>
                </a:solidFill>
                <a:latin typeface="+mj-ea"/>
              </a:rPr>
              <a:t>（人工知能）</a:t>
            </a:r>
            <a:r>
              <a:rPr lang="ja-JP" altLang="en-US" dirty="0">
                <a:latin typeface="+mj-ea"/>
              </a:rPr>
              <a:t>，</a:t>
            </a: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  <a:latin typeface="+mj-ea"/>
              </a:rPr>
              <a:t>法 </a:t>
            </a:r>
            <a:r>
              <a:rPr lang="ja-JP" altLang="en-US" dirty="0">
                <a:latin typeface="+mj-ea"/>
              </a:rPr>
              <a:t>と </a:t>
            </a:r>
            <a:r>
              <a:rPr lang="ja-JP" altLang="en-US" dirty="0">
                <a:solidFill>
                  <a:schemeClr val="accent6">
                    <a:lumMod val="75000"/>
                  </a:schemeClr>
                </a:solidFill>
                <a:latin typeface="+mj-ea"/>
              </a:rPr>
              <a:t>経営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C4C3827-58DA-4BE1-8DE9-4FAA20389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1EACF-9D48-48CD-9DA8-7650C5AE62AE}" type="datetime1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40416C0-0B52-415B-8C0C-F1F01552A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/>
              <a:t>Establishing a university in a rural district&amp;</a:t>
            </a:r>
            <a:endParaRPr kumimoji="1" lang="ja-JP" altLang="en-US" dirty="0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D109FA9-C46C-45EF-B520-7099625E6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3C4-2A5C-4B4B-B565-ADAA94AD8651}" type="slidenum">
              <a:rPr kumimoji="1" lang="ja-JP" altLang="en-US" smtClean="0"/>
              <a:t>6</a:t>
            </a:fld>
            <a:endParaRPr kumimoji="1" lang="ja-JP" altLang="en-US"/>
          </a:p>
        </p:txBody>
      </p:sp>
      <p:graphicFrame>
        <p:nvGraphicFramePr>
          <p:cNvPr id="11" name="図表 10">
            <a:extLst>
              <a:ext uri="{FF2B5EF4-FFF2-40B4-BE49-F238E27FC236}">
                <a16:creationId xmlns:a16="http://schemas.microsoft.com/office/drawing/2014/main" id="{88662192-5B03-4DB6-951E-5C4D695B0CE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0256037"/>
              </p:ext>
            </p:extLst>
          </p:nvPr>
        </p:nvGraphicFramePr>
        <p:xfrm>
          <a:off x="2122905" y="2363962"/>
          <a:ext cx="7946189" cy="36924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5437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6A4B59EA-F459-4051-B203-FD99043395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1">
                                            <p:graphicEl>
                                              <a:dgm id="{6A4B59EA-F459-4051-B203-FD99043395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5D4BAEC9-438E-44B2-9E99-1FE422C489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1">
                                            <p:graphicEl>
                                              <a:dgm id="{5D4BAEC9-438E-44B2-9E99-1FE422C489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C77A8507-ECEB-47E0-B380-1475501C90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11">
                                            <p:graphicEl>
                                              <a:dgm id="{C77A8507-ECEB-47E0-B380-1475501C90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2">
            <a:extLst>
              <a:ext uri="{FF2B5EF4-FFF2-40B4-BE49-F238E27FC236}">
                <a16:creationId xmlns:a16="http://schemas.microsoft.com/office/drawing/2014/main" id="{C2F9CB19-0CA9-4C72-A8C9-F79EE2511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日出町「後継者大学」卒業者の人物像</a:t>
            </a:r>
            <a:br>
              <a:rPr lang="en-US" altLang="ja-JP" dirty="0"/>
            </a:br>
            <a:r>
              <a:rPr lang="en-US" altLang="ja-JP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RC</a:t>
            </a:r>
            <a:r>
              <a:rPr lang="ja-JP" altLang="en-US" sz="3600" dirty="0"/>
              <a:t>会員</a:t>
            </a:r>
            <a:r>
              <a:rPr lang="ja-JP" altLang="en-US" sz="3600"/>
              <a:t>として「中核的価値観」を</a:t>
            </a:r>
            <a:r>
              <a:rPr lang="ja-JP" altLang="en-US" sz="3600" dirty="0"/>
              <a:t>体現した人物</a:t>
            </a:r>
            <a:endParaRPr lang="ja-JP" altLang="en-US" dirty="0"/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C6074FF-C3E3-4228-A580-A71400E6C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CEE98-5729-48AE-B3F5-FD52DF35FCA7}" type="datetime1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71C5BE0-39D7-4E7C-BE33-3DF14D678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Establishing a university in a rural district</a:t>
            </a:r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193E6B6-0A74-415F-AF47-5E6BF420E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3C4-2A5C-4B4B-B565-ADAA94AD8651}" type="slidenum">
              <a:rPr kumimoji="1" lang="ja-JP" altLang="en-US" smtClean="0"/>
              <a:t>7</a:t>
            </a:fld>
            <a:endParaRPr kumimoji="1" lang="ja-JP" altLang="en-US"/>
          </a:p>
        </p:txBody>
      </p:sp>
      <p:graphicFrame>
        <p:nvGraphicFramePr>
          <p:cNvPr id="14" name="コンテンツ プレースホルダー 8">
            <a:extLst>
              <a:ext uri="{FF2B5EF4-FFF2-40B4-BE49-F238E27FC236}">
                <a16:creationId xmlns:a16="http://schemas.microsoft.com/office/drawing/2014/main" id="{8E925254-493E-4840-AB68-C6ADAF5AFB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9024016"/>
              </p:ext>
            </p:extLst>
          </p:nvPr>
        </p:nvGraphicFramePr>
        <p:xfrm>
          <a:off x="838200" y="1839817"/>
          <a:ext cx="10515600" cy="43371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49172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253939DC-A15D-433B-95C4-B945189CAA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>
                                            <p:graphicEl>
                                              <a:dgm id="{253939DC-A15D-433B-95C4-B945189CAA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B89679A6-1016-4815-AA99-D802FCA84B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">
                                            <p:graphicEl>
                                              <a:dgm id="{B89679A6-1016-4815-AA99-D802FCA84B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37E89C4F-B06F-41CA-9349-00F55BF98E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4">
                                            <p:graphicEl>
                                              <a:dgm id="{37E89C4F-B06F-41CA-9349-00F55BF98E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9202F580-CF25-4D65-8965-A19189C0BB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4">
                                            <p:graphicEl>
                                              <a:dgm id="{9202F580-CF25-4D65-8965-A19189C0BB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22282C1C-2658-4B8D-A54A-574CC9B693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">
                                            <p:graphicEl>
                                              <a:dgm id="{22282C1C-2658-4B8D-A54A-574CC9B693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25288259-C23B-4E53-9D8F-882FF7808F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4">
                                            <p:graphicEl>
                                              <a:dgm id="{25288259-C23B-4E53-9D8F-882FF7808F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EBA27ABD-5BA8-4360-BCFC-EE7D511FC7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4">
                                            <p:graphicEl>
                                              <a:dgm id="{EBA27ABD-5BA8-4360-BCFC-EE7D511FC7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F7325348-1AAC-4AB6-9C8D-FD8FAA9C27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4">
                                            <p:graphicEl>
                                              <a:dgm id="{F7325348-1AAC-4AB6-9C8D-FD8FAA9C27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4E7F45CE-721A-47F6-8FFB-EB5A5FE92D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4">
                                            <p:graphicEl>
                                              <a:dgm id="{4E7F45CE-721A-47F6-8FFB-EB5A5FE92D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8630EACF-02B0-4743-A0AE-B865F7F4F4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">
                                            <p:graphicEl>
                                              <a:dgm id="{8630EACF-02B0-4743-A0AE-B865F7F4F4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D511403C-CE48-4621-BA6E-6183AD3504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4">
                                            <p:graphicEl>
                                              <a:dgm id="{D511403C-CE48-4621-BA6E-6183AD3504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2C42950E-62DF-4403-8F58-39D473B735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4">
                                            <p:graphicEl>
                                              <a:dgm id="{2C42950E-62DF-4403-8F58-39D473B735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1F5FBE60-31DB-456C-B28F-23E92C47CC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4">
                                            <p:graphicEl>
                                              <a:dgm id="{1F5FBE60-31DB-456C-B28F-23E92C47CC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E2E5E31A-F9BF-424D-AF00-9E077328AC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4">
                                            <p:graphicEl>
                                              <a:dgm id="{E2E5E31A-F9BF-424D-AF00-9E077328AC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11898B29-ADD1-4696-97E4-683673A21B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4">
                                            <p:graphicEl>
                                              <a:dgm id="{11898B29-ADD1-4696-97E4-683673A21B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8F2C20C9-C498-4E2D-8CD5-AEB91ACA4B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4">
                                            <p:graphicEl>
                                              <a:dgm id="{8F2C20C9-C498-4E2D-8CD5-AEB91ACA4B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DD9259B4-5460-406F-9B0E-EF1327A01A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4">
                                            <p:graphicEl>
                                              <a:dgm id="{DD9259B4-5460-406F-9B0E-EF1327A01A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10918B2E-6996-4D24-B017-777056589C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4">
                                            <p:graphicEl>
                                              <a:dgm id="{10918B2E-6996-4D24-B017-777056589C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4F9AC824-FC22-4128-83F9-C29C0D0CFC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14">
                                            <p:graphicEl>
                                              <a:dgm id="{4F9AC824-FC22-4128-83F9-C29C0D0CFC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 uiExpand="1">
        <p:bldSub>
          <a:bldDgm bld="lvl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参考文献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3D6F0-2CA5-4FC1-81D2-0DDAB6C70D33}" type="datetime1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Establishing a university in a rural district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779817" y="1628801"/>
            <a:ext cx="10633358" cy="418653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n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n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n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n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n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/>
              <a:t>人生の活動指針</a:t>
            </a:r>
            <a:endParaRPr lang="en-US" altLang="ja-JP" sz="2000" dirty="0"/>
          </a:p>
          <a:p>
            <a:pPr marL="450850" lvl="1" indent="-265113"/>
            <a:r>
              <a:rPr lang="ja-JP" altLang="en-US" sz="2000" dirty="0"/>
              <a:t>シーナ・アイエンガー（櫻井祐子訳）</a:t>
            </a:r>
            <a:r>
              <a:rPr lang="en-US" altLang="ja-JP" sz="2000" dirty="0"/>
              <a:t>『</a:t>
            </a:r>
            <a:r>
              <a:rPr lang="ja-JP" altLang="en-US" sz="2000" dirty="0"/>
              <a:t>選択の科学（</a:t>
            </a:r>
            <a:r>
              <a:rPr lang="en-US" altLang="ja-JP" sz="2000" dirty="0"/>
              <a:t>The Art of Choosing</a:t>
            </a:r>
            <a:r>
              <a:rPr lang="ja-JP" altLang="en-US" sz="2000" dirty="0"/>
              <a:t>）</a:t>
            </a:r>
            <a:r>
              <a:rPr lang="en-US" altLang="ja-JP" sz="2000" dirty="0"/>
              <a:t>』</a:t>
            </a:r>
            <a:r>
              <a:rPr lang="ja-JP" altLang="en-US" sz="2000" dirty="0"/>
              <a:t>岩波書店（</a:t>
            </a:r>
            <a:r>
              <a:rPr lang="en-US" altLang="ja-JP" sz="2000" dirty="0"/>
              <a:t>2010/11/15</a:t>
            </a:r>
            <a:r>
              <a:rPr lang="ja-JP" altLang="en-US" sz="2000" dirty="0"/>
              <a:t>）</a:t>
            </a:r>
            <a:endParaRPr lang="en-US" altLang="ja-JP" sz="2000" dirty="0"/>
          </a:p>
          <a:p>
            <a:pPr marL="450850" lvl="1" indent="-265113"/>
            <a:r>
              <a:rPr lang="ja-JP" altLang="en-US" sz="2000" dirty="0"/>
              <a:t>大川繁子</a:t>
            </a:r>
            <a:r>
              <a:rPr lang="en-US" altLang="ja-JP" sz="2000" dirty="0"/>
              <a:t>『92</a:t>
            </a:r>
            <a:r>
              <a:rPr lang="ja-JP" altLang="en-US" sz="2000" dirty="0"/>
              <a:t>歳の現役保育士が伝えたい親子で幸せになる子育て</a:t>
            </a:r>
            <a:r>
              <a:rPr lang="en-US" altLang="ja-JP" sz="2000" dirty="0"/>
              <a:t>』</a:t>
            </a:r>
            <a:r>
              <a:rPr lang="ja-JP" altLang="en-US" sz="2000" dirty="0"/>
              <a:t>実務教育出版 （</a:t>
            </a:r>
            <a:r>
              <a:rPr lang="en-US" altLang="ja-JP" sz="2000" dirty="0"/>
              <a:t>2019/9/11</a:t>
            </a:r>
            <a:r>
              <a:rPr lang="ja-JP" altLang="en-US" sz="2000" dirty="0"/>
              <a:t>）</a:t>
            </a:r>
            <a:endParaRPr lang="en-US" altLang="ja-JP" sz="2000" dirty="0"/>
          </a:p>
          <a:p>
            <a:pPr marL="450850" lvl="1" indent="-265113"/>
            <a:r>
              <a:rPr lang="ja-JP" altLang="en-US" sz="2000" dirty="0"/>
              <a:t>木村泰子</a:t>
            </a:r>
            <a:r>
              <a:rPr lang="en-US" altLang="ja-JP" sz="2000" dirty="0"/>
              <a:t>『10</a:t>
            </a:r>
            <a:r>
              <a:rPr lang="ja-JP" altLang="en-US" sz="2000" dirty="0"/>
              <a:t>年後の子どもに必要な「見えない学力」の育て方」</a:t>
            </a:r>
            <a:r>
              <a:rPr lang="en-US" altLang="ja-JP" sz="2000" dirty="0"/>
              <a:t>』</a:t>
            </a:r>
            <a:r>
              <a:rPr lang="ja-JP" altLang="en-US" sz="2000" dirty="0"/>
              <a:t>青春出版（</a:t>
            </a:r>
            <a:r>
              <a:rPr lang="en-US" altLang="ja-JP" sz="2000" dirty="0"/>
              <a:t>2020/11/20</a:t>
            </a:r>
            <a:r>
              <a:rPr lang="ja-JP" altLang="en-US" sz="2000" dirty="0"/>
              <a:t>）</a:t>
            </a:r>
            <a:endParaRPr lang="en-US" altLang="ja-JP" sz="2000" dirty="0"/>
          </a:p>
          <a:p>
            <a:pPr marL="450850" lvl="1" indent="-265113"/>
            <a:r>
              <a:rPr lang="ja-JP" altLang="en-US" sz="2000" dirty="0"/>
              <a:t>アブラハム・マスロー（上田吉一訳）</a:t>
            </a:r>
            <a:r>
              <a:rPr lang="en-US" altLang="ja-JP" sz="2000" dirty="0"/>
              <a:t>『</a:t>
            </a:r>
            <a:r>
              <a:rPr lang="ja-JP" altLang="en-US" sz="2000" dirty="0"/>
              <a:t>完全なる人間 </a:t>
            </a:r>
            <a:r>
              <a:rPr lang="en-US" altLang="ja-JP" sz="2000" dirty="0"/>
              <a:t>:</a:t>
            </a:r>
            <a:r>
              <a:rPr lang="ja-JP" altLang="en-US" sz="2000" dirty="0"/>
              <a:t>魂のめざすもの</a:t>
            </a:r>
            <a:r>
              <a:rPr lang="en-US" altLang="ja-JP" sz="2000" dirty="0"/>
              <a:t>』〔</a:t>
            </a:r>
            <a:r>
              <a:rPr lang="ja-JP" altLang="en-US" sz="2000" dirty="0"/>
              <a:t>第</a:t>
            </a:r>
            <a:r>
              <a:rPr lang="en-US" altLang="ja-JP" sz="2000" dirty="0"/>
              <a:t>2</a:t>
            </a:r>
            <a:r>
              <a:rPr lang="ja-JP" altLang="en-US" sz="2000" dirty="0"/>
              <a:t>版</a:t>
            </a:r>
            <a:r>
              <a:rPr lang="en-US" altLang="ja-JP" sz="2000" dirty="0"/>
              <a:t>〕</a:t>
            </a:r>
            <a:r>
              <a:rPr lang="ja-JP" altLang="en-US" sz="2000" dirty="0"/>
              <a:t>誠信書房 （</a:t>
            </a:r>
            <a:r>
              <a:rPr lang="en-US" altLang="ja-JP" sz="2000" dirty="0"/>
              <a:t>1998/9/15</a:t>
            </a:r>
            <a:r>
              <a:rPr lang="ja-JP" altLang="en-US" sz="2000" dirty="0"/>
              <a:t>）</a:t>
            </a:r>
            <a:endParaRPr lang="en-US" altLang="ja-JP" sz="2000" dirty="0"/>
          </a:p>
          <a:p>
            <a:r>
              <a:rPr lang="ja-JP" altLang="en-US" sz="2000" dirty="0"/>
              <a:t>大学の作り方</a:t>
            </a:r>
            <a:endParaRPr lang="en-US" altLang="ja-JP" sz="2000" dirty="0"/>
          </a:p>
          <a:p>
            <a:pPr marL="450850" lvl="1" indent="-265113"/>
            <a:r>
              <a:rPr lang="ja-JP" altLang="en-US" sz="2000" dirty="0"/>
              <a:t>中嶋嶺雄</a:t>
            </a:r>
            <a:r>
              <a:rPr lang="en-US" altLang="ja-JP" sz="2000" dirty="0"/>
              <a:t>『</a:t>
            </a:r>
            <a:r>
              <a:rPr lang="ja-JP" altLang="en-US" sz="2000" dirty="0"/>
              <a:t>なぜ，国際教養大学で人材は育つのか</a:t>
            </a:r>
            <a:r>
              <a:rPr lang="en-US" altLang="ja-JP" sz="2000" dirty="0"/>
              <a:t>』</a:t>
            </a:r>
            <a:r>
              <a:rPr lang="ja-JP" altLang="en-US" sz="2000" dirty="0"/>
              <a:t>祥伝社黄金文庫（</a:t>
            </a:r>
            <a:r>
              <a:rPr lang="en-US" altLang="ja-JP" sz="2000" dirty="0"/>
              <a:t>2020/12/20</a:t>
            </a:r>
            <a:r>
              <a:rPr lang="ja-JP" altLang="en-US" sz="2000" dirty="0"/>
              <a:t>）</a:t>
            </a:r>
            <a:endParaRPr lang="en-US" altLang="ja-JP" sz="2000" dirty="0"/>
          </a:p>
          <a:p>
            <a:pPr marL="450850" lvl="1" indent="-265113"/>
            <a:r>
              <a:rPr lang="en-US" altLang="ja-JP" sz="2000" dirty="0"/>
              <a:t>D</a:t>
            </a:r>
            <a:r>
              <a:rPr lang="ja-JP" altLang="en-US" sz="2000" dirty="0"/>
              <a:t>・</a:t>
            </a:r>
            <a:r>
              <a:rPr lang="en-US" altLang="ja-JP" sz="2000" dirty="0"/>
              <a:t>S</a:t>
            </a:r>
            <a:r>
              <a:rPr lang="ja-JP" altLang="en-US" sz="2000" dirty="0"/>
              <a:t>・ピュー（角谷 快彦訳）</a:t>
            </a:r>
            <a:r>
              <a:rPr lang="en-US" altLang="ja-JP" sz="2000" dirty="0"/>
              <a:t>『</a:t>
            </a:r>
            <a:r>
              <a:rPr lang="ja-JP" altLang="en-US" sz="2000" dirty="0"/>
              <a:t>博士号のとり方</a:t>
            </a:r>
            <a:r>
              <a:rPr lang="en-US" altLang="ja-JP" sz="2000" dirty="0"/>
              <a:t>―</a:t>
            </a:r>
            <a:r>
              <a:rPr lang="ja-JP" altLang="en-US" sz="2000" dirty="0"/>
              <a:t>学生と指導教員のための実践ハンドブック</a:t>
            </a:r>
            <a:r>
              <a:rPr lang="en-US" altLang="ja-JP" sz="2000" dirty="0"/>
              <a:t>―』〔</a:t>
            </a:r>
            <a:r>
              <a:rPr lang="ja-JP" altLang="en-US" sz="2000" dirty="0"/>
              <a:t>第</a:t>
            </a:r>
            <a:r>
              <a:rPr lang="en-US" altLang="ja-JP" sz="2000" dirty="0"/>
              <a:t>6</a:t>
            </a:r>
            <a:r>
              <a:rPr lang="ja-JP" altLang="en-US" sz="2000" dirty="0"/>
              <a:t>版</a:t>
            </a:r>
            <a:r>
              <a:rPr lang="en-US" altLang="ja-JP" sz="2000" dirty="0"/>
              <a:t>〕</a:t>
            </a:r>
            <a:r>
              <a:rPr lang="ja-JP" altLang="en-US" sz="2000" dirty="0"/>
              <a:t>名古屋大学出版会（</a:t>
            </a:r>
            <a:r>
              <a:rPr lang="en-US" altLang="ja-JP" sz="2000" dirty="0"/>
              <a:t>2018/10/17</a:t>
            </a:r>
            <a:r>
              <a:rPr lang="ja-JP" altLang="en-US" sz="2000" dirty="0"/>
              <a:t>）</a:t>
            </a:r>
            <a:endParaRPr lang="en-US" altLang="ja-JP" sz="2000" dirty="0"/>
          </a:p>
        </p:txBody>
      </p:sp>
      <p:sp>
        <p:nvSpPr>
          <p:cNvPr id="8" name="タイトル 2"/>
          <p:cNvSpPr txBox="1">
            <a:spLocks/>
          </p:cNvSpPr>
          <p:nvPr/>
        </p:nvSpPr>
        <p:spPr bwMode="auto">
          <a:xfrm>
            <a:off x="2215129" y="7334225"/>
            <a:ext cx="7772400" cy="626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ja-JP" altLang="en-US" sz="4400" dirty="0">
                <a:solidFill>
                  <a:schemeClr val="tx2"/>
                </a:solidFill>
              </a:rPr>
              <a:t>中山間地域に大学を創設する</a:t>
            </a:r>
            <a:br>
              <a:rPr lang="en-US" altLang="ja-JP" sz="4400" dirty="0">
                <a:solidFill>
                  <a:schemeClr val="tx2"/>
                </a:solidFill>
              </a:rPr>
            </a:br>
            <a:br>
              <a:rPr lang="en-US" altLang="ja-JP" sz="4400" dirty="0">
                <a:solidFill>
                  <a:schemeClr val="tx2"/>
                </a:solidFill>
              </a:rPr>
            </a:br>
            <a:r>
              <a:rPr lang="en-US" altLang="ja-JP" sz="3200" dirty="0">
                <a:solidFill>
                  <a:schemeClr val="tx2"/>
                </a:solidFill>
              </a:rPr>
              <a:t>2021</a:t>
            </a:r>
            <a:r>
              <a:rPr lang="ja-JP" altLang="en-US" sz="3200" dirty="0">
                <a:solidFill>
                  <a:schemeClr val="tx2"/>
                </a:solidFill>
              </a:rPr>
              <a:t>年</a:t>
            </a:r>
            <a:r>
              <a:rPr lang="en-US" altLang="ja-JP" sz="3200" dirty="0">
                <a:solidFill>
                  <a:schemeClr val="tx2"/>
                </a:solidFill>
              </a:rPr>
              <a:t>9</a:t>
            </a:r>
            <a:r>
              <a:rPr lang="ja-JP" altLang="en-US" sz="3200" dirty="0">
                <a:solidFill>
                  <a:schemeClr val="tx2"/>
                </a:solidFill>
              </a:rPr>
              <a:t>月</a:t>
            </a:r>
            <a:r>
              <a:rPr lang="en-US" altLang="ja-JP" sz="3200" dirty="0">
                <a:solidFill>
                  <a:schemeClr val="tx2"/>
                </a:solidFill>
              </a:rPr>
              <a:t>7</a:t>
            </a:r>
            <a:r>
              <a:rPr lang="ja-JP" altLang="en-US" sz="3200" dirty="0">
                <a:solidFill>
                  <a:schemeClr val="tx2"/>
                </a:solidFill>
              </a:rPr>
              <a:t>日</a:t>
            </a:r>
            <a:br>
              <a:rPr lang="en-US" altLang="ja-JP" sz="3200" dirty="0">
                <a:solidFill>
                  <a:schemeClr val="tx2"/>
                </a:solidFill>
              </a:rPr>
            </a:br>
            <a:br>
              <a:rPr lang="en-US" altLang="ja-JP" sz="3200" dirty="0">
                <a:solidFill>
                  <a:schemeClr val="tx2"/>
                </a:solidFill>
              </a:rPr>
            </a:br>
            <a:r>
              <a:rPr lang="ja-JP" altLang="en-US" sz="3200" dirty="0">
                <a:solidFill>
                  <a:schemeClr val="tx2"/>
                </a:solidFill>
              </a:rPr>
              <a:t>名古屋大学・明治学院大学</a:t>
            </a:r>
            <a:br>
              <a:rPr lang="en-US" altLang="ja-JP" sz="3200" dirty="0">
                <a:solidFill>
                  <a:schemeClr val="tx2"/>
                </a:solidFill>
              </a:rPr>
            </a:br>
            <a:br>
              <a:rPr lang="en-US" altLang="ja-JP" sz="3200" dirty="0">
                <a:solidFill>
                  <a:schemeClr val="tx2"/>
                </a:solidFill>
              </a:rPr>
            </a:br>
            <a:r>
              <a:rPr lang="ja-JP" altLang="en-US" sz="3200">
                <a:solidFill>
                  <a:schemeClr val="tx2"/>
                </a:solidFill>
              </a:rPr>
              <a:t>名誉教授　加賀山　</a:t>
            </a:r>
            <a:r>
              <a:rPr lang="ja-JP" altLang="en-US" sz="3200" dirty="0">
                <a:solidFill>
                  <a:schemeClr val="tx2"/>
                </a:solidFill>
              </a:rPr>
              <a:t>茂</a:t>
            </a:r>
            <a:endParaRPr lang="en-US" altLang="ja-JP" sz="3200" dirty="0">
              <a:solidFill>
                <a:schemeClr val="tx2"/>
              </a:solidFill>
            </a:endParaRPr>
          </a:p>
          <a:p>
            <a:pPr algn="ctr" eaLnBrk="1" hangingPunct="1">
              <a:lnSpc>
                <a:spcPct val="80000"/>
              </a:lnSpc>
            </a:pPr>
            <a:endParaRPr lang="en-US" altLang="ja-JP" sz="3200" dirty="0">
              <a:solidFill>
                <a:schemeClr val="tx2"/>
              </a:solidFill>
            </a:endParaRPr>
          </a:p>
          <a:p>
            <a:pPr algn="ctr" eaLnBrk="1" hangingPunct="1">
              <a:lnSpc>
                <a:spcPct val="80000"/>
              </a:lnSpc>
            </a:pPr>
            <a:endParaRPr lang="en-US" altLang="ja-JP" sz="3200" dirty="0">
              <a:solidFill>
                <a:schemeClr val="tx2"/>
              </a:solidFill>
            </a:endParaRPr>
          </a:p>
          <a:p>
            <a:pPr algn="ctr" eaLnBrk="1" hangingPunct="1">
              <a:lnSpc>
                <a:spcPct val="80000"/>
              </a:lnSpc>
            </a:pPr>
            <a:r>
              <a:rPr lang="ja-JP" altLang="en-US" sz="4000" dirty="0">
                <a:solidFill>
                  <a:schemeClr val="tx2"/>
                </a:solidFill>
              </a:rPr>
              <a:t>ご清聴ありがとうございました。</a:t>
            </a:r>
            <a:br>
              <a:rPr lang="en-US" altLang="ja-JP" sz="4000" dirty="0">
                <a:solidFill>
                  <a:schemeClr val="tx2"/>
                </a:solidFill>
              </a:rPr>
            </a:br>
            <a:br>
              <a:rPr lang="en-US" altLang="ja-JP" sz="4400" dirty="0">
                <a:solidFill>
                  <a:schemeClr val="tx2"/>
                </a:solidFill>
              </a:rPr>
            </a:br>
            <a:endParaRPr lang="ja-JP" altLang="en-US" sz="4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120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125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175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5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75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325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375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425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75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uiExpand="1" build="p"/>
      <p:bldP spid="8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822</Words>
  <Application>Microsoft Office PowerPoint</Application>
  <PresentationFormat>ワイド画面</PresentationFormat>
  <Paragraphs>95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7" baseType="lpstr">
      <vt:lpstr>ＭＳ Ｐゴシック</vt:lpstr>
      <vt:lpstr>游ゴシック</vt:lpstr>
      <vt:lpstr>Arial</vt:lpstr>
      <vt:lpstr>Calibri</vt:lpstr>
      <vt:lpstr>Calibri Light</vt:lpstr>
      <vt:lpstr>Tahoma</vt:lpstr>
      <vt:lpstr>Times New Roman</vt:lpstr>
      <vt:lpstr>Wingdings</vt:lpstr>
      <vt:lpstr>Office テーマ</vt:lpstr>
      <vt:lpstr>中山間地域に大学を創設する  日出町「後継者養成大学」の設立構想</vt:lpstr>
      <vt:lpstr>日出町の人口動態予測 高校卒業後の人口流出が止まらない</vt:lpstr>
      <vt:lpstr>大学設立の必要性と地方大学の成功例  秋田県・国際教養大学</vt:lpstr>
      <vt:lpstr>秋田県・国際教養大学の成功の鍵</vt:lpstr>
      <vt:lpstr>日出町・後継者養成大学（設立構想）</vt:lpstr>
      <vt:lpstr>後継者養成大学の「三位一体」カリキュラム  AI（人工知能），法 と 経営</vt:lpstr>
      <vt:lpstr>日出町「後継者大学」卒業者の人物像 RC会員として「中核的価値観」を体現した人物</vt:lpstr>
      <vt:lpstr>参考文献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KAGAYAMA Shigeru</dc:creator>
  <cp:lastModifiedBy>加賀山 茂</cp:lastModifiedBy>
  <cp:revision>31</cp:revision>
  <dcterms:created xsi:type="dcterms:W3CDTF">2015-10-20T01:37:12Z</dcterms:created>
  <dcterms:modified xsi:type="dcterms:W3CDTF">2021-09-08T04:56:58Z</dcterms:modified>
</cp:coreProperties>
</file>