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2" r:id="rId3"/>
    <p:sldId id="284" r:id="rId4"/>
    <p:sldId id="285" r:id="rId5"/>
    <p:sldId id="281" r:id="rId6"/>
    <p:sldId id="277" r:id="rId7"/>
    <p:sldId id="278" r:id="rId8"/>
    <p:sldId id="279" r:id="rId9"/>
    <p:sldId id="280" r:id="rId10"/>
    <p:sldId id="275" r:id="rId11"/>
    <p:sldId id="272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05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CBFF"/>
    <a:srgbClr val="A568D2"/>
    <a:srgbClr val="FDFFEF"/>
    <a:srgbClr val="FFF7D5"/>
    <a:srgbClr val="FFE1E1"/>
    <a:srgbClr val="FEE4CC"/>
    <a:srgbClr val="FFFF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 showGuides="1">
      <p:cViewPr varScale="1">
        <p:scale>
          <a:sx n="58" d="100"/>
          <a:sy n="58" d="100"/>
        </p:scale>
        <p:origin x="464" y="28"/>
      </p:cViewPr>
      <p:guideLst>
        <p:guide orient="horz" pos="220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加賀山 茂" userId="8c55a2096077e13e" providerId="LiveId" clId="{690B7296-3277-480C-BC65-75F8F3EE810E}"/>
    <pc:docChg chg="delSld">
      <pc:chgData name="加賀山 茂" userId="8c55a2096077e13e" providerId="LiveId" clId="{690B7296-3277-480C-BC65-75F8F3EE810E}" dt="2020-06-09T09:11:01.757" v="3" actId="47"/>
      <pc:docMkLst>
        <pc:docMk/>
      </pc:docMkLst>
      <pc:sldChg chg="del">
        <pc:chgData name="加賀山 茂" userId="8c55a2096077e13e" providerId="LiveId" clId="{690B7296-3277-480C-BC65-75F8F3EE810E}" dt="2020-06-09T09:10:59.737" v="0" actId="47"/>
        <pc:sldMkLst>
          <pc:docMk/>
          <pc:sldMk cId="1908605332" sldId="273"/>
        </pc:sldMkLst>
      </pc:sldChg>
      <pc:sldChg chg="del">
        <pc:chgData name="加賀山 茂" userId="8c55a2096077e13e" providerId="LiveId" clId="{690B7296-3277-480C-BC65-75F8F3EE810E}" dt="2020-06-09T09:11:00.564" v="1" actId="47"/>
        <pc:sldMkLst>
          <pc:docMk/>
          <pc:sldMk cId="310450474" sldId="274"/>
        </pc:sldMkLst>
      </pc:sldChg>
      <pc:sldChg chg="del">
        <pc:chgData name="加賀山 茂" userId="8c55a2096077e13e" providerId="LiveId" clId="{690B7296-3277-480C-BC65-75F8F3EE810E}" dt="2020-06-09T09:11:01.137" v="2" actId="47"/>
        <pc:sldMkLst>
          <pc:docMk/>
          <pc:sldMk cId="1935926375" sldId="283"/>
        </pc:sldMkLst>
      </pc:sldChg>
      <pc:sldChg chg="del">
        <pc:chgData name="加賀山 茂" userId="8c55a2096077e13e" providerId="LiveId" clId="{690B7296-3277-480C-BC65-75F8F3EE810E}" dt="2020-06-09T09:11:01.757" v="3" actId="47"/>
        <pc:sldMkLst>
          <pc:docMk/>
          <pc:sldMk cId="4066941180" sldId="286"/>
        </pc:sldMkLst>
      </pc:sldChg>
    </pc:docChg>
  </pc:docChgLst>
  <pc:docChgLst>
    <pc:chgData name="加賀山 茂" userId="8c55a2096077e13e" providerId="LiveId" clId="{E27BC597-2CA7-407F-A366-0727FFB0B8C6}"/>
    <pc:docChg chg="custSel addSld modSld modMainMaster">
      <pc:chgData name="加賀山 茂" userId="8c55a2096077e13e" providerId="LiveId" clId="{E27BC597-2CA7-407F-A366-0727FFB0B8C6}" dt="2020-06-09T08:26:24.495" v="261"/>
      <pc:docMkLst>
        <pc:docMk/>
      </pc:docMkLst>
      <pc:sldChg chg="addSp delSp modSp mod">
        <pc:chgData name="加賀山 茂" userId="8c55a2096077e13e" providerId="LiveId" clId="{E27BC597-2CA7-407F-A366-0727FFB0B8C6}" dt="2020-06-09T08:10:20.595" v="251"/>
        <pc:sldMkLst>
          <pc:docMk/>
          <pc:sldMk cId="64122602" sldId="256"/>
        </pc:sldMkLst>
        <pc:spChg chg="mod">
          <ac:chgData name="加賀山 茂" userId="8c55a2096077e13e" providerId="LiveId" clId="{E27BC597-2CA7-407F-A366-0727FFB0B8C6}" dt="2020-06-09T08:10:20.595" v="251"/>
          <ac:spMkLst>
            <pc:docMk/>
            <pc:sldMk cId="64122602" sldId="256"/>
            <ac:spMk id="2" creationId="{00000000-0000-0000-0000-000000000000}"/>
          </ac:spMkLst>
        </pc:spChg>
        <pc:picChg chg="add del mod">
          <ac:chgData name="加賀山 茂" userId="8c55a2096077e13e" providerId="LiveId" clId="{E27BC597-2CA7-407F-A366-0727FFB0B8C6}" dt="2020-06-09T08:03:51.001" v="202" actId="478"/>
          <ac:picMkLst>
            <pc:docMk/>
            <pc:sldMk cId="64122602" sldId="256"/>
            <ac:picMk id="8" creationId="{75FBEA57-13C2-48EF-BBD9-25FBDE3CB5B4}"/>
          </ac:picMkLst>
        </pc:picChg>
        <pc:picChg chg="add mod">
          <ac:chgData name="加賀山 茂" userId="8c55a2096077e13e" providerId="LiveId" clId="{E27BC597-2CA7-407F-A366-0727FFB0B8C6}" dt="2020-06-09T08:04:41.317" v="205" actId="1076"/>
          <ac:picMkLst>
            <pc:docMk/>
            <pc:sldMk cId="64122602" sldId="256"/>
            <ac:picMk id="10" creationId="{10F55C2E-11D8-4A34-AD79-F48BECC372E6}"/>
          </ac:picMkLst>
        </pc:picChg>
        <pc:picChg chg="del">
          <ac:chgData name="加賀山 茂" userId="8c55a2096077e13e" providerId="LiveId" clId="{E27BC597-2CA7-407F-A366-0727FFB0B8C6}" dt="2020-06-09T08:03:29.680" v="200" actId="478"/>
          <ac:picMkLst>
            <pc:docMk/>
            <pc:sldMk cId="64122602" sldId="256"/>
            <ac:picMk id="12" creationId="{7DF1B7A2-49C3-4F8F-AD4A-C29285C8B78E}"/>
          </ac:picMkLst>
        </pc:picChg>
      </pc:sldChg>
      <pc:sldChg chg="addSp delSp modSp mod delAnim modAnim">
        <pc:chgData name="加賀山 茂" userId="8c55a2096077e13e" providerId="LiveId" clId="{E27BC597-2CA7-407F-A366-0727FFB0B8C6}" dt="2020-06-09T08:26:24.495" v="261"/>
        <pc:sldMkLst>
          <pc:docMk/>
          <pc:sldMk cId="2748120921" sldId="272"/>
        </pc:sldMkLst>
        <pc:spChg chg="del mod">
          <ac:chgData name="加賀山 茂" userId="8c55a2096077e13e" providerId="LiveId" clId="{E27BC597-2CA7-407F-A366-0727FFB0B8C6}" dt="2020-06-09T08:26:13.577" v="258" actId="478"/>
          <ac:spMkLst>
            <pc:docMk/>
            <pc:sldMk cId="2748120921" sldId="272"/>
            <ac:spMk id="6" creationId="{00000000-0000-0000-0000-000000000000}"/>
          </ac:spMkLst>
        </pc:spChg>
        <pc:spChg chg="del mod">
          <ac:chgData name="加賀山 茂" userId="8c55a2096077e13e" providerId="LiveId" clId="{E27BC597-2CA7-407F-A366-0727FFB0B8C6}" dt="2020-06-09T08:26:22.066" v="260" actId="478"/>
          <ac:spMkLst>
            <pc:docMk/>
            <pc:sldMk cId="2748120921" sldId="272"/>
            <ac:spMk id="7" creationId="{00000000-0000-0000-0000-000000000000}"/>
          </ac:spMkLst>
        </pc:spChg>
        <pc:spChg chg="add mod">
          <ac:chgData name="加賀山 茂" userId="8c55a2096077e13e" providerId="LiveId" clId="{E27BC597-2CA7-407F-A366-0727FFB0B8C6}" dt="2020-06-09T08:26:24.495" v="261"/>
          <ac:spMkLst>
            <pc:docMk/>
            <pc:sldMk cId="2748120921" sldId="272"/>
            <ac:spMk id="9" creationId="{7654E6DA-A570-4BAB-9B88-ED89FB4479B2}"/>
          </ac:spMkLst>
        </pc:spChg>
        <pc:spChg chg="add mod">
          <ac:chgData name="加賀山 茂" userId="8c55a2096077e13e" providerId="LiveId" clId="{E27BC597-2CA7-407F-A366-0727FFB0B8C6}" dt="2020-06-09T08:26:24.495" v="261"/>
          <ac:spMkLst>
            <pc:docMk/>
            <pc:sldMk cId="2748120921" sldId="272"/>
            <ac:spMk id="10" creationId="{08EB5491-26A3-4BA5-90E4-41B1C837635E}"/>
          </ac:spMkLst>
        </pc:spChg>
      </pc:sldChg>
      <pc:sldChg chg="modSp mod">
        <pc:chgData name="加賀山 茂" userId="8c55a2096077e13e" providerId="LiveId" clId="{E27BC597-2CA7-407F-A366-0727FFB0B8C6}" dt="2020-06-09T07:44:25.201" v="44" actId="404"/>
        <pc:sldMkLst>
          <pc:docMk/>
          <pc:sldMk cId="3476905235" sldId="275"/>
        </pc:sldMkLst>
        <pc:spChg chg="mod">
          <ac:chgData name="加賀山 茂" userId="8c55a2096077e13e" providerId="LiveId" clId="{E27BC597-2CA7-407F-A366-0727FFB0B8C6}" dt="2020-06-09T07:44:25.201" v="44" actId="404"/>
          <ac:spMkLst>
            <pc:docMk/>
            <pc:sldMk cId="3476905235" sldId="275"/>
            <ac:spMk id="27" creationId="{BB77B8EA-937B-4620-8ADC-B37B72860437}"/>
          </ac:spMkLst>
        </pc:spChg>
        <pc:picChg chg="mod">
          <ac:chgData name="加賀山 茂" userId="8c55a2096077e13e" providerId="LiveId" clId="{E27BC597-2CA7-407F-A366-0727FFB0B8C6}" dt="2020-06-09T07:42:53.228" v="26" actId="1076"/>
          <ac:picMkLst>
            <pc:docMk/>
            <pc:sldMk cId="3476905235" sldId="275"/>
            <ac:picMk id="26" creationId="{84D8A025-FE10-473B-811C-C8F04DA5E6CB}"/>
          </ac:picMkLst>
        </pc:picChg>
      </pc:sldChg>
      <pc:sldChg chg="modSp mod">
        <pc:chgData name="加賀山 茂" userId="8c55a2096077e13e" providerId="LiveId" clId="{E27BC597-2CA7-407F-A366-0727FFB0B8C6}" dt="2020-06-09T08:10:56.678" v="256" actId="403"/>
        <pc:sldMkLst>
          <pc:docMk/>
          <pc:sldMk cId="743338992" sldId="282"/>
        </pc:sldMkLst>
        <pc:spChg chg="mod">
          <ac:chgData name="加賀山 茂" userId="8c55a2096077e13e" providerId="LiveId" clId="{E27BC597-2CA7-407F-A366-0727FFB0B8C6}" dt="2020-06-09T08:10:56.678" v="256" actId="403"/>
          <ac:spMkLst>
            <pc:docMk/>
            <pc:sldMk cId="743338992" sldId="282"/>
            <ac:spMk id="8" creationId="{2D88C045-57FE-4660-B6F8-4134130EC878}"/>
          </ac:spMkLst>
        </pc:spChg>
        <pc:spChg chg="mod">
          <ac:chgData name="加賀山 茂" userId="8c55a2096077e13e" providerId="LiveId" clId="{E27BC597-2CA7-407F-A366-0727FFB0B8C6}" dt="2020-06-09T08:10:56.678" v="256" actId="403"/>
          <ac:spMkLst>
            <pc:docMk/>
            <pc:sldMk cId="743338992" sldId="282"/>
            <ac:spMk id="10" creationId="{FBCE6B03-4FF4-498A-999D-D872007A8557}"/>
          </ac:spMkLst>
        </pc:spChg>
      </pc:sldChg>
      <pc:sldChg chg="addSp modSp mod modAnim">
        <pc:chgData name="加賀山 茂" userId="8c55a2096077e13e" providerId="LiveId" clId="{E27BC597-2CA7-407F-A366-0727FFB0B8C6}" dt="2020-06-09T07:54:24.938" v="199" actId="20577"/>
        <pc:sldMkLst>
          <pc:docMk/>
          <pc:sldMk cId="3265311389" sldId="284"/>
        </pc:sldMkLst>
        <pc:spChg chg="add mod">
          <ac:chgData name="加賀山 茂" userId="8c55a2096077e13e" providerId="LiveId" clId="{E27BC597-2CA7-407F-A366-0727FFB0B8C6}" dt="2020-06-09T07:54:24.938" v="199" actId="20577"/>
          <ac:spMkLst>
            <pc:docMk/>
            <pc:sldMk cId="3265311389" sldId="284"/>
            <ac:spMk id="2" creationId="{7F9F5DFD-300C-4547-9A94-3FAC942F68C9}"/>
          </ac:spMkLst>
        </pc:spChg>
        <pc:spChg chg="mod">
          <ac:chgData name="加賀山 茂" userId="8c55a2096077e13e" providerId="LiveId" clId="{E27BC597-2CA7-407F-A366-0727FFB0B8C6}" dt="2020-06-09T07:54:10.429" v="197" actId="27636"/>
          <ac:spMkLst>
            <pc:docMk/>
            <pc:sldMk cId="3265311389" sldId="284"/>
            <ac:spMk id="11" creationId="{18DD69C9-931D-4CC7-BAFF-A572F476F69E}"/>
          </ac:spMkLst>
        </pc:spChg>
        <pc:picChg chg="mod">
          <ac:chgData name="加賀山 茂" userId="8c55a2096077e13e" providerId="LiveId" clId="{E27BC597-2CA7-407F-A366-0727FFB0B8C6}" dt="2020-06-09T07:52:41.631" v="186" actId="1035"/>
          <ac:picMkLst>
            <pc:docMk/>
            <pc:sldMk cId="3265311389" sldId="284"/>
            <ac:picMk id="12" creationId="{5ABD976C-6AEA-45FE-A994-4C6D9CD69AC9}"/>
          </ac:picMkLst>
        </pc:picChg>
      </pc:sldChg>
      <pc:sldChg chg="addSp modSp mod modAnim">
        <pc:chgData name="加賀山 茂" userId="8c55a2096077e13e" providerId="LiveId" clId="{E27BC597-2CA7-407F-A366-0727FFB0B8C6}" dt="2020-06-09T08:08:37.248" v="233"/>
        <pc:sldMkLst>
          <pc:docMk/>
          <pc:sldMk cId="2297219291" sldId="285"/>
        </pc:sldMkLst>
        <pc:spChg chg="add mod">
          <ac:chgData name="加賀山 茂" userId="8c55a2096077e13e" providerId="LiveId" clId="{E27BC597-2CA7-407F-A366-0727FFB0B8C6}" dt="2020-06-09T07:46:46.221" v="82" actId="14100"/>
          <ac:spMkLst>
            <pc:docMk/>
            <pc:sldMk cId="2297219291" sldId="285"/>
            <ac:spMk id="6" creationId="{48209F91-EA7A-4AA6-A63B-39D6D96105F3}"/>
          </ac:spMkLst>
        </pc:spChg>
        <pc:graphicFrameChg chg="mod">
          <ac:chgData name="加賀山 茂" userId="8c55a2096077e13e" providerId="LiveId" clId="{E27BC597-2CA7-407F-A366-0727FFB0B8C6}" dt="2020-06-09T07:46:27.734" v="81" actId="1035"/>
          <ac:graphicFrameMkLst>
            <pc:docMk/>
            <pc:sldMk cId="2297219291" sldId="285"/>
            <ac:graphicFrameMk id="9" creationId="{1C3FE48D-C6DB-49C3-B365-294E7046575A}"/>
          </ac:graphicFrameMkLst>
        </pc:graphicFrameChg>
        <pc:picChg chg="mod">
          <ac:chgData name="加賀山 茂" userId="8c55a2096077e13e" providerId="LiveId" clId="{E27BC597-2CA7-407F-A366-0727FFB0B8C6}" dt="2020-06-09T07:46:27.734" v="81" actId="1035"/>
          <ac:picMkLst>
            <pc:docMk/>
            <pc:sldMk cId="2297219291" sldId="285"/>
            <ac:picMk id="10" creationId="{2B475355-7BC0-4F88-B6BF-5516E22E7BDB}"/>
          </ac:picMkLst>
        </pc:picChg>
      </pc:sldChg>
      <pc:sldChg chg="addSp modSp new modAnim">
        <pc:chgData name="加賀山 茂" userId="8c55a2096077e13e" providerId="LiveId" clId="{E27BC597-2CA7-407F-A366-0727FFB0B8C6}" dt="2020-06-09T07:26:05.567" v="1"/>
        <pc:sldMkLst>
          <pc:docMk/>
          <pc:sldMk cId="4066941180" sldId="286"/>
        </pc:sldMkLst>
        <pc:graphicFrameChg chg="add mod">
          <ac:chgData name="加賀山 茂" userId="8c55a2096077e13e" providerId="LiveId" clId="{E27BC597-2CA7-407F-A366-0727FFB0B8C6}" dt="2020-06-09T07:26:05.567" v="1"/>
          <ac:graphicFrameMkLst>
            <pc:docMk/>
            <pc:sldMk cId="4066941180" sldId="286"/>
            <ac:graphicFrameMk id="5" creationId="{887369FE-6A92-42F1-9A40-DDB6F4A379D8}"/>
          </ac:graphicFrameMkLst>
        </pc:graphicFrameChg>
      </pc:sldChg>
      <pc:sldMasterChg chg="modSp mod">
        <pc:chgData name="加賀山 茂" userId="8c55a2096077e13e" providerId="LiveId" clId="{E27BC597-2CA7-407F-A366-0727FFB0B8C6}" dt="2020-06-09T08:05:24.823" v="232" actId="20577"/>
        <pc:sldMasterMkLst>
          <pc:docMk/>
          <pc:sldMasterMk cId="3979218647" sldId="2147483648"/>
        </pc:sldMasterMkLst>
        <pc:spChg chg="mod">
          <ac:chgData name="加賀山 茂" userId="8c55a2096077e13e" providerId="LiveId" clId="{E27BC597-2CA7-407F-A366-0727FFB0B8C6}" dt="2020-06-09T08:05:24.823" v="232" actId="20577"/>
          <ac:spMkLst>
            <pc:docMk/>
            <pc:sldMasterMk cId="3979218647" sldId="2147483648"/>
            <ac:spMk id="5" creationId="{00000000-0000-0000-0000-000000000000}"/>
          </ac:spMkLst>
        </pc:sp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BFA216-4907-427F-85C1-BCE011CB2111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5FB55C41-3AFB-4D99-BA3F-A892ABFAE2E8}">
      <dgm:prSet phldrT="[テキスト]" custT="1"/>
      <dgm:spPr>
        <a:solidFill>
          <a:srgbClr val="E3CBFF"/>
        </a:solidFill>
      </dgm:spPr>
      <dgm:t>
        <a:bodyPr/>
        <a:lstStyle/>
        <a:p>
          <a:r>
            <a:rPr kumimoji="1" lang="ja-JP" altLang="en-US" sz="2000" dirty="0"/>
            <a:t>奉仕の</a:t>
          </a:r>
          <a:br>
            <a:rPr kumimoji="1" lang="en-US" altLang="ja-JP" sz="2000" dirty="0"/>
          </a:br>
          <a:r>
            <a:rPr kumimoji="1" lang="ja-JP" altLang="en-US" sz="2000" dirty="0"/>
            <a:t>理念と実践</a:t>
          </a:r>
        </a:p>
      </dgm:t>
    </dgm:pt>
    <dgm:pt modelId="{E68B00E3-63AB-421C-A21B-5527111D554D}" type="parTrans" cxnId="{8B563AFB-DEB3-42BA-B123-3BD17F617230}">
      <dgm:prSet/>
      <dgm:spPr/>
      <dgm:t>
        <a:bodyPr/>
        <a:lstStyle/>
        <a:p>
          <a:endParaRPr kumimoji="1" lang="ja-JP" altLang="en-US" sz="1400"/>
        </a:p>
      </dgm:t>
    </dgm:pt>
    <dgm:pt modelId="{B3F2C8C0-7EAB-483C-BCCF-72E2AD07ECDC}" type="sibTrans" cxnId="{8B563AFB-DEB3-42BA-B123-3BD17F617230}">
      <dgm:prSet/>
      <dgm:spPr/>
      <dgm:t>
        <a:bodyPr/>
        <a:lstStyle/>
        <a:p>
          <a:endParaRPr kumimoji="1" lang="ja-JP" altLang="en-US" sz="1400"/>
        </a:p>
      </dgm:t>
    </dgm:pt>
    <dgm:pt modelId="{F217D737-9D88-4143-8533-C6C39400EC22}">
      <dgm:prSet phldrT="[テキスト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2000" dirty="0"/>
            <a:t> 奉仕の前提</a:t>
          </a:r>
        </a:p>
      </dgm:t>
    </dgm:pt>
    <dgm:pt modelId="{5E47B5FE-49F5-46C2-92E7-514E46DD8243}" type="parTrans" cxnId="{1EFFDBFE-FB87-4FCF-A3AE-B8F8ED22419B}">
      <dgm:prSet custT="1"/>
      <dgm:spPr/>
      <dgm:t>
        <a:bodyPr/>
        <a:lstStyle/>
        <a:p>
          <a:endParaRPr kumimoji="1" lang="ja-JP" altLang="en-US" sz="300"/>
        </a:p>
      </dgm:t>
    </dgm:pt>
    <dgm:pt modelId="{E7EE73B0-1BB9-43EC-84C1-91589F073EDD}" type="sibTrans" cxnId="{1EFFDBFE-FB87-4FCF-A3AE-B8F8ED22419B}">
      <dgm:prSet/>
      <dgm:spPr/>
      <dgm:t>
        <a:bodyPr/>
        <a:lstStyle/>
        <a:p>
          <a:endParaRPr kumimoji="1" lang="ja-JP" altLang="en-US" sz="1400"/>
        </a:p>
      </dgm:t>
    </dgm:pt>
    <dgm:pt modelId="{C919D829-5DE7-44E3-A703-2374CAAA528A}">
      <dgm:prSet phldrT="[テキスト]"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000" dirty="0"/>
            <a:t>１．「親睦・交流」の機会</a:t>
          </a:r>
        </a:p>
      </dgm:t>
    </dgm:pt>
    <dgm:pt modelId="{FD29E9CB-6A01-4A9B-9F4E-27E67A49DF01}" type="parTrans" cxnId="{88BEFAED-E205-4E2E-ABE2-DF290428DD67}">
      <dgm:prSet custT="1"/>
      <dgm:spPr/>
      <dgm:t>
        <a:bodyPr/>
        <a:lstStyle/>
        <a:p>
          <a:endParaRPr kumimoji="1" lang="ja-JP" altLang="en-US" sz="300"/>
        </a:p>
      </dgm:t>
    </dgm:pt>
    <dgm:pt modelId="{2A11AA86-0362-4B38-A195-C9DADBE313D6}" type="sibTrans" cxnId="{88BEFAED-E205-4E2E-ABE2-DF290428DD67}">
      <dgm:prSet/>
      <dgm:spPr/>
      <dgm:t>
        <a:bodyPr/>
        <a:lstStyle/>
        <a:p>
          <a:endParaRPr kumimoji="1" lang="ja-JP" altLang="en-US" sz="1400"/>
        </a:p>
      </dgm:t>
    </dgm:pt>
    <dgm:pt modelId="{CA76D130-3049-4C76-A857-356ECADB4597}">
      <dgm:prSet phldrT="[テキスト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000" dirty="0"/>
            <a:t>２．「職業倫理の向上」の機会</a:t>
          </a:r>
        </a:p>
      </dgm:t>
    </dgm:pt>
    <dgm:pt modelId="{1E46BD5D-D9B4-4FEA-893D-BB9710600DB3}" type="parTrans" cxnId="{52F0AE6B-31B6-4BD7-A019-375994316291}">
      <dgm:prSet custT="1"/>
      <dgm:spPr/>
      <dgm:t>
        <a:bodyPr/>
        <a:lstStyle/>
        <a:p>
          <a:endParaRPr kumimoji="1" lang="ja-JP" altLang="en-US" sz="300"/>
        </a:p>
      </dgm:t>
    </dgm:pt>
    <dgm:pt modelId="{3DA6840F-7201-4C34-8F5B-04385EEEA6F7}" type="sibTrans" cxnId="{52F0AE6B-31B6-4BD7-A019-375994316291}">
      <dgm:prSet/>
      <dgm:spPr/>
      <dgm:t>
        <a:bodyPr/>
        <a:lstStyle/>
        <a:p>
          <a:endParaRPr kumimoji="1" lang="ja-JP" altLang="en-US" sz="1400"/>
        </a:p>
      </dgm:t>
    </dgm:pt>
    <dgm:pt modelId="{222DC468-7787-4ACA-AB72-A5BE4AE45BBE}">
      <dgm:prSet phldrT="[テキスト]" custT="1"/>
      <dgm:spPr>
        <a:solidFill>
          <a:schemeClr val="accent6">
            <a:lumMod val="20000"/>
            <a:lumOff val="80000"/>
          </a:schemeClr>
        </a:solidFill>
      </dgm:spPr>
      <dgm:t>
        <a:bodyPr/>
        <a:lstStyle/>
        <a:p>
          <a:r>
            <a:rPr kumimoji="1" lang="ja-JP" altLang="en-US" sz="2000" dirty="0"/>
            <a:t> 奉仕の目標</a:t>
          </a:r>
        </a:p>
      </dgm:t>
    </dgm:pt>
    <dgm:pt modelId="{57DA4979-2884-4F38-94C3-6F4F9A7FF67E}" type="parTrans" cxnId="{4B10AA55-8CEE-4B2E-834F-A0E3A8B64A9C}">
      <dgm:prSet custT="1"/>
      <dgm:spPr/>
      <dgm:t>
        <a:bodyPr/>
        <a:lstStyle/>
        <a:p>
          <a:endParaRPr kumimoji="1" lang="ja-JP" altLang="en-US" sz="300"/>
        </a:p>
      </dgm:t>
    </dgm:pt>
    <dgm:pt modelId="{057FCFF8-8AD2-4CD6-81D9-C93FD2FF8F54}" type="sibTrans" cxnId="{4B10AA55-8CEE-4B2E-834F-A0E3A8B64A9C}">
      <dgm:prSet/>
      <dgm:spPr/>
      <dgm:t>
        <a:bodyPr/>
        <a:lstStyle/>
        <a:p>
          <a:endParaRPr kumimoji="1" lang="ja-JP" altLang="en-US" sz="1400"/>
        </a:p>
      </dgm:t>
    </dgm:pt>
    <dgm:pt modelId="{07E11964-0FF2-43BF-98C9-C19F9AD3975A}">
      <dgm:prSet phldrT="[テキスト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algn="l"/>
          <a:r>
            <a:rPr kumimoji="1" lang="ja-JP" altLang="en-US" sz="2000" dirty="0"/>
            <a:t>３．「次世代への奉仕」の機会</a:t>
          </a:r>
        </a:p>
      </dgm:t>
    </dgm:pt>
    <dgm:pt modelId="{8EC8F715-5DF3-4D7A-80B5-58B4E792B389}" type="parTrans" cxnId="{BFE03F82-1369-41F6-BF54-4B9C97BF7300}">
      <dgm:prSet custT="1"/>
      <dgm:spPr/>
      <dgm:t>
        <a:bodyPr/>
        <a:lstStyle/>
        <a:p>
          <a:endParaRPr kumimoji="1" lang="ja-JP" altLang="en-US" sz="300"/>
        </a:p>
      </dgm:t>
    </dgm:pt>
    <dgm:pt modelId="{A13AB93C-0A6E-4E45-B920-4BE61E47C01D}" type="sibTrans" cxnId="{BFE03F82-1369-41F6-BF54-4B9C97BF7300}">
      <dgm:prSet/>
      <dgm:spPr/>
      <dgm:t>
        <a:bodyPr/>
        <a:lstStyle/>
        <a:p>
          <a:endParaRPr kumimoji="1" lang="ja-JP" altLang="en-US" sz="1400"/>
        </a:p>
      </dgm:t>
    </dgm:pt>
    <dgm:pt modelId="{F4A81C04-0848-495C-9841-6D4438114F61}" type="pres">
      <dgm:prSet presAssocID="{33BFA216-4907-427F-85C1-BCE011CB211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64B85D5D-3508-4683-AA43-3E9779F0EDAD}" type="pres">
      <dgm:prSet presAssocID="{5FB55C41-3AFB-4D99-BA3F-A892ABFAE2E8}" presName="root1" presStyleCnt="0"/>
      <dgm:spPr/>
    </dgm:pt>
    <dgm:pt modelId="{69E60CF4-0A5A-4DB9-833E-DC05F70FEB3D}" type="pres">
      <dgm:prSet presAssocID="{5FB55C41-3AFB-4D99-BA3F-A892ABFAE2E8}" presName="LevelOneTextNode" presStyleLbl="node0" presStyleIdx="0" presStyleCnt="1" custScaleX="71863" custScaleY="106036" custLinFactNeighborX="10049" custLinFactNeighborY="-2750">
        <dgm:presLayoutVars>
          <dgm:chPref val="3"/>
        </dgm:presLayoutVars>
      </dgm:prSet>
      <dgm:spPr/>
    </dgm:pt>
    <dgm:pt modelId="{EB4DE3C5-6984-4E59-9D5D-646E3B153941}" type="pres">
      <dgm:prSet presAssocID="{5FB55C41-3AFB-4D99-BA3F-A892ABFAE2E8}" presName="level2hierChild" presStyleCnt="0"/>
      <dgm:spPr/>
    </dgm:pt>
    <dgm:pt modelId="{57A88AE0-06F0-42EA-8A2F-B151058D91B4}" type="pres">
      <dgm:prSet presAssocID="{5E47B5FE-49F5-46C2-92E7-514E46DD8243}" presName="conn2-1" presStyleLbl="parChTrans1D2" presStyleIdx="0" presStyleCnt="2"/>
      <dgm:spPr/>
    </dgm:pt>
    <dgm:pt modelId="{0F111C51-0ED1-4848-86A2-DFCD39341867}" type="pres">
      <dgm:prSet presAssocID="{5E47B5FE-49F5-46C2-92E7-514E46DD8243}" presName="connTx" presStyleLbl="parChTrans1D2" presStyleIdx="0" presStyleCnt="2"/>
      <dgm:spPr/>
    </dgm:pt>
    <dgm:pt modelId="{FBAB20EE-37F7-4BFA-87D1-4D15BFF5973B}" type="pres">
      <dgm:prSet presAssocID="{F217D737-9D88-4143-8533-C6C39400EC22}" presName="root2" presStyleCnt="0"/>
      <dgm:spPr/>
    </dgm:pt>
    <dgm:pt modelId="{DCEE9B6B-34F8-4F69-A7A0-A1D1A05815FA}" type="pres">
      <dgm:prSet presAssocID="{F217D737-9D88-4143-8533-C6C39400EC22}" presName="LevelTwoTextNode" presStyleLbl="node2" presStyleIdx="0" presStyleCnt="2" custScaleX="77837" custScaleY="65840" custLinFactNeighborX="-17443" custLinFactNeighborY="6907">
        <dgm:presLayoutVars>
          <dgm:chPref val="3"/>
        </dgm:presLayoutVars>
      </dgm:prSet>
      <dgm:spPr/>
    </dgm:pt>
    <dgm:pt modelId="{F31B1C9D-AA7C-4024-8808-8E465AF3831E}" type="pres">
      <dgm:prSet presAssocID="{F217D737-9D88-4143-8533-C6C39400EC22}" presName="level3hierChild" presStyleCnt="0"/>
      <dgm:spPr/>
    </dgm:pt>
    <dgm:pt modelId="{716D3BE2-B8AB-4727-A1BB-A127E03F7265}" type="pres">
      <dgm:prSet presAssocID="{FD29E9CB-6A01-4A9B-9F4E-27E67A49DF01}" presName="conn2-1" presStyleLbl="parChTrans1D3" presStyleIdx="0" presStyleCnt="3"/>
      <dgm:spPr/>
    </dgm:pt>
    <dgm:pt modelId="{5B3DA950-5732-4F50-9007-C4B37206CA6A}" type="pres">
      <dgm:prSet presAssocID="{FD29E9CB-6A01-4A9B-9F4E-27E67A49DF01}" presName="connTx" presStyleLbl="parChTrans1D3" presStyleIdx="0" presStyleCnt="3"/>
      <dgm:spPr/>
    </dgm:pt>
    <dgm:pt modelId="{758DC8EC-A4BA-4619-B718-20FBFD992042}" type="pres">
      <dgm:prSet presAssocID="{C919D829-5DE7-44E3-A703-2374CAAA528A}" presName="root2" presStyleCnt="0"/>
      <dgm:spPr/>
    </dgm:pt>
    <dgm:pt modelId="{3C814EF7-E8C6-406E-B84B-1BE9B7B85ED7}" type="pres">
      <dgm:prSet presAssocID="{C919D829-5DE7-44E3-A703-2374CAAA528A}" presName="LevelTwoTextNode" presStyleLbl="node3" presStyleIdx="0" presStyleCnt="3" custScaleX="177156" custScaleY="79666" custLinFactNeighborX="-34869" custLinFactNeighborY="2605">
        <dgm:presLayoutVars>
          <dgm:chPref val="3"/>
        </dgm:presLayoutVars>
      </dgm:prSet>
      <dgm:spPr/>
    </dgm:pt>
    <dgm:pt modelId="{076353A7-55D6-4752-AAA3-EC068B98BCEB}" type="pres">
      <dgm:prSet presAssocID="{C919D829-5DE7-44E3-A703-2374CAAA528A}" presName="level3hierChild" presStyleCnt="0"/>
      <dgm:spPr/>
    </dgm:pt>
    <dgm:pt modelId="{3A66EC48-019D-4551-9DF7-C08DD4DAAEDE}" type="pres">
      <dgm:prSet presAssocID="{1E46BD5D-D9B4-4FEA-893D-BB9710600DB3}" presName="conn2-1" presStyleLbl="parChTrans1D3" presStyleIdx="1" presStyleCnt="3"/>
      <dgm:spPr/>
    </dgm:pt>
    <dgm:pt modelId="{FE69DFAD-A980-4A1E-B4DF-03B18345A6E2}" type="pres">
      <dgm:prSet presAssocID="{1E46BD5D-D9B4-4FEA-893D-BB9710600DB3}" presName="connTx" presStyleLbl="parChTrans1D3" presStyleIdx="1" presStyleCnt="3"/>
      <dgm:spPr/>
    </dgm:pt>
    <dgm:pt modelId="{F1E8BCDB-4484-402B-92EE-D93FE40CE1FB}" type="pres">
      <dgm:prSet presAssocID="{CA76D130-3049-4C76-A857-356ECADB4597}" presName="root2" presStyleCnt="0"/>
      <dgm:spPr/>
    </dgm:pt>
    <dgm:pt modelId="{501C551B-C7F7-463C-B520-14A898D0E01A}" type="pres">
      <dgm:prSet presAssocID="{CA76D130-3049-4C76-A857-356ECADB4597}" presName="LevelTwoTextNode" presStyleLbl="node3" presStyleIdx="1" presStyleCnt="3" custScaleX="177156" custScaleY="79666" custLinFactNeighborX="-34866" custLinFactNeighborY="3263">
        <dgm:presLayoutVars>
          <dgm:chPref val="3"/>
        </dgm:presLayoutVars>
      </dgm:prSet>
      <dgm:spPr/>
    </dgm:pt>
    <dgm:pt modelId="{D39C1E97-2BF7-4908-9B3C-3EB466D4C4E1}" type="pres">
      <dgm:prSet presAssocID="{CA76D130-3049-4C76-A857-356ECADB4597}" presName="level3hierChild" presStyleCnt="0"/>
      <dgm:spPr/>
    </dgm:pt>
    <dgm:pt modelId="{BC1BBE81-0A23-4C9F-8796-8B9884089794}" type="pres">
      <dgm:prSet presAssocID="{57DA4979-2884-4F38-94C3-6F4F9A7FF67E}" presName="conn2-1" presStyleLbl="parChTrans1D2" presStyleIdx="1" presStyleCnt="2"/>
      <dgm:spPr/>
    </dgm:pt>
    <dgm:pt modelId="{721549E7-D7BB-44F6-AC8A-2BDCF59E85F8}" type="pres">
      <dgm:prSet presAssocID="{57DA4979-2884-4F38-94C3-6F4F9A7FF67E}" presName="connTx" presStyleLbl="parChTrans1D2" presStyleIdx="1" presStyleCnt="2"/>
      <dgm:spPr/>
    </dgm:pt>
    <dgm:pt modelId="{99B184B1-B0F0-4D51-BFCF-ED0853270E98}" type="pres">
      <dgm:prSet presAssocID="{222DC468-7787-4ACA-AB72-A5BE4AE45BBE}" presName="root2" presStyleCnt="0"/>
      <dgm:spPr/>
    </dgm:pt>
    <dgm:pt modelId="{84CD4D20-749B-4C3C-B452-72214FB6638B}" type="pres">
      <dgm:prSet presAssocID="{222DC468-7787-4ACA-AB72-A5BE4AE45BBE}" presName="LevelTwoTextNode" presStyleLbl="node2" presStyleIdx="1" presStyleCnt="2" custScaleX="77837" custScaleY="65840" custLinFactNeighborX="-17443" custLinFactNeighborY="3356">
        <dgm:presLayoutVars>
          <dgm:chPref val="3"/>
        </dgm:presLayoutVars>
      </dgm:prSet>
      <dgm:spPr/>
    </dgm:pt>
    <dgm:pt modelId="{003E65DD-B8F2-48C9-B9A8-94E81C058C5B}" type="pres">
      <dgm:prSet presAssocID="{222DC468-7787-4ACA-AB72-A5BE4AE45BBE}" presName="level3hierChild" presStyleCnt="0"/>
      <dgm:spPr/>
    </dgm:pt>
    <dgm:pt modelId="{252A8F27-4D3C-4B34-9EBE-969A02F79C53}" type="pres">
      <dgm:prSet presAssocID="{8EC8F715-5DF3-4D7A-80B5-58B4E792B389}" presName="conn2-1" presStyleLbl="parChTrans1D3" presStyleIdx="2" presStyleCnt="3"/>
      <dgm:spPr/>
    </dgm:pt>
    <dgm:pt modelId="{2D88F9E5-65C0-4FFB-9777-88E693004EDF}" type="pres">
      <dgm:prSet presAssocID="{8EC8F715-5DF3-4D7A-80B5-58B4E792B389}" presName="connTx" presStyleLbl="parChTrans1D3" presStyleIdx="2" presStyleCnt="3"/>
      <dgm:spPr/>
    </dgm:pt>
    <dgm:pt modelId="{A0524D92-9F54-4910-B995-25153582F604}" type="pres">
      <dgm:prSet presAssocID="{07E11964-0FF2-43BF-98C9-C19F9AD3975A}" presName="root2" presStyleCnt="0"/>
      <dgm:spPr/>
    </dgm:pt>
    <dgm:pt modelId="{295B39BE-3687-4688-865A-971359C8FAF2}" type="pres">
      <dgm:prSet presAssocID="{07E11964-0FF2-43BF-98C9-C19F9AD3975A}" presName="LevelTwoTextNode" presStyleLbl="node3" presStyleIdx="2" presStyleCnt="3" custScaleX="177156" custScaleY="79666" custLinFactNeighborX="-34866" custLinFactNeighborY="2431">
        <dgm:presLayoutVars>
          <dgm:chPref val="3"/>
        </dgm:presLayoutVars>
      </dgm:prSet>
      <dgm:spPr/>
    </dgm:pt>
    <dgm:pt modelId="{92984AC3-1116-407B-B6AA-2C18D05F6A83}" type="pres">
      <dgm:prSet presAssocID="{07E11964-0FF2-43BF-98C9-C19F9AD3975A}" presName="level3hierChild" presStyleCnt="0"/>
      <dgm:spPr/>
    </dgm:pt>
  </dgm:ptLst>
  <dgm:cxnLst>
    <dgm:cxn modelId="{EF19D202-8D30-46D0-9920-F6995A3A6F57}" type="presOf" srcId="{5FB55C41-3AFB-4D99-BA3F-A892ABFAE2E8}" destId="{69E60CF4-0A5A-4DB9-833E-DC05F70FEB3D}" srcOrd="0" destOrd="0" presId="urn:microsoft.com/office/officeart/2005/8/layout/hierarchy2"/>
    <dgm:cxn modelId="{F9F24407-D467-422E-9BDD-C29808412D15}" type="presOf" srcId="{C919D829-5DE7-44E3-A703-2374CAAA528A}" destId="{3C814EF7-E8C6-406E-B84B-1BE9B7B85ED7}" srcOrd="0" destOrd="0" presId="urn:microsoft.com/office/officeart/2005/8/layout/hierarchy2"/>
    <dgm:cxn modelId="{1A97A814-D993-497B-8334-96CFEA09F989}" type="presOf" srcId="{5E47B5FE-49F5-46C2-92E7-514E46DD8243}" destId="{0F111C51-0ED1-4848-86A2-DFCD39341867}" srcOrd="1" destOrd="0" presId="urn:microsoft.com/office/officeart/2005/8/layout/hierarchy2"/>
    <dgm:cxn modelId="{7AA76F19-F9BD-48F6-A7DE-2B44A4CE865B}" type="presOf" srcId="{8EC8F715-5DF3-4D7A-80B5-58B4E792B389}" destId="{252A8F27-4D3C-4B34-9EBE-969A02F79C53}" srcOrd="0" destOrd="0" presId="urn:microsoft.com/office/officeart/2005/8/layout/hierarchy2"/>
    <dgm:cxn modelId="{771E561C-9CF3-4568-A1C0-156D68FC6218}" type="presOf" srcId="{57DA4979-2884-4F38-94C3-6F4F9A7FF67E}" destId="{BC1BBE81-0A23-4C9F-8796-8B9884089794}" srcOrd="0" destOrd="0" presId="urn:microsoft.com/office/officeart/2005/8/layout/hierarchy2"/>
    <dgm:cxn modelId="{38AE6529-EE3E-4BB5-8A8F-02E606676B7C}" type="presOf" srcId="{1E46BD5D-D9B4-4FEA-893D-BB9710600DB3}" destId="{FE69DFAD-A980-4A1E-B4DF-03B18345A6E2}" srcOrd="1" destOrd="0" presId="urn:microsoft.com/office/officeart/2005/8/layout/hierarchy2"/>
    <dgm:cxn modelId="{40DFDC3A-C28F-4D2A-A52D-2849F6F4F717}" type="presOf" srcId="{CA76D130-3049-4C76-A857-356ECADB4597}" destId="{501C551B-C7F7-463C-B520-14A898D0E01A}" srcOrd="0" destOrd="0" presId="urn:microsoft.com/office/officeart/2005/8/layout/hierarchy2"/>
    <dgm:cxn modelId="{C10E123C-2497-43F2-AB3F-5AF0F80D57C0}" type="presOf" srcId="{FD29E9CB-6A01-4A9B-9F4E-27E67A49DF01}" destId="{716D3BE2-B8AB-4727-A1BB-A127E03F7265}" srcOrd="0" destOrd="0" presId="urn:microsoft.com/office/officeart/2005/8/layout/hierarchy2"/>
    <dgm:cxn modelId="{5935D142-D470-44AD-BF30-6A71F0E0CE8F}" type="presOf" srcId="{8EC8F715-5DF3-4D7A-80B5-58B4E792B389}" destId="{2D88F9E5-65C0-4FFB-9777-88E693004EDF}" srcOrd="1" destOrd="0" presId="urn:microsoft.com/office/officeart/2005/8/layout/hierarchy2"/>
    <dgm:cxn modelId="{52F0AE6B-31B6-4BD7-A019-375994316291}" srcId="{F217D737-9D88-4143-8533-C6C39400EC22}" destId="{CA76D130-3049-4C76-A857-356ECADB4597}" srcOrd="1" destOrd="0" parTransId="{1E46BD5D-D9B4-4FEA-893D-BB9710600DB3}" sibTransId="{3DA6840F-7201-4C34-8F5B-04385EEEA6F7}"/>
    <dgm:cxn modelId="{4B10AA55-8CEE-4B2E-834F-A0E3A8B64A9C}" srcId="{5FB55C41-3AFB-4D99-BA3F-A892ABFAE2E8}" destId="{222DC468-7787-4ACA-AB72-A5BE4AE45BBE}" srcOrd="1" destOrd="0" parTransId="{57DA4979-2884-4F38-94C3-6F4F9A7FF67E}" sibTransId="{057FCFF8-8AD2-4CD6-81D9-C93FD2FF8F54}"/>
    <dgm:cxn modelId="{9757D676-A2D8-41F4-A8CD-D9E6A24B50D5}" type="presOf" srcId="{33BFA216-4907-427F-85C1-BCE011CB2111}" destId="{F4A81C04-0848-495C-9841-6D4438114F61}" srcOrd="0" destOrd="0" presId="urn:microsoft.com/office/officeart/2005/8/layout/hierarchy2"/>
    <dgm:cxn modelId="{40C4FD56-7C67-4D6F-A6F4-F067CC0D1D38}" type="presOf" srcId="{FD29E9CB-6A01-4A9B-9F4E-27E67A49DF01}" destId="{5B3DA950-5732-4F50-9007-C4B37206CA6A}" srcOrd="1" destOrd="0" presId="urn:microsoft.com/office/officeart/2005/8/layout/hierarchy2"/>
    <dgm:cxn modelId="{A4194081-192B-49F1-8BBD-11C8FD666A51}" type="presOf" srcId="{F217D737-9D88-4143-8533-C6C39400EC22}" destId="{DCEE9B6B-34F8-4F69-A7A0-A1D1A05815FA}" srcOrd="0" destOrd="0" presId="urn:microsoft.com/office/officeart/2005/8/layout/hierarchy2"/>
    <dgm:cxn modelId="{BFE03F82-1369-41F6-BF54-4B9C97BF7300}" srcId="{222DC468-7787-4ACA-AB72-A5BE4AE45BBE}" destId="{07E11964-0FF2-43BF-98C9-C19F9AD3975A}" srcOrd="0" destOrd="0" parTransId="{8EC8F715-5DF3-4D7A-80B5-58B4E792B389}" sibTransId="{A13AB93C-0A6E-4E45-B920-4BE61E47C01D}"/>
    <dgm:cxn modelId="{80D2ED87-28A2-4DE1-BE44-9B791D766E68}" type="presOf" srcId="{07E11964-0FF2-43BF-98C9-C19F9AD3975A}" destId="{295B39BE-3687-4688-865A-971359C8FAF2}" srcOrd="0" destOrd="0" presId="urn:microsoft.com/office/officeart/2005/8/layout/hierarchy2"/>
    <dgm:cxn modelId="{D44827AC-9073-4D1F-A244-7509326F8466}" type="presOf" srcId="{1E46BD5D-D9B4-4FEA-893D-BB9710600DB3}" destId="{3A66EC48-019D-4551-9DF7-C08DD4DAAEDE}" srcOrd="0" destOrd="0" presId="urn:microsoft.com/office/officeart/2005/8/layout/hierarchy2"/>
    <dgm:cxn modelId="{EF6878CA-CD17-4D84-B28C-33D501286F0C}" type="presOf" srcId="{57DA4979-2884-4F38-94C3-6F4F9A7FF67E}" destId="{721549E7-D7BB-44F6-AC8A-2BDCF59E85F8}" srcOrd="1" destOrd="0" presId="urn:microsoft.com/office/officeart/2005/8/layout/hierarchy2"/>
    <dgm:cxn modelId="{6E8AACE1-C5E8-4AB6-99B0-58EDAD7F031B}" type="presOf" srcId="{222DC468-7787-4ACA-AB72-A5BE4AE45BBE}" destId="{84CD4D20-749B-4C3C-B452-72214FB6638B}" srcOrd="0" destOrd="0" presId="urn:microsoft.com/office/officeart/2005/8/layout/hierarchy2"/>
    <dgm:cxn modelId="{88BEFAED-E205-4E2E-ABE2-DF290428DD67}" srcId="{F217D737-9D88-4143-8533-C6C39400EC22}" destId="{C919D829-5DE7-44E3-A703-2374CAAA528A}" srcOrd="0" destOrd="0" parTransId="{FD29E9CB-6A01-4A9B-9F4E-27E67A49DF01}" sibTransId="{2A11AA86-0362-4B38-A195-C9DADBE313D6}"/>
    <dgm:cxn modelId="{C59304F4-AB85-4E6F-A23C-9471DB449F19}" type="presOf" srcId="{5E47B5FE-49F5-46C2-92E7-514E46DD8243}" destId="{57A88AE0-06F0-42EA-8A2F-B151058D91B4}" srcOrd="0" destOrd="0" presId="urn:microsoft.com/office/officeart/2005/8/layout/hierarchy2"/>
    <dgm:cxn modelId="{8B563AFB-DEB3-42BA-B123-3BD17F617230}" srcId="{33BFA216-4907-427F-85C1-BCE011CB2111}" destId="{5FB55C41-3AFB-4D99-BA3F-A892ABFAE2E8}" srcOrd="0" destOrd="0" parTransId="{E68B00E3-63AB-421C-A21B-5527111D554D}" sibTransId="{B3F2C8C0-7EAB-483C-BCCF-72E2AD07ECDC}"/>
    <dgm:cxn modelId="{1EFFDBFE-FB87-4FCF-A3AE-B8F8ED22419B}" srcId="{5FB55C41-3AFB-4D99-BA3F-A892ABFAE2E8}" destId="{F217D737-9D88-4143-8533-C6C39400EC22}" srcOrd="0" destOrd="0" parTransId="{5E47B5FE-49F5-46C2-92E7-514E46DD8243}" sibTransId="{E7EE73B0-1BB9-43EC-84C1-91589F073EDD}"/>
    <dgm:cxn modelId="{599CBFF6-60E8-4705-9A07-2CDC2E68FEA1}" type="presParOf" srcId="{F4A81C04-0848-495C-9841-6D4438114F61}" destId="{64B85D5D-3508-4683-AA43-3E9779F0EDAD}" srcOrd="0" destOrd="0" presId="urn:microsoft.com/office/officeart/2005/8/layout/hierarchy2"/>
    <dgm:cxn modelId="{8A92C52B-A40F-4F5F-8E2C-28F41FD8E126}" type="presParOf" srcId="{64B85D5D-3508-4683-AA43-3E9779F0EDAD}" destId="{69E60CF4-0A5A-4DB9-833E-DC05F70FEB3D}" srcOrd="0" destOrd="0" presId="urn:microsoft.com/office/officeart/2005/8/layout/hierarchy2"/>
    <dgm:cxn modelId="{D8603CBB-F256-4B89-BAAB-6DEEA1F3C399}" type="presParOf" srcId="{64B85D5D-3508-4683-AA43-3E9779F0EDAD}" destId="{EB4DE3C5-6984-4E59-9D5D-646E3B153941}" srcOrd="1" destOrd="0" presId="urn:microsoft.com/office/officeart/2005/8/layout/hierarchy2"/>
    <dgm:cxn modelId="{E1E6E111-5C86-484A-88B1-CF7604D7D67E}" type="presParOf" srcId="{EB4DE3C5-6984-4E59-9D5D-646E3B153941}" destId="{57A88AE0-06F0-42EA-8A2F-B151058D91B4}" srcOrd="0" destOrd="0" presId="urn:microsoft.com/office/officeart/2005/8/layout/hierarchy2"/>
    <dgm:cxn modelId="{5152E91D-C1EA-4636-8936-E2D80EE4CF88}" type="presParOf" srcId="{57A88AE0-06F0-42EA-8A2F-B151058D91B4}" destId="{0F111C51-0ED1-4848-86A2-DFCD39341867}" srcOrd="0" destOrd="0" presId="urn:microsoft.com/office/officeart/2005/8/layout/hierarchy2"/>
    <dgm:cxn modelId="{EBC571E7-0F98-4E4F-907B-D160BAD2BCB2}" type="presParOf" srcId="{EB4DE3C5-6984-4E59-9D5D-646E3B153941}" destId="{FBAB20EE-37F7-4BFA-87D1-4D15BFF5973B}" srcOrd="1" destOrd="0" presId="urn:microsoft.com/office/officeart/2005/8/layout/hierarchy2"/>
    <dgm:cxn modelId="{C535C7F9-F91E-4747-BE78-BA00E03FE1C5}" type="presParOf" srcId="{FBAB20EE-37F7-4BFA-87D1-4D15BFF5973B}" destId="{DCEE9B6B-34F8-4F69-A7A0-A1D1A05815FA}" srcOrd="0" destOrd="0" presId="urn:microsoft.com/office/officeart/2005/8/layout/hierarchy2"/>
    <dgm:cxn modelId="{53400302-9C4D-4F1A-BC3A-88E4D40455EE}" type="presParOf" srcId="{FBAB20EE-37F7-4BFA-87D1-4D15BFF5973B}" destId="{F31B1C9D-AA7C-4024-8808-8E465AF3831E}" srcOrd="1" destOrd="0" presId="urn:microsoft.com/office/officeart/2005/8/layout/hierarchy2"/>
    <dgm:cxn modelId="{C5B85763-9BE4-492B-A083-0E3226FBD991}" type="presParOf" srcId="{F31B1C9D-AA7C-4024-8808-8E465AF3831E}" destId="{716D3BE2-B8AB-4727-A1BB-A127E03F7265}" srcOrd="0" destOrd="0" presId="urn:microsoft.com/office/officeart/2005/8/layout/hierarchy2"/>
    <dgm:cxn modelId="{C25337B5-516A-4CCF-A860-471B6A03FD9E}" type="presParOf" srcId="{716D3BE2-B8AB-4727-A1BB-A127E03F7265}" destId="{5B3DA950-5732-4F50-9007-C4B37206CA6A}" srcOrd="0" destOrd="0" presId="urn:microsoft.com/office/officeart/2005/8/layout/hierarchy2"/>
    <dgm:cxn modelId="{8578D466-1C42-4543-8AB5-55979B5C09C7}" type="presParOf" srcId="{F31B1C9D-AA7C-4024-8808-8E465AF3831E}" destId="{758DC8EC-A4BA-4619-B718-20FBFD992042}" srcOrd="1" destOrd="0" presId="urn:microsoft.com/office/officeart/2005/8/layout/hierarchy2"/>
    <dgm:cxn modelId="{81258826-4ED3-4C5E-916E-BA3EF81E9F24}" type="presParOf" srcId="{758DC8EC-A4BA-4619-B718-20FBFD992042}" destId="{3C814EF7-E8C6-406E-B84B-1BE9B7B85ED7}" srcOrd="0" destOrd="0" presId="urn:microsoft.com/office/officeart/2005/8/layout/hierarchy2"/>
    <dgm:cxn modelId="{78034E1A-5CF6-43C6-903A-BDAB7BC0A50F}" type="presParOf" srcId="{758DC8EC-A4BA-4619-B718-20FBFD992042}" destId="{076353A7-55D6-4752-AAA3-EC068B98BCEB}" srcOrd="1" destOrd="0" presId="urn:microsoft.com/office/officeart/2005/8/layout/hierarchy2"/>
    <dgm:cxn modelId="{81DE9951-BCFC-4253-8387-B3075046367B}" type="presParOf" srcId="{F31B1C9D-AA7C-4024-8808-8E465AF3831E}" destId="{3A66EC48-019D-4551-9DF7-C08DD4DAAEDE}" srcOrd="2" destOrd="0" presId="urn:microsoft.com/office/officeart/2005/8/layout/hierarchy2"/>
    <dgm:cxn modelId="{3F7E3A2B-25EC-4CF1-8384-C15AA1E8A212}" type="presParOf" srcId="{3A66EC48-019D-4551-9DF7-C08DD4DAAEDE}" destId="{FE69DFAD-A980-4A1E-B4DF-03B18345A6E2}" srcOrd="0" destOrd="0" presId="urn:microsoft.com/office/officeart/2005/8/layout/hierarchy2"/>
    <dgm:cxn modelId="{E4F84344-3A16-4E1F-AD01-63E9EFA49E82}" type="presParOf" srcId="{F31B1C9D-AA7C-4024-8808-8E465AF3831E}" destId="{F1E8BCDB-4484-402B-92EE-D93FE40CE1FB}" srcOrd="3" destOrd="0" presId="urn:microsoft.com/office/officeart/2005/8/layout/hierarchy2"/>
    <dgm:cxn modelId="{971D22AB-FF48-40DA-94B1-6457B861EF8D}" type="presParOf" srcId="{F1E8BCDB-4484-402B-92EE-D93FE40CE1FB}" destId="{501C551B-C7F7-463C-B520-14A898D0E01A}" srcOrd="0" destOrd="0" presId="urn:microsoft.com/office/officeart/2005/8/layout/hierarchy2"/>
    <dgm:cxn modelId="{63C411B2-622A-48E0-BDBA-C8964A2E457C}" type="presParOf" srcId="{F1E8BCDB-4484-402B-92EE-D93FE40CE1FB}" destId="{D39C1E97-2BF7-4908-9B3C-3EB466D4C4E1}" srcOrd="1" destOrd="0" presId="urn:microsoft.com/office/officeart/2005/8/layout/hierarchy2"/>
    <dgm:cxn modelId="{AEBDCB3B-8815-4E60-85D2-D8D54B591F48}" type="presParOf" srcId="{EB4DE3C5-6984-4E59-9D5D-646E3B153941}" destId="{BC1BBE81-0A23-4C9F-8796-8B9884089794}" srcOrd="2" destOrd="0" presId="urn:microsoft.com/office/officeart/2005/8/layout/hierarchy2"/>
    <dgm:cxn modelId="{ADE39F5A-CF7C-4A9C-9566-0A9CE400EAA2}" type="presParOf" srcId="{BC1BBE81-0A23-4C9F-8796-8B9884089794}" destId="{721549E7-D7BB-44F6-AC8A-2BDCF59E85F8}" srcOrd="0" destOrd="0" presId="urn:microsoft.com/office/officeart/2005/8/layout/hierarchy2"/>
    <dgm:cxn modelId="{4623870A-395C-40EA-B0B0-C9BCEF6ADC81}" type="presParOf" srcId="{EB4DE3C5-6984-4E59-9D5D-646E3B153941}" destId="{99B184B1-B0F0-4D51-BFCF-ED0853270E98}" srcOrd="3" destOrd="0" presId="urn:microsoft.com/office/officeart/2005/8/layout/hierarchy2"/>
    <dgm:cxn modelId="{37C1B4D0-2252-40E2-AB6C-02C7C912AD17}" type="presParOf" srcId="{99B184B1-B0F0-4D51-BFCF-ED0853270E98}" destId="{84CD4D20-749B-4C3C-B452-72214FB6638B}" srcOrd="0" destOrd="0" presId="urn:microsoft.com/office/officeart/2005/8/layout/hierarchy2"/>
    <dgm:cxn modelId="{953CFD29-A224-4273-A3FE-09876662B374}" type="presParOf" srcId="{99B184B1-B0F0-4D51-BFCF-ED0853270E98}" destId="{003E65DD-B8F2-48C9-B9A8-94E81C058C5B}" srcOrd="1" destOrd="0" presId="urn:microsoft.com/office/officeart/2005/8/layout/hierarchy2"/>
    <dgm:cxn modelId="{2AB784F5-BB5B-475C-A1A8-9815757F3A82}" type="presParOf" srcId="{003E65DD-B8F2-48C9-B9A8-94E81C058C5B}" destId="{252A8F27-4D3C-4B34-9EBE-969A02F79C53}" srcOrd="0" destOrd="0" presId="urn:microsoft.com/office/officeart/2005/8/layout/hierarchy2"/>
    <dgm:cxn modelId="{DF85A9FF-5226-471F-9883-52743B34FEC5}" type="presParOf" srcId="{252A8F27-4D3C-4B34-9EBE-969A02F79C53}" destId="{2D88F9E5-65C0-4FFB-9777-88E693004EDF}" srcOrd="0" destOrd="0" presId="urn:microsoft.com/office/officeart/2005/8/layout/hierarchy2"/>
    <dgm:cxn modelId="{2D6DBA9E-C3FC-46FA-9F1E-D1E4714EEBE2}" type="presParOf" srcId="{003E65DD-B8F2-48C9-B9A8-94E81C058C5B}" destId="{A0524D92-9F54-4910-B995-25153582F604}" srcOrd="1" destOrd="0" presId="urn:microsoft.com/office/officeart/2005/8/layout/hierarchy2"/>
    <dgm:cxn modelId="{72E682B6-942D-41EA-9FA6-1B0CAC02B0FA}" type="presParOf" srcId="{A0524D92-9F54-4910-B995-25153582F604}" destId="{295B39BE-3687-4688-865A-971359C8FAF2}" srcOrd="0" destOrd="0" presId="urn:microsoft.com/office/officeart/2005/8/layout/hierarchy2"/>
    <dgm:cxn modelId="{24A134C9-D9B6-45B2-B952-6A8BBD4C2227}" type="presParOf" srcId="{A0524D92-9F54-4910-B995-25153582F604}" destId="{92984AC3-1116-407B-B6AA-2C18D05F6A83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E60CF4-0A5A-4DB9-833E-DC05F70FEB3D}">
      <dsp:nvSpPr>
        <dsp:cNvPr id="0" name=""/>
        <dsp:cNvSpPr/>
      </dsp:nvSpPr>
      <dsp:spPr>
        <a:xfrm>
          <a:off x="191637" y="1348575"/>
          <a:ext cx="1364505" cy="1006683"/>
        </a:xfrm>
        <a:prstGeom prst="roundRect">
          <a:avLst>
            <a:gd name="adj" fmla="val 10000"/>
          </a:avLst>
        </a:prstGeom>
        <a:solidFill>
          <a:srgbClr val="E3CBFF"/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奉仕の</a:t>
          </a:r>
          <a:br>
            <a:rPr kumimoji="1" lang="en-US" altLang="ja-JP" sz="2000" kern="1200" dirty="0"/>
          </a:br>
          <a:r>
            <a:rPr kumimoji="1" lang="ja-JP" altLang="en-US" sz="2000" kern="1200" dirty="0"/>
            <a:t>理念と実践</a:t>
          </a:r>
        </a:p>
      </dsp:txBody>
      <dsp:txXfrm>
        <a:off x="221122" y="1378060"/>
        <a:ext cx="1305535" cy="947713"/>
      </dsp:txXfrm>
    </dsp:sp>
    <dsp:sp modelId="{57A88AE0-06F0-42EA-8A2F-B151058D91B4}">
      <dsp:nvSpPr>
        <dsp:cNvPr id="0" name=""/>
        <dsp:cNvSpPr/>
      </dsp:nvSpPr>
      <dsp:spPr>
        <a:xfrm rot="17531163">
          <a:off x="1360422" y="1534891"/>
          <a:ext cx="628938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628938" y="258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00" kern="1200"/>
        </a:p>
      </dsp:txBody>
      <dsp:txXfrm>
        <a:off x="1659167" y="1545007"/>
        <a:ext cx="31446" cy="31446"/>
      </dsp:txXfrm>
    </dsp:sp>
    <dsp:sp modelId="{DCEE9B6B-34F8-4F69-A7A0-A1D1A05815FA}">
      <dsp:nvSpPr>
        <dsp:cNvPr id="0" name=""/>
        <dsp:cNvSpPr/>
      </dsp:nvSpPr>
      <dsp:spPr>
        <a:xfrm>
          <a:off x="1793639" y="957009"/>
          <a:ext cx="1477936" cy="625071"/>
        </a:xfrm>
        <a:prstGeom prst="roundRect">
          <a:avLst>
            <a:gd name="adj" fmla="val 10000"/>
          </a:avLst>
        </a:prstGeom>
        <a:solidFill>
          <a:schemeClr val="accent3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 奉仕の前提</a:t>
          </a:r>
        </a:p>
      </dsp:txBody>
      <dsp:txXfrm>
        <a:off x="1811947" y="975317"/>
        <a:ext cx="1441320" cy="588455"/>
      </dsp:txXfrm>
    </dsp:sp>
    <dsp:sp modelId="{716D3BE2-B8AB-4727-A1BB-A127E03F7265}">
      <dsp:nvSpPr>
        <dsp:cNvPr id="0" name=""/>
        <dsp:cNvSpPr/>
      </dsp:nvSpPr>
      <dsp:spPr>
        <a:xfrm rot="18669925">
          <a:off x="3160302" y="998599"/>
          <a:ext cx="651174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651174" y="258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00" kern="1200"/>
        </a:p>
      </dsp:txBody>
      <dsp:txXfrm>
        <a:off x="3469609" y="1008159"/>
        <a:ext cx="32558" cy="32558"/>
      </dsp:txXfrm>
    </dsp:sp>
    <dsp:sp modelId="{3C814EF7-E8C6-406E-B84B-1BE9B7B85ED7}">
      <dsp:nvSpPr>
        <dsp:cNvPr id="0" name=""/>
        <dsp:cNvSpPr/>
      </dsp:nvSpPr>
      <dsp:spPr>
        <a:xfrm>
          <a:off x="3700202" y="401166"/>
          <a:ext cx="3363765" cy="756332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１．「親睦・交流」の機会</a:t>
          </a:r>
        </a:p>
      </dsp:txBody>
      <dsp:txXfrm>
        <a:off x="3722354" y="423318"/>
        <a:ext cx="3319461" cy="712028"/>
      </dsp:txXfrm>
    </dsp:sp>
    <dsp:sp modelId="{3A66EC48-019D-4551-9DF7-C08DD4DAAEDE}">
      <dsp:nvSpPr>
        <dsp:cNvPr id="0" name=""/>
        <dsp:cNvSpPr/>
      </dsp:nvSpPr>
      <dsp:spPr>
        <a:xfrm rot="2643318">
          <a:off x="3187670" y="1451092"/>
          <a:ext cx="596495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596495" y="258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00" kern="1200"/>
        </a:p>
      </dsp:txBody>
      <dsp:txXfrm>
        <a:off x="3471005" y="1462019"/>
        <a:ext cx="29824" cy="29824"/>
      </dsp:txXfrm>
    </dsp:sp>
    <dsp:sp modelId="{501C551B-C7F7-463C-B520-14A898D0E01A}">
      <dsp:nvSpPr>
        <dsp:cNvPr id="0" name=""/>
        <dsp:cNvSpPr/>
      </dsp:nvSpPr>
      <dsp:spPr>
        <a:xfrm>
          <a:off x="3700259" y="1306152"/>
          <a:ext cx="3363765" cy="756332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２．「職業倫理の向上」の機会</a:t>
          </a:r>
        </a:p>
      </dsp:txBody>
      <dsp:txXfrm>
        <a:off x="3722411" y="1328304"/>
        <a:ext cx="3319461" cy="712028"/>
      </dsp:txXfrm>
    </dsp:sp>
    <dsp:sp modelId="{BC1BBE81-0A23-4C9F-8796-8B9884089794}">
      <dsp:nvSpPr>
        <dsp:cNvPr id="0" name=""/>
        <dsp:cNvSpPr/>
      </dsp:nvSpPr>
      <dsp:spPr>
        <a:xfrm rot="4321496">
          <a:off x="1290097" y="2192089"/>
          <a:ext cx="769586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769586" y="2583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00" kern="1200"/>
        </a:p>
      </dsp:txBody>
      <dsp:txXfrm>
        <a:off x="1655651" y="2198690"/>
        <a:ext cx="38479" cy="38479"/>
      </dsp:txXfrm>
    </dsp:sp>
    <dsp:sp modelId="{84CD4D20-749B-4C3C-B452-72214FB6638B}">
      <dsp:nvSpPr>
        <dsp:cNvPr id="0" name=""/>
        <dsp:cNvSpPr/>
      </dsp:nvSpPr>
      <dsp:spPr>
        <a:xfrm>
          <a:off x="1793639" y="2271405"/>
          <a:ext cx="1477936" cy="625071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 奉仕の目標</a:t>
          </a:r>
        </a:p>
      </dsp:txBody>
      <dsp:txXfrm>
        <a:off x="1811947" y="2289713"/>
        <a:ext cx="1441320" cy="588455"/>
      </dsp:txXfrm>
    </dsp:sp>
    <dsp:sp modelId="{252A8F27-4D3C-4B34-9EBE-969A02F79C53}">
      <dsp:nvSpPr>
        <dsp:cNvPr id="0" name=""/>
        <dsp:cNvSpPr/>
      </dsp:nvSpPr>
      <dsp:spPr>
        <a:xfrm rot="21529586">
          <a:off x="3271531" y="2553710"/>
          <a:ext cx="428772" cy="51679"/>
        </a:xfrm>
        <a:custGeom>
          <a:avLst/>
          <a:gdLst/>
          <a:ahLst/>
          <a:cxnLst/>
          <a:rect l="0" t="0" r="0" b="0"/>
          <a:pathLst>
            <a:path>
              <a:moveTo>
                <a:pt x="0" y="25839"/>
              </a:moveTo>
              <a:lnTo>
                <a:pt x="428772" y="2583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33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kumimoji="1" lang="ja-JP" altLang="en-US" sz="300" kern="1200"/>
        </a:p>
      </dsp:txBody>
      <dsp:txXfrm>
        <a:off x="3475198" y="2568831"/>
        <a:ext cx="21438" cy="21438"/>
      </dsp:txXfrm>
    </dsp:sp>
    <dsp:sp modelId="{295B39BE-3687-4688-865A-971359C8FAF2}">
      <dsp:nvSpPr>
        <dsp:cNvPr id="0" name=""/>
        <dsp:cNvSpPr/>
      </dsp:nvSpPr>
      <dsp:spPr>
        <a:xfrm>
          <a:off x="3700259" y="2196993"/>
          <a:ext cx="3363765" cy="756332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000" kern="1200" dirty="0"/>
            <a:t>３．「次世代への奉仕」の機会</a:t>
          </a:r>
        </a:p>
      </dsp:txBody>
      <dsp:txXfrm>
        <a:off x="3722411" y="2219145"/>
        <a:ext cx="3319461" cy="712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2570D14B-8594-4BDF-9988-89235AA0EA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4D2ECD9-DF1B-437F-9467-2E72C77BF83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6EAF231-4945-49CD-A69B-A18C785EB99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2020-2021 Report on PETS by S. KAGAYAMA</a:t>
            </a:r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E843CFC-0D83-4A7B-8DD9-5BEF8152EF5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20826F-A02F-4102-92FD-BAE4301B0C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80003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kumimoji="1" lang="en-US" altLang="ja-JP"/>
              <a:t>2020-2021 Report on PETS by S. KAGAYAMA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43713-413B-4837-8C06-D23AC63C9F6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68659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>
            <a:normAutofit/>
          </a:bodyPr>
          <a:lstStyle>
            <a:lvl1pPr algn="ctr">
              <a:defRPr sz="54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342900" indent="-342900" algn="l">
              <a:buFont typeface="Wingdings" panose="05000000000000000000" pitchFamily="2" charset="2"/>
              <a:buChar char="n"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216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682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288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843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ctr"/>
          <a:lstStyle>
            <a:lvl1pPr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n"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0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98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ctr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5888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32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753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2471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4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4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2020/6/9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ja-JP"/>
              <a:t>2020-2021 PETS Report</a:t>
            </a:r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A93C4-2A5C-4B4B-B565-ADAA94AD8651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sp>
        <p:nvSpPr>
          <p:cNvPr id="7" name="動作設定ボタン: ホーム 6">
            <a:hlinkClick r:id="" action="ppaction://hlinkshowjump?jump=firstslide" highlightClick="1"/>
          </p:cNvPr>
          <p:cNvSpPr/>
          <p:nvPr userDrawn="1"/>
        </p:nvSpPr>
        <p:spPr>
          <a:xfrm>
            <a:off x="2547254" y="6318658"/>
            <a:ext cx="360000" cy="360000"/>
          </a:xfrm>
          <a:prstGeom prst="actionButtonHom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動作設定ボタン: 最初 7">
            <a:hlinkClick r:id="rId13" action="ppaction://hlinksldjump" highlightClick="1"/>
          </p:cNvPr>
          <p:cNvSpPr/>
          <p:nvPr userDrawn="1"/>
        </p:nvSpPr>
        <p:spPr>
          <a:xfrm>
            <a:off x="3235670" y="6318658"/>
            <a:ext cx="360000" cy="360000"/>
          </a:xfrm>
          <a:prstGeom prst="actionButtonBeginning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動作設定ボタン: 戻る 8">
            <a:hlinkClick r:id="" action="ppaction://hlinkshowjump?jump=lastslideviewed" highlightClick="1"/>
          </p:cNvPr>
          <p:cNvSpPr/>
          <p:nvPr userDrawn="1"/>
        </p:nvSpPr>
        <p:spPr>
          <a:xfrm>
            <a:off x="9308475" y="6318658"/>
            <a:ext cx="360000" cy="360000"/>
          </a:xfrm>
          <a:prstGeom prst="actionButtonRetur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動作設定ボタン: 最後 9">
            <a:hlinkClick r:id="" action="ppaction://hlinkshowjump?jump=lastslide" highlightClick="1"/>
          </p:cNvPr>
          <p:cNvSpPr/>
          <p:nvPr userDrawn="1"/>
        </p:nvSpPr>
        <p:spPr>
          <a:xfrm>
            <a:off x="9991061" y="6318658"/>
            <a:ext cx="360000" cy="360000"/>
          </a:xfrm>
          <a:prstGeom prst="actionButtonEnd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動作設定ボタン: 情報 10">
            <a:hlinkClick r:id="rId14" action="ppaction://hlinksldjump" highlightClick="1"/>
          </p:cNvPr>
          <p:cNvSpPr/>
          <p:nvPr userDrawn="1"/>
        </p:nvSpPr>
        <p:spPr>
          <a:xfrm>
            <a:off x="4059715" y="6318658"/>
            <a:ext cx="360000" cy="360000"/>
          </a:xfrm>
          <a:prstGeom prst="actionButtonInformati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9218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38" indent="-363538" algn="l" defTabSz="914400" rtl="0" eaLnBrk="1" latinLnBrk="0" hangingPunct="1">
        <a:lnSpc>
          <a:spcPct val="90000"/>
        </a:lnSpc>
        <a:spcBef>
          <a:spcPts val="1000"/>
        </a:spcBef>
        <a:buClr>
          <a:srgbClr val="002060"/>
        </a:buClr>
        <a:buFont typeface="Wingdings" panose="05000000000000000000" pitchFamily="2" charset="2"/>
        <a:buChar char="n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2788" indent="-349250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81075" indent="-268288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Wingdings" panose="05000000000000000000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50950" indent="-269875" algn="l" defTabSz="914400" rtl="0" eaLnBrk="1" latinLnBrk="0" hangingPunct="1">
        <a:lnSpc>
          <a:spcPct val="90000"/>
        </a:lnSpc>
        <a:spcBef>
          <a:spcPts val="500"/>
        </a:spcBef>
        <a:buClr>
          <a:srgbClr val="FF0000"/>
        </a:buClr>
        <a:buFont typeface="Wingdings" panose="05000000000000000000" pitchFamily="2" charset="2"/>
        <a:buChar char="n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19238" indent="-268288" algn="l" defTabSz="914400" rtl="0" eaLnBrk="1" latinLnBrk="0" hangingPunct="1">
        <a:lnSpc>
          <a:spcPct val="90000"/>
        </a:lnSpc>
        <a:spcBef>
          <a:spcPts val="500"/>
        </a:spcBef>
        <a:buClr>
          <a:srgbClr val="002060"/>
        </a:buClr>
        <a:buFont typeface="Wingdings" panose="05000000000000000000" pitchFamily="2" charset="2"/>
        <a:buChar char="n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066800" y="1122363"/>
            <a:ext cx="10058400" cy="1917720"/>
          </a:xfrm>
        </p:spPr>
        <p:txBody>
          <a:bodyPr>
            <a:normAutofit/>
          </a:bodyPr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2027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地区 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2020-2012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年度</a:t>
            </a:r>
            <a:b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会長エレクト研修（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PETS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）報告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096000" y="3262745"/>
            <a:ext cx="4571999" cy="2663042"/>
          </a:xfrm>
        </p:spPr>
        <p:txBody>
          <a:bodyPr anchor="ctr">
            <a:normAutofit/>
          </a:bodyPr>
          <a:lstStyle/>
          <a:p>
            <a:pPr marL="0" indent="0" algn="r">
              <a:buNone/>
            </a:pPr>
            <a:r>
              <a:rPr kumimoji="1"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日出ロータリークラブ</a:t>
            </a:r>
            <a:endParaRPr kumimoji="1" lang="en-US" altLang="ja-JP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</a:t>
            </a:r>
            <a:r>
              <a:rPr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年度</a:t>
            </a:r>
            <a:endParaRPr lang="en-US" altLang="ja-JP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会長エレクト</a:t>
            </a:r>
            <a:endParaRPr lang="en-US" altLang="ja-JP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kumimoji="1"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加賀山 茂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1</a:t>
            </a:fld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10F55C2E-11D8-4A34-AD79-F48BECC37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25" y="3130591"/>
            <a:ext cx="3638550" cy="29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226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タイトル 26">
            <a:extLst>
              <a:ext uri="{FF2B5EF4-FFF2-40B4-BE49-F238E27FC236}">
                <a16:creationId xmlns:a16="http://schemas.microsoft.com/office/drawing/2014/main" id="{BB77B8EA-937B-4620-8ADC-B37B72860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35994"/>
          </a:xfrm>
        </p:spPr>
        <p:txBody>
          <a:bodyPr>
            <a:normAutofit fontScale="90000"/>
          </a:bodyPr>
          <a:lstStyle/>
          <a:p>
            <a:r>
              <a:rPr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</a:t>
            </a:r>
            <a:r>
              <a:rPr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年度</a:t>
            </a:r>
            <a:br>
              <a:rPr lang="en-US" altLang="ja-JP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日出ロータリークラブ会長のテーマ</a:t>
            </a:r>
            <a:br>
              <a:rPr lang="en-US" altLang="ja-JP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ja-JP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ja-JP" alt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和らぎ睦びて事を論じ，次世代への奉仕活動を実践しよう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289198-1082-4044-99F0-C50F3E03E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99A212-CFDE-42FF-A6C1-8CA391F65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9C9E05-99D5-4E92-B578-C479F99FD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10</a:t>
            </a:fld>
            <a:endParaRPr kumimoji="1" lang="ja-JP" altLang="en-US"/>
          </a:p>
        </p:txBody>
      </p:sp>
      <p:pic>
        <p:nvPicPr>
          <p:cNvPr id="26" name="図 25">
            <a:extLst>
              <a:ext uri="{FF2B5EF4-FFF2-40B4-BE49-F238E27FC236}">
                <a16:creationId xmlns:a16="http://schemas.microsoft.com/office/drawing/2014/main" id="{84D8A025-FE10-473B-811C-C8F04DA5E6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056" y="2226752"/>
            <a:ext cx="7081887" cy="4003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05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参考文献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8" name="タイトル 2"/>
          <p:cNvSpPr txBox="1">
            <a:spLocks/>
          </p:cNvSpPr>
          <p:nvPr/>
        </p:nvSpPr>
        <p:spPr bwMode="auto">
          <a:xfrm>
            <a:off x="2215129" y="7334225"/>
            <a:ext cx="7772400" cy="6264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</a:pPr>
            <a:r>
              <a:rPr lang="en-US" altLang="ja-JP" sz="4400" dirty="0">
                <a:solidFill>
                  <a:schemeClr val="tx2"/>
                </a:solidFill>
              </a:rPr>
              <a:t>2020-2021</a:t>
            </a:r>
            <a:r>
              <a:rPr lang="ja-JP" altLang="en-US" sz="4400" dirty="0">
                <a:solidFill>
                  <a:schemeClr val="tx2"/>
                </a:solidFill>
              </a:rPr>
              <a:t>年度</a:t>
            </a:r>
            <a:r>
              <a:rPr lang="en-US" altLang="ja-JP" sz="4400" dirty="0">
                <a:solidFill>
                  <a:schemeClr val="tx2"/>
                </a:solidFill>
              </a:rPr>
              <a:t>PETS</a:t>
            </a:r>
            <a:r>
              <a:rPr lang="ja-JP" altLang="en-US" sz="4400" dirty="0">
                <a:solidFill>
                  <a:schemeClr val="tx2"/>
                </a:solidFill>
              </a:rPr>
              <a:t>報告</a:t>
            </a:r>
            <a:br>
              <a:rPr lang="en-US" altLang="ja-JP" sz="4400" dirty="0">
                <a:solidFill>
                  <a:schemeClr val="tx2"/>
                </a:solidFill>
              </a:rPr>
            </a:br>
            <a:br>
              <a:rPr lang="en-US" altLang="ja-JP" sz="4400" dirty="0">
                <a:solidFill>
                  <a:schemeClr val="tx2"/>
                </a:solidFill>
              </a:rPr>
            </a:br>
            <a:r>
              <a:rPr lang="en-US" altLang="ja-JP" sz="3200" dirty="0">
                <a:solidFill>
                  <a:schemeClr val="tx2"/>
                </a:solidFill>
              </a:rPr>
              <a:t>2020</a:t>
            </a:r>
            <a:r>
              <a:rPr lang="ja-JP" altLang="en-US" sz="3200" dirty="0">
                <a:solidFill>
                  <a:schemeClr val="tx2"/>
                </a:solidFill>
              </a:rPr>
              <a:t>年</a:t>
            </a:r>
            <a:r>
              <a:rPr lang="en-US" altLang="ja-JP" sz="3200" dirty="0">
                <a:solidFill>
                  <a:schemeClr val="tx2"/>
                </a:solidFill>
              </a:rPr>
              <a:t>6</a:t>
            </a:r>
            <a:r>
              <a:rPr lang="ja-JP" altLang="en-US" sz="3200" dirty="0">
                <a:solidFill>
                  <a:schemeClr val="tx2"/>
                </a:solidFill>
              </a:rPr>
              <a:t>月</a:t>
            </a:r>
            <a:r>
              <a:rPr lang="en-US" altLang="ja-JP" sz="3200" dirty="0">
                <a:solidFill>
                  <a:schemeClr val="tx2"/>
                </a:solidFill>
              </a:rPr>
              <a:t>9</a:t>
            </a:r>
            <a:r>
              <a:rPr lang="ja-JP" altLang="en-US" sz="3200" dirty="0">
                <a:solidFill>
                  <a:schemeClr val="tx2"/>
                </a:solidFill>
              </a:rPr>
              <a:t>日</a:t>
            </a:r>
            <a:br>
              <a:rPr lang="en-US" altLang="ja-JP" sz="3200" dirty="0">
                <a:solidFill>
                  <a:schemeClr val="tx2"/>
                </a:solidFill>
              </a:rPr>
            </a:br>
            <a:br>
              <a:rPr lang="en-US" altLang="ja-JP" sz="3200" dirty="0">
                <a:solidFill>
                  <a:schemeClr val="tx2"/>
                </a:solidFill>
              </a:rPr>
            </a:br>
            <a:r>
              <a:rPr lang="ja-JP" altLang="en-US" sz="3200" dirty="0">
                <a:solidFill>
                  <a:schemeClr val="tx2"/>
                </a:solidFill>
              </a:rPr>
              <a:t>日出ロータリークラブ会長エレクト</a:t>
            </a:r>
            <a:br>
              <a:rPr lang="en-US" altLang="ja-JP" sz="3200" dirty="0">
                <a:solidFill>
                  <a:schemeClr val="tx2"/>
                </a:solidFill>
              </a:rPr>
            </a:br>
            <a:br>
              <a:rPr lang="en-US" altLang="ja-JP" sz="3200" dirty="0">
                <a:solidFill>
                  <a:schemeClr val="tx2"/>
                </a:solidFill>
              </a:rPr>
            </a:br>
            <a:r>
              <a:rPr lang="ja-JP" altLang="en-US" sz="3200" dirty="0">
                <a:solidFill>
                  <a:schemeClr val="tx2"/>
                </a:solidFill>
              </a:rPr>
              <a:t>加賀山　茂</a:t>
            </a: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endParaRPr lang="en-US" altLang="ja-JP" sz="3200" dirty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80000"/>
              </a:lnSpc>
            </a:pPr>
            <a:r>
              <a:rPr lang="ja-JP" altLang="en-US" sz="4000" dirty="0">
                <a:solidFill>
                  <a:schemeClr val="tx2"/>
                </a:solidFill>
              </a:rPr>
              <a:t>ご清聴ありがとうございました。</a:t>
            </a:r>
            <a:br>
              <a:rPr lang="en-US" altLang="ja-JP" sz="4000" dirty="0">
                <a:solidFill>
                  <a:schemeClr val="tx2"/>
                </a:solidFill>
              </a:rPr>
            </a:br>
            <a:br>
              <a:rPr lang="en-US" altLang="ja-JP" sz="4400" dirty="0">
                <a:solidFill>
                  <a:schemeClr val="tx2"/>
                </a:solidFill>
              </a:rPr>
            </a:br>
            <a:endParaRPr lang="ja-JP" altLang="en-US" sz="4400" dirty="0">
              <a:solidFill>
                <a:schemeClr val="tx2"/>
              </a:solidFill>
            </a:endParaRP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7654E6DA-A570-4BAB-9B88-ED89FB4479B2}"/>
              </a:ext>
            </a:extLst>
          </p:cNvPr>
          <p:cNvSpPr txBox="1">
            <a:spLocks/>
          </p:cNvSpPr>
          <p:nvPr/>
        </p:nvSpPr>
        <p:spPr>
          <a:xfrm>
            <a:off x="720442" y="1628801"/>
            <a:ext cx="5223158" cy="418653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法律家の思考方法</a:t>
            </a:r>
            <a:endParaRPr lang="en-US" altLang="ja-JP" sz="1600" dirty="0"/>
          </a:p>
          <a:p>
            <a:pPr marL="450850" lvl="1" indent="-265113"/>
            <a:r>
              <a:rPr lang="ja-JP" altLang="en-US" sz="1400" dirty="0"/>
              <a:t>イェーリング（小林孝輔</a:t>
            </a:r>
            <a:r>
              <a:rPr lang="en-US" altLang="ja-JP" sz="1400" dirty="0"/>
              <a:t>=</a:t>
            </a:r>
            <a:r>
              <a:rPr lang="ja-JP" altLang="en-US" sz="1400" dirty="0"/>
              <a:t>広沢民生 訳）</a:t>
            </a:r>
            <a:r>
              <a:rPr lang="en-US" altLang="ja-JP" sz="1400" dirty="0"/>
              <a:t>『</a:t>
            </a:r>
            <a:r>
              <a:rPr lang="ja-JP" altLang="en-US" sz="1400" dirty="0"/>
              <a:t>権利のための闘争（原著</a:t>
            </a:r>
            <a:r>
              <a:rPr lang="en-US" altLang="ja-JP" sz="1400" dirty="0"/>
              <a:t>1872</a:t>
            </a:r>
            <a:r>
              <a:rPr lang="ja-JP" altLang="en-US" sz="1400" dirty="0"/>
              <a:t>年）日本評論社（</a:t>
            </a:r>
            <a:r>
              <a:rPr lang="en-US" altLang="ja-JP" sz="1400" dirty="0"/>
              <a:t>1978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450850" lvl="1" indent="-265113"/>
            <a:r>
              <a:rPr lang="ja-JP" altLang="en-US" sz="1400" dirty="0"/>
              <a:t>カイム・ペレルマン（江口三角 訳</a:t>
            </a:r>
            <a:r>
              <a:rPr lang="en-US" altLang="ja-JP" sz="1400" dirty="0"/>
              <a:t>) 『</a:t>
            </a:r>
            <a:r>
              <a:rPr lang="ja-JP" altLang="en-US" sz="1400" dirty="0"/>
              <a:t>法律家の論理</a:t>
            </a:r>
            <a:r>
              <a:rPr lang="en-US" altLang="ja-JP" sz="1400" dirty="0"/>
              <a:t>―</a:t>
            </a:r>
            <a:r>
              <a:rPr lang="ja-JP" altLang="en-US" sz="1400" dirty="0"/>
              <a:t>新しいレトリック</a:t>
            </a:r>
            <a:r>
              <a:rPr lang="en-US" altLang="ja-JP" sz="1400" dirty="0"/>
              <a:t>』</a:t>
            </a:r>
            <a:r>
              <a:rPr lang="ja-JP" altLang="en-US" sz="1400" dirty="0"/>
              <a:t>木鐸社（</a:t>
            </a:r>
            <a:r>
              <a:rPr lang="en-US" altLang="ja-JP" sz="1400" dirty="0"/>
              <a:t>1986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450850" lvl="1" indent="-265113"/>
            <a:r>
              <a:rPr lang="ja-JP" altLang="en-US" sz="1400" dirty="0"/>
              <a:t>フィッシャー</a:t>
            </a:r>
            <a:r>
              <a:rPr lang="en-US" altLang="ja-JP" sz="1400" dirty="0"/>
              <a:t>=</a:t>
            </a:r>
            <a:r>
              <a:rPr lang="ja-JP" altLang="en-US" sz="1400" dirty="0"/>
              <a:t>ユーリー（金山宣夫，浅井和子訳）</a:t>
            </a:r>
            <a:r>
              <a:rPr lang="en-US" altLang="ja-JP" sz="1400" dirty="0"/>
              <a:t>『</a:t>
            </a:r>
            <a:r>
              <a:rPr lang="ja-JP" altLang="en-US" sz="1400" dirty="0"/>
              <a:t>ハーバード流交渉術</a:t>
            </a:r>
            <a:r>
              <a:rPr lang="en-US" altLang="ja-JP" sz="1400" dirty="0"/>
              <a:t>』</a:t>
            </a:r>
            <a:r>
              <a:rPr lang="ja-JP" altLang="en-US" sz="1400" dirty="0"/>
              <a:t>三笠書房（</a:t>
            </a:r>
            <a:r>
              <a:rPr lang="en-US" altLang="ja-JP" sz="1400" dirty="0"/>
              <a:t>1990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r>
              <a:rPr lang="ja-JP" altLang="en-US" sz="1600" dirty="0"/>
              <a:t>生物・ヒトの本質に迫る</a:t>
            </a:r>
            <a:endParaRPr lang="en-US" altLang="ja-JP" sz="1600" dirty="0"/>
          </a:p>
          <a:p>
            <a:pPr marL="450850" lvl="1" indent="-265113"/>
            <a:r>
              <a:rPr lang="ja-JP" altLang="en-US" sz="1400" dirty="0"/>
              <a:t>福岡伸一</a:t>
            </a:r>
            <a:r>
              <a:rPr lang="en-US" altLang="ja-JP" sz="1400" dirty="0"/>
              <a:t>『</a:t>
            </a:r>
            <a:r>
              <a:rPr lang="ja-JP" altLang="en-US" sz="1400" dirty="0"/>
              <a:t>生物と無生物のあいだ</a:t>
            </a:r>
            <a:r>
              <a:rPr lang="en-US" altLang="ja-JP" sz="1400" dirty="0"/>
              <a:t>』</a:t>
            </a:r>
            <a:r>
              <a:rPr lang="ja-JP" altLang="en-US" sz="1400" dirty="0"/>
              <a:t>講談社現代新書（</a:t>
            </a:r>
            <a:r>
              <a:rPr lang="en-US" altLang="ja-JP" sz="1400" dirty="0"/>
              <a:t>2007/5/20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450850" lvl="1" indent="-265113"/>
            <a:r>
              <a:rPr lang="ja-JP" altLang="en-US" sz="1400" dirty="0"/>
              <a:t>福岡伸一</a:t>
            </a:r>
            <a:r>
              <a:rPr lang="en-US" altLang="ja-JP" sz="1400" dirty="0"/>
              <a:t>『</a:t>
            </a:r>
            <a:r>
              <a:rPr lang="ja-JP" altLang="en-US" sz="1400" dirty="0"/>
              <a:t>できそこないの男たち</a:t>
            </a:r>
            <a:r>
              <a:rPr lang="en-US" altLang="ja-JP" sz="1400" dirty="0"/>
              <a:t>』</a:t>
            </a:r>
            <a:r>
              <a:rPr lang="ja-JP" altLang="en-US" sz="1400" dirty="0"/>
              <a:t>光文社新書（</a:t>
            </a:r>
            <a:r>
              <a:rPr lang="en-US" altLang="ja-JP" sz="1400" dirty="0"/>
              <a:t>2008/10/20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450850" lvl="1" indent="-265113"/>
            <a:r>
              <a:rPr lang="ja-JP" altLang="en-US" sz="1400" dirty="0"/>
              <a:t>中屋敷 均</a:t>
            </a:r>
            <a:r>
              <a:rPr lang="en-US" altLang="ja-JP" sz="1400" dirty="0"/>
              <a:t>『</a:t>
            </a:r>
            <a:r>
              <a:rPr lang="ja-JP" altLang="en-US" sz="1400" dirty="0"/>
              <a:t>ウイルスは生きている</a:t>
            </a:r>
            <a:r>
              <a:rPr lang="en-US" altLang="ja-JP" sz="1400" dirty="0"/>
              <a:t>』</a:t>
            </a:r>
            <a:r>
              <a:rPr lang="ja-JP" altLang="en-US" sz="1400" dirty="0"/>
              <a:t>講談社現代新書 </a:t>
            </a:r>
            <a:r>
              <a:rPr lang="en-US" altLang="ja-JP" sz="1400" dirty="0"/>
              <a:t>(2016/3/20)</a:t>
            </a:r>
          </a:p>
          <a:p>
            <a:pPr marL="450850" lvl="1" indent="-265113"/>
            <a:r>
              <a:rPr lang="ja-JP" altLang="en-US" sz="1400" dirty="0"/>
              <a:t>ジェームズ・</a:t>
            </a:r>
            <a:r>
              <a:rPr lang="en-US" altLang="ja-JP" sz="1400" dirty="0"/>
              <a:t>C</a:t>
            </a:r>
            <a:r>
              <a:rPr lang="ja-JP" altLang="en-US" sz="1400" dirty="0"/>
              <a:t>・スコット（立木勝訳）</a:t>
            </a:r>
            <a:r>
              <a:rPr lang="en-US" altLang="ja-JP" sz="1400" dirty="0"/>
              <a:t>『</a:t>
            </a:r>
            <a:r>
              <a:rPr lang="ja-JP" altLang="en-US" sz="1400" dirty="0"/>
              <a:t>反穀物の人類史</a:t>
            </a:r>
            <a:r>
              <a:rPr lang="en-US" altLang="ja-JP" sz="1400" dirty="0"/>
              <a:t>―</a:t>
            </a:r>
            <a:r>
              <a:rPr lang="ja-JP" altLang="en-US" sz="1400" dirty="0"/>
              <a:t>国家誕生のディープヒストリー</a:t>
            </a:r>
            <a:r>
              <a:rPr lang="en-US" altLang="ja-JP" sz="1400" dirty="0"/>
              <a:t>』</a:t>
            </a:r>
            <a:r>
              <a:rPr lang="ja-JP" altLang="en-US" sz="1400" dirty="0"/>
              <a:t>みすず書房（</a:t>
            </a:r>
            <a:r>
              <a:rPr lang="en-US" altLang="ja-JP" sz="1400" dirty="0"/>
              <a:t>2019/12/21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450850" lvl="1" indent="-265113"/>
            <a:r>
              <a:rPr lang="ja-JP" altLang="en-US" sz="1400" dirty="0"/>
              <a:t>シーナ・アイエンガー（櫻井祐子訳）</a:t>
            </a:r>
            <a:r>
              <a:rPr lang="en-US" altLang="ja-JP" sz="1400" dirty="0"/>
              <a:t>『</a:t>
            </a:r>
            <a:r>
              <a:rPr lang="ja-JP" altLang="en-US" sz="1400" dirty="0"/>
              <a:t>選択の科学（</a:t>
            </a:r>
            <a:r>
              <a:rPr lang="en-US" altLang="ja-JP" sz="1400" dirty="0"/>
              <a:t>The Art of Choosing</a:t>
            </a:r>
            <a:r>
              <a:rPr lang="ja-JP" altLang="en-US" sz="1400" dirty="0"/>
              <a:t>）</a:t>
            </a:r>
            <a:r>
              <a:rPr lang="en-US" altLang="ja-JP" sz="1400" dirty="0"/>
              <a:t>』</a:t>
            </a:r>
            <a:r>
              <a:rPr lang="ja-JP" altLang="en-US" sz="1400" dirty="0"/>
              <a:t>岩波書店（</a:t>
            </a:r>
            <a:r>
              <a:rPr lang="en-US" altLang="ja-JP" sz="1400" dirty="0"/>
              <a:t>2010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450850" lvl="1" indent="-265113"/>
            <a:endParaRPr lang="en-US" altLang="ja-JP" sz="1400" dirty="0"/>
          </a:p>
        </p:txBody>
      </p:sp>
      <p:sp>
        <p:nvSpPr>
          <p:cNvPr id="10" name="コンテンツ プレースホルダー 4">
            <a:extLst>
              <a:ext uri="{FF2B5EF4-FFF2-40B4-BE49-F238E27FC236}">
                <a16:creationId xmlns:a16="http://schemas.microsoft.com/office/drawing/2014/main" id="{08EB5491-26A3-4BA5-90E4-41B1C837635E}"/>
              </a:ext>
            </a:extLst>
          </p:cNvPr>
          <p:cNvSpPr txBox="1">
            <a:spLocks/>
          </p:cNvSpPr>
          <p:nvPr/>
        </p:nvSpPr>
        <p:spPr>
          <a:xfrm>
            <a:off x="6260123" y="1628800"/>
            <a:ext cx="5265862" cy="4114800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0000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n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600" dirty="0"/>
              <a:t>議論の方法</a:t>
            </a:r>
            <a:endParaRPr lang="en-US" altLang="ja-JP" sz="1600" dirty="0"/>
          </a:p>
          <a:p>
            <a:pPr marL="357188" lvl="1" indent="-171450"/>
            <a:r>
              <a:rPr lang="ja-JP" altLang="en-US" sz="1400" dirty="0"/>
              <a:t>アリストテレス（山本光雄訳）「弁論術」</a:t>
            </a:r>
            <a:r>
              <a:rPr lang="en-US" altLang="ja-JP" sz="1400" dirty="0"/>
              <a:t>『</a:t>
            </a:r>
            <a:r>
              <a:rPr lang="ja-JP" altLang="en-US" sz="1400" dirty="0"/>
              <a:t>アリストテレス全集</a:t>
            </a:r>
            <a:r>
              <a:rPr lang="en-US" altLang="ja-JP" sz="1400" dirty="0"/>
              <a:t>16』</a:t>
            </a:r>
            <a:r>
              <a:rPr lang="ja-JP" altLang="en-US" sz="1400" dirty="0"/>
              <a:t>岩波書店（</a:t>
            </a:r>
            <a:r>
              <a:rPr lang="en-US" altLang="ja-JP" sz="1400" dirty="0"/>
              <a:t>1968/12/10</a:t>
            </a:r>
            <a:r>
              <a:rPr lang="ja-JP" altLang="en-US" sz="1400" dirty="0"/>
              <a:t>）</a:t>
            </a:r>
            <a:r>
              <a:rPr lang="en-US" altLang="ja-JP" sz="1400" dirty="0"/>
              <a:t>1-329</a:t>
            </a:r>
            <a:r>
              <a:rPr lang="ja-JP" altLang="en-US" sz="1400" dirty="0"/>
              <a:t>頁</a:t>
            </a:r>
            <a:endParaRPr lang="en-US" altLang="ja-JP" sz="1400" dirty="0"/>
          </a:p>
          <a:p>
            <a:pPr marL="357188" lvl="1" indent="-171450"/>
            <a:r>
              <a:rPr lang="ja-JP" altLang="en-US" sz="1400" dirty="0"/>
              <a:t>岩田宗之</a:t>
            </a:r>
            <a:r>
              <a:rPr lang="en-US" altLang="ja-JP" sz="1400" dirty="0"/>
              <a:t>『</a:t>
            </a:r>
            <a:r>
              <a:rPr lang="ja-JP" altLang="en-US" sz="1400" dirty="0"/>
              <a:t>議論のルールブック</a:t>
            </a:r>
            <a:r>
              <a:rPr lang="en-US" altLang="ja-JP" sz="1400" dirty="0"/>
              <a:t>』</a:t>
            </a:r>
            <a:r>
              <a:rPr lang="ja-JP" altLang="en-US" sz="1400" dirty="0"/>
              <a:t>新潮新書（</a:t>
            </a:r>
            <a:r>
              <a:rPr lang="en-US" altLang="ja-JP" sz="1400" dirty="0"/>
              <a:t>2007</a:t>
            </a:r>
            <a:r>
              <a:rPr lang="ja-JP" altLang="en-US" sz="1400" dirty="0"/>
              <a:t>）</a:t>
            </a:r>
            <a:r>
              <a:rPr lang="en-US" altLang="ja-JP" sz="1400" dirty="0"/>
              <a:t>206</a:t>
            </a:r>
            <a:r>
              <a:rPr lang="ja-JP" altLang="en-US" sz="1400" dirty="0"/>
              <a:t>頁</a:t>
            </a:r>
            <a:endParaRPr lang="en-US" altLang="ja-JP" sz="1400" dirty="0"/>
          </a:p>
          <a:p>
            <a:pPr marL="357188" lvl="1" indent="-171450"/>
            <a:r>
              <a:rPr lang="ja-JP" altLang="en-US" sz="1400" dirty="0"/>
              <a:t>スティーヴン・トゥールミン（戸田山和久，福澤一吉訳）</a:t>
            </a:r>
            <a:r>
              <a:rPr lang="en-US" altLang="ja-JP" sz="1400" dirty="0"/>
              <a:t>『</a:t>
            </a:r>
            <a:r>
              <a:rPr lang="ja-JP" altLang="en-US" sz="1400" dirty="0"/>
              <a:t>議論の技法（</a:t>
            </a:r>
            <a:r>
              <a:rPr lang="en-US" altLang="ja-JP" sz="1400" dirty="0"/>
              <a:t>The Uses of Argument(1958, 2003)</a:t>
            </a:r>
            <a:r>
              <a:rPr lang="ja-JP" altLang="en-US" sz="1400" dirty="0"/>
              <a:t>）　トゥールミンモデルの原点</a:t>
            </a:r>
            <a:r>
              <a:rPr lang="en-US" altLang="ja-JP" sz="1400" dirty="0"/>
              <a:t>』</a:t>
            </a:r>
            <a:r>
              <a:rPr lang="ja-JP" altLang="en-US" sz="1400" dirty="0"/>
              <a:t>東京図書（</a:t>
            </a:r>
            <a:r>
              <a:rPr lang="en-US" altLang="ja-JP" sz="1400" dirty="0"/>
              <a:t>2011</a:t>
            </a:r>
            <a:r>
              <a:rPr lang="ja-JP" altLang="en-US" sz="1400" dirty="0"/>
              <a:t>）</a:t>
            </a:r>
          </a:p>
          <a:p>
            <a:r>
              <a:rPr lang="ja-JP" altLang="en-US" sz="1600" dirty="0"/>
              <a:t>学習方法論</a:t>
            </a:r>
            <a:endParaRPr lang="en-US" altLang="ja-JP" sz="1600" dirty="0"/>
          </a:p>
          <a:p>
            <a:pPr marL="357188" lvl="1" indent="-171450"/>
            <a:r>
              <a:rPr lang="ja-JP" altLang="en-US" sz="1400" dirty="0"/>
              <a:t>フリチョフ・ハフト／平野敏彦訳</a:t>
            </a:r>
            <a:r>
              <a:rPr lang="en-US" altLang="ja-JP" sz="1400" dirty="0"/>
              <a:t>『</a:t>
            </a:r>
            <a:r>
              <a:rPr lang="ja-JP" altLang="en-US" sz="1400" dirty="0"/>
              <a:t>レトリック流法律学習法</a:t>
            </a:r>
            <a:r>
              <a:rPr lang="en-US" altLang="ja-JP" sz="1400" dirty="0"/>
              <a:t>』〔</a:t>
            </a:r>
            <a:r>
              <a:rPr lang="ja-JP" altLang="en-US" sz="1400" dirty="0"/>
              <a:t>レトリック研究会叢書</a:t>
            </a:r>
            <a:r>
              <a:rPr lang="en-US" altLang="ja-JP" sz="1400" dirty="0"/>
              <a:t>2〕</a:t>
            </a:r>
            <a:r>
              <a:rPr lang="ja-JP" altLang="en-US" sz="1400" dirty="0"/>
              <a:t>木鐸社（</a:t>
            </a:r>
            <a:r>
              <a:rPr lang="en-US" altLang="ja-JP" sz="1400" dirty="0"/>
              <a:t>1992</a:t>
            </a:r>
            <a:r>
              <a:rPr lang="ja-JP" altLang="en-US" sz="1400" dirty="0"/>
              <a:t>年）</a:t>
            </a:r>
            <a:endParaRPr lang="en-US" altLang="ja-JP" sz="1400" dirty="0"/>
          </a:p>
          <a:p>
            <a:pPr marL="357188" lvl="1" indent="-171450"/>
            <a:r>
              <a:rPr lang="zh-TW" altLang="en-US" sz="1400" dirty="0">
                <a:latin typeface="ＭＳ Ｐゴシック" pitchFamily="50" charset="-128"/>
                <a:ea typeface="ＭＳ Ｐゴシック" pitchFamily="50" charset="-128"/>
              </a:rPr>
              <a:t>加賀山茂</a:t>
            </a:r>
            <a:r>
              <a:rPr lang="en-US" altLang="zh-TW" sz="1400" dirty="0">
                <a:latin typeface="ＭＳ Ｐゴシック" pitchFamily="50" charset="-128"/>
                <a:ea typeface="ＭＳ Ｐゴシック" pitchFamily="50" charset="-128"/>
              </a:rPr>
              <a:t>『</a:t>
            </a:r>
            <a:r>
              <a:rPr lang="zh-TW" altLang="en-US" sz="1400" dirty="0">
                <a:latin typeface="ＭＳ Ｐゴシック" pitchFamily="50" charset="-128"/>
                <a:ea typeface="ＭＳ Ｐゴシック" pitchFamily="50" charset="-128"/>
              </a:rPr>
              <a:t>現代民法　学習法入門</a:t>
            </a:r>
            <a:r>
              <a:rPr lang="en-US" altLang="zh-TW" sz="1400" dirty="0">
                <a:latin typeface="ＭＳ Ｐゴシック" pitchFamily="50" charset="-128"/>
                <a:ea typeface="ＭＳ Ｐゴシック" pitchFamily="50" charset="-128"/>
              </a:rPr>
              <a:t>』</a:t>
            </a:r>
            <a:r>
              <a:rPr lang="zh-TW" altLang="en-US" sz="1400" dirty="0">
                <a:latin typeface="ＭＳ Ｐゴシック" pitchFamily="50" charset="-128"/>
                <a:ea typeface="ＭＳ Ｐゴシック" pitchFamily="50" charset="-128"/>
              </a:rPr>
              <a:t>信山社（</a:t>
            </a:r>
            <a:r>
              <a:rPr lang="en-US" altLang="zh-TW" sz="1400" dirty="0">
                <a:latin typeface="ＭＳ Ｐゴシック" pitchFamily="50" charset="-128"/>
                <a:ea typeface="ＭＳ Ｐゴシック" pitchFamily="50" charset="-128"/>
              </a:rPr>
              <a:t>2007</a:t>
            </a:r>
            <a:r>
              <a:rPr lang="zh-TW" altLang="en-US" sz="1400" dirty="0">
                <a:latin typeface="ＭＳ Ｐゴシック" pitchFamily="50" charset="-128"/>
                <a:ea typeface="ＭＳ Ｐゴシック" pitchFamily="50" charset="-128"/>
              </a:rPr>
              <a:t>）</a:t>
            </a:r>
            <a:endParaRPr lang="en-US" altLang="ja-JP" sz="1400" dirty="0"/>
          </a:p>
          <a:p>
            <a:pPr marL="357188" lvl="1" indent="-171450"/>
            <a:r>
              <a:rPr lang="ja-JP" altLang="en-US" sz="1400" dirty="0"/>
              <a:t>石川一郎</a:t>
            </a:r>
            <a:r>
              <a:rPr lang="en-US" altLang="ja-JP" sz="1400" dirty="0"/>
              <a:t>『2020</a:t>
            </a:r>
            <a:r>
              <a:rPr lang="ja-JP" altLang="en-US" sz="1400" dirty="0"/>
              <a:t>年の大学入試問題</a:t>
            </a:r>
            <a:r>
              <a:rPr lang="en-US" altLang="ja-JP" sz="1400" dirty="0"/>
              <a:t>』</a:t>
            </a:r>
            <a:r>
              <a:rPr lang="ja-JP" altLang="en-US" sz="1400" dirty="0"/>
              <a:t>講談社現代新書（</a:t>
            </a:r>
            <a:r>
              <a:rPr lang="en-US" altLang="ja-JP" sz="1400" dirty="0"/>
              <a:t>2016/2/20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357188" lvl="1" indent="-171450"/>
            <a:r>
              <a:rPr lang="ja-JP" altLang="en-US" sz="1400" dirty="0"/>
              <a:t>リヒテルズ直子</a:t>
            </a:r>
            <a:r>
              <a:rPr lang="en-US" altLang="ja-JP" sz="1400" dirty="0"/>
              <a:t>『</a:t>
            </a:r>
            <a:r>
              <a:rPr lang="ja-JP" altLang="en-US" sz="1400" dirty="0"/>
              <a:t>今こそ日本の学校に！イエナプラン実践ガイドブック</a:t>
            </a:r>
            <a:r>
              <a:rPr lang="en-US" altLang="ja-JP" sz="1400" dirty="0"/>
              <a:t>』</a:t>
            </a:r>
            <a:r>
              <a:rPr lang="ja-JP" altLang="en-US" sz="1400" dirty="0"/>
              <a:t>教育開発研究所（</a:t>
            </a:r>
            <a:r>
              <a:rPr lang="en-US" altLang="ja-JP" sz="1400" dirty="0"/>
              <a:t>2019/9/1</a:t>
            </a:r>
            <a:r>
              <a:rPr lang="ja-JP" altLang="en-US" sz="1400" dirty="0"/>
              <a:t>）</a:t>
            </a:r>
            <a:endParaRPr lang="en-US" altLang="ja-JP" sz="1400" dirty="0"/>
          </a:p>
          <a:p>
            <a:pPr marL="357188" lvl="1" indent="-171450"/>
            <a:r>
              <a:rPr lang="ja-JP" altLang="en-US" sz="1400" dirty="0"/>
              <a:t>バイロン・リース（古谷美央訳）</a:t>
            </a:r>
            <a:r>
              <a:rPr lang="en-US" altLang="ja-JP" sz="1400" dirty="0"/>
              <a:t>『</a:t>
            </a:r>
            <a:r>
              <a:rPr lang="ja-JP" altLang="en-US" sz="1400" dirty="0"/>
              <a:t>人類の歴史と</a:t>
            </a:r>
            <a:r>
              <a:rPr lang="en-US" altLang="ja-JP" sz="1400" dirty="0"/>
              <a:t>AI</a:t>
            </a:r>
            <a:r>
              <a:rPr lang="ja-JP" altLang="en-US" sz="1400" dirty="0"/>
              <a:t>の未来</a:t>
            </a:r>
            <a:r>
              <a:rPr lang="en-US" altLang="ja-JP" sz="1400" dirty="0"/>
              <a:t>』</a:t>
            </a:r>
            <a:r>
              <a:rPr lang="ja-JP" altLang="en-US" sz="1400" dirty="0"/>
              <a:t>ディスカバー・トゥエンティワン（</a:t>
            </a:r>
            <a:r>
              <a:rPr lang="en-US" altLang="ja-JP" sz="1400" dirty="0"/>
              <a:t>2019/4/30</a:t>
            </a:r>
            <a:r>
              <a:rPr lang="ja-JP" altLang="en-US" sz="1400" dirty="0"/>
              <a:t>）</a:t>
            </a:r>
            <a:endParaRPr lang="en-US" altLang="ja-JP" sz="1400" dirty="0"/>
          </a:p>
        </p:txBody>
      </p:sp>
    </p:spTree>
    <p:extLst>
      <p:ext uri="{BB962C8B-B14F-4D97-AF65-F5344CB8AC3E}">
        <p14:creationId xmlns:p14="http://schemas.microsoft.com/office/powerpoint/2010/main" val="274812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125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25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325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425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25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75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6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75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95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25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125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75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2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3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4500"/>
                            </p:stCondLst>
                            <p:childTnLst>
                              <p:par>
                                <p:cTn id="8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25500"/>
                            </p:stCondLst>
                            <p:childTnLst>
                              <p:par>
                                <p:cTn id="8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75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75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26750"/>
                            </p:stCondLst>
                            <p:childTnLst>
                              <p:par>
                                <p:cTn id="9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7750"/>
                            </p:stCondLst>
                            <p:childTnLst>
                              <p:par>
                                <p:cTn id="9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8750"/>
                            </p:stCondLst>
                            <p:childTnLst>
                              <p:par>
                                <p:cTn id="10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29750"/>
                            </p:stCondLst>
                            <p:childTnLst>
                              <p:par>
                                <p:cTn id="105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30750"/>
                            </p:stCondLst>
                            <p:childTnLst>
                              <p:par>
                                <p:cTn id="110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uiExpand="1" build="p"/>
      <p:bldP spid="10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>
            <a:extLst>
              <a:ext uri="{FF2B5EF4-FFF2-40B4-BE49-F238E27FC236}">
                <a16:creationId xmlns:a16="http://schemas.microsoft.com/office/drawing/2014/main" id="{A00C56E8-613D-425D-9746-5882E2977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</a:t>
            </a:r>
            <a:r>
              <a:rPr kumimoji="1" lang="ja-JP" alt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年度</a:t>
            </a:r>
            <a:r>
              <a:rPr kumimoji="1" lang="en-US" altLang="ja-JP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kumimoji="1" lang="ja-JP" alt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会長のテーマ</a:t>
            </a:r>
          </a:p>
        </p:txBody>
      </p:sp>
      <p:sp>
        <p:nvSpPr>
          <p:cNvPr id="8" name="テキスト プレースホルダー 7">
            <a:extLst>
              <a:ext uri="{FF2B5EF4-FFF2-40B4-BE49-F238E27FC236}">
                <a16:creationId xmlns:a16="http://schemas.microsoft.com/office/drawing/2014/main" id="{2D88C045-57FE-4660-B6F8-4134130EC8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ja-JP" altLang="en-US" sz="4400" dirty="0"/>
              <a:t>英語</a:t>
            </a:r>
            <a:endParaRPr kumimoji="1" lang="ja-JP" altLang="en-US" sz="4400" dirty="0"/>
          </a:p>
        </p:txBody>
      </p:sp>
      <p:pic>
        <p:nvPicPr>
          <p:cNvPr id="13" name="コンテンツ プレースホルダー 12">
            <a:extLst>
              <a:ext uri="{FF2B5EF4-FFF2-40B4-BE49-F238E27FC236}">
                <a16:creationId xmlns:a16="http://schemas.microsoft.com/office/drawing/2014/main" id="{8B6DA8DB-3EDB-4952-921E-20B09AEEC91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498" y="2707574"/>
            <a:ext cx="3857458" cy="3103470"/>
          </a:xfrm>
        </p:spPr>
      </p:pic>
      <p:sp>
        <p:nvSpPr>
          <p:cNvPr id="10" name="テキスト プレースホルダー 9">
            <a:extLst>
              <a:ext uri="{FF2B5EF4-FFF2-40B4-BE49-F238E27FC236}">
                <a16:creationId xmlns:a16="http://schemas.microsoft.com/office/drawing/2014/main" id="{FBCE6B03-4FF4-498A-999D-D872007A85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/>
              <a:t>日本語</a:t>
            </a:r>
          </a:p>
        </p:txBody>
      </p:sp>
      <p:pic>
        <p:nvPicPr>
          <p:cNvPr id="15" name="コンテンツ プレースホルダー 14">
            <a:extLst>
              <a:ext uri="{FF2B5EF4-FFF2-40B4-BE49-F238E27FC236}">
                <a16:creationId xmlns:a16="http://schemas.microsoft.com/office/drawing/2014/main" id="{7FBC4A54-F15A-412D-BE8F-5C4909311AC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4340" y="2707574"/>
            <a:ext cx="4137960" cy="3103470"/>
          </a:xfrm>
        </p:spPr>
      </p:pic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A86DA06-9ABA-4DB7-8A6B-7AB7CE71A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9280D8-3313-4206-8AC7-76C135466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7728240-0489-415C-A4F8-90B1A8C62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333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タイトル 9">
            <a:extLst>
              <a:ext uri="{FF2B5EF4-FFF2-40B4-BE49-F238E27FC236}">
                <a16:creationId xmlns:a16="http://schemas.microsoft.com/office/drawing/2014/main" id="{44C58F11-ACB0-4668-941A-83ACAF67F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年度</a:t>
            </a:r>
            <a: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会長のテーマ</a:t>
            </a:r>
            <a:br>
              <a:rPr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色に基づく解釈</a:t>
            </a:r>
            <a:endParaRPr kumimoji="1" lang="ja-JP" altLang="en-US" dirty="0"/>
          </a:p>
        </p:txBody>
      </p:sp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18DD69C9-931D-4CC7-BAFF-A572F476F6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420" y="1825625"/>
            <a:ext cx="8166562" cy="435133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ja-JP" altLang="en-US" sz="2400" dirty="0"/>
              <a:t>このクナーク会長テーマのシンボルマークのロゴの色に注目してみましょう。気づかれましたか？ </a:t>
            </a:r>
            <a:endParaRPr lang="en-US" altLang="ja-JP" sz="2400" dirty="0"/>
          </a:p>
          <a:p>
            <a:pPr lvl="1">
              <a:lnSpc>
                <a:spcPct val="120000"/>
              </a:lnSpc>
            </a:pPr>
            <a:r>
              <a:rPr lang="ja-JP" altLang="en-US" sz="1600" dirty="0"/>
              <a:t>真ん中の色はまさにロータリーゴールドであり，</a:t>
            </a:r>
            <a:endParaRPr lang="en-US" altLang="ja-JP" sz="1600" dirty="0"/>
          </a:p>
          <a:p>
            <a:pPr lvl="1">
              <a:lnSpc>
                <a:spcPct val="120000"/>
              </a:lnSpc>
            </a:pPr>
            <a:r>
              <a:rPr lang="ja-JP" altLang="en-US" sz="1600" dirty="0"/>
              <a:t>右側はロイヤルブルー</a:t>
            </a:r>
            <a:r>
              <a:rPr lang="en-US" altLang="ja-JP" sz="1600" dirty="0"/>
              <a:t>〔</a:t>
            </a:r>
            <a:r>
              <a:rPr lang="ja-JP" altLang="en-US" sz="1600" dirty="0"/>
              <a:t>実は，アジュール，ロイヤルブルーは，インターアクト（</a:t>
            </a:r>
            <a:r>
              <a:rPr lang="en-US" altLang="ja-JP" sz="1600" dirty="0"/>
              <a:t>12</a:t>
            </a:r>
            <a:r>
              <a:rPr lang="ja-JP" altLang="en-US" sz="1600" dirty="0"/>
              <a:t>歳～</a:t>
            </a:r>
            <a:r>
              <a:rPr lang="en-US" altLang="ja-JP" sz="1600" dirty="0"/>
              <a:t>18</a:t>
            </a:r>
            <a:r>
              <a:rPr lang="ja-JP" altLang="en-US" sz="1600" dirty="0"/>
              <a:t>歳）のシンボルカラー</a:t>
            </a:r>
            <a:r>
              <a:rPr lang="en-US" altLang="ja-JP" sz="1600" dirty="0"/>
              <a:t>〕</a:t>
            </a:r>
            <a:r>
              <a:rPr lang="ja-JP" altLang="en-US" sz="1600" dirty="0"/>
              <a:t>，</a:t>
            </a:r>
            <a:endParaRPr lang="en-US" altLang="ja-JP" sz="1600" dirty="0"/>
          </a:p>
          <a:p>
            <a:pPr lvl="1">
              <a:lnSpc>
                <a:spcPct val="120000"/>
              </a:lnSpc>
            </a:pPr>
            <a:r>
              <a:rPr lang="ja-JP" altLang="en-US" sz="1600" dirty="0"/>
              <a:t>そして左側はクランベリーレッドという組み合わせになっています。このクランベリーレッドはローターアクト（</a:t>
            </a:r>
            <a:r>
              <a:rPr lang="en-US" altLang="ja-JP" sz="1600" dirty="0"/>
              <a:t>18</a:t>
            </a:r>
            <a:r>
              <a:rPr lang="ja-JP" altLang="en-US" sz="1600" dirty="0"/>
              <a:t>歳～</a:t>
            </a:r>
            <a:r>
              <a:rPr lang="en-US" altLang="ja-JP" sz="1600" dirty="0"/>
              <a:t>30</a:t>
            </a:r>
            <a:r>
              <a:rPr lang="ja-JP" altLang="en-US" sz="1600" dirty="0"/>
              <a:t>歳）のロゴマークのカラーなのです。</a:t>
            </a:r>
            <a:endParaRPr lang="en-US" altLang="ja-JP" sz="1600" dirty="0"/>
          </a:p>
          <a:p>
            <a:pPr>
              <a:lnSpc>
                <a:spcPct val="120000"/>
              </a:lnSpc>
            </a:pPr>
            <a:r>
              <a:rPr lang="ja-JP" altLang="en-US" sz="2400" dirty="0"/>
              <a:t>ホルガー・クナーク会長エレクトはこの扉に，「ローターアクトの若者への扉も用意しである」はもちろん，様々な奉仕活動を求める地域社会のすべての人々へのメッセージを伝えようとしたに違いありません。</a:t>
            </a:r>
            <a:endParaRPr lang="en-US" altLang="ja-JP" sz="2400" dirty="0"/>
          </a:p>
          <a:p>
            <a:pPr lvl="1">
              <a:lnSpc>
                <a:spcPct val="120000"/>
              </a:lnSpc>
            </a:pPr>
            <a:r>
              <a:rPr lang="ja-JP" altLang="en-US" sz="1600" dirty="0"/>
              <a:t>ただし，カラーの意図についての正式な発表はありません。</a:t>
            </a:r>
            <a:endParaRPr lang="en-US" altLang="ja-JP" sz="1600" dirty="0"/>
          </a:p>
          <a:p>
            <a:pPr lvl="1">
              <a:lnSpc>
                <a:spcPct val="120000"/>
              </a:lnSpc>
            </a:pPr>
            <a:r>
              <a:rPr lang="en-US" altLang="ja-JP" sz="2000" dirty="0"/>
              <a:t>『</a:t>
            </a:r>
            <a:r>
              <a:rPr lang="ja-JP" altLang="en-US" sz="2000" dirty="0"/>
              <a:t>国際ロータリー第</a:t>
            </a:r>
            <a:r>
              <a:rPr lang="en-US" altLang="ja-JP" sz="2000" dirty="0"/>
              <a:t>2720</a:t>
            </a:r>
            <a:r>
              <a:rPr lang="ja-JP" altLang="en-US" sz="2000" dirty="0"/>
              <a:t>地区</a:t>
            </a:r>
            <a:r>
              <a:rPr lang="en-US" altLang="ja-JP" sz="2000" dirty="0"/>
              <a:t>2020</a:t>
            </a:r>
            <a:r>
              <a:rPr lang="ja-JP" altLang="en-US" sz="2000" dirty="0"/>
              <a:t>～</a:t>
            </a:r>
            <a:r>
              <a:rPr lang="en-US" altLang="ja-JP" sz="2000" dirty="0"/>
              <a:t>2021</a:t>
            </a:r>
            <a:r>
              <a:rPr lang="ja-JP" altLang="en-US" sz="2000" dirty="0"/>
              <a:t>年度会長エレクト研修・オンラインセミナーテキスト</a:t>
            </a:r>
            <a:r>
              <a:rPr lang="en-US" altLang="ja-JP" sz="2000" dirty="0"/>
              <a:t>』18</a:t>
            </a:r>
            <a:r>
              <a:rPr lang="ja-JP" altLang="en-US" sz="2000" dirty="0"/>
              <a:t>頁</a:t>
            </a:r>
            <a:endParaRPr kumimoji="1" lang="ja-JP" altLang="en-US" sz="2000" dirty="0"/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66A8B8D-CF45-477B-968F-D2A0E873C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8A59C7D-0D3D-469C-84B9-11E0BB1DE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98944C4-6095-4DB6-B929-9E1D93569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3</a:t>
            </a:fld>
            <a:endParaRPr kumimoji="1" lang="ja-JP" altLang="en-US"/>
          </a:p>
        </p:txBody>
      </p:sp>
      <p:pic>
        <p:nvPicPr>
          <p:cNvPr id="12" name="コンテンツ プレースホルダー 14">
            <a:extLst>
              <a:ext uri="{FF2B5EF4-FFF2-40B4-BE49-F238E27FC236}">
                <a16:creationId xmlns:a16="http://schemas.microsoft.com/office/drawing/2014/main" id="{5ABD976C-6AEA-45FE-A994-4C6D9CD69A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2596" y="1995043"/>
            <a:ext cx="3539404" cy="2654553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9F5DFD-300C-4547-9A94-3FAC942F68C9}"/>
              </a:ext>
            </a:extLst>
          </p:cNvPr>
          <p:cNvSpPr txBox="1"/>
          <p:nvPr/>
        </p:nvSpPr>
        <p:spPr>
          <a:xfrm>
            <a:off x="8652596" y="4785355"/>
            <a:ext cx="32689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「ロータリーは無限の可能性：</a:t>
            </a:r>
            <a:br>
              <a:rPr lang="en-US" altLang="ja-JP" dirty="0"/>
            </a:br>
            <a:r>
              <a:rPr lang="ja-JP" altLang="en-US" dirty="0"/>
              <a:t>情熱で夢を未来に届けよう」</a:t>
            </a:r>
            <a:endParaRPr lang="en-US" altLang="ja-JP" dirty="0"/>
          </a:p>
          <a:p>
            <a:r>
              <a:rPr lang="ja-JP" altLang="en-US" dirty="0"/>
              <a:t>（硯川昭一・</a:t>
            </a:r>
            <a:r>
              <a:rPr lang="en-US" altLang="ja-JP" dirty="0"/>
              <a:t>2720</a:t>
            </a:r>
            <a:r>
              <a:rPr lang="ja-JP" altLang="en-US" dirty="0"/>
              <a:t>地区ガバナー）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5311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25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75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75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>
            <a:extLst>
              <a:ext uri="{FF2B5EF4-FFF2-40B4-BE49-F238E27FC236}">
                <a16:creationId xmlns:a16="http://schemas.microsoft.com/office/drawing/2014/main" id="{52C4696F-60D1-4B09-8910-FC72DEE76C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2020-2021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年度</a:t>
            </a:r>
            <a: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会長のテーマ</a:t>
            </a:r>
            <a:br>
              <a:rPr kumimoji="1" lang="en-US" altLang="ja-JP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1" lang="ja-JP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内容に基づく解釈</a:t>
            </a:r>
          </a:p>
        </p:txBody>
      </p:sp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8B74A7C-2403-4394-9503-6C44CECF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646612F-FA01-4109-9616-774960E68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84CDF50-8883-4DEB-951B-1D48FE6D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4</a:t>
            </a:fld>
            <a:endParaRPr kumimoji="1" lang="ja-JP" altLang="en-US"/>
          </a:p>
        </p:txBody>
      </p:sp>
      <p:graphicFrame>
        <p:nvGraphicFramePr>
          <p:cNvPr id="9" name="図表 8">
            <a:extLst>
              <a:ext uri="{FF2B5EF4-FFF2-40B4-BE49-F238E27FC236}">
                <a16:creationId xmlns:a16="http://schemas.microsoft.com/office/drawing/2014/main" id="{1C3FE48D-C6DB-49C3-B365-294E7046575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53371097"/>
              </p:ext>
            </p:extLst>
          </p:nvPr>
        </p:nvGraphicFramePr>
        <p:xfrm>
          <a:off x="838200" y="2622013"/>
          <a:ext cx="7726877" cy="3306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" name="図 9">
            <a:extLst>
              <a:ext uri="{FF2B5EF4-FFF2-40B4-BE49-F238E27FC236}">
                <a16:creationId xmlns:a16="http://schemas.microsoft.com/office/drawing/2014/main" id="{2B475355-7BC0-4F88-B6BF-5516E22E7BD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1311" y="3119718"/>
            <a:ext cx="3232726" cy="2424545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8209F91-EA7A-4AA6-A63B-39D6D96105F3}"/>
              </a:ext>
            </a:extLst>
          </p:cNvPr>
          <p:cNvSpPr txBox="1"/>
          <p:nvPr/>
        </p:nvSpPr>
        <p:spPr>
          <a:xfrm>
            <a:off x="1149927" y="1863888"/>
            <a:ext cx="105941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和らぎ睦びて事を論じ，次世代への奉仕活動を実践しよう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97219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69E60CF4-0A5A-4DB9-833E-DC05F70FE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>
                                            <p:graphicEl>
                                              <a:dgm id="{69E60CF4-0A5A-4DB9-833E-DC05F70FEB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7A88AE0-06F0-42EA-8A2F-B151058D91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">
                                            <p:graphicEl>
                                              <a:dgm id="{57A88AE0-06F0-42EA-8A2F-B151058D91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DCEE9B6B-34F8-4F69-A7A0-A1D1A0581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>
                                            <p:graphicEl>
                                              <a:dgm id="{DCEE9B6B-34F8-4F69-A7A0-A1D1A0581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BC1BBE81-0A23-4C9F-8796-8B98840897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>
                                            <p:graphicEl>
                                              <a:dgm id="{BC1BBE81-0A23-4C9F-8796-8B98840897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84CD4D20-749B-4C3C-B452-72214FB663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>
                                            <p:graphicEl>
                                              <a:dgm id="{84CD4D20-749B-4C3C-B452-72214FB663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716D3BE2-B8AB-4727-A1BB-A127E03F72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>
                                            <p:graphicEl>
                                              <a:dgm id="{716D3BE2-B8AB-4727-A1BB-A127E03F72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C814EF7-E8C6-406E-B84B-1BE9B7B85E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>
                                            <p:graphicEl>
                                              <a:dgm id="{3C814EF7-E8C6-406E-B84B-1BE9B7B85ED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A66EC48-019D-4551-9DF7-C08DD4DAAE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9">
                                            <p:graphicEl>
                                              <a:dgm id="{3A66EC48-019D-4551-9DF7-C08DD4DAAE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01C551B-C7F7-463C-B520-14A898D0E0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">
                                            <p:graphicEl>
                                              <a:dgm id="{501C551B-C7F7-463C-B520-14A898D0E0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52A8F27-4D3C-4B34-9EBE-969A02F79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>
                                            <p:graphicEl>
                                              <a:dgm id="{252A8F27-4D3C-4B34-9EBE-969A02F79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295B39BE-3687-4688-865A-971359C8FA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9">
                                            <p:graphicEl>
                                              <a:dgm id="{295B39BE-3687-4688-865A-971359C8FA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Dgm bld="lvlOne"/>
        </p:bldSub>
      </p:bldGraphic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886DBD-4DC0-4A23-89ED-24D370D0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DF7554A-BB83-4AE4-8BD9-926F7485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4BD61F-BA70-4CCB-99F2-A3634F2B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5</a:t>
            </a:fld>
            <a:endParaRPr kumimoji="1"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3ADC7AB-860A-4D0D-BB38-BF4E0A1DF5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8547315"/>
              </p:ext>
            </p:extLst>
          </p:nvPr>
        </p:nvGraphicFramePr>
        <p:xfrm>
          <a:off x="723900" y="723900"/>
          <a:ext cx="10763250" cy="537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66450921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33562405"/>
                    </a:ext>
                  </a:extLst>
                </a:gridCol>
                <a:gridCol w="3752852">
                  <a:extLst>
                    <a:ext uri="{9D8B030D-6E8A-4147-A177-3AD203B41FA5}">
                      <a16:colId xmlns:a16="http://schemas.microsoft.com/office/drawing/2014/main" val="2017708490"/>
                    </a:ext>
                  </a:extLst>
                </a:gridCol>
              </a:tblGrid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　　　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</a:rPr>
                        <a:t>自分</a:t>
                      </a:r>
                      <a:endParaRPr kumimoji="1" lang="en-US" altLang="ja-JP" sz="3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</a:rPr>
                        <a:t>　　他人</a:t>
                      </a:r>
                      <a:endParaRPr kumimoji="1" lang="en-US" altLang="ja-JP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 自分は知っている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 自分は知らない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077349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b="1" dirty="0"/>
                        <a:t> 他人は知っている</a:t>
                      </a:r>
                      <a:endParaRPr kumimoji="1" lang="ja-JP" altLang="en-US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b="1" dirty="0">
                          <a:solidFill>
                            <a:srgbClr val="E3CBFF"/>
                          </a:solidFill>
                          <a:latin typeface="+mn-lt"/>
                        </a:rPr>
                        <a:t>Ⅰ</a:t>
                      </a:r>
                      <a:r>
                        <a:rPr lang="ja-JP" altLang="en-US" sz="4000" b="1" dirty="0">
                          <a:solidFill>
                            <a:srgbClr val="E3CBFF"/>
                          </a:solidFill>
                          <a:latin typeface="+mn-lt"/>
                        </a:rPr>
                        <a:t> 開放の窓</a:t>
                      </a:r>
                      <a:br>
                        <a:rPr lang="ja-JP" altLang="en-US" sz="4000" b="1" dirty="0">
                          <a:solidFill>
                            <a:srgbClr val="E3CBFF"/>
                          </a:solidFill>
                          <a:latin typeface="+mn-lt"/>
                        </a:rPr>
                      </a:br>
                      <a:r>
                        <a:rPr lang="ja-JP" altLang="en-US" sz="4000" b="1" dirty="0">
                          <a:solidFill>
                            <a:srgbClr val="E3CBFF"/>
                          </a:solidFill>
                          <a:latin typeface="+mn-lt"/>
                        </a:rPr>
                        <a:t>（</a:t>
                      </a:r>
                      <a:r>
                        <a:rPr lang="en-US" altLang="ja-JP" sz="4000" b="1" dirty="0">
                          <a:solidFill>
                            <a:srgbClr val="E3CBFF"/>
                          </a:solidFill>
                          <a:latin typeface="+mn-lt"/>
                        </a:rPr>
                        <a:t>open self</a:t>
                      </a:r>
                      <a:r>
                        <a:rPr lang="ja-JP" altLang="en-US" sz="4000" b="1" dirty="0">
                          <a:solidFill>
                            <a:srgbClr val="E3CBFF"/>
                          </a:solidFill>
                          <a:latin typeface="+mn-lt"/>
                        </a:rPr>
                        <a:t>）</a:t>
                      </a:r>
                      <a:endParaRPr kumimoji="1" lang="ja-JP" altLang="en-US" sz="4000" b="1" dirty="0">
                        <a:solidFill>
                          <a:srgbClr val="E3CBFF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C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b="1" dirty="0">
                          <a:solidFill>
                            <a:schemeClr val="bg2"/>
                          </a:solidFill>
                        </a:rPr>
                        <a:t>Ⅱ</a:t>
                      </a:r>
                      <a:r>
                        <a:rPr lang="ja-JP" altLang="en-US" sz="4000" b="1" dirty="0">
                          <a:solidFill>
                            <a:schemeClr val="bg2"/>
                          </a:solidFill>
                        </a:rPr>
                        <a:t> 盲点の窓</a:t>
                      </a:r>
                      <a:br>
                        <a:rPr lang="ja-JP" altLang="en-US" sz="4000" b="1" dirty="0">
                          <a:solidFill>
                            <a:schemeClr val="bg2"/>
                          </a:solidFill>
                        </a:rPr>
                      </a:br>
                      <a:r>
                        <a:rPr lang="ja-JP" altLang="en-US" sz="4000" b="1" dirty="0">
                          <a:solidFill>
                            <a:schemeClr val="bg2"/>
                          </a:solidFill>
                        </a:rPr>
                        <a:t>（</a:t>
                      </a:r>
                      <a:r>
                        <a:rPr lang="en-US" altLang="ja-JP" sz="4000" b="1" dirty="0">
                          <a:solidFill>
                            <a:schemeClr val="bg2"/>
                          </a:solidFill>
                        </a:rPr>
                        <a:t>blind self</a:t>
                      </a:r>
                      <a:r>
                        <a:rPr lang="ja-JP" altLang="en-US" sz="4000" b="1" dirty="0">
                          <a:solidFill>
                            <a:schemeClr val="bg2"/>
                          </a:solidFill>
                        </a:rPr>
                        <a:t>）</a:t>
                      </a:r>
                      <a:endParaRPr kumimoji="1" lang="ja-JP" altLang="en-US" sz="4000" b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884639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他人は知らない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Ⅲ</a:t>
                      </a:r>
                      <a:r>
                        <a:rPr lang="ja-JP" altLang="en-US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 秘密の窓</a:t>
                      </a:r>
                      <a:br>
                        <a:rPr lang="ja-JP" altLang="en-US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</a:br>
                      <a:r>
                        <a:rPr lang="ja-JP" altLang="en-US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（</a:t>
                      </a:r>
                      <a:r>
                        <a:rPr lang="en-US" altLang="ja-JP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hidden self</a:t>
                      </a:r>
                      <a:r>
                        <a:rPr lang="ja-JP" altLang="en-US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）</a:t>
                      </a:r>
                      <a:endParaRPr kumimoji="1" lang="ja-JP" altLang="en-US" sz="4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 </a:t>
                      </a:r>
                      <a:r>
                        <a:rPr lang="en-US" altLang="ja-JP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Ⅳ</a:t>
                      </a:r>
                      <a: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 未知の窓</a:t>
                      </a:r>
                      <a:b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</a:br>
                      <a: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（</a:t>
                      </a:r>
                      <a:r>
                        <a:rPr lang="en-US" altLang="ja-JP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unknown self</a:t>
                      </a:r>
                      <a: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）</a:t>
                      </a:r>
                      <a:endParaRPr kumimoji="1" lang="ja-JP" altLang="en-US" sz="4000" b="1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522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40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074EB30-7B10-4C7A-B826-12E98FF4E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C6C45E6-4744-4801-852E-4EAE13FBE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E09076-D962-45D2-86E8-E4565A13F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6</a:t>
            </a:fld>
            <a:endParaRPr kumimoji="1"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FA36D4D3-27C0-4695-ABB0-EC712D4C43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4812666"/>
              </p:ext>
            </p:extLst>
          </p:nvPr>
        </p:nvGraphicFramePr>
        <p:xfrm>
          <a:off x="723900" y="723900"/>
          <a:ext cx="10763250" cy="537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66450921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33562405"/>
                    </a:ext>
                  </a:extLst>
                </a:gridCol>
                <a:gridCol w="3752852">
                  <a:extLst>
                    <a:ext uri="{9D8B030D-6E8A-4147-A177-3AD203B41FA5}">
                      <a16:colId xmlns:a16="http://schemas.microsoft.com/office/drawing/2014/main" val="2017708490"/>
                    </a:ext>
                  </a:extLst>
                </a:gridCol>
              </a:tblGrid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　　　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</a:rPr>
                        <a:t>自分</a:t>
                      </a:r>
                      <a:endParaRPr kumimoji="1" lang="en-US" altLang="ja-JP" sz="3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</a:rPr>
                        <a:t>　　他人</a:t>
                      </a:r>
                      <a:endParaRPr kumimoji="1" lang="en-US" altLang="ja-JP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 自分は知っている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 自分は知らない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077349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b="1" dirty="0"/>
                        <a:t> 他人は知っている</a:t>
                      </a:r>
                      <a:endParaRPr kumimoji="1" lang="ja-JP" altLang="en-US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b="1" dirty="0">
                          <a:latin typeface="+mn-lt"/>
                        </a:rPr>
                        <a:t>Ⅰ</a:t>
                      </a:r>
                      <a:r>
                        <a:rPr lang="ja-JP" altLang="en-US" sz="4000" b="1" dirty="0">
                          <a:latin typeface="+mn-lt"/>
                        </a:rPr>
                        <a:t> 開放の窓</a:t>
                      </a:r>
                      <a:br>
                        <a:rPr lang="ja-JP" altLang="en-US" sz="4000" b="1" dirty="0">
                          <a:latin typeface="+mn-lt"/>
                        </a:rPr>
                      </a:br>
                      <a:r>
                        <a:rPr lang="ja-JP" altLang="en-US" sz="4000" b="1" dirty="0">
                          <a:latin typeface="+mn-lt"/>
                        </a:rPr>
                        <a:t>（</a:t>
                      </a:r>
                      <a:r>
                        <a:rPr lang="en-US" altLang="ja-JP" sz="4000" b="1" dirty="0">
                          <a:latin typeface="+mn-lt"/>
                        </a:rPr>
                        <a:t>open self</a:t>
                      </a:r>
                      <a:r>
                        <a:rPr lang="ja-JP" altLang="en-US" sz="4000" b="1" dirty="0">
                          <a:latin typeface="+mn-lt"/>
                        </a:rPr>
                        <a:t>）</a:t>
                      </a:r>
                      <a:endParaRPr kumimoji="1" lang="ja-JP" altLang="en-US" sz="4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b="1" dirty="0">
                          <a:solidFill>
                            <a:schemeClr val="bg2"/>
                          </a:solidFill>
                        </a:rPr>
                        <a:t>Ⅱ</a:t>
                      </a:r>
                      <a:r>
                        <a:rPr lang="ja-JP" altLang="en-US" sz="4000" b="1" dirty="0">
                          <a:solidFill>
                            <a:schemeClr val="bg2"/>
                          </a:solidFill>
                        </a:rPr>
                        <a:t> 盲点の窓</a:t>
                      </a:r>
                      <a:br>
                        <a:rPr lang="ja-JP" altLang="en-US" sz="4000" b="1" dirty="0">
                          <a:solidFill>
                            <a:schemeClr val="bg2"/>
                          </a:solidFill>
                        </a:rPr>
                      </a:br>
                      <a:r>
                        <a:rPr lang="ja-JP" altLang="en-US" sz="4000" b="1" dirty="0">
                          <a:solidFill>
                            <a:schemeClr val="bg2"/>
                          </a:solidFill>
                        </a:rPr>
                        <a:t>（</a:t>
                      </a:r>
                      <a:r>
                        <a:rPr lang="en-US" altLang="ja-JP" sz="4000" b="1" dirty="0">
                          <a:solidFill>
                            <a:schemeClr val="bg2"/>
                          </a:solidFill>
                        </a:rPr>
                        <a:t>blind self</a:t>
                      </a:r>
                      <a:r>
                        <a:rPr lang="ja-JP" altLang="en-US" sz="4000" b="1" dirty="0">
                          <a:solidFill>
                            <a:schemeClr val="bg2"/>
                          </a:solidFill>
                        </a:rPr>
                        <a:t>）</a:t>
                      </a:r>
                      <a:endParaRPr kumimoji="1" lang="ja-JP" altLang="en-US" sz="4000" b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884639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他人は知らない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Ⅲ</a:t>
                      </a:r>
                      <a:r>
                        <a:rPr lang="ja-JP" altLang="en-US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 秘密の窓</a:t>
                      </a:r>
                      <a:br>
                        <a:rPr lang="ja-JP" altLang="en-US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</a:br>
                      <a:r>
                        <a:rPr lang="ja-JP" altLang="en-US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（</a:t>
                      </a:r>
                      <a:r>
                        <a:rPr lang="en-US" altLang="ja-JP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hidden self</a:t>
                      </a:r>
                      <a:r>
                        <a:rPr lang="ja-JP" altLang="en-US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）</a:t>
                      </a:r>
                      <a:endParaRPr kumimoji="1" lang="ja-JP" altLang="en-US" sz="4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 </a:t>
                      </a:r>
                      <a:r>
                        <a:rPr lang="en-US" altLang="ja-JP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Ⅳ</a:t>
                      </a:r>
                      <a: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 未知の窓</a:t>
                      </a:r>
                      <a:b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</a:br>
                      <a: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（</a:t>
                      </a:r>
                      <a:r>
                        <a:rPr lang="en-US" altLang="ja-JP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unknown self</a:t>
                      </a:r>
                      <a: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）</a:t>
                      </a:r>
                      <a:endParaRPr kumimoji="1" lang="ja-JP" altLang="en-US" sz="4000" b="1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522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055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886DBD-4DC0-4A23-89ED-24D370D0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DF7554A-BB83-4AE4-8BD9-926F7485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4BD61F-BA70-4CCB-99F2-A3634F2B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7</a:t>
            </a:fld>
            <a:endParaRPr kumimoji="1"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3ADC7AB-860A-4D0D-BB38-BF4E0A1DF5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4841689"/>
              </p:ext>
            </p:extLst>
          </p:nvPr>
        </p:nvGraphicFramePr>
        <p:xfrm>
          <a:off x="723900" y="723900"/>
          <a:ext cx="10763250" cy="537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66450921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33562405"/>
                    </a:ext>
                  </a:extLst>
                </a:gridCol>
                <a:gridCol w="3752852">
                  <a:extLst>
                    <a:ext uri="{9D8B030D-6E8A-4147-A177-3AD203B41FA5}">
                      <a16:colId xmlns:a16="http://schemas.microsoft.com/office/drawing/2014/main" val="2017708490"/>
                    </a:ext>
                  </a:extLst>
                </a:gridCol>
              </a:tblGrid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　　　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</a:rPr>
                        <a:t>自分</a:t>
                      </a:r>
                      <a:endParaRPr kumimoji="1" lang="en-US" altLang="ja-JP" sz="3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</a:rPr>
                        <a:t>　　他人</a:t>
                      </a:r>
                      <a:endParaRPr kumimoji="1" lang="en-US" altLang="ja-JP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 自分は知っている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 自分は知らない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077349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b="1" dirty="0"/>
                        <a:t> 他人は知っている</a:t>
                      </a:r>
                      <a:endParaRPr kumimoji="1" lang="ja-JP" altLang="en-US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b="1" dirty="0">
                          <a:latin typeface="+mn-lt"/>
                        </a:rPr>
                        <a:t>Ⅰ</a:t>
                      </a:r>
                      <a:r>
                        <a:rPr lang="ja-JP" altLang="en-US" sz="4000" b="1" dirty="0">
                          <a:latin typeface="+mn-lt"/>
                        </a:rPr>
                        <a:t> 開放の窓</a:t>
                      </a:r>
                      <a:br>
                        <a:rPr lang="ja-JP" altLang="en-US" sz="4000" b="1" dirty="0">
                          <a:latin typeface="+mn-lt"/>
                        </a:rPr>
                      </a:br>
                      <a:r>
                        <a:rPr lang="ja-JP" altLang="en-US" sz="4000" b="1" dirty="0">
                          <a:latin typeface="+mn-lt"/>
                        </a:rPr>
                        <a:t>（</a:t>
                      </a:r>
                      <a:r>
                        <a:rPr lang="en-US" altLang="ja-JP" sz="4000" b="1" dirty="0">
                          <a:latin typeface="+mn-lt"/>
                        </a:rPr>
                        <a:t>open self</a:t>
                      </a:r>
                      <a:r>
                        <a:rPr lang="ja-JP" altLang="en-US" sz="4000" b="1" dirty="0">
                          <a:latin typeface="+mn-lt"/>
                        </a:rPr>
                        <a:t>）</a:t>
                      </a:r>
                      <a:endParaRPr kumimoji="1" lang="ja-JP" altLang="en-US" sz="4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b="1" dirty="0"/>
                        <a:t>Ⅱ</a:t>
                      </a:r>
                      <a:r>
                        <a:rPr lang="ja-JP" altLang="en-US" sz="4000" b="1" dirty="0"/>
                        <a:t> 盲点の窓</a:t>
                      </a:r>
                      <a:br>
                        <a:rPr lang="ja-JP" altLang="en-US" sz="4000" b="1" dirty="0"/>
                      </a:br>
                      <a:r>
                        <a:rPr lang="ja-JP" altLang="en-US" sz="4000" b="1" dirty="0"/>
                        <a:t>（</a:t>
                      </a:r>
                      <a:r>
                        <a:rPr lang="en-US" altLang="ja-JP" sz="4000" b="1" dirty="0"/>
                        <a:t>blind self</a:t>
                      </a:r>
                      <a:r>
                        <a:rPr lang="ja-JP" altLang="en-US" sz="4000" b="1" dirty="0"/>
                        <a:t>）</a:t>
                      </a:r>
                      <a:endParaRPr kumimoji="1" lang="ja-JP" altLang="en-US" sz="4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884639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他人は知らない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Ⅲ</a:t>
                      </a:r>
                      <a:r>
                        <a:rPr lang="ja-JP" altLang="en-US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 秘密の窓</a:t>
                      </a:r>
                      <a:br>
                        <a:rPr lang="ja-JP" altLang="en-US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</a:br>
                      <a:r>
                        <a:rPr lang="ja-JP" altLang="en-US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（</a:t>
                      </a:r>
                      <a:r>
                        <a:rPr lang="en-US" altLang="ja-JP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hidden self</a:t>
                      </a:r>
                      <a:r>
                        <a:rPr lang="ja-JP" altLang="en-US" sz="4000" b="1" dirty="0"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</a:rPr>
                        <a:t>）</a:t>
                      </a:r>
                      <a:endParaRPr kumimoji="1" lang="ja-JP" altLang="en-US" sz="4000" b="1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 </a:t>
                      </a:r>
                      <a:r>
                        <a:rPr lang="en-US" altLang="ja-JP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Ⅳ</a:t>
                      </a:r>
                      <a: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 未知の窓</a:t>
                      </a:r>
                      <a:b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</a:br>
                      <a: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（</a:t>
                      </a:r>
                      <a:r>
                        <a:rPr lang="en-US" altLang="ja-JP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unknown self</a:t>
                      </a:r>
                      <a: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）</a:t>
                      </a:r>
                      <a:endParaRPr kumimoji="1" lang="ja-JP" altLang="en-US" sz="4000" b="1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522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2360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886DBD-4DC0-4A23-89ED-24D370D0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DF7554A-BB83-4AE4-8BD9-926F7485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4BD61F-BA70-4CCB-99F2-A3634F2B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8</a:t>
            </a:fld>
            <a:endParaRPr kumimoji="1"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3ADC7AB-860A-4D0D-BB38-BF4E0A1DF5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4850519"/>
              </p:ext>
            </p:extLst>
          </p:nvPr>
        </p:nvGraphicFramePr>
        <p:xfrm>
          <a:off x="723900" y="723900"/>
          <a:ext cx="10763250" cy="537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66450921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33562405"/>
                    </a:ext>
                  </a:extLst>
                </a:gridCol>
                <a:gridCol w="3752852">
                  <a:extLst>
                    <a:ext uri="{9D8B030D-6E8A-4147-A177-3AD203B41FA5}">
                      <a16:colId xmlns:a16="http://schemas.microsoft.com/office/drawing/2014/main" val="2017708490"/>
                    </a:ext>
                  </a:extLst>
                </a:gridCol>
              </a:tblGrid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　　　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</a:rPr>
                        <a:t>自分</a:t>
                      </a:r>
                      <a:endParaRPr kumimoji="1" lang="en-US" altLang="ja-JP" sz="3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</a:rPr>
                        <a:t>　　他人</a:t>
                      </a:r>
                      <a:endParaRPr kumimoji="1" lang="en-US" altLang="ja-JP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 自分は知っている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 自分は知らない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077349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b="1" dirty="0"/>
                        <a:t> 他人は知っている</a:t>
                      </a:r>
                      <a:endParaRPr kumimoji="1" lang="ja-JP" altLang="en-US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b="1" dirty="0">
                          <a:latin typeface="+mn-lt"/>
                        </a:rPr>
                        <a:t>Ⅰ</a:t>
                      </a:r>
                      <a:r>
                        <a:rPr lang="ja-JP" altLang="en-US" sz="4000" b="1" dirty="0">
                          <a:latin typeface="+mn-lt"/>
                        </a:rPr>
                        <a:t> 開放の窓</a:t>
                      </a:r>
                      <a:br>
                        <a:rPr lang="ja-JP" altLang="en-US" sz="4000" b="1" dirty="0">
                          <a:latin typeface="+mn-lt"/>
                        </a:rPr>
                      </a:br>
                      <a:r>
                        <a:rPr lang="ja-JP" altLang="en-US" sz="4000" b="1" dirty="0">
                          <a:latin typeface="+mn-lt"/>
                        </a:rPr>
                        <a:t>（</a:t>
                      </a:r>
                      <a:r>
                        <a:rPr lang="en-US" altLang="ja-JP" sz="4000" b="1" dirty="0">
                          <a:latin typeface="+mn-lt"/>
                        </a:rPr>
                        <a:t>open self</a:t>
                      </a:r>
                      <a:r>
                        <a:rPr lang="ja-JP" altLang="en-US" sz="4000" b="1" dirty="0">
                          <a:latin typeface="+mn-lt"/>
                        </a:rPr>
                        <a:t>）</a:t>
                      </a:r>
                      <a:endParaRPr kumimoji="1" lang="ja-JP" altLang="en-US" sz="4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b="1" dirty="0"/>
                        <a:t>Ⅱ</a:t>
                      </a:r>
                      <a:r>
                        <a:rPr lang="ja-JP" altLang="en-US" sz="4000" b="1" dirty="0"/>
                        <a:t> 盲点の窓</a:t>
                      </a:r>
                      <a:br>
                        <a:rPr lang="ja-JP" altLang="en-US" sz="4000" b="1" dirty="0"/>
                      </a:br>
                      <a:r>
                        <a:rPr lang="ja-JP" altLang="en-US" sz="4000" b="1" dirty="0"/>
                        <a:t>（</a:t>
                      </a:r>
                      <a:r>
                        <a:rPr lang="en-US" altLang="ja-JP" sz="4000" b="1" dirty="0"/>
                        <a:t>blind self</a:t>
                      </a:r>
                      <a:r>
                        <a:rPr lang="ja-JP" altLang="en-US" sz="4000" b="1" dirty="0"/>
                        <a:t>）</a:t>
                      </a:r>
                      <a:endParaRPr kumimoji="1" lang="ja-JP" altLang="en-US" sz="4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884639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他人は知らない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b="1" dirty="0"/>
                        <a:t>Ⅲ</a:t>
                      </a:r>
                      <a:r>
                        <a:rPr lang="ja-JP" altLang="en-US" sz="4000" b="1" dirty="0"/>
                        <a:t> 秘密の窓</a:t>
                      </a:r>
                      <a:br>
                        <a:rPr lang="ja-JP" altLang="en-US" sz="4000" b="1" dirty="0"/>
                      </a:br>
                      <a:r>
                        <a:rPr lang="ja-JP" altLang="en-US" sz="4000" b="1" dirty="0"/>
                        <a:t>（</a:t>
                      </a:r>
                      <a:r>
                        <a:rPr lang="en-US" altLang="ja-JP" sz="4000" b="1" dirty="0"/>
                        <a:t>hidden self</a:t>
                      </a:r>
                      <a:r>
                        <a:rPr lang="ja-JP" altLang="en-US" sz="4000" b="1" dirty="0"/>
                        <a:t>）</a:t>
                      </a:r>
                      <a:endParaRPr kumimoji="1" lang="ja-JP" altLang="en-US" sz="4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 </a:t>
                      </a:r>
                      <a:r>
                        <a:rPr lang="en-US" altLang="ja-JP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Ⅳ</a:t>
                      </a:r>
                      <a: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 未知の窓</a:t>
                      </a:r>
                      <a:b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</a:br>
                      <a: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（</a:t>
                      </a:r>
                      <a:r>
                        <a:rPr lang="en-US" altLang="ja-JP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unknown self</a:t>
                      </a:r>
                      <a:r>
                        <a:rPr lang="ja-JP" altLang="en-US" sz="4000" b="1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</a:rPr>
                        <a:t>）</a:t>
                      </a:r>
                      <a:endParaRPr kumimoji="1" lang="ja-JP" altLang="en-US" sz="4000" b="1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522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5848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2886DBD-4DC0-4A23-89ED-24D370D046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/>
              <a:t>2020/6/9</a:t>
            </a:r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DF7554A-BB83-4AE4-8BD9-926F7485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2020-2021 PETS Report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34BD61F-BA70-4CCB-99F2-A3634F2B4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A93C4-2A5C-4B4B-B565-ADAA94AD8651}" type="slidenum">
              <a:rPr kumimoji="1" lang="ja-JP" altLang="en-US" smtClean="0"/>
              <a:t>9</a:t>
            </a:fld>
            <a:endParaRPr kumimoji="1" lang="ja-JP" altLang="en-US"/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33ADC7AB-860A-4D0D-BB38-BF4E0A1DF51E}"/>
              </a:ext>
            </a:extLst>
          </p:cNvPr>
          <p:cNvGraphicFramePr>
            <a:graphicFrameLocks/>
          </p:cNvGraphicFramePr>
          <p:nvPr/>
        </p:nvGraphicFramePr>
        <p:xfrm>
          <a:off x="723900" y="723900"/>
          <a:ext cx="10763250" cy="537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199">
                  <a:extLst>
                    <a:ext uri="{9D8B030D-6E8A-4147-A177-3AD203B41FA5}">
                      <a16:colId xmlns:a16="http://schemas.microsoft.com/office/drawing/2014/main" val="664509212"/>
                    </a:ext>
                  </a:extLst>
                </a:gridCol>
                <a:gridCol w="3505199">
                  <a:extLst>
                    <a:ext uri="{9D8B030D-6E8A-4147-A177-3AD203B41FA5}">
                      <a16:colId xmlns:a16="http://schemas.microsoft.com/office/drawing/2014/main" val="3833562405"/>
                    </a:ext>
                  </a:extLst>
                </a:gridCol>
                <a:gridCol w="3752852">
                  <a:extLst>
                    <a:ext uri="{9D8B030D-6E8A-4147-A177-3AD203B41FA5}">
                      <a16:colId xmlns:a16="http://schemas.microsoft.com/office/drawing/2014/main" val="2017708490"/>
                    </a:ext>
                  </a:extLst>
                </a:gridCol>
              </a:tblGrid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>
                          <a:solidFill>
                            <a:schemeClr val="tx1"/>
                          </a:solidFill>
                        </a:rPr>
                        <a:t>　　　　</a:t>
                      </a:r>
                      <a:r>
                        <a:rPr kumimoji="1" lang="ja-JP" altLang="en-US" sz="1800" dirty="0">
                          <a:solidFill>
                            <a:schemeClr val="tx1"/>
                          </a:solidFill>
                        </a:rPr>
                        <a:t>　　　　　</a:t>
                      </a:r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</a:rPr>
                        <a:t>自分</a:t>
                      </a:r>
                      <a:endParaRPr kumimoji="1" lang="en-US" altLang="ja-JP" sz="3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3200" dirty="0">
                          <a:solidFill>
                            <a:schemeClr val="tx1"/>
                          </a:solidFill>
                        </a:rPr>
                        <a:t>　　他人</a:t>
                      </a:r>
                      <a:endParaRPr kumimoji="1" lang="en-US" altLang="ja-JP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 自分は知っている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dirty="0">
                          <a:solidFill>
                            <a:schemeClr val="tx1"/>
                          </a:solidFill>
                        </a:rPr>
                        <a:t> 自分は知らない</a:t>
                      </a:r>
                      <a:endParaRPr kumimoji="1" lang="ja-JP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077349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3200" b="1" dirty="0"/>
                        <a:t> 他人は知っている</a:t>
                      </a:r>
                      <a:endParaRPr kumimoji="1" lang="ja-JP" altLang="en-US" sz="3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b="1" dirty="0">
                          <a:latin typeface="+mn-lt"/>
                        </a:rPr>
                        <a:t>Ⅰ</a:t>
                      </a:r>
                      <a:r>
                        <a:rPr lang="ja-JP" altLang="en-US" sz="4000" b="1" dirty="0">
                          <a:latin typeface="+mn-lt"/>
                        </a:rPr>
                        <a:t> 開放の窓</a:t>
                      </a:r>
                      <a:br>
                        <a:rPr lang="ja-JP" altLang="en-US" sz="4000" b="1" dirty="0">
                          <a:latin typeface="+mn-lt"/>
                        </a:rPr>
                      </a:br>
                      <a:r>
                        <a:rPr lang="ja-JP" altLang="en-US" sz="4000" b="1" dirty="0">
                          <a:latin typeface="+mn-lt"/>
                        </a:rPr>
                        <a:t>（</a:t>
                      </a:r>
                      <a:r>
                        <a:rPr lang="en-US" altLang="ja-JP" sz="4000" b="1" dirty="0">
                          <a:latin typeface="+mn-lt"/>
                        </a:rPr>
                        <a:t>open self</a:t>
                      </a:r>
                      <a:r>
                        <a:rPr lang="ja-JP" altLang="en-US" sz="4000" b="1" dirty="0">
                          <a:latin typeface="+mn-lt"/>
                        </a:rPr>
                        <a:t>）</a:t>
                      </a:r>
                      <a:endParaRPr kumimoji="1" lang="ja-JP" altLang="en-US" sz="4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DF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b="1" dirty="0"/>
                        <a:t>Ⅱ</a:t>
                      </a:r>
                      <a:r>
                        <a:rPr lang="ja-JP" altLang="en-US" sz="4000" b="1" dirty="0"/>
                        <a:t> 盲点の窓</a:t>
                      </a:r>
                      <a:br>
                        <a:rPr lang="ja-JP" altLang="en-US" sz="4000" b="1" dirty="0"/>
                      </a:br>
                      <a:r>
                        <a:rPr lang="ja-JP" altLang="en-US" sz="4000" b="1" dirty="0"/>
                        <a:t>（</a:t>
                      </a:r>
                      <a:r>
                        <a:rPr lang="en-US" altLang="ja-JP" sz="4000" b="1" dirty="0"/>
                        <a:t>blind self</a:t>
                      </a:r>
                      <a:r>
                        <a:rPr lang="ja-JP" altLang="en-US" sz="4000" b="1" dirty="0"/>
                        <a:t>）</a:t>
                      </a:r>
                      <a:endParaRPr kumimoji="1" lang="ja-JP" altLang="en-US" sz="4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884639"/>
                  </a:ext>
                </a:extLst>
              </a:tr>
              <a:tr h="17907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b="1" dirty="0"/>
                        <a:t>他人は知らない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4000" b="1" dirty="0"/>
                        <a:t>Ⅲ</a:t>
                      </a:r>
                      <a:r>
                        <a:rPr lang="ja-JP" altLang="en-US" sz="4000" b="1" dirty="0"/>
                        <a:t> 秘密の窓</a:t>
                      </a:r>
                      <a:br>
                        <a:rPr lang="ja-JP" altLang="en-US" sz="4000" b="1" dirty="0"/>
                      </a:br>
                      <a:r>
                        <a:rPr lang="ja-JP" altLang="en-US" sz="4000" b="1" dirty="0"/>
                        <a:t>（</a:t>
                      </a:r>
                      <a:r>
                        <a:rPr lang="en-US" altLang="ja-JP" sz="4000" b="1" dirty="0"/>
                        <a:t>hidden self</a:t>
                      </a:r>
                      <a:r>
                        <a:rPr lang="ja-JP" altLang="en-US" sz="4000" b="1" dirty="0"/>
                        <a:t>）</a:t>
                      </a:r>
                      <a:endParaRPr kumimoji="1" lang="ja-JP" altLang="en-US" sz="4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4000" b="1" dirty="0"/>
                        <a:t> </a:t>
                      </a:r>
                      <a:r>
                        <a:rPr lang="en-US" altLang="ja-JP" sz="4000" b="1" dirty="0"/>
                        <a:t>Ⅳ</a:t>
                      </a:r>
                      <a:r>
                        <a:rPr lang="ja-JP" altLang="en-US" sz="4000" b="1" dirty="0"/>
                        <a:t> 未知の窓</a:t>
                      </a:r>
                      <a:br>
                        <a:rPr lang="ja-JP" altLang="en-US" sz="4000" b="1" dirty="0"/>
                      </a:br>
                      <a:r>
                        <a:rPr lang="ja-JP" altLang="en-US" sz="4000" b="1" dirty="0"/>
                        <a:t>（</a:t>
                      </a:r>
                      <a:r>
                        <a:rPr lang="en-US" altLang="ja-JP" sz="4000" b="1" dirty="0"/>
                        <a:t>unknown self</a:t>
                      </a:r>
                      <a:r>
                        <a:rPr lang="ja-JP" altLang="en-US" sz="4000" b="1" dirty="0"/>
                        <a:t>）</a:t>
                      </a:r>
                      <a:endParaRPr kumimoji="1" lang="ja-JP" altLang="en-US" sz="4000" b="1" dirty="0"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9522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3849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</TotalTime>
  <Words>1078</Words>
  <Application>Microsoft Office PowerPoint</Application>
  <PresentationFormat>ワイド画面</PresentationFormat>
  <Paragraphs>135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20" baseType="lpstr">
      <vt:lpstr>ＭＳ Ｐゴシック</vt:lpstr>
      <vt:lpstr>游ゴシック</vt:lpstr>
      <vt:lpstr>Arial</vt:lpstr>
      <vt:lpstr>Calibri</vt:lpstr>
      <vt:lpstr>Calibri Light</vt:lpstr>
      <vt:lpstr>Tahoma</vt:lpstr>
      <vt:lpstr>Times New Roman</vt:lpstr>
      <vt:lpstr>Wingdings</vt:lpstr>
      <vt:lpstr>Office テーマ</vt:lpstr>
      <vt:lpstr>RI第2027地区 2020-2012年度 会長エレクト研修（PETS）報告</vt:lpstr>
      <vt:lpstr>2020-2021年度RI会長のテーマ</vt:lpstr>
      <vt:lpstr>2020-2021年度RI会長のテーマ 色に基づく解釈</vt:lpstr>
      <vt:lpstr>2020-2021年度RI会長のテーマ 内容に基づく解釈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2020-2021年度 日出ロータリークラブ会長のテーマ  和らぎ睦びて事を論じ，次世代への奉仕活動を実践しよう</vt:lpstr>
      <vt:lpstr>参考文献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KAGAYAMA Shigeru</dc:creator>
  <cp:lastModifiedBy>加賀山 茂</cp:lastModifiedBy>
  <cp:revision>37</cp:revision>
  <dcterms:created xsi:type="dcterms:W3CDTF">2015-10-20T01:37:12Z</dcterms:created>
  <dcterms:modified xsi:type="dcterms:W3CDTF">2020-06-09T09:11:03Z</dcterms:modified>
</cp:coreProperties>
</file>