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591" r:id="rId3"/>
    <p:sldId id="450" r:id="rId4"/>
    <p:sldId id="592" r:id="rId5"/>
    <p:sldId id="451" r:id="rId6"/>
    <p:sldId id="452" r:id="rId7"/>
    <p:sldId id="453" r:id="rId8"/>
    <p:sldId id="454" r:id="rId9"/>
    <p:sldId id="456" r:id="rId10"/>
    <p:sldId id="455" r:id="rId11"/>
    <p:sldId id="461" r:id="rId12"/>
    <p:sldId id="462" r:id="rId13"/>
    <p:sldId id="463" r:id="rId14"/>
    <p:sldId id="458" r:id="rId15"/>
    <p:sldId id="597" r:id="rId16"/>
    <p:sldId id="457" r:id="rId17"/>
    <p:sldId id="564" r:id="rId18"/>
    <p:sldId id="554" r:id="rId19"/>
    <p:sldId id="570" r:id="rId20"/>
    <p:sldId id="585" r:id="rId21"/>
    <p:sldId id="598" r:id="rId22"/>
    <p:sldId id="594" r:id="rId23"/>
    <p:sldId id="459" r:id="rId24"/>
    <p:sldId id="587" r:id="rId25"/>
    <p:sldId id="590" r:id="rId26"/>
    <p:sldId id="588" r:id="rId27"/>
    <p:sldId id="589" r:id="rId28"/>
    <p:sldId id="593" r:id="rId29"/>
    <p:sldId id="596" r:id="rId30"/>
    <p:sldId id="599" r:id="rId31"/>
    <p:sldId id="460" r:id="rId32"/>
    <p:sldId id="586" r:id="rId33"/>
    <p:sldId id="296" r:id="rId34"/>
    <p:sldId id="304" r:id="rId35"/>
    <p:sldId id="295" r:id="rId3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12" autoAdjust="0"/>
    <p:restoredTop sz="94660"/>
  </p:normalViewPr>
  <p:slideViewPr>
    <p:cSldViewPr snapToGrid="0" showGuides="1">
      <p:cViewPr>
        <p:scale>
          <a:sx n="52" d="100"/>
          <a:sy n="52" d="100"/>
        </p:scale>
        <p:origin x="52" y="220"/>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49BF31FE-0530-4871-B2BC-6082524D4EB6}"/>
    <pc:docChg chg="undo custSel addSld modSld modMainMaster">
      <pc:chgData name="加賀山 茂" userId="8c55a2096077e13e" providerId="LiveId" clId="{49BF31FE-0530-4871-B2BC-6082524D4EB6}" dt="2022-08-20T05:29:34.718" v="688"/>
      <pc:docMkLst>
        <pc:docMk/>
      </pc:docMkLst>
      <pc:sldChg chg="modSp mod">
        <pc:chgData name="加賀山 茂" userId="8c55a2096077e13e" providerId="LiveId" clId="{49BF31FE-0530-4871-B2BC-6082524D4EB6}" dt="2022-08-20T02:54:12.363" v="63" actId="20577"/>
        <pc:sldMkLst>
          <pc:docMk/>
          <pc:sldMk cId="64122602" sldId="256"/>
        </pc:sldMkLst>
        <pc:spChg chg="mod">
          <ac:chgData name="加賀山 茂" userId="8c55a2096077e13e" providerId="LiveId" clId="{49BF31FE-0530-4871-B2BC-6082524D4EB6}" dt="2022-08-20T02:54:12.363" v="63" actId="20577"/>
          <ac:spMkLst>
            <pc:docMk/>
            <pc:sldMk cId="64122602" sldId="256"/>
            <ac:spMk id="3" creationId="{00000000-0000-0000-0000-000000000000}"/>
          </ac:spMkLst>
        </pc:spChg>
      </pc:sldChg>
      <pc:sldChg chg="modSp add mod modAnim">
        <pc:chgData name="加賀山 茂" userId="8c55a2096077e13e" providerId="LiveId" clId="{49BF31FE-0530-4871-B2BC-6082524D4EB6}" dt="2022-08-20T05:14:04.385" v="687" actId="207"/>
        <pc:sldMkLst>
          <pc:docMk/>
          <pc:sldMk cId="4109159591" sldId="294"/>
        </pc:sldMkLst>
        <pc:spChg chg="mod">
          <ac:chgData name="加賀山 茂" userId="8c55a2096077e13e" providerId="LiveId" clId="{49BF31FE-0530-4871-B2BC-6082524D4EB6}" dt="2022-08-20T05:13:50.470" v="686" actId="27636"/>
          <ac:spMkLst>
            <pc:docMk/>
            <pc:sldMk cId="4109159591" sldId="294"/>
            <ac:spMk id="6" creationId="{00000000-0000-0000-0000-000000000000}"/>
          </ac:spMkLst>
        </pc:spChg>
        <pc:spChg chg="mod">
          <ac:chgData name="加賀山 茂" userId="8c55a2096077e13e" providerId="LiveId" clId="{49BF31FE-0530-4871-B2BC-6082524D4EB6}" dt="2022-08-20T05:13:50.366" v="685" actId="2710"/>
          <ac:spMkLst>
            <pc:docMk/>
            <pc:sldMk cId="4109159591" sldId="294"/>
            <ac:spMk id="7" creationId="{00000000-0000-0000-0000-000000000000}"/>
          </ac:spMkLst>
        </pc:spChg>
        <pc:spChg chg="mod">
          <ac:chgData name="加賀山 茂" userId="8c55a2096077e13e" providerId="LiveId" clId="{49BF31FE-0530-4871-B2BC-6082524D4EB6}" dt="2022-08-20T05:14:04.385" v="687" actId="207"/>
          <ac:spMkLst>
            <pc:docMk/>
            <pc:sldMk cId="4109159591" sldId="294"/>
            <ac:spMk id="8" creationId="{00000000-0000-0000-0000-000000000000}"/>
          </ac:spMkLst>
        </pc:spChg>
      </pc:sldChg>
      <pc:sldChg chg="add">
        <pc:chgData name="加賀山 茂" userId="8c55a2096077e13e" providerId="LiveId" clId="{49BF31FE-0530-4871-B2BC-6082524D4EB6}" dt="2022-08-20T02:59:10.249" v="71" actId="2890"/>
        <pc:sldMkLst>
          <pc:docMk/>
          <pc:sldMk cId="668252450" sldId="295"/>
        </pc:sldMkLst>
      </pc:sldChg>
      <pc:sldChg chg="add">
        <pc:chgData name="加賀山 茂" userId="8c55a2096077e13e" providerId="LiveId" clId="{49BF31FE-0530-4871-B2BC-6082524D4EB6}" dt="2022-08-20T05:29:34.718" v="688"/>
        <pc:sldMkLst>
          <pc:docMk/>
          <pc:sldMk cId="2692531974" sldId="450"/>
        </pc:sldMkLst>
      </pc:sldChg>
      <pc:sldMasterChg chg="modSldLayout">
        <pc:chgData name="加賀山 茂" userId="8c55a2096077e13e" providerId="LiveId" clId="{49BF31FE-0530-4871-B2BC-6082524D4EB6}" dt="2022-08-20T02:55:46.439" v="70" actId="20577"/>
        <pc:sldMasterMkLst>
          <pc:docMk/>
          <pc:sldMasterMk cId="3979218647" sldId="2147483648"/>
        </pc:sldMasterMkLst>
        <pc:sldLayoutChg chg="modSp mod">
          <pc:chgData name="加賀山 茂" userId="8c55a2096077e13e" providerId="LiveId" clId="{49BF31FE-0530-4871-B2BC-6082524D4EB6}" dt="2022-08-20T02:55:46.439" v="70" actId="20577"/>
          <pc:sldLayoutMkLst>
            <pc:docMk/>
            <pc:sldMasterMk cId="3979218647" sldId="2147483648"/>
            <pc:sldLayoutMk cId="1772167164" sldId="2147483649"/>
          </pc:sldLayoutMkLst>
          <pc:spChg chg="mod">
            <ac:chgData name="加賀山 茂" userId="8c55a2096077e13e" providerId="LiveId" clId="{49BF31FE-0530-4871-B2BC-6082524D4EB6}" dt="2022-08-20T02:55:08.812" v="66" actId="14100"/>
            <ac:spMkLst>
              <pc:docMk/>
              <pc:sldMasterMk cId="3979218647" sldId="2147483648"/>
              <pc:sldLayoutMk cId="1772167164" sldId="2147483649"/>
              <ac:spMk id="2" creationId="{00000000-0000-0000-0000-000000000000}"/>
            </ac:spMkLst>
          </pc:spChg>
          <pc:spChg chg="mod">
            <ac:chgData name="加賀山 茂" userId="8c55a2096077e13e" providerId="LiveId" clId="{49BF31FE-0530-4871-B2BC-6082524D4EB6}" dt="2022-08-20T02:55:46.439" v="70" actId="20577"/>
            <ac:spMkLst>
              <pc:docMk/>
              <pc:sldMasterMk cId="3979218647" sldId="2147483648"/>
              <pc:sldLayoutMk cId="1772167164" sldId="2147483649"/>
              <ac:spMk id="3" creationId="{00000000-0000-0000-0000-000000000000}"/>
            </ac:spMkLst>
          </pc:spChg>
        </pc:sldLayoutChg>
      </pc:sldMasterChg>
    </pc:docChg>
  </pc:docChgLst>
  <pc:docChgLst>
    <pc:chgData name="加賀山 茂" userId="8c55a2096077e13e" providerId="LiveId" clId="{71BD0EDB-D68D-4C01-B841-B8147DE5D82E}"/>
    <pc:docChg chg="undo redo custSel addSld delSld modSld sldOrd modMainMaster">
      <pc:chgData name="加賀山 茂" userId="8c55a2096077e13e" providerId="LiveId" clId="{71BD0EDB-D68D-4C01-B841-B8147DE5D82E}" dt="2022-09-03T02:25:54.080" v="4974" actId="20577"/>
      <pc:docMkLst>
        <pc:docMk/>
      </pc:docMkLst>
      <pc:sldChg chg="addSp modSp mod modAnim">
        <pc:chgData name="加賀山 茂" userId="8c55a2096077e13e" providerId="LiveId" clId="{71BD0EDB-D68D-4C01-B841-B8147DE5D82E}" dt="2022-09-02T06:54:53.887" v="611" actId="403"/>
        <pc:sldMkLst>
          <pc:docMk/>
          <pc:sldMk cId="64122602" sldId="256"/>
        </pc:sldMkLst>
        <pc:spChg chg="mod">
          <ac:chgData name="加賀山 茂" userId="8c55a2096077e13e" providerId="LiveId" clId="{71BD0EDB-D68D-4C01-B841-B8147DE5D82E}" dt="2022-09-02T06:54:53.887" v="611" actId="403"/>
          <ac:spMkLst>
            <pc:docMk/>
            <pc:sldMk cId="64122602" sldId="256"/>
            <ac:spMk id="2" creationId="{00000000-0000-0000-0000-000000000000}"/>
          </ac:spMkLst>
        </pc:spChg>
        <pc:spChg chg="mod">
          <ac:chgData name="加賀山 茂" userId="8c55a2096077e13e" providerId="LiveId" clId="{71BD0EDB-D68D-4C01-B841-B8147DE5D82E}" dt="2022-09-02T06:30:11.204" v="474" actId="14100"/>
          <ac:spMkLst>
            <pc:docMk/>
            <pc:sldMk cId="64122602" sldId="256"/>
            <ac:spMk id="3" creationId="{00000000-0000-0000-0000-000000000000}"/>
          </ac:spMkLst>
        </pc:spChg>
        <pc:picChg chg="add mod ord">
          <ac:chgData name="加賀山 茂" userId="8c55a2096077e13e" providerId="LiveId" clId="{71BD0EDB-D68D-4C01-B841-B8147DE5D82E}" dt="2022-09-02T06:31:32.249" v="479" actId="1076"/>
          <ac:picMkLst>
            <pc:docMk/>
            <pc:sldMk cId="64122602" sldId="256"/>
            <ac:picMk id="8" creationId="{A018EA96-46BD-9555-522C-535D9800E399}"/>
          </ac:picMkLst>
        </pc:picChg>
      </pc:sldChg>
      <pc:sldChg chg="del">
        <pc:chgData name="加賀山 茂" userId="8c55a2096077e13e" providerId="LiveId" clId="{71BD0EDB-D68D-4C01-B841-B8147DE5D82E}" dt="2022-09-02T04:37:38.444" v="265" actId="47"/>
        <pc:sldMkLst>
          <pc:docMk/>
          <pc:sldMk cId="2748120921" sldId="272"/>
        </pc:sldMkLst>
      </pc:sldChg>
      <pc:sldChg chg="modSp del">
        <pc:chgData name="加賀山 茂" userId="8c55a2096077e13e" providerId="LiveId" clId="{71BD0EDB-D68D-4C01-B841-B8147DE5D82E}" dt="2022-09-02T06:42:32.197" v="574" actId="47"/>
        <pc:sldMkLst>
          <pc:docMk/>
          <pc:sldMk cId="4109159591" sldId="294"/>
        </pc:sldMkLst>
        <pc:spChg chg="mod">
          <ac:chgData name="加賀山 茂" userId="8c55a2096077e13e" providerId="LiveId" clId="{71BD0EDB-D68D-4C01-B841-B8147DE5D82E}" dt="2022-09-02T06:21:57.543" v="460" actId="20577"/>
          <ac:spMkLst>
            <pc:docMk/>
            <pc:sldMk cId="4109159591" sldId="294"/>
            <ac:spMk id="8" creationId="{00000000-0000-0000-0000-000000000000}"/>
          </ac:spMkLst>
        </pc:spChg>
      </pc:sldChg>
      <pc:sldChg chg="modSp mod modAnim">
        <pc:chgData name="加賀山 茂" userId="8c55a2096077e13e" providerId="LiveId" clId="{71BD0EDB-D68D-4C01-B841-B8147DE5D82E}" dt="2022-09-02T20:55:18.930" v="3687" actId="20577"/>
        <pc:sldMkLst>
          <pc:docMk/>
          <pc:sldMk cId="668252450" sldId="295"/>
        </pc:sldMkLst>
        <pc:spChg chg="mod">
          <ac:chgData name="加賀山 茂" userId="8c55a2096077e13e" providerId="LiveId" clId="{71BD0EDB-D68D-4C01-B841-B8147DE5D82E}" dt="2022-09-02T20:55:18.930" v="3687" actId="20577"/>
          <ac:spMkLst>
            <pc:docMk/>
            <pc:sldMk cId="668252450" sldId="295"/>
            <ac:spMk id="6" creationId="{00000000-0000-0000-0000-000000000000}"/>
          </ac:spMkLst>
        </pc:spChg>
        <pc:spChg chg="mod">
          <ac:chgData name="加賀山 茂" userId="8c55a2096077e13e" providerId="LiveId" clId="{71BD0EDB-D68D-4C01-B841-B8147DE5D82E}" dt="2022-09-02T06:53:43.882" v="607" actId="14100"/>
          <ac:spMkLst>
            <pc:docMk/>
            <pc:sldMk cId="668252450" sldId="295"/>
            <ac:spMk id="7" creationId="{00000000-0000-0000-0000-000000000000}"/>
          </ac:spMkLst>
        </pc:spChg>
        <pc:spChg chg="mod">
          <ac:chgData name="加賀山 茂" userId="8c55a2096077e13e" providerId="LiveId" clId="{71BD0EDB-D68D-4C01-B841-B8147DE5D82E}" dt="2022-09-02T04:38:32.467" v="273" actId="20577"/>
          <ac:spMkLst>
            <pc:docMk/>
            <pc:sldMk cId="668252450" sldId="295"/>
            <ac:spMk id="8" creationId="{00000000-0000-0000-0000-000000000000}"/>
          </ac:spMkLst>
        </pc:spChg>
      </pc:sldChg>
      <pc:sldChg chg="add">
        <pc:chgData name="加賀山 茂" userId="8c55a2096077e13e" providerId="LiveId" clId="{71BD0EDB-D68D-4C01-B841-B8147DE5D82E}" dt="2022-09-02T07:33:08.044" v="951"/>
        <pc:sldMkLst>
          <pc:docMk/>
          <pc:sldMk cId="3343524457" sldId="296"/>
        </pc:sldMkLst>
      </pc:sldChg>
      <pc:sldChg chg="add">
        <pc:chgData name="加賀山 茂" userId="8c55a2096077e13e" providerId="LiveId" clId="{71BD0EDB-D68D-4C01-B841-B8147DE5D82E}" dt="2022-09-02T07:34:25.946" v="952"/>
        <pc:sldMkLst>
          <pc:docMk/>
          <pc:sldMk cId="2690198868" sldId="304"/>
        </pc:sldMkLst>
      </pc:sldChg>
      <pc:sldChg chg="addSp delSp modSp mod delAnim modAnim">
        <pc:chgData name="加賀山 茂" userId="8c55a2096077e13e" providerId="LiveId" clId="{71BD0EDB-D68D-4C01-B841-B8147DE5D82E}" dt="2022-09-02T20:12:34.359" v="3318" actId="1036"/>
        <pc:sldMkLst>
          <pc:docMk/>
          <pc:sldMk cId="2692531974" sldId="450"/>
        </pc:sldMkLst>
        <pc:spChg chg="mod ord">
          <ac:chgData name="加賀山 茂" userId="8c55a2096077e13e" providerId="LiveId" clId="{71BD0EDB-D68D-4C01-B841-B8147DE5D82E}" dt="2022-09-02T20:11:59.809" v="3315" actId="20577"/>
          <ac:spMkLst>
            <pc:docMk/>
            <pc:sldMk cId="2692531974" sldId="450"/>
            <ac:spMk id="9" creationId="{00000000-0000-0000-0000-000000000000}"/>
          </ac:spMkLst>
        </pc:spChg>
        <pc:picChg chg="add mod">
          <ac:chgData name="加賀山 茂" userId="8c55a2096077e13e" providerId="LiveId" clId="{71BD0EDB-D68D-4C01-B841-B8147DE5D82E}" dt="2022-09-02T20:12:34.359" v="3318" actId="1036"/>
          <ac:picMkLst>
            <pc:docMk/>
            <pc:sldMk cId="2692531974" sldId="450"/>
            <ac:picMk id="2" creationId="{F8E206B0-06B1-A7BD-D9BE-347CC702E09E}"/>
          </ac:picMkLst>
        </pc:picChg>
        <pc:picChg chg="del">
          <ac:chgData name="加賀山 茂" userId="8c55a2096077e13e" providerId="LiveId" clId="{71BD0EDB-D68D-4C01-B841-B8147DE5D82E}" dt="2022-09-02T04:36:30.220" v="261" actId="478"/>
          <ac:picMkLst>
            <pc:docMk/>
            <pc:sldMk cId="2692531974" sldId="450"/>
            <ac:picMk id="3" creationId="{00000000-0000-0000-0000-000000000000}"/>
          </ac:picMkLst>
        </pc:picChg>
        <pc:picChg chg="del">
          <ac:chgData name="加賀山 茂" userId="8c55a2096077e13e" providerId="LiveId" clId="{71BD0EDB-D68D-4C01-B841-B8147DE5D82E}" dt="2022-09-02T04:37:04.929" v="263" actId="478"/>
          <ac:picMkLst>
            <pc:docMk/>
            <pc:sldMk cId="2692531974" sldId="450"/>
            <ac:picMk id="13" creationId="{00000000-0000-0000-0000-000000000000}"/>
          </ac:picMkLst>
        </pc:picChg>
      </pc:sldChg>
      <pc:sldChg chg="addSp delSp modSp new mod modClrScheme chgLayout">
        <pc:chgData name="加賀山 茂" userId="8c55a2096077e13e" providerId="LiveId" clId="{71BD0EDB-D68D-4C01-B841-B8147DE5D82E}" dt="2022-09-02T04:39:58.296" v="282" actId="2710"/>
        <pc:sldMkLst>
          <pc:docMk/>
          <pc:sldMk cId="1801765632" sldId="451"/>
        </pc:sldMkLst>
        <pc:spChg chg="del mod ord">
          <ac:chgData name="加賀山 茂" userId="8c55a2096077e13e" providerId="LiveId" clId="{71BD0EDB-D68D-4C01-B841-B8147DE5D82E}" dt="2022-09-02T04:16:37.407" v="6" actId="700"/>
          <ac:spMkLst>
            <pc:docMk/>
            <pc:sldMk cId="1801765632" sldId="451"/>
            <ac:spMk id="2" creationId="{40F3469C-BC77-5F41-85C8-3D84F7097D28}"/>
          </ac:spMkLst>
        </pc:spChg>
        <pc:spChg chg="del mod ord">
          <ac:chgData name="加賀山 茂" userId="8c55a2096077e13e" providerId="LiveId" clId="{71BD0EDB-D68D-4C01-B841-B8147DE5D82E}" dt="2022-09-02T04:16:37.407" v="6" actId="700"/>
          <ac:spMkLst>
            <pc:docMk/>
            <pc:sldMk cId="1801765632" sldId="451"/>
            <ac:spMk id="3" creationId="{3751E878-8383-C4C3-9641-BBEAD6D9BCDC}"/>
          </ac:spMkLst>
        </pc:spChg>
        <pc:spChg chg="mod ord">
          <ac:chgData name="加賀山 茂" userId="8c55a2096077e13e" providerId="LiveId" clId="{71BD0EDB-D68D-4C01-B841-B8147DE5D82E}" dt="2022-09-02T04:16:37.407" v="6" actId="700"/>
          <ac:spMkLst>
            <pc:docMk/>
            <pc:sldMk cId="1801765632" sldId="451"/>
            <ac:spMk id="4" creationId="{CE6E36A1-D693-F292-4EFD-D1D0CC8A851A}"/>
          </ac:spMkLst>
        </pc:spChg>
        <pc:spChg chg="mod ord">
          <ac:chgData name="加賀山 茂" userId="8c55a2096077e13e" providerId="LiveId" clId="{71BD0EDB-D68D-4C01-B841-B8147DE5D82E}" dt="2022-09-02T04:16:37.407" v="6" actId="700"/>
          <ac:spMkLst>
            <pc:docMk/>
            <pc:sldMk cId="1801765632" sldId="451"/>
            <ac:spMk id="5" creationId="{BEF396B2-D9F7-CF99-D8AF-E2EDD8A08719}"/>
          </ac:spMkLst>
        </pc:spChg>
        <pc:spChg chg="mod ord">
          <ac:chgData name="加賀山 茂" userId="8c55a2096077e13e" providerId="LiveId" clId="{71BD0EDB-D68D-4C01-B841-B8147DE5D82E}" dt="2022-09-02T04:16:37.407" v="6" actId="700"/>
          <ac:spMkLst>
            <pc:docMk/>
            <pc:sldMk cId="1801765632" sldId="451"/>
            <ac:spMk id="6" creationId="{21AF6E43-8E83-D006-C1F4-10E388A5406E}"/>
          </ac:spMkLst>
        </pc:spChg>
        <pc:spChg chg="add mod ord">
          <ac:chgData name="加賀山 茂" userId="8c55a2096077e13e" providerId="LiveId" clId="{71BD0EDB-D68D-4C01-B841-B8147DE5D82E}" dt="2022-09-02T04:39:58.296" v="282" actId="2710"/>
          <ac:spMkLst>
            <pc:docMk/>
            <pc:sldMk cId="1801765632" sldId="451"/>
            <ac:spMk id="7" creationId="{B494DF80-3BF1-5DF6-485D-98937A7AB642}"/>
          </ac:spMkLst>
        </pc:spChg>
        <pc:spChg chg="add mod ord">
          <ac:chgData name="加賀山 茂" userId="8c55a2096077e13e" providerId="LiveId" clId="{71BD0EDB-D68D-4C01-B841-B8147DE5D82E}" dt="2022-09-02T04:16:37.407" v="6" actId="700"/>
          <ac:spMkLst>
            <pc:docMk/>
            <pc:sldMk cId="1801765632" sldId="451"/>
            <ac:spMk id="8" creationId="{A12A3698-916C-9F75-F894-E5B5F1753703}"/>
          </ac:spMkLst>
        </pc:spChg>
      </pc:sldChg>
      <pc:sldChg chg="modSp new mod modAnim">
        <pc:chgData name="加賀山 茂" userId="8c55a2096077e13e" providerId="LiveId" clId="{71BD0EDB-D68D-4C01-B841-B8147DE5D82E}" dt="2022-09-02T19:54:32.493" v="3116" actId="20577"/>
        <pc:sldMkLst>
          <pc:docMk/>
          <pc:sldMk cId="3529569381" sldId="452"/>
        </pc:sldMkLst>
        <pc:spChg chg="mod">
          <ac:chgData name="加賀山 茂" userId="8c55a2096077e13e" providerId="LiveId" clId="{71BD0EDB-D68D-4C01-B841-B8147DE5D82E}" dt="2022-09-02T04:20:11.322" v="53" actId="403"/>
          <ac:spMkLst>
            <pc:docMk/>
            <pc:sldMk cId="3529569381" sldId="452"/>
            <ac:spMk id="2" creationId="{DB60A7A1-4764-1641-1BB0-F186431237E7}"/>
          </ac:spMkLst>
        </pc:spChg>
        <pc:spChg chg="mod">
          <ac:chgData name="加賀山 茂" userId="8c55a2096077e13e" providerId="LiveId" clId="{71BD0EDB-D68D-4C01-B841-B8147DE5D82E}" dt="2022-09-02T19:54:32.493" v="3116" actId="20577"/>
          <ac:spMkLst>
            <pc:docMk/>
            <pc:sldMk cId="3529569381" sldId="452"/>
            <ac:spMk id="3" creationId="{BD0127B3-41E4-736C-CA23-CD69970F8085}"/>
          </ac:spMkLst>
        </pc:spChg>
      </pc:sldChg>
      <pc:sldChg chg="addSp modSp new mod modAnim">
        <pc:chgData name="加賀山 茂" userId="8c55a2096077e13e" providerId="LiveId" clId="{71BD0EDB-D68D-4C01-B841-B8147DE5D82E}" dt="2022-09-02T06:35:22.608" v="500"/>
        <pc:sldMkLst>
          <pc:docMk/>
          <pc:sldMk cId="3558247175" sldId="453"/>
        </pc:sldMkLst>
        <pc:spChg chg="mod">
          <ac:chgData name="加賀山 茂" userId="8c55a2096077e13e" providerId="LiveId" clId="{71BD0EDB-D68D-4C01-B841-B8147DE5D82E}" dt="2022-09-02T04:21:46.601" v="72" actId="403"/>
          <ac:spMkLst>
            <pc:docMk/>
            <pc:sldMk cId="3558247175" sldId="453"/>
            <ac:spMk id="2" creationId="{A9B0421A-215E-9335-0B7A-865B427A3C32}"/>
          </ac:spMkLst>
        </pc:spChg>
        <pc:spChg chg="mod">
          <ac:chgData name="加賀山 茂" userId="8c55a2096077e13e" providerId="LiveId" clId="{71BD0EDB-D68D-4C01-B841-B8147DE5D82E}" dt="2022-09-02T06:16:34.800" v="444" actId="14100"/>
          <ac:spMkLst>
            <pc:docMk/>
            <pc:sldMk cId="3558247175" sldId="453"/>
            <ac:spMk id="3" creationId="{C915B28D-B687-86D9-0977-5270C5D12440}"/>
          </ac:spMkLst>
        </pc:spChg>
        <pc:picChg chg="add mod">
          <ac:chgData name="加賀山 茂" userId="8c55a2096077e13e" providerId="LiveId" clId="{71BD0EDB-D68D-4C01-B841-B8147DE5D82E}" dt="2022-09-02T06:18:19.050" v="448" actId="1076"/>
          <ac:picMkLst>
            <pc:docMk/>
            <pc:sldMk cId="3558247175" sldId="453"/>
            <ac:picMk id="8" creationId="{7E10E93A-43A8-5F4A-BDC5-41789F5546D7}"/>
          </ac:picMkLst>
        </pc:picChg>
      </pc:sldChg>
      <pc:sldChg chg="addSp modSp new mod modAnim">
        <pc:chgData name="加賀山 茂" userId="8c55a2096077e13e" providerId="LiveId" clId="{71BD0EDB-D68D-4C01-B841-B8147DE5D82E}" dt="2022-09-02T06:37:53.350" v="528"/>
        <pc:sldMkLst>
          <pc:docMk/>
          <pc:sldMk cId="792021107" sldId="454"/>
        </pc:sldMkLst>
        <pc:spChg chg="mod">
          <ac:chgData name="加賀山 茂" userId="8c55a2096077e13e" providerId="LiveId" clId="{71BD0EDB-D68D-4C01-B841-B8147DE5D82E}" dt="2022-09-02T04:22:07.654" v="79" actId="20577"/>
          <ac:spMkLst>
            <pc:docMk/>
            <pc:sldMk cId="792021107" sldId="454"/>
            <ac:spMk id="2" creationId="{ECEF96D2-96A2-4EC7-73FE-FAAC6122AF43}"/>
          </ac:spMkLst>
        </pc:spChg>
        <pc:spChg chg="mod">
          <ac:chgData name="加賀山 茂" userId="8c55a2096077e13e" providerId="LiveId" clId="{71BD0EDB-D68D-4C01-B841-B8147DE5D82E}" dt="2022-09-02T06:36:04.195" v="501" actId="14100"/>
          <ac:spMkLst>
            <pc:docMk/>
            <pc:sldMk cId="792021107" sldId="454"/>
            <ac:spMk id="3" creationId="{6080EE21-1374-AA34-D698-5A6485E4551A}"/>
          </ac:spMkLst>
        </pc:spChg>
        <pc:picChg chg="add mod">
          <ac:chgData name="加賀山 茂" userId="8c55a2096077e13e" providerId="LiveId" clId="{71BD0EDB-D68D-4C01-B841-B8147DE5D82E}" dt="2022-09-02T06:36:12.827" v="507" actId="1038"/>
          <ac:picMkLst>
            <pc:docMk/>
            <pc:sldMk cId="792021107" sldId="454"/>
            <ac:picMk id="8" creationId="{D52197EE-6EB9-493E-AE10-48382F57F1A3}"/>
          </ac:picMkLst>
        </pc:picChg>
      </pc:sldChg>
      <pc:sldChg chg="modSp new mod modAnim">
        <pc:chgData name="加賀山 茂" userId="8c55a2096077e13e" providerId="LiveId" clId="{71BD0EDB-D68D-4C01-B841-B8147DE5D82E}" dt="2022-09-02T06:38:53.679" v="543"/>
        <pc:sldMkLst>
          <pc:docMk/>
          <pc:sldMk cId="2030004816" sldId="455"/>
        </pc:sldMkLst>
        <pc:spChg chg="mod">
          <ac:chgData name="加賀山 茂" userId="8c55a2096077e13e" providerId="LiveId" clId="{71BD0EDB-D68D-4C01-B841-B8147DE5D82E}" dt="2022-09-02T04:26:44.403" v="141"/>
          <ac:spMkLst>
            <pc:docMk/>
            <pc:sldMk cId="2030004816" sldId="455"/>
            <ac:spMk id="2" creationId="{D50691CA-F360-B0C4-3073-E99CC0923567}"/>
          </ac:spMkLst>
        </pc:spChg>
        <pc:spChg chg="mod">
          <ac:chgData name="加賀山 茂" userId="8c55a2096077e13e" providerId="LiveId" clId="{71BD0EDB-D68D-4C01-B841-B8147DE5D82E}" dt="2022-09-02T06:20:47.093" v="451" actId="20577"/>
          <ac:spMkLst>
            <pc:docMk/>
            <pc:sldMk cId="2030004816" sldId="455"/>
            <ac:spMk id="3" creationId="{2928CEA9-57E3-ED93-1B78-2AF6339911FA}"/>
          </ac:spMkLst>
        </pc:spChg>
      </pc:sldChg>
      <pc:sldChg chg="addSp delSp modSp new mod modClrScheme chgLayout">
        <pc:chgData name="加賀山 茂" userId="8c55a2096077e13e" providerId="LiveId" clId="{71BD0EDB-D68D-4C01-B841-B8147DE5D82E}" dt="2022-09-02T04:25:07.790" v="119" actId="20577"/>
        <pc:sldMkLst>
          <pc:docMk/>
          <pc:sldMk cId="901026117" sldId="456"/>
        </pc:sldMkLst>
        <pc:spChg chg="del mod ord">
          <ac:chgData name="加賀山 茂" userId="8c55a2096077e13e" providerId="LiveId" clId="{71BD0EDB-D68D-4C01-B841-B8147DE5D82E}" dt="2022-09-02T04:24:15.207" v="99" actId="700"/>
          <ac:spMkLst>
            <pc:docMk/>
            <pc:sldMk cId="901026117" sldId="456"/>
            <ac:spMk id="2" creationId="{7EF03B87-ED05-13CE-812D-AEF2443A8A8C}"/>
          </ac:spMkLst>
        </pc:spChg>
        <pc:spChg chg="del mod ord">
          <ac:chgData name="加賀山 茂" userId="8c55a2096077e13e" providerId="LiveId" clId="{71BD0EDB-D68D-4C01-B841-B8147DE5D82E}" dt="2022-09-02T04:24:15.207" v="99" actId="700"/>
          <ac:spMkLst>
            <pc:docMk/>
            <pc:sldMk cId="901026117" sldId="456"/>
            <ac:spMk id="3" creationId="{827F72C7-A8C5-F37C-FC73-E5EB170162DD}"/>
          </ac:spMkLst>
        </pc:spChg>
        <pc:spChg chg="mod ord">
          <ac:chgData name="加賀山 茂" userId="8c55a2096077e13e" providerId="LiveId" clId="{71BD0EDB-D68D-4C01-B841-B8147DE5D82E}" dt="2022-09-02T04:24:15.207" v="99" actId="700"/>
          <ac:spMkLst>
            <pc:docMk/>
            <pc:sldMk cId="901026117" sldId="456"/>
            <ac:spMk id="4" creationId="{F7558948-57E7-A45A-66C1-6C5E4DDDA764}"/>
          </ac:spMkLst>
        </pc:spChg>
        <pc:spChg chg="mod ord">
          <ac:chgData name="加賀山 茂" userId="8c55a2096077e13e" providerId="LiveId" clId="{71BD0EDB-D68D-4C01-B841-B8147DE5D82E}" dt="2022-09-02T04:24:15.207" v="99" actId="700"/>
          <ac:spMkLst>
            <pc:docMk/>
            <pc:sldMk cId="901026117" sldId="456"/>
            <ac:spMk id="5" creationId="{DFBFBE85-B9F3-9D73-EEE2-EB61AC03F151}"/>
          </ac:spMkLst>
        </pc:spChg>
        <pc:spChg chg="mod ord">
          <ac:chgData name="加賀山 茂" userId="8c55a2096077e13e" providerId="LiveId" clId="{71BD0EDB-D68D-4C01-B841-B8147DE5D82E}" dt="2022-09-02T04:24:15.207" v="99" actId="700"/>
          <ac:spMkLst>
            <pc:docMk/>
            <pc:sldMk cId="901026117" sldId="456"/>
            <ac:spMk id="6" creationId="{0C9F91F1-68CE-C30A-2695-6CF25B61299B}"/>
          </ac:spMkLst>
        </pc:spChg>
        <pc:spChg chg="add mod ord">
          <ac:chgData name="加賀山 茂" userId="8c55a2096077e13e" providerId="LiveId" clId="{71BD0EDB-D68D-4C01-B841-B8147DE5D82E}" dt="2022-09-02T04:25:07.790" v="119" actId="20577"/>
          <ac:spMkLst>
            <pc:docMk/>
            <pc:sldMk cId="901026117" sldId="456"/>
            <ac:spMk id="7" creationId="{E69FDA28-483B-FD99-9359-C09A1F876726}"/>
          </ac:spMkLst>
        </pc:spChg>
        <pc:spChg chg="add mod ord">
          <ac:chgData name="加賀山 茂" userId="8c55a2096077e13e" providerId="LiveId" clId="{71BD0EDB-D68D-4C01-B841-B8147DE5D82E}" dt="2022-09-02T04:24:15.207" v="99" actId="700"/>
          <ac:spMkLst>
            <pc:docMk/>
            <pc:sldMk cId="901026117" sldId="456"/>
            <ac:spMk id="8" creationId="{C2DC26A6-0C4C-79B3-9382-E5A0A637ED51}"/>
          </ac:spMkLst>
        </pc:spChg>
      </pc:sldChg>
      <pc:sldChg chg="modSp new mod modAnim">
        <pc:chgData name="加賀山 茂" userId="8c55a2096077e13e" providerId="LiveId" clId="{71BD0EDB-D68D-4C01-B841-B8147DE5D82E}" dt="2022-09-03T02:14:57.700" v="4755"/>
        <pc:sldMkLst>
          <pc:docMk/>
          <pc:sldMk cId="687923577" sldId="457"/>
        </pc:sldMkLst>
        <pc:spChg chg="mod">
          <ac:chgData name="加賀山 茂" userId="8c55a2096077e13e" providerId="LiveId" clId="{71BD0EDB-D68D-4C01-B841-B8147DE5D82E}" dt="2022-09-02T04:30:30.865" v="192"/>
          <ac:spMkLst>
            <pc:docMk/>
            <pc:sldMk cId="687923577" sldId="457"/>
            <ac:spMk id="2" creationId="{2AC9733A-A3AF-3C27-74AD-F5B894EA80F7}"/>
          </ac:spMkLst>
        </pc:spChg>
        <pc:spChg chg="mod">
          <ac:chgData name="加賀山 茂" userId="8c55a2096077e13e" providerId="LiveId" clId="{71BD0EDB-D68D-4C01-B841-B8147DE5D82E}" dt="2022-09-03T01:26:39.499" v="3903" actId="20577"/>
          <ac:spMkLst>
            <pc:docMk/>
            <pc:sldMk cId="687923577" sldId="457"/>
            <ac:spMk id="3" creationId="{3450C5FD-E66F-4213-8344-98CE65DA3377}"/>
          </ac:spMkLst>
        </pc:spChg>
      </pc:sldChg>
      <pc:sldChg chg="addSp delSp modSp new mod modClrScheme chgLayout">
        <pc:chgData name="加賀山 茂" userId="8c55a2096077e13e" providerId="LiveId" clId="{71BD0EDB-D68D-4C01-B841-B8147DE5D82E}" dt="2022-09-02T04:40:25.104" v="284" actId="2710"/>
        <pc:sldMkLst>
          <pc:docMk/>
          <pc:sldMk cId="733837823" sldId="458"/>
        </pc:sldMkLst>
        <pc:spChg chg="del mod ord">
          <ac:chgData name="加賀山 茂" userId="8c55a2096077e13e" providerId="LiveId" clId="{71BD0EDB-D68D-4C01-B841-B8147DE5D82E}" dt="2022-09-02T04:27:28.763" v="146" actId="700"/>
          <ac:spMkLst>
            <pc:docMk/>
            <pc:sldMk cId="733837823" sldId="458"/>
            <ac:spMk id="2" creationId="{A49B1C24-2FF7-65EF-193A-809919FFE82E}"/>
          </ac:spMkLst>
        </pc:spChg>
        <pc:spChg chg="del mod ord">
          <ac:chgData name="加賀山 茂" userId="8c55a2096077e13e" providerId="LiveId" clId="{71BD0EDB-D68D-4C01-B841-B8147DE5D82E}" dt="2022-09-02T04:27:28.763" v="146" actId="700"/>
          <ac:spMkLst>
            <pc:docMk/>
            <pc:sldMk cId="733837823" sldId="458"/>
            <ac:spMk id="3" creationId="{06B0DCF8-3D40-387E-9319-E62F46E83E3C}"/>
          </ac:spMkLst>
        </pc:spChg>
        <pc:spChg chg="mod ord">
          <ac:chgData name="加賀山 茂" userId="8c55a2096077e13e" providerId="LiveId" clId="{71BD0EDB-D68D-4C01-B841-B8147DE5D82E}" dt="2022-09-02T04:27:28.763" v="146" actId="700"/>
          <ac:spMkLst>
            <pc:docMk/>
            <pc:sldMk cId="733837823" sldId="458"/>
            <ac:spMk id="4" creationId="{0AD6E67E-4BA9-27FA-25F3-22329C20435F}"/>
          </ac:spMkLst>
        </pc:spChg>
        <pc:spChg chg="mod ord">
          <ac:chgData name="加賀山 茂" userId="8c55a2096077e13e" providerId="LiveId" clId="{71BD0EDB-D68D-4C01-B841-B8147DE5D82E}" dt="2022-09-02T04:27:28.763" v="146" actId="700"/>
          <ac:spMkLst>
            <pc:docMk/>
            <pc:sldMk cId="733837823" sldId="458"/>
            <ac:spMk id="5" creationId="{6173D830-1180-F956-0576-827449311919}"/>
          </ac:spMkLst>
        </pc:spChg>
        <pc:spChg chg="mod ord">
          <ac:chgData name="加賀山 茂" userId="8c55a2096077e13e" providerId="LiveId" clId="{71BD0EDB-D68D-4C01-B841-B8147DE5D82E}" dt="2022-09-02T04:27:28.763" v="146" actId="700"/>
          <ac:spMkLst>
            <pc:docMk/>
            <pc:sldMk cId="733837823" sldId="458"/>
            <ac:spMk id="6" creationId="{34F9F092-1DB1-454A-AF9A-B3000DC133D1}"/>
          </ac:spMkLst>
        </pc:spChg>
        <pc:spChg chg="add mod ord">
          <ac:chgData name="加賀山 茂" userId="8c55a2096077e13e" providerId="LiveId" clId="{71BD0EDB-D68D-4C01-B841-B8147DE5D82E}" dt="2022-09-02T04:40:25.104" v="284" actId="2710"/>
          <ac:spMkLst>
            <pc:docMk/>
            <pc:sldMk cId="733837823" sldId="458"/>
            <ac:spMk id="7" creationId="{73B16EF1-0121-2E49-BC5F-2A637E08BD2F}"/>
          </ac:spMkLst>
        </pc:spChg>
        <pc:spChg chg="add mod ord">
          <ac:chgData name="加賀山 茂" userId="8c55a2096077e13e" providerId="LiveId" clId="{71BD0EDB-D68D-4C01-B841-B8147DE5D82E}" dt="2022-09-02T04:27:28.763" v="146" actId="700"/>
          <ac:spMkLst>
            <pc:docMk/>
            <pc:sldMk cId="733837823" sldId="458"/>
            <ac:spMk id="8" creationId="{C7D99226-1313-DC58-4A1F-8D26ED585170}"/>
          </ac:spMkLst>
        </pc:spChg>
      </pc:sldChg>
      <pc:sldChg chg="modSp new mod modAnim">
        <pc:chgData name="加賀山 茂" userId="8c55a2096077e13e" providerId="LiveId" clId="{71BD0EDB-D68D-4C01-B841-B8147DE5D82E}" dt="2022-09-02T06:40:35.135" v="561"/>
        <pc:sldMkLst>
          <pc:docMk/>
          <pc:sldMk cId="2501225073" sldId="459"/>
        </pc:sldMkLst>
        <pc:spChg chg="mod">
          <ac:chgData name="加賀山 茂" userId="8c55a2096077e13e" providerId="LiveId" clId="{71BD0EDB-D68D-4C01-B841-B8147DE5D82E}" dt="2022-09-02T04:30:48.372" v="196" actId="404"/>
          <ac:spMkLst>
            <pc:docMk/>
            <pc:sldMk cId="2501225073" sldId="459"/>
            <ac:spMk id="2" creationId="{64B25C08-5686-6F6E-5F41-8B521E24D035}"/>
          </ac:spMkLst>
        </pc:spChg>
        <pc:spChg chg="mod">
          <ac:chgData name="加賀山 茂" userId="8c55a2096077e13e" providerId="LiveId" clId="{71BD0EDB-D68D-4C01-B841-B8147DE5D82E}" dt="2022-09-02T04:33:05.573" v="226" actId="27636"/>
          <ac:spMkLst>
            <pc:docMk/>
            <pc:sldMk cId="2501225073" sldId="459"/>
            <ac:spMk id="3" creationId="{B80A6C0A-2AB3-845D-CC6A-FF1C8292426A}"/>
          </ac:spMkLst>
        </pc:spChg>
      </pc:sldChg>
      <pc:sldChg chg="modSp new mod modAnim">
        <pc:chgData name="加賀山 茂" userId="8c55a2096077e13e" providerId="LiveId" clId="{71BD0EDB-D68D-4C01-B841-B8147DE5D82E}" dt="2022-09-02T06:41:36.733" v="573"/>
        <pc:sldMkLst>
          <pc:docMk/>
          <pc:sldMk cId="1942291967" sldId="460"/>
        </pc:sldMkLst>
        <pc:spChg chg="mod">
          <ac:chgData name="加賀山 茂" userId="8c55a2096077e13e" providerId="LiveId" clId="{71BD0EDB-D68D-4C01-B841-B8147DE5D82E}" dt="2022-09-02T04:31:15.423" v="201" actId="20577"/>
          <ac:spMkLst>
            <pc:docMk/>
            <pc:sldMk cId="1942291967" sldId="460"/>
            <ac:spMk id="2" creationId="{E06C3441-3138-7B4D-CC4D-3F512B423B14}"/>
          </ac:spMkLst>
        </pc:spChg>
        <pc:spChg chg="mod">
          <ac:chgData name="加賀山 茂" userId="8c55a2096077e13e" providerId="LiveId" clId="{71BD0EDB-D68D-4C01-B841-B8147DE5D82E}" dt="2022-09-02T04:33:44.962" v="235" actId="403"/>
          <ac:spMkLst>
            <pc:docMk/>
            <pc:sldMk cId="1942291967" sldId="460"/>
            <ac:spMk id="3" creationId="{35592048-5FEF-528E-1947-E79C78D6AEC8}"/>
          </ac:spMkLst>
        </pc:spChg>
      </pc:sldChg>
      <pc:sldChg chg="modSp new mod modAnim">
        <pc:chgData name="加賀山 茂" userId="8c55a2096077e13e" providerId="LiveId" clId="{71BD0EDB-D68D-4C01-B841-B8147DE5D82E}" dt="2022-09-02T07:05:21.593" v="770"/>
        <pc:sldMkLst>
          <pc:docMk/>
          <pc:sldMk cId="3791945975" sldId="461"/>
        </pc:sldMkLst>
        <pc:spChg chg="mod">
          <ac:chgData name="加賀山 茂" userId="8c55a2096077e13e" providerId="LiveId" clId="{71BD0EDB-D68D-4C01-B841-B8147DE5D82E}" dt="2022-09-02T07:01:10.798" v="704" actId="20577"/>
          <ac:spMkLst>
            <pc:docMk/>
            <pc:sldMk cId="3791945975" sldId="461"/>
            <ac:spMk id="2" creationId="{E1174EF6-1A12-F246-C359-346082668026}"/>
          </ac:spMkLst>
        </pc:spChg>
        <pc:spChg chg="mod">
          <ac:chgData name="加賀山 茂" userId="8c55a2096077e13e" providerId="LiveId" clId="{71BD0EDB-D68D-4C01-B841-B8147DE5D82E}" dt="2022-09-02T07:00:41.916" v="688" actId="20577"/>
          <ac:spMkLst>
            <pc:docMk/>
            <pc:sldMk cId="3791945975" sldId="461"/>
            <ac:spMk id="3" creationId="{2E276117-5B4A-2BA1-4064-D2E0658A961C}"/>
          </ac:spMkLst>
        </pc:spChg>
      </pc:sldChg>
      <pc:sldChg chg="modSp new mod modAnim">
        <pc:chgData name="加賀山 茂" userId="8c55a2096077e13e" providerId="LiveId" clId="{71BD0EDB-D68D-4C01-B841-B8147DE5D82E}" dt="2022-09-02T07:03:41.890" v="752"/>
        <pc:sldMkLst>
          <pc:docMk/>
          <pc:sldMk cId="2757264483" sldId="462"/>
        </pc:sldMkLst>
        <pc:spChg chg="mod">
          <ac:chgData name="加賀山 茂" userId="8c55a2096077e13e" providerId="LiveId" clId="{71BD0EDB-D68D-4C01-B841-B8147DE5D82E}" dt="2022-09-02T07:01:27.382" v="709" actId="20577"/>
          <ac:spMkLst>
            <pc:docMk/>
            <pc:sldMk cId="2757264483" sldId="462"/>
            <ac:spMk id="2" creationId="{D30DB245-DC1E-B7A9-BAD9-23D4598F8A83}"/>
          </ac:spMkLst>
        </pc:spChg>
        <pc:spChg chg="mod">
          <ac:chgData name="加賀山 茂" userId="8c55a2096077e13e" providerId="LiveId" clId="{71BD0EDB-D68D-4C01-B841-B8147DE5D82E}" dt="2022-09-02T07:02:47.087" v="736" actId="403"/>
          <ac:spMkLst>
            <pc:docMk/>
            <pc:sldMk cId="2757264483" sldId="462"/>
            <ac:spMk id="3" creationId="{9A1646E0-F458-33DB-7C30-749F5EEFC4B9}"/>
          </ac:spMkLst>
        </pc:spChg>
      </pc:sldChg>
      <pc:sldChg chg="modSp new mod modAnim">
        <pc:chgData name="加賀山 茂" userId="8c55a2096077e13e" providerId="LiveId" clId="{71BD0EDB-D68D-4C01-B841-B8147DE5D82E}" dt="2022-09-02T20:37:59.006" v="3557"/>
        <pc:sldMkLst>
          <pc:docMk/>
          <pc:sldMk cId="1059496410" sldId="463"/>
        </pc:sldMkLst>
        <pc:spChg chg="mod">
          <ac:chgData name="加賀山 茂" userId="8c55a2096077e13e" providerId="LiveId" clId="{71BD0EDB-D68D-4C01-B841-B8147DE5D82E}" dt="2022-09-02T07:06:56.098" v="820" actId="20577"/>
          <ac:spMkLst>
            <pc:docMk/>
            <pc:sldMk cId="1059496410" sldId="463"/>
            <ac:spMk id="2" creationId="{802F7653-70E3-B305-57F3-DA742A3A25C0}"/>
          </ac:spMkLst>
        </pc:spChg>
        <pc:spChg chg="mod">
          <ac:chgData name="加賀山 茂" userId="8c55a2096077e13e" providerId="LiveId" clId="{71BD0EDB-D68D-4C01-B841-B8147DE5D82E}" dt="2022-09-02T20:36:15.768" v="3552" actId="113"/>
          <ac:spMkLst>
            <pc:docMk/>
            <pc:sldMk cId="1059496410" sldId="463"/>
            <ac:spMk id="3" creationId="{7FFFBC7F-5B65-96AE-D227-D419201B7348}"/>
          </ac:spMkLst>
        </pc:spChg>
      </pc:sldChg>
      <pc:sldChg chg="addSp delSp modSp new del mod modClrScheme chgLayout">
        <pc:chgData name="加賀山 茂" userId="8c55a2096077e13e" providerId="LiveId" clId="{71BD0EDB-D68D-4C01-B841-B8147DE5D82E}" dt="2022-09-02T07:22:34.508" v="922" actId="47"/>
        <pc:sldMkLst>
          <pc:docMk/>
          <pc:sldMk cId="877865749" sldId="464"/>
        </pc:sldMkLst>
        <pc:spChg chg="del mod ord">
          <ac:chgData name="加賀山 茂" userId="8c55a2096077e13e" providerId="LiveId" clId="{71BD0EDB-D68D-4C01-B841-B8147DE5D82E}" dt="2022-09-02T07:20:38.670" v="919" actId="700"/>
          <ac:spMkLst>
            <pc:docMk/>
            <pc:sldMk cId="877865749" sldId="464"/>
            <ac:spMk id="2" creationId="{4AB66AEC-09B9-81D0-6D80-C641E6F8BACE}"/>
          </ac:spMkLst>
        </pc:spChg>
        <pc:spChg chg="del">
          <ac:chgData name="加賀山 茂" userId="8c55a2096077e13e" providerId="LiveId" clId="{71BD0EDB-D68D-4C01-B841-B8147DE5D82E}" dt="2022-09-02T07:20:38.670" v="919" actId="700"/>
          <ac:spMkLst>
            <pc:docMk/>
            <pc:sldMk cId="877865749" sldId="464"/>
            <ac:spMk id="3" creationId="{EC4F6B4D-AD2A-4930-5F7B-FA93065C9BA7}"/>
          </ac:spMkLst>
        </pc:spChg>
        <pc:spChg chg="mod ord">
          <ac:chgData name="加賀山 茂" userId="8c55a2096077e13e" providerId="LiveId" clId="{71BD0EDB-D68D-4C01-B841-B8147DE5D82E}" dt="2022-09-02T07:20:38.670" v="919" actId="700"/>
          <ac:spMkLst>
            <pc:docMk/>
            <pc:sldMk cId="877865749" sldId="464"/>
            <ac:spMk id="4" creationId="{E3F71F56-6509-9D03-86EB-7253A86EEADD}"/>
          </ac:spMkLst>
        </pc:spChg>
        <pc:spChg chg="mod ord">
          <ac:chgData name="加賀山 茂" userId="8c55a2096077e13e" providerId="LiveId" clId="{71BD0EDB-D68D-4C01-B841-B8147DE5D82E}" dt="2022-09-02T07:20:38.670" v="919" actId="700"/>
          <ac:spMkLst>
            <pc:docMk/>
            <pc:sldMk cId="877865749" sldId="464"/>
            <ac:spMk id="5" creationId="{CBF27DED-75E3-FB0D-2F97-43FCBD13E5E5}"/>
          </ac:spMkLst>
        </pc:spChg>
        <pc:spChg chg="mod ord">
          <ac:chgData name="加賀山 茂" userId="8c55a2096077e13e" providerId="LiveId" clId="{71BD0EDB-D68D-4C01-B841-B8147DE5D82E}" dt="2022-09-02T07:20:38.670" v="919" actId="700"/>
          <ac:spMkLst>
            <pc:docMk/>
            <pc:sldMk cId="877865749" sldId="464"/>
            <ac:spMk id="6" creationId="{8E863216-22BE-081B-DADA-DBDCC4E8F193}"/>
          </ac:spMkLst>
        </pc:spChg>
        <pc:spChg chg="add mod ord">
          <ac:chgData name="加賀山 茂" userId="8c55a2096077e13e" providerId="LiveId" clId="{71BD0EDB-D68D-4C01-B841-B8147DE5D82E}" dt="2022-09-02T07:20:38.670" v="919" actId="700"/>
          <ac:spMkLst>
            <pc:docMk/>
            <pc:sldMk cId="877865749" sldId="464"/>
            <ac:spMk id="7" creationId="{65BCA3D6-3E0D-01AB-288C-F21A48EAA609}"/>
          </ac:spMkLst>
        </pc:spChg>
      </pc:sldChg>
      <pc:sldChg chg="modSp add mod">
        <pc:chgData name="加賀山 茂" userId="8c55a2096077e13e" providerId="LiveId" clId="{71BD0EDB-D68D-4C01-B841-B8147DE5D82E}" dt="2022-09-03T02:22:30.760" v="4874" actId="14100"/>
        <pc:sldMkLst>
          <pc:docMk/>
          <pc:sldMk cId="4026836204" sldId="554"/>
        </pc:sldMkLst>
        <pc:spChg chg="mod">
          <ac:chgData name="加賀山 茂" userId="8c55a2096077e13e" providerId="LiveId" clId="{71BD0EDB-D68D-4C01-B841-B8147DE5D82E}" dt="2022-09-03T02:22:12.403" v="4849" actId="1035"/>
          <ac:spMkLst>
            <pc:docMk/>
            <pc:sldMk cId="4026836204" sldId="554"/>
            <ac:spMk id="3" creationId="{CDA49516-E7DB-4AF8-AA07-AB734F5D4C05}"/>
          </ac:spMkLst>
        </pc:spChg>
        <pc:spChg chg="mod">
          <ac:chgData name="加賀山 茂" userId="8c55a2096077e13e" providerId="LiveId" clId="{71BD0EDB-D68D-4C01-B841-B8147DE5D82E}" dt="2022-09-03T02:22:12.403" v="4849" actId="1035"/>
          <ac:spMkLst>
            <pc:docMk/>
            <pc:sldMk cId="4026836204" sldId="554"/>
            <ac:spMk id="4" creationId="{25892F88-3C7D-44A9-9AD2-F9F92A883640}"/>
          </ac:spMkLst>
        </pc:spChg>
        <pc:spChg chg="mod">
          <ac:chgData name="加賀山 茂" userId="8c55a2096077e13e" providerId="LiveId" clId="{71BD0EDB-D68D-4C01-B841-B8147DE5D82E}" dt="2022-09-03T02:22:12.403" v="4849" actId="1035"/>
          <ac:spMkLst>
            <pc:docMk/>
            <pc:sldMk cId="4026836204" sldId="554"/>
            <ac:spMk id="5" creationId="{030B58B5-CBB4-4489-A6EC-68CF9B3DD46F}"/>
          </ac:spMkLst>
        </pc:spChg>
        <pc:spChg chg="mod">
          <ac:chgData name="加賀山 茂" userId="8c55a2096077e13e" providerId="LiveId" clId="{71BD0EDB-D68D-4C01-B841-B8147DE5D82E}" dt="2022-09-03T02:21:58.064" v="4834" actId="14100"/>
          <ac:spMkLst>
            <pc:docMk/>
            <pc:sldMk cId="4026836204" sldId="554"/>
            <ac:spMk id="6" creationId="{DC38C392-9820-44BF-9D92-E51356E7298F}"/>
          </ac:spMkLst>
        </pc:spChg>
        <pc:spChg chg="mod">
          <ac:chgData name="加賀山 茂" userId="8c55a2096077e13e" providerId="LiveId" clId="{71BD0EDB-D68D-4C01-B841-B8147DE5D82E}" dt="2022-09-03T02:22:12.403" v="4849" actId="1035"/>
          <ac:spMkLst>
            <pc:docMk/>
            <pc:sldMk cId="4026836204" sldId="554"/>
            <ac:spMk id="8" creationId="{63EF3DF6-319C-4473-8288-756718714EBE}"/>
          </ac:spMkLst>
        </pc:spChg>
        <pc:spChg chg="mod">
          <ac:chgData name="加賀山 茂" userId="8c55a2096077e13e" providerId="LiveId" clId="{71BD0EDB-D68D-4C01-B841-B8147DE5D82E}" dt="2022-09-03T02:22:12.403" v="4849" actId="1035"/>
          <ac:spMkLst>
            <pc:docMk/>
            <pc:sldMk cId="4026836204" sldId="554"/>
            <ac:spMk id="9" creationId="{CDD58DCA-6BE5-42FF-96BF-926AAB556399}"/>
          </ac:spMkLst>
        </pc:spChg>
        <pc:spChg chg="mod">
          <ac:chgData name="加賀山 茂" userId="8c55a2096077e13e" providerId="LiveId" clId="{71BD0EDB-D68D-4C01-B841-B8147DE5D82E}" dt="2022-09-03T02:22:12.403" v="4849" actId="1035"/>
          <ac:spMkLst>
            <pc:docMk/>
            <pc:sldMk cId="4026836204" sldId="554"/>
            <ac:spMk id="10" creationId="{C449E236-E3DC-44F2-A7B9-58CCF02836CB}"/>
          </ac:spMkLst>
        </pc:spChg>
        <pc:spChg chg="mod">
          <ac:chgData name="加賀山 茂" userId="8c55a2096077e13e" providerId="LiveId" clId="{71BD0EDB-D68D-4C01-B841-B8147DE5D82E}" dt="2022-09-03T02:22:30.760" v="4874" actId="14100"/>
          <ac:spMkLst>
            <pc:docMk/>
            <pc:sldMk cId="4026836204" sldId="554"/>
            <ac:spMk id="11" creationId="{E650913F-855D-4730-96A0-670F9313F5C4}"/>
          </ac:spMkLst>
        </pc:spChg>
        <pc:spChg chg="mod">
          <ac:chgData name="加賀山 茂" userId="8c55a2096077e13e" providerId="LiveId" clId="{71BD0EDB-D68D-4C01-B841-B8147DE5D82E}" dt="2022-09-03T02:22:12.403" v="4849" actId="1035"/>
          <ac:spMkLst>
            <pc:docMk/>
            <pc:sldMk cId="4026836204" sldId="554"/>
            <ac:spMk id="12" creationId="{B9D35F30-0633-4485-BC6B-5982541D59F9}"/>
          </ac:spMkLst>
        </pc:spChg>
        <pc:spChg chg="mod">
          <ac:chgData name="加賀山 茂" userId="8c55a2096077e13e" providerId="LiveId" clId="{71BD0EDB-D68D-4C01-B841-B8147DE5D82E}" dt="2022-09-03T02:22:12.403" v="4849" actId="1035"/>
          <ac:spMkLst>
            <pc:docMk/>
            <pc:sldMk cId="4026836204" sldId="554"/>
            <ac:spMk id="16" creationId="{20716C27-6F8A-4DF4-AA19-C8F27B827619}"/>
          </ac:spMkLst>
        </pc:spChg>
        <pc:spChg chg="mod">
          <ac:chgData name="加賀山 茂" userId="8c55a2096077e13e" providerId="LiveId" clId="{71BD0EDB-D68D-4C01-B841-B8147DE5D82E}" dt="2022-09-03T02:22:12.403" v="4849" actId="1035"/>
          <ac:spMkLst>
            <pc:docMk/>
            <pc:sldMk cId="4026836204" sldId="554"/>
            <ac:spMk id="17" creationId="{D12B7EC3-B6AB-43BB-91D0-A3B493578479}"/>
          </ac:spMkLst>
        </pc:spChg>
        <pc:spChg chg="mod">
          <ac:chgData name="加賀山 茂" userId="8c55a2096077e13e" providerId="LiveId" clId="{71BD0EDB-D68D-4C01-B841-B8147DE5D82E}" dt="2022-09-03T02:22:12.403" v="4849" actId="1035"/>
          <ac:spMkLst>
            <pc:docMk/>
            <pc:sldMk cId="4026836204" sldId="554"/>
            <ac:spMk id="18" creationId="{5AA86B86-3BE3-42D0-94EE-CA0516DD17AF}"/>
          </ac:spMkLst>
        </pc:spChg>
        <pc:spChg chg="mod">
          <ac:chgData name="加賀山 茂" userId="8c55a2096077e13e" providerId="LiveId" clId="{71BD0EDB-D68D-4C01-B841-B8147DE5D82E}" dt="2022-09-03T02:22:12.403" v="4849" actId="1035"/>
          <ac:spMkLst>
            <pc:docMk/>
            <pc:sldMk cId="4026836204" sldId="554"/>
            <ac:spMk id="19" creationId="{CEB33950-6A30-497B-949A-53FAD36A9656}"/>
          </ac:spMkLst>
        </pc:spChg>
        <pc:spChg chg="mod">
          <ac:chgData name="加賀山 茂" userId="8c55a2096077e13e" providerId="LiveId" clId="{71BD0EDB-D68D-4C01-B841-B8147DE5D82E}" dt="2022-09-03T02:22:12.403" v="4849" actId="1035"/>
          <ac:spMkLst>
            <pc:docMk/>
            <pc:sldMk cId="4026836204" sldId="554"/>
            <ac:spMk id="20" creationId="{A3E005EC-ED03-4DCD-B4A4-12DAB307B602}"/>
          </ac:spMkLst>
        </pc:spChg>
        <pc:spChg chg="mod">
          <ac:chgData name="加賀山 茂" userId="8c55a2096077e13e" providerId="LiveId" clId="{71BD0EDB-D68D-4C01-B841-B8147DE5D82E}" dt="2022-09-03T02:22:12.403" v="4849" actId="1035"/>
          <ac:spMkLst>
            <pc:docMk/>
            <pc:sldMk cId="4026836204" sldId="554"/>
            <ac:spMk id="21" creationId="{13E21A3E-D61A-4588-B826-FCA996F7E65E}"/>
          </ac:spMkLst>
        </pc:spChg>
        <pc:grpChg chg="mod">
          <ac:chgData name="加賀山 茂" userId="8c55a2096077e13e" providerId="LiveId" clId="{71BD0EDB-D68D-4C01-B841-B8147DE5D82E}" dt="2022-09-03T02:22:12.403" v="4849" actId="1035"/>
          <ac:grpSpMkLst>
            <pc:docMk/>
            <pc:sldMk cId="4026836204" sldId="554"/>
            <ac:grpSpMk id="13" creationId="{F8529530-26D8-4997-AA34-6AD08DAE8876}"/>
          </ac:grpSpMkLst>
        </pc:grpChg>
      </pc:sldChg>
      <pc:sldChg chg="add ord">
        <pc:chgData name="加賀山 茂" userId="8c55a2096077e13e" providerId="LiveId" clId="{71BD0EDB-D68D-4C01-B841-B8147DE5D82E}" dt="2022-09-02T07:23:44.607" v="927"/>
        <pc:sldMkLst>
          <pc:docMk/>
          <pc:sldMk cId="2588306744" sldId="564"/>
        </pc:sldMkLst>
      </pc:sldChg>
      <pc:sldChg chg="modSp add mod">
        <pc:chgData name="加賀山 茂" userId="8c55a2096077e13e" providerId="LiveId" clId="{71BD0EDB-D68D-4C01-B841-B8147DE5D82E}" dt="2022-09-03T02:20:20.314" v="4831" actId="1035"/>
        <pc:sldMkLst>
          <pc:docMk/>
          <pc:sldMk cId="3429168614" sldId="570"/>
        </pc:sldMkLst>
        <pc:spChg chg="mod">
          <ac:chgData name="加賀山 茂" userId="8c55a2096077e13e" providerId="LiveId" clId="{71BD0EDB-D68D-4C01-B841-B8147DE5D82E}" dt="2022-09-03T02:19:30.915" v="4797" actId="1036"/>
          <ac:spMkLst>
            <pc:docMk/>
            <pc:sldMk cId="3429168614" sldId="570"/>
            <ac:spMk id="6" creationId="{DC38C392-9820-44BF-9D92-E51356E7298F}"/>
          </ac:spMkLst>
        </pc:spChg>
        <pc:spChg chg="mod">
          <ac:chgData name="加賀山 茂" userId="8c55a2096077e13e" providerId="LiveId" clId="{71BD0EDB-D68D-4C01-B841-B8147DE5D82E}" dt="2022-09-03T02:18:50.493" v="4778" actId="1035"/>
          <ac:spMkLst>
            <pc:docMk/>
            <pc:sldMk cId="3429168614" sldId="570"/>
            <ac:spMk id="8" creationId="{63EF3DF6-319C-4473-8288-756718714EBE}"/>
          </ac:spMkLst>
        </pc:spChg>
        <pc:spChg chg="mod">
          <ac:chgData name="加賀山 茂" userId="8c55a2096077e13e" providerId="LiveId" clId="{71BD0EDB-D68D-4C01-B841-B8147DE5D82E}" dt="2022-09-03T02:18:50.493" v="4778" actId="1035"/>
          <ac:spMkLst>
            <pc:docMk/>
            <pc:sldMk cId="3429168614" sldId="570"/>
            <ac:spMk id="9" creationId="{CDD58DCA-6BE5-42FF-96BF-926AAB556399}"/>
          </ac:spMkLst>
        </pc:spChg>
        <pc:spChg chg="mod">
          <ac:chgData name="加賀山 茂" userId="8c55a2096077e13e" providerId="LiveId" clId="{71BD0EDB-D68D-4C01-B841-B8147DE5D82E}" dt="2022-09-03T02:20:20.314" v="4831" actId="1035"/>
          <ac:spMkLst>
            <pc:docMk/>
            <pc:sldMk cId="3429168614" sldId="570"/>
            <ac:spMk id="11" creationId="{E650913F-855D-4730-96A0-670F9313F5C4}"/>
          </ac:spMkLst>
        </pc:spChg>
        <pc:spChg chg="mod">
          <ac:chgData name="加賀山 茂" userId="8c55a2096077e13e" providerId="LiveId" clId="{71BD0EDB-D68D-4C01-B841-B8147DE5D82E}" dt="2022-09-03T02:18:50.493" v="4778" actId="1035"/>
          <ac:spMkLst>
            <pc:docMk/>
            <pc:sldMk cId="3429168614" sldId="570"/>
            <ac:spMk id="12" creationId="{B9D35F30-0633-4485-BC6B-5982541D59F9}"/>
          </ac:spMkLst>
        </pc:spChg>
        <pc:spChg chg="mod">
          <ac:chgData name="加賀山 茂" userId="8c55a2096077e13e" providerId="LiveId" clId="{71BD0EDB-D68D-4C01-B841-B8147DE5D82E}" dt="2022-09-03T02:18:50.493" v="4778" actId="1035"/>
          <ac:spMkLst>
            <pc:docMk/>
            <pc:sldMk cId="3429168614" sldId="570"/>
            <ac:spMk id="18" creationId="{5AA86B86-3BE3-42D0-94EE-CA0516DD17AF}"/>
          </ac:spMkLst>
        </pc:spChg>
        <pc:spChg chg="mod">
          <ac:chgData name="加賀山 茂" userId="8c55a2096077e13e" providerId="LiveId" clId="{71BD0EDB-D68D-4C01-B841-B8147DE5D82E}" dt="2022-09-03T02:18:50.493" v="4778" actId="1035"/>
          <ac:spMkLst>
            <pc:docMk/>
            <pc:sldMk cId="3429168614" sldId="570"/>
            <ac:spMk id="19" creationId="{CEB33950-6A30-497B-949A-53FAD36A9656}"/>
          </ac:spMkLst>
        </pc:spChg>
        <pc:spChg chg="mod">
          <ac:chgData name="加賀山 茂" userId="8c55a2096077e13e" providerId="LiveId" clId="{71BD0EDB-D68D-4C01-B841-B8147DE5D82E}" dt="2022-09-03T02:18:50.493" v="4778" actId="1035"/>
          <ac:spMkLst>
            <pc:docMk/>
            <pc:sldMk cId="3429168614" sldId="570"/>
            <ac:spMk id="20" creationId="{A3E005EC-ED03-4DCD-B4A4-12DAB307B602}"/>
          </ac:spMkLst>
        </pc:spChg>
        <pc:spChg chg="mod">
          <ac:chgData name="加賀山 茂" userId="8c55a2096077e13e" providerId="LiveId" clId="{71BD0EDB-D68D-4C01-B841-B8147DE5D82E}" dt="2022-09-03T02:18:50.493" v="4778" actId="1035"/>
          <ac:spMkLst>
            <pc:docMk/>
            <pc:sldMk cId="3429168614" sldId="570"/>
            <ac:spMk id="21" creationId="{13E21A3E-D61A-4588-B826-FCA996F7E65E}"/>
          </ac:spMkLst>
        </pc:spChg>
        <pc:spChg chg="mod">
          <ac:chgData name="加賀山 茂" userId="8c55a2096077e13e" providerId="LiveId" clId="{71BD0EDB-D68D-4C01-B841-B8147DE5D82E}" dt="2022-09-03T02:18:50.493" v="4778" actId="1035"/>
          <ac:spMkLst>
            <pc:docMk/>
            <pc:sldMk cId="3429168614" sldId="570"/>
            <ac:spMk id="22" creationId="{C546402F-9B5E-495D-8362-70FACD4EBBED}"/>
          </ac:spMkLst>
        </pc:spChg>
        <pc:grpChg chg="mod">
          <ac:chgData name="加賀山 茂" userId="8c55a2096077e13e" providerId="LiveId" clId="{71BD0EDB-D68D-4C01-B841-B8147DE5D82E}" dt="2022-09-03T02:18:50.493" v="4778" actId="1035"/>
          <ac:grpSpMkLst>
            <pc:docMk/>
            <pc:sldMk cId="3429168614" sldId="570"/>
            <ac:grpSpMk id="13" creationId="{F8529530-26D8-4997-AA34-6AD08DAE8876}"/>
          </ac:grpSpMkLst>
        </pc:grpChg>
      </pc:sldChg>
      <pc:sldChg chg="add ord">
        <pc:chgData name="加賀山 茂" userId="8c55a2096077e13e" providerId="LiveId" clId="{71BD0EDB-D68D-4C01-B841-B8147DE5D82E}" dt="2022-09-02T07:28:53.733" v="950"/>
        <pc:sldMkLst>
          <pc:docMk/>
          <pc:sldMk cId="1066104743" sldId="585"/>
        </pc:sldMkLst>
      </pc:sldChg>
      <pc:sldChg chg="add">
        <pc:chgData name="加賀山 茂" userId="8c55a2096077e13e" providerId="LiveId" clId="{71BD0EDB-D68D-4C01-B841-B8147DE5D82E}" dt="2022-09-02T07:33:08.044" v="951"/>
        <pc:sldMkLst>
          <pc:docMk/>
          <pc:sldMk cId="2678094247" sldId="586"/>
        </pc:sldMkLst>
      </pc:sldChg>
      <pc:sldChg chg="modSp new mod modAnim">
        <pc:chgData name="加賀山 茂" userId="8c55a2096077e13e" providerId="LiveId" clId="{71BD0EDB-D68D-4C01-B841-B8147DE5D82E}" dt="2022-09-02T08:14:06.429" v="2463"/>
        <pc:sldMkLst>
          <pc:docMk/>
          <pc:sldMk cId="4119202008" sldId="587"/>
        </pc:sldMkLst>
        <pc:spChg chg="mod">
          <ac:chgData name="加賀山 茂" userId="8c55a2096077e13e" providerId="LiveId" clId="{71BD0EDB-D68D-4C01-B841-B8147DE5D82E}" dt="2022-09-02T07:48:42.602" v="1377" actId="20577"/>
          <ac:spMkLst>
            <pc:docMk/>
            <pc:sldMk cId="4119202008" sldId="587"/>
            <ac:spMk id="2" creationId="{35432D81-D61B-4AC6-F191-9949DB1DCC92}"/>
          </ac:spMkLst>
        </pc:spChg>
        <pc:spChg chg="mod">
          <ac:chgData name="加賀山 茂" userId="8c55a2096077e13e" providerId="LiveId" clId="{71BD0EDB-D68D-4C01-B841-B8147DE5D82E}" dt="2022-09-02T07:47:31.911" v="1310" actId="20577"/>
          <ac:spMkLst>
            <pc:docMk/>
            <pc:sldMk cId="4119202008" sldId="587"/>
            <ac:spMk id="3" creationId="{71EA4C09-3CAC-19FB-BA35-8160BFD5926C}"/>
          </ac:spMkLst>
        </pc:spChg>
      </pc:sldChg>
      <pc:sldChg chg="modSp add mod ord modAnim">
        <pc:chgData name="加賀山 茂" userId="8c55a2096077e13e" providerId="LiveId" clId="{71BD0EDB-D68D-4C01-B841-B8147DE5D82E}" dt="2022-09-02T08:12:25.494" v="2425"/>
        <pc:sldMkLst>
          <pc:docMk/>
          <pc:sldMk cId="1173761260" sldId="588"/>
        </pc:sldMkLst>
        <pc:spChg chg="mod">
          <ac:chgData name="加賀山 茂" userId="8c55a2096077e13e" providerId="LiveId" clId="{71BD0EDB-D68D-4C01-B841-B8147DE5D82E}" dt="2022-09-02T07:38:04.650" v="1092" actId="6549"/>
          <ac:spMkLst>
            <pc:docMk/>
            <pc:sldMk cId="1173761260" sldId="588"/>
            <ac:spMk id="2" creationId="{35432D81-D61B-4AC6-F191-9949DB1DCC92}"/>
          </ac:spMkLst>
        </pc:spChg>
        <pc:spChg chg="mod">
          <ac:chgData name="加賀山 茂" userId="8c55a2096077e13e" providerId="LiveId" clId="{71BD0EDB-D68D-4C01-B841-B8147DE5D82E}" dt="2022-09-02T08:04:51.154" v="2358" actId="2710"/>
          <ac:spMkLst>
            <pc:docMk/>
            <pc:sldMk cId="1173761260" sldId="588"/>
            <ac:spMk id="3" creationId="{71EA4C09-3CAC-19FB-BA35-8160BFD5926C}"/>
          </ac:spMkLst>
        </pc:spChg>
      </pc:sldChg>
      <pc:sldChg chg="addSp delSp modSp add mod modClrScheme modAnim chgLayout">
        <pc:chgData name="加賀山 茂" userId="8c55a2096077e13e" providerId="LiveId" clId="{71BD0EDB-D68D-4C01-B841-B8147DE5D82E}" dt="2022-09-02T08:11:26.768" v="2415" actId="14100"/>
        <pc:sldMkLst>
          <pc:docMk/>
          <pc:sldMk cId="3104032535" sldId="589"/>
        </pc:sldMkLst>
        <pc:spChg chg="mod ord">
          <ac:chgData name="加賀山 茂" userId="8c55a2096077e13e" providerId="LiveId" clId="{71BD0EDB-D68D-4C01-B841-B8147DE5D82E}" dt="2022-09-02T08:05:23.382" v="2359" actId="700"/>
          <ac:spMkLst>
            <pc:docMk/>
            <pc:sldMk cId="3104032535" sldId="589"/>
            <ac:spMk id="2" creationId="{35432D81-D61B-4AC6-F191-9949DB1DCC92}"/>
          </ac:spMkLst>
        </pc:spChg>
        <pc:spChg chg="del mod ord">
          <ac:chgData name="加賀山 茂" userId="8c55a2096077e13e" providerId="LiveId" clId="{71BD0EDB-D68D-4C01-B841-B8147DE5D82E}" dt="2022-09-02T08:05:23.382" v="2359" actId="700"/>
          <ac:spMkLst>
            <pc:docMk/>
            <pc:sldMk cId="3104032535" sldId="589"/>
            <ac:spMk id="3" creationId="{71EA4C09-3CAC-19FB-BA35-8160BFD5926C}"/>
          </ac:spMkLst>
        </pc:spChg>
        <pc:spChg chg="mod ord">
          <ac:chgData name="加賀山 茂" userId="8c55a2096077e13e" providerId="LiveId" clId="{71BD0EDB-D68D-4C01-B841-B8147DE5D82E}" dt="2022-09-02T08:05:23.382" v="2359" actId="700"/>
          <ac:spMkLst>
            <pc:docMk/>
            <pc:sldMk cId="3104032535" sldId="589"/>
            <ac:spMk id="4" creationId="{B5C67589-585B-B107-AC8A-B8AD03A574B3}"/>
          </ac:spMkLst>
        </pc:spChg>
        <pc:spChg chg="mod ord">
          <ac:chgData name="加賀山 茂" userId="8c55a2096077e13e" providerId="LiveId" clId="{71BD0EDB-D68D-4C01-B841-B8147DE5D82E}" dt="2022-09-02T08:05:23.382" v="2359" actId="700"/>
          <ac:spMkLst>
            <pc:docMk/>
            <pc:sldMk cId="3104032535" sldId="589"/>
            <ac:spMk id="5" creationId="{C53206B2-1992-6CD0-C09C-FC86E5E5FB2D}"/>
          </ac:spMkLst>
        </pc:spChg>
        <pc:spChg chg="mod ord">
          <ac:chgData name="加賀山 茂" userId="8c55a2096077e13e" providerId="LiveId" clId="{71BD0EDB-D68D-4C01-B841-B8147DE5D82E}" dt="2022-09-02T08:05:23.382" v="2359" actId="700"/>
          <ac:spMkLst>
            <pc:docMk/>
            <pc:sldMk cId="3104032535" sldId="589"/>
            <ac:spMk id="6" creationId="{867D0ECD-4112-31BD-5F07-81C9335ABD40}"/>
          </ac:spMkLst>
        </pc:spChg>
        <pc:spChg chg="add mod ord">
          <ac:chgData name="加賀山 茂" userId="8c55a2096077e13e" providerId="LiveId" clId="{71BD0EDB-D68D-4C01-B841-B8147DE5D82E}" dt="2022-09-02T08:08:57.891" v="2389" actId="313"/>
          <ac:spMkLst>
            <pc:docMk/>
            <pc:sldMk cId="3104032535" sldId="589"/>
            <ac:spMk id="7" creationId="{FAC0E2F9-E32D-0DC3-32F1-4DFF11AE7104}"/>
          </ac:spMkLst>
        </pc:spChg>
        <pc:spChg chg="add mod ord">
          <ac:chgData name="加賀山 茂" userId="8c55a2096077e13e" providerId="LiveId" clId="{71BD0EDB-D68D-4C01-B841-B8147DE5D82E}" dt="2022-09-02T08:11:26.768" v="2415" actId="14100"/>
          <ac:spMkLst>
            <pc:docMk/>
            <pc:sldMk cId="3104032535" sldId="589"/>
            <ac:spMk id="8" creationId="{800CEB26-CA0C-BB45-0D8E-DF2CE52AA76F}"/>
          </ac:spMkLst>
        </pc:spChg>
      </pc:sldChg>
      <pc:sldChg chg="modSp new mod modAnim">
        <pc:chgData name="加賀山 茂" userId="8c55a2096077e13e" providerId="LiveId" clId="{71BD0EDB-D68D-4C01-B841-B8147DE5D82E}" dt="2022-09-02T08:15:40.344" v="2472"/>
        <pc:sldMkLst>
          <pc:docMk/>
          <pc:sldMk cId="3096013237" sldId="590"/>
        </pc:sldMkLst>
        <pc:spChg chg="mod">
          <ac:chgData name="加賀山 茂" userId="8c55a2096077e13e" providerId="LiveId" clId="{71BD0EDB-D68D-4C01-B841-B8147DE5D82E}" dt="2022-09-02T07:49:03.530" v="1382" actId="404"/>
          <ac:spMkLst>
            <pc:docMk/>
            <pc:sldMk cId="3096013237" sldId="590"/>
            <ac:spMk id="2" creationId="{6D0743AC-F0D0-9610-9D83-DCF56BD190F1}"/>
          </ac:spMkLst>
        </pc:spChg>
        <pc:spChg chg="mod">
          <ac:chgData name="加賀山 茂" userId="8c55a2096077e13e" providerId="LiveId" clId="{71BD0EDB-D68D-4C01-B841-B8147DE5D82E}" dt="2022-09-02T08:00:47.253" v="1998" actId="403"/>
          <ac:spMkLst>
            <pc:docMk/>
            <pc:sldMk cId="3096013237" sldId="590"/>
            <ac:spMk id="3" creationId="{32B96A56-0D39-E682-C066-35ADCDFBD479}"/>
          </ac:spMkLst>
        </pc:spChg>
      </pc:sldChg>
      <pc:sldChg chg="addSp delSp modSp new mod modClrScheme chgLayout">
        <pc:chgData name="加賀山 茂" userId="8c55a2096077e13e" providerId="LiveId" clId="{71BD0EDB-D68D-4C01-B841-B8147DE5D82E}" dt="2022-09-02T20:28:36.511" v="3512" actId="20577"/>
        <pc:sldMkLst>
          <pc:docMk/>
          <pc:sldMk cId="2073851935" sldId="591"/>
        </pc:sldMkLst>
        <pc:spChg chg="del mod ord">
          <ac:chgData name="加賀山 茂" userId="8c55a2096077e13e" providerId="LiveId" clId="{71BD0EDB-D68D-4C01-B841-B8147DE5D82E}" dt="2022-09-02T19:35:53.745" v="2474" actId="700"/>
          <ac:spMkLst>
            <pc:docMk/>
            <pc:sldMk cId="2073851935" sldId="591"/>
            <ac:spMk id="2" creationId="{287C5E72-B937-DD76-9B2F-FBC23974CD43}"/>
          </ac:spMkLst>
        </pc:spChg>
        <pc:spChg chg="del mod ord">
          <ac:chgData name="加賀山 茂" userId="8c55a2096077e13e" providerId="LiveId" clId="{71BD0EDB-D68D-4C01-B841-B8147DE5D82E}" dt="2022-09-02T19:35:53.745" v="2474" actId="700"/>
          <ac:spMkLst>
            <pc:docMk/>
            <pc:sldMk cId="2073851935" sldId="591"/>
            <ac:spMk id="3" creationId="{00976992-0275-ADB1-8379-DE22A3DDB3ED}"/>
          </ac:spMkLst>
        </pc:spChg>
        <pc:spChg chg="mod ord">
          <ac:chgData name="加賀山 茂" userId="8c55a2096077e13e" providerId="LiveId" clId="{71BD0EDB-D68D-4C01-B841-B8147DE5D82E}" dt="2022-09-02T19:35:53.745" v="2474" actId="700"/>
          <ac:spMkLst>
            <pc:docMk/>
            <pc:sldMk cId="2073851935" sldId="591"/>
            <ac:spMk id="4" creationId="{5CB94772-0366-1F6E-672F-4991F43E886C}"/>
          </ac:spMkLst>
        </pc:spChg>
        <pc:spChg chg="mod ord">
          <ac:chgData name="加賀山 茂" userId="8c55a2096077e13e" providerId="LiveId" clId="{71BD0EDB-D68D-4C01-B841-B8147DE5D82E}" dt="2022-09-02T19:35:53.745" v="2474" actId="700"/>
          <ac:spMkLst>
            <pc:docMk/>
            <pc:sldMk cId="2073851935" sldId="591"/>
            <ac:spMk id="5" creationId="{1AD5A6EC-A204-EF82-9210-EE71322D96B2}"/>
          </ac:spMkLst>
        </pc:spChg>
        <pc:spChg chg="mod ord">
          <ac:chgData name="加賀山 茂" userId="8c55a2096077e13e" providerId="LiveId" clId="{71BD0EDB-D68D-4C01-B841-B8147DE5D82E}" dt="2022-09-02T19:35:53.745" v="2474" actId="700"/>
          <ac:spMkLst>
            <pc:docMk/>
            <pc:sldMk cId="2073851935" sldId="591"/>
            <ac:spMk id="6" creationId="{B4BF1498-35B3-F373-B720-29A080ABB2A2}"/>
          </ac:spMkLst>
        </pc:spChg>
        <pc:spChg chg="add mod ord">
          <ac:chgData name="加賀山 茂" userId="8c55a2096077e13e" providerId="LiveId" clId="{71BD0EDB-D68D-4C01-B841-B8147DE5D82E}" dt="2022-09-02T19:36:08.743" v="2511" actId="20577"/>
          <ac:spMkLst>
            <pc:docMk/>
            <pc:sldMk cId="2073851935" sldId="591"/>
            <ac:spMk id="7" creationId="{EC9FB7B0-3299-0D6A-3CD7-1014C4701BC3}"/>
          </ac:spMkLst>
        </pc:spChg>
        <pc:spChg chg="add mod ord">
          <ac:chgData name="加賀山 茂" userId="8c55a2096077e13e" providerId="LiveId" clId="{71BD0EDB-D68D-4C01-B841-B8147DE5D82E}" dt="2022-09-02T20:28:18.991" v="3469" actId="27636"/>
          <ac:spMkLst>
            <pc:docMk/>
            <pc:sldMk cId="2073851935" sldId="591"/>
            <ac:spMk id="8" creationId="{60275457-C547-7BFF-00DC-D81256E67715}"/>
          </ac:spMkLst>
        </pc:spChg>
        <pc:spChg chg="add mod ord">
          <ac:chgData name="加賀山 茂" userId="8c55a2096077e13e" providerId="LiveId" clId="{71BD0EDB-D68D-4C01-B841-B8147DE5D82E}" dt="2022-09-02T20:28:36.511" v="3512" actId="20577"/>
          <ac:spMkLst>
            <pc:docMk/>
            <pc:sldMk cId="2073851935" sldId="591"/>
            <ac:spMk id="9" creationId="{73FB8755-F9C0-B2F7-83C9-A9DE0FCA9826}"/>
          </ac:spMkLst>
        </pc:spChg>
      </pc:sldChg>
      <pc:sldChg chg="addSp delSp modSp new mod modClrScheme chgLayout">
        <pc:chgData name="加賀山 茂" userId="8c55a2096077e13e" providerId="LiveId" clId="{71BD0EDB-D68D-4C01-B841-B8147DE5D82E}" dt="2022-09-02T20:25:05.534" v="3435" actId="20577"/>
        <pc:sldMkLst>
          <pc:docMk/>
          <pc:sldMk cId="3570507490" sldId="592"/>
        </pc:sldMkLst>
        <pc:spChg chg="del mod ord">
          <ac:chgData name="加賀山 茂" userId="8c55a2096077e13e" providerId="LiveId" clId="{71BD0EDB-D68D-4C01-B841-B8147DE5D82E}" dt="2022-09-02T20:19:16.587" v="3320" actId="700"/>
          <ac:spMkLst>
            <pc:docMk/>
            <pc:sldMk cId="3570507490" sldId="592"/>
            <ac:spMk id="2" creationId="{0E0FE6BB-4198-558D-8434-179892CBBF10}"/>
          </ac:spMkLst>
        </pc:spChg>
        <pc:spChg chg="del">
          <ac:chgData name="加賀山 茂" userId="8c55a2096077e13e" providerId="LiveId" clId="{71BD0EDB-D68D-4C01-B841-B8147DE5D82E}" dt="2022-09-02T20:19:16.587" v="3320" actId="700"/>
          <ac:spMkLst>
            <pc:docMk/>
            <pc:sldMk cId="3570507490" sldId="592"/>
            <ac:spMk id="3" creationId="{2FE96536-45C3-88B4-50E3-E39B8E3D5340}"/>
          </ac:spMkLst>
        </pc:spChg>
        <pc:spChg chg="mod ord">
          <ac:chgData name="加賀山 茂" userId="8c55a2096077e13e" providerId="LiveId" clId="{71BD0EDB-D68D-4C01-B841-B8147DE5D82E}" dt="2022-09-02T20:19:16.587" v="3320" actId="700"/>
          <ac:spMkLst>
            <pc:docMk/>
            <pc:sldMk cId="3570507490" sldId="592"/>
            <ac:spMk id="4" creationId="{63A272CF-E605-318F-77A8-11C39D38AEB8}"/>
          </ac:spMkLst>
        </pc:spChg>
        <pc:spChg chg="mod ord">
          <ac:chgData name="加賀山 茂" userId="8c55a2096077e13e" providerId="LiveId" clId="{71BD0EDB-D68D-4C01-B841-B8147DE5D82E}" dt="2022-09-02T20:19:16.587" v="3320" actId="700"/>
          <ac:spMkLst>
            <pc:docMk/>
            <pc:sldMk cId="3570507490" sldId="592"/>
            <ac:spMk id="5" creationId="{F45670BB-7DD2-AFAE-2948-DCECB0F4262D}"/>
          </ac:spMkLst>
        </pc:spChg>
        <pc:spChg chg="mod ord">
          <ac:chgData name="加賀山 茂" userId="8c55a2096077e13e" providerId="LiveId" clId="{71BD0EDB-D68D-4C01-B841-B8147DE5D82E}" dt="2022-09-02T20:19:16.587" v="3320" actId="700"/>
          <ac:spMkLst>
            <pc:docMk/>
            <pc:sldMk cId="3570507490" sldId="592"/>
            <ac:spMk id="6" creationId="{498190B9-D7CB-378C-09F3-6DFDA7082669}"/>
          </ac:spMkLst>
        </pc:spChg>
        <pc:spChg chg="add mod ord">
          <ac:chgData name="加賀山 茂" userId="8c55a2096077e13e" providerId="LiveId" clId="{71BD0EDB-D68D-4C01-B841-B8147DE5D82E}" dt="2022-09-02T20:25:05.534" v="3435" actId="20577"/>
          <ac:spMkLst>
            <pc:docMk/>
            <pc:sldMk cId="3570507490" sldId="592"/>
            <ac:spMk id="7" creationId="{D128E26B-41E6-33D7-99B0-ED6F9852B190}"/>
          </ac:spMkLst>
        </pc:spChg>
        <pc:picChg chg="add del mod">
          <ac:chgData name="加賀山 茂" userId="8c55a2096077e13e" providerId="LiveId" clId="{71BD0EDB-D68D-4C01-B841-B8147DE5D82E}" dt="2022-09-02T20:24:01.437" v="3427" actId="478"/>
          <ac:picMkLst>
            <pc:docMk/>
            <pc:sldMk cId="3570507490" sldId="592"/>
            <ac:picMk id="9" creationId="{D3E997AB-CEB5-074F-22DB-1FA054CDE781}"/>
          </ac:picMkLst>
        </pc:picChg>
        <pc:picChg chg="add mod">
          <ac:chgData name="加賀山 茂" userId="8c55a2096077e13e" providerId="LiveId" clId="{71BD0EDB-D68D-4C01-B841-B8147DE5D82E}" dt="2022-09-02T20:24:26.841" v="3434" actId="1076"/>
          <ac:picMkLst>
            <pc:docMk/>
            <pc:sldMk cId="3570507490" sldId="592"/>
            <ac:picMk id="11" creationId="{FD6EB459-0577-8ED3-F061-FD7AFA425626}"/>
          </ac:picMkLst>
        </pc:picChg>
      </pc:sldChg>
      <pc:sldChg chg="new del">
        <pc:chgData name="加賀山 茂" userId="8c55a2096077e13e" providerId="LiveId" clId="{71BD0EDB-D68D-4C01-B841-B8147DE5D82E}" dt="2022-09-02T19:38:00.926" v="2655" actId="47"/>
        <pc:sldMkLst>
          <pc:docMk/>
          <pc:sldMk cId="3815666983" sldId="592"/>
        </pc:sldMkLst>
      </pc:sldChg>
      <pc:sldChg chg="modSp new mod modAnim">
        <pc:chgData name="加賀山 茂" userId="8c55a2096077e13e" providerId="LiveId" clId="{71BD0EDB-D68D-4C01-B841-B8147DE5D82E}" dt="2022-09-02T20:52:24.822" v="3685" actId="113"/>
        <pc:sldMkLst>
          <pc:docMk/>
          <pc:sldMk cId="42218627" sldId="593"/>
        </pc:sldMkLst>
        <pc:spChg chg="mod">
          <ac:chgData name="加賀山 茂" userId="8c55a2096077e13e" providerId="LiveId" clId="{71BD0EDB-D68D-4C01-B841-B8147DE5D82E}" dt="2022-09-02T20:52:24.822" v="3685" actId="113"/>
          <ac:spMkLst>
            <pc:docMk/>
            <pc:sldMk cId="42218627" sldId="593"/>
            <ac:spMk id="3" creationId="{2E745708-0273-23D4-6759-B3762A865CD8}"/>
          </ac:spMkLst>
        </pc:spChg>
        <pc:spChg chg="mod">
          <ac:chgData name="加賀山 茂" userId="8c55a2096077e13e" providerId="LiveId" clId="{71BD0EDB-D68D-4C01-B841-B8147DE5D82E}" dt="2022-09-02T20:50:00.090" v="3641" actId="27636"/>
          <ac:spMkLst>
            <pc:docMk/>
            <pc:sldMk cId="42218627" sldId="593"/>
            <ac:spMk id="4" creationId="{A29C4557-A486-D19B-B4D9-52545020FCA8}"/>
          </ac:spMkLst>
        </pc:spChg>
        <pc:spChg chg="mod">
          <ac:chgData name="加賀山 茂" userId="8c55a2096077e13e" providerId="LiveId" clId="{71BD0EDB-D68D-4C01-B841-B8147DE5D82E}" dt="2022-09-02T20:50:00.088" v="3640" actId="27636"/>
          <ac:spMkLst>
            <pc:docMk/>
            <pc:sldMk cId="42218627" sldId="593"/>
            <ac:spMk id="5" creationId="{8B017FCE-DECF-29F7-500E-A4A2672FF7B5}"/>
          </ac:spMkLst>
        </pc:spChg>
      </pc:sldChg>
      <pc:sldChg chg="addSp delSp modSp new mod ord modClrScheme modAnim chgLayout">
        <pc:chgData name="加賀山 茂" userId="8c55a2096077e13e" providerId="LiveId" clId="{71BD0EDB-D68D-4C01-B841-B8147DE5D82E}" dt="2022-09-03T02:25:26.469" v="4953" actId="20577"/>
        <pc:sldMkLst>
          <pc:docMk/>
          <pc:sldMk cId="4217092461" sldId="594"/>
        </pc:sldMkLst>
        <pc:spChg chg="mod ord">
          <ac:chgData name="加賀山 茂" userId="8c55a2096077e13e" providerId="LiveId" clId="{71BD0EDB-D68D-4C01-B841-B8147DE5D82E}" dt="2022-09-03T01:28:06.015" v="3934" actId="700"/>
          <ac:spMkLst>
            <pc:docMk/>
            <pc:sldMk cId="4217092461" sldId="594"/>
            <ac:spMk id="2" creationId="{DA9D71E8-6CD2-F6BD-376C-BAD8107E4AD7}"/>
          </ac:spMkLst>
        </pc:spChg>
        <pc:spChg chg="mod ord">
          <ac:chgData name="加賀山 茂" userId="8c55a2096077e13e" providerId="LiveId" clId="{71BD0EDB-D68D-4C01-B841-B8147DE5D82E}" dt="2022-09-03T02:25:26.469" v="4953" actId="20577"/>
          <ac:spMkLst>
            <pc:docMk/>
            <pc:sldMk cId="4217092461" sldId="594"/>
            <ac:spMk id="3" creationId="{98054FD2-17F3-4F12-22A9-B44C2FDFA4CB}"/>
          </ac:spMkLst>
        </pc:spChg>
        <pc:spChg chg="del mod ord">
          <ac:chgData name="加賀山 茂" userId="8c55a2096077e13e" providerId="LiveId" clId="{71BD0EDB-D68D-4C01-B841-B8147DE5D82E}" dt="2022-09-03T01:28:06.015" v="3934" actId="700"/>
          <ac:spMkLst>
            <pc:docMk/>
            <pc:sldMk cId="4217092461" sldId="594"/>
            <ac:spMk id="4" creationId="{F9CECCB4-15EF-5AF4-5726-3A03973D88CC}"/>
          </ac:spMkLst>
        </pc:spChg>
        <pc:spChg chg="del mod ord">
          <ac:chgData name="加賀山 茂" userId="8c55a2096077e13e" providerId="LiveId" clId="{71BD0EDB-D68D-4C01-B841-B8147DE5D82E}" dt="2022-09-03T01:28:06.015" v="3934" actId="700"/>
          <ac:spMkLst>
            <pc:docMk/>
            <pc:sldMk cId="4217092461" sldId="594"/>
            <ac:spMk id="5" creationId="{0AA190E4-FB0A-7BE9-EFD0-BC8A4830F45D}"/>
          </ac:spMkLst>
        </pc:spChg>
        <pc:spChg chg="mod ord">
          <ac:chgData name="加賀山 茂" userId="8c55a2096077e13e" providerId="LiveId" clId="{71BD0EDB-D68D-4C01-B841-B8147DE5D82E}" dt="2022-09-03T01:28:06.015" v="3934" actId="700"/>
          <ac:spMkLst>
            <pc:docMk/>
            <pc:sldMk cId="4217092461" sldId="594"/>
            <ac:spMk id="6" creationId="{34D89442-331F-AA6E-C10F-432F7B479289}"/>
          </ac:spMkLst>
        </pc:spChg>
        <pc:spChg chg="mod ord">
          <ac:chgData name="加賀山 茂" userId="8c55a2096077e13e" providerId="LiveId" clId="{71BD0EDB-D68D-4C01-B841-B8147DE5D82E}" dt="2022-09-03T01:28:06.015" v="3934" actId="700"/>
          <ac:spMkLst>
            <pc:docMk/>
            <pc:sldMk cId="4217092461" sldId="594"/>
            <ac:spMk id="7" creationId="{BDCCE408-4490-1636-DCDB-16385B72134D}"/>
          </ac:spMkLst>
        </pc:spChg>
        <pc:spChg chg="add mod ord">
          <ac:chgData name="加賀山 茂" userId="8c55a2096077e13e" providerId="LiveId" clId="{71BD0EDB-D68D-4C01-B841-B8147DE5D82E}" dt="2022-09-03T01:56:31.794" v="4436" actId="403"/>
          <ac:spMkLst>
            <pc:docMk/>
            <pc:sldMk cId="4217092461" sldId="594"/>
            <ac:spMk id="8" creationId="{C8D38B94-1620-3FE2-968F-BF1A3DED56AF}"/>
          </ac:spMkLst>
        </pc:spChg>
        <pc:spChg chg="add mod ord">
          <ac:chgData name="加賀山 茂" userId="8c55a2096077e13e" providerId="LiveId" clId="{71BD0EDB-D68D-4C01-B841-B8147DE5D82E}" dt="2022-09-03T02:07:05.799" v="4622" actId="403"/>
          <ac:spMkLst>
            <pc:docMk/>
            <pc:sldMk cId="4217092461" sldId="594"/>
            <ac:spMk id="9" creationId="{EADCD411-453C-5EBE-BB41-B6247F3E3412}"/>
          </ac:spMkLst>
        </pc:spChg>
        <pc:spChg chg="add mod ord">
          <ac:chgData name="加賀山 茂" userId="8c55a2096077e13e" providerId="LiveId" clId="{71BD0EDB-D68D-4C01-B841-B8147DE5D82E}" dt="2022-09-03T01:56:37.978" v="4438" actId="403"/>
          <ac:spMkLst>
            <pc:docMk/>
            <pc:sldMk cId="4217092461" sldId="594"/>
            <ac:spMk id="10" creationId="{A9D08581-1555-C703-3794-F0AFF982D0F9}"/>
          </ac:spMkLst>
        </pc:spChg>
        <pc:spChg chg="add mod ord">
          <ac:chgData name="加賀山 茂" userId="8c55a2096077e13e" providerId="LiveId" clId="{71BD0EDB-D68D-4C01-B841-B8147DE5D82E}" dt="2022-09-03T02:06:41.771" v="4619" actId="403"/>
          <ac:spMkLst>
            <pc:docMk/>
            <pc:sldMk cId="4217092461" sldId="594"/>
            <ac:spMk id="11" creationId="{9475AAFB-EF7E-939A-4608-13BF3F88DF8F}"/>
          </ac:spMkLst>
        </pc:spChg>
      </pc:sldChg>
      <pc:sldChg chg="addSp delSp modSp new del mod modClrScheme chgLayout">
        <pc:chgData name="加賀山 茂" userId="8c55a2096077e13e" providerId="LiveId" clId="{71BD0EDB-D68D-4C01-B841-B8147DE5D82E}" dt="2022-09-03T01:42:50.646" v="4182" actId="47"/>
        <pc:sldMkLst>
          <pc:docMk/>
          <pc:sldMk cId="3480762717" sldId="595"/>
        </pc:sldMkLst>
        <pc:spChg chg="del mod ord">
          <ac:chgData name="加賀山 茂" userId="8c55a2096077e13e" providerId="LiveId" clId="{71BD0EDB-D68D-4C01-B841-B8147DE5D82E}" dt="2022-09-03T01:41:19.430" v="4176" actId="700"/>
          <ac:spMkLst>
            <pc:docMk/>
            <pc:sldMk cId="3480762717" sldId="595"/>
            <ac:spMk id="2" creationId="{F875F63C-97CC-ED1A-6A5E-33A9655E5653}"/>
          </ac:spMkLst>
        </pc:spChg>
        <pc:spChg chg="del">
          <ac:chgData name="加賀山 茂" userId="8c55a2096077e13e" providerId="LiveId" clId="{71BD0EDB-D68D-4C01-B841-B8147DE5D82E}" dt="2022-09-03T01:41:19.430" v="4176" actId="700"/>
          <ac:spMkLst>
            <pc:docMk/>
            <pc:sldMk cId="3480762717" sldId="595"/>
            <ac:spMk id="3" creationId="{A0709589-AC3E-C35B-C6F3-3809D3624383}"/>
          </ac:spMkLst>
        </pc:spChg>
        <pc:spChg chg="del mod ord">
          <ac:chgData name="加賀山 茂" userId="8c55a2096077e13e" providerId="LiveId" clId="{71BD0EDB-D68D-4C01-B841-B8147DE5D82E}" dt="2022-09-03T01:41:19.430" v="4176" actId="700"/>
          <ac:spMkLst>
            <pc:docMk/>
            <pc:sldMk cId="3480762717" sldId="595"/>
            <ac:spMk id="4" creationId="{626775E6-DE69-A09D-900B-660363E331C7}"/>
          </ac:spMkLst>
        </pc:spChg>
        <pc:spChg chg="del">
          <ac:chgData name="加賀山 茂" userId="8c55a2096077e13e" providerId="LiveId" clId="{71BD0EDB-D68D-4C01-B841-B8147DE5D82E}" dt="2022-09-03T01:41:19.430" v="4176" actId="700"/>
          <ac:spMkLst>
            <pc:docMk/>
            <pc:sldMk cId="3480762717" sldId="595"/>
            <ac:spMk id="5" creationId="{3ECD8CD3-3A27-411B-9D09-06F1590787B4}"/>
          </ac:spMkLst>
        </pc:spChg>
        <pc:spChg chg="del">
          <ac:chgData name="加賀山 茂" userId="8c55a2096077e13e" providerId="LiveId" clId="{71BD0EDB-D68D-4C01-B841-B8147DE5D82E}" dt="2022-09-03T01:41:19.430" v="4176" actId="700"/>
          <ac:spMkLst>
            <pc:docMk/>
            <pc:sldMk cId="3480762717" sldId="595"/>
            <ac:spMk id="6" creationId="{00A3D568-9BBB-60B4-6915-4AC651543C76}"/>
          </ac:spMkLst>
        </pc:spChg>
        <pc:spChg chg="mod ord">
          <ac:chgData name="加賀山 茂" userId="8c55a2096077e13e" providerId="LiveId" clId="{71BD0EDB-D68D-4C01-B841-B8147DE5D82E}" dt="2022-09-03T01:41:19.430" v="4176" actId="700"/>
          <ac:spMkLst>
            <pc:docMk/>
            <pc:sldMk cId="3480762717" sldId="595"/>
            <ac:spMk id="7" creationId="{7A37E709-F1F4-D641-4900-0A815DCE339C}"/>
          </ac:spMkLst>
        </pc:spChg>
        <pc:spChg chg="mod ord">
          <ac:chgData name="加賀山 茂" userId="8c55a2096077e13e" providerId="LiveId" clId="{71BD0EDB-D68D-4C01-B841-B8147DE5D82E}" dt="2022-09-03T01:41:19.430" v="4176" actId="700"/>
          <ac:spMkLst>
            <pc:docMk/>
            <pc:sldMk cId="3480762717" sldId="595"/>
            <ac:spMk id="8" creationId="{14D9AE8B-2DCA-E6BC-30C8-A85D42FE7AD4}"/>
          </ac:spMkLst>
        </pc:spChg>
        <pc:spChg chg="mod ord">
          <ac:chgData name="加賀山 茂" userId="8c55a2096077e13e" providerId="LiveId" clId="{71BD0EDB-D68D-4C01-B841-B8147DE5D82E}" dt="2022-09-03T01:41:19.430" v="4176" actId="700"/>
          <ac:spMkLst>
            <pc:docMk/>
            <pc:sldMk cId="3480762717" sldId="595"/>
            <ac:spMk id="9" creationId="{861DAADE-8202-F079-731F-FDA6A4170EF8}"/>
          </ac:spMkLst>
        </pc:spChg>
        <pc:spChg chg="add mod ord">
          <ac:chgData name="加賀山 茂" userId="8c55a2096077e13e" providerId="LiveId" clId="{71BD0EDB-D68D-4C01-B841-B8147DE5D82E}" dt="2022-09-03T01:41:36.307" v="4180" actId="20577"/>
          <ac:spMkLst>
            <pc:docMk/>
            <pc:sldMk cId="3480762717" sldId="595"/>
            <ac:spMk id="10" creationId="{D6249C03-C8F0-AE06-25FC-94AC5182A3A7}"/>
          </ac:spMkLst>
        </pc:spChg>
        <pc:spChg chg="add mod ord">
          <ac:chgData name="加賀山 茂" userId="8c55a2096077e13e" providerId="LiveId" clId="{71BD0EDB-D68D-4C01-B841-B8147DE5D82E}" dt="2022-09-03T01:41:19.430" v="4176" actId="700"/>
          <ac:spMkLst>
            <pc:docMk/>
            <pc:sldMk cId="3480762717" sldId="595"/>
            <ac:spMk id="11" creationId="{29804E75-26A8-FB17-A5AE-19116083141B}"/>
          </ac:spMkLst>
        </pc:spChg>
      </pc:sldChg>
      <pc:sldChg chg="modSp add mod modAnim">
        <pc:chgData name="加賀山 茂" userId="8c55a2096077e13e" providerId="LiveId" clId="{71BD0EDB-D68D-4C01-B841-B8147DE5D82E}" dt="2022-09-03T02:25:54.080" v="4974" actId="20577"/>
        <pc:sldMkLst>
          <pc:docMk/>
          <pc:sldMk cId="4199247264" sldId="596"/>
        </pc:sldMkLst>
        <pc:spChg chg="mod">
          <ac:chgData name="加賀山 茂" userId="8c55a2096077e13e" providerId="LiveId" clId="{71BD0EDB-D68D-4C01-B841-B8147DE5D82E}" dt="2022-09-03T02:25:54.080" v="4974" actId="20577"/>
          <ac:spMkLst>
            <pc:docMk/>
            <pc:sldMk cId="4199247264" sldId="596"/>
            <ac:spMk id="3" creationId="{98054FD2-17F3-4F12-22A9-B44C2FDFA4CB}"/>
          </ac:spMkLst>
        </pc:spChg>
        <pc:spChg chg="mod">
          <ac:chgData name="加賀山 茂" userId="8c55a2096077e13e" providerId="LiveId" clId="{71BD0EDB-D68D-4C01-B841-B8147DE5D82E}" dt="2022-09-03T02:00:15.601" v="4528" actId="14100"/>
          <ac:spMkLst>
            <pc:docMk/>
            <pc:sldMk cId="4199247264" sldId="596"/>
            <ac:spMk id="8" creationId="{C8D38B94-1620-3FE2-968F-BF1A3DED56AF}"/>
          </ac:spMkLst>
        </pc:spChg>
        <pc:spChg chg="mod">
          <ac:chgData name="加賀山 茂" userId="8c55a2096077e13e" providerId="LiveId" clId="{71BD0EDB-D68D-4C01-B841-B8147DE5D82E}" dt="2022-09-03T01:59:30.063" v="4513" actId="1038"/>
          <ac:spMkLst>
            <pc:docMk/>
            <pc:sldMk cId="4199247264" sldId="596"/>
            <ac:spMk id="9" creationId="{EADCD411-453C-5EBE-BB41-B6247F3E3412}"/>
          </ac:spMkLst>
        </pc:spChg>
        <pc:spChg chg="mod">
          <ac:chgData name="加賀山 茂" userId="8c55a2096077e13e" providerId="LiveId" clId="{71BD0EDB-D68D-4C01-B841-B8147DE5D82E}" dt="2022-09-03T01:59:56.865" v="4526" actId="27636"/>
          <ac:spMkLst>
            <pc:docMk/>
            <pc:sldMk cId="4199247264" sldId="596"/>
            <ac:spMk id="10" creationId="{A9D08581-1555-C703-3794-F0AFF982D0F9}"/>
          </ac:spMkLst>
        </pc:spChg>
        <pc:spChg chg="mod">
          <ac:chgData name="加賀山 茂" userId="8c55a2096077e13e" providerId="LiveId" clId="{71BD0EDB-D68D-4C01-B841-B8147DE5D82E}" dt="2022-09-03T01:59:36.235" v="4523" actId="1037"/>
          <ac:spMkLst>
            <pc:docMk/>
            <pc:sldMk cId="4199247264" sldId="596"/>
            <ac:spMk id="11" creationId="{9475AAFB-EF7E-939A-4608-13BF3F88DF8F}"/>
          </ac:spMkLst>
        </pc:spChg>
      </pc:sldChg>
      <pc:sldChg chg="addSp delSp modSp new mod chgLayout">
        <pc:chgData name="加賀山 茂" userId="8c55a2096077e13e" providerId="LiveId" clId="{71BD0EDB-D68D-4C01-B841-B8147DE5D82E}" dt="2022-09-03T02:09:08.587" v="4646" actId="20577"/>
        <pc:sldMkLst>
          <pc:docMk/>
          <pc:sldMk cId="57119069" sldId="597"/>
        </pc:sldMkLst>
        <pc:spChg chg="del">
          <ac:chgData name="加賀山 茂" userId="8c55a2096077e13e" providerId="LiveId" clId="{71BD0EDB-D68D-4C01-B841-B8147DE5D82E}" dt="2022-09-03T02:08:53.069" v="4624" actId="700"/>
          <ac:spMkLst>
            <pc:docMk/>
            <pc:sldMk cId="57119069" sldId="597"/>
            <ac:spMk id="2" creationId="{0F575778-E7F6-9C34-4E04-6A46318011FD}"/>
          </ac:spMkLst>
        </pc:spChg>
        <pc:spChg chg="del">
          <ac:chgData name="加賀山 茂" userId="8c55a2096077e13e" providerId="LiveId" clId="{71BD0EDB-D68D-4C01-B841-B8147DE5D82E}" dt="2022-09-03T02:08:53.069" v="4624" actId="700"/>
          <ac:spMkLst>
            <pc:docMk/>
            <pc:sldMk cId="57119069" sldId="597"/>
            <ac:spMk id="3" creationId="{37F463A3-BD9B-83D6-1BB3-FB6366C557F5}"/>
          </ac:spMkLst>
        </pc:spChg>
        <pc:spChg chg="mod ord">
          <ac:chgData name="加賀山 茂" userId="8c55a2096077e13e" providerId="LiveId" clId="{71BD0EDB-D68D-4C01-B841-B8147DE5D82E}" dt="2022-09-03T02:08:53.069" v="4624" actId="700"/>
          <ac:spMkLst>
            <pc:docMk/>
            <pc:sldMk cId="57119069" sldId="597"/>
            <ac:spMk id="4" creationId="{E9B276D5-209F-C927-AABA-FFCADCE73024}"/>
          </ac:spMkLst>
        </pc:spChg>
        <pc:spChg chg="mod ord">
          <ac:chgData name="加賀山 茂" userId="8c55a2096077e13e" providerId="LiveId" clId="{71BD0EDB-D68D-4C01-B841-B8147DE5D82E}" dt="2022-09-03T02:08:53.069" v="4624" actId="700"/>
          <ac:spMkLst>
            <pc:docMk/>
            <pc:sldMk cId="57119069" sldId="597"/>
            <ac:spMk id="5" creationId="{1F230C77-610C-C80A-EC8E-B00F61A7E4A0}"/>
          </ac:spMkLst>
        </pc:spChg>
        <pc:spChg chg="mod ord">
          <ac:chgData name="加賀山 茂" userId="8c55a2096077e13e" providerId="LiveId" clId="{71BD0EDB-D68D-4C01-B841-B8147DE5D82E}" dt="2022-09-03T02:08:53.069" v="4624" actId="700"/>
          <ac:spMkLst>
            <pc:docMk/>
            <pc:sldMk cId="57119069" sldId="597"/>
            <ac:spMk id="6" creationId="{3A71BFFC-29ED-77CA-5AF6-A5101BF4DEE3}"/>
          </ac:spMkLst>
        </pc:spChg>
        <pc:spChg chg="add mod ord">
          <ac:chgData name="加賀山 茂" userId="8c55a2096077e13e" providerId="LiveId" clId="{71BD0EDB-D68D-4C01-B841-B8147DE5D82E}" dt="2022-09-03T02:09:08.587" v="4646" actId="20577"/>
          <ac:spMkLst>
            <pc:docMk/>
            <pc:sldMk cId="57119069" sldId="597"/>
            <ac:spMk id="7" creationId="{1527A929-4458-B78B-FBF0-AA01D28C4716}"/>
          </ac:spMkLst>
        </pc:spChg>
        <pc:spChg chg="add mod ord">
          <ac:chgData name="加賀山 茂" userId="8c55a2096077e13e" providerId="LiveId" clId="{71BD0EDB-D68D-4C01-B841-B8147DE5D82E}" dt="2022-09-03T02:08:53.069" v="4624" actId="700"/>
          <ac:spMkLst>
            <pc:docMk/>
            <pc:sldMk cId="57119069" sldId="597"/>
            <ac:spMk id="8" creationId="{A36EB312-47AE-3917-E15B-A7E92625E986}"/>
          </ac:spMkLst>
        </pc:spChg>
      </pc:sldChg>
      <pc:sldChg chg="addSp delSp modSp new mod modClrScheme chgLayout">
        <pc:chgData name="加賀山 茂" userId="8c55a2096077e13e" providerId="LiveId" clId="{71BD0EDB-D68D-4C01-B841-B8147DE5D82E}" dt="2022-09-03T02:09:44.515" v="4700" actId="20577"/>
        <pc:sldMkLst>
          <pc:docMk/>
          <pc:sldMk cId="1340600952" sldId="598"/>
        </pc:sldMkLst>
        <pc:spChg chg="del mod ord">
          <ac:chgData name="加賀山 茂" userId="8c55a2096077e13e" providerId="LiveId" clId="{71BD0EDB-D68D-4C01-B841-B8147DE5D82E}" dt="2022-09-03T02:09:22.605" v="4648" actId="700"/>
          <ac:spMkLst>
            <pc:docMk/>
            <pc:sldMk cId="1340600952" sldId="598"/>
            <ac:spMk id="2" creationId="{12E223AA-94E1-B1D0-1C80-0C9B7EE70C1C}"/>
          </ac:spMkLst>
        </pc:spChg>
        <pc:spChg chg="mod ord">
          <ac:chgData name="加賀山 茂" userId="8c55a2096077e13e" providerId="LiveId" clId="{71BD0EDB-D68D-4C01-B841-B8147DE5D82E}" dt="2022-09-03T02:09:22.605" v="4648" actId="700"/>
          <ac:spMkLst>
            <pc:docMk/>
            <pc:sldMk cId="1340600952" sldId="598"/>
            <ac:spMk id="3" creationId="{1705E6FE-62F3-12AE-D99B-8F79CE6D8C62}"/>
          </ac:spMkLst>
        </pc:spChg>
        <pc:spChg chg="mod ord">
          <ac:chgData name="加賀山 茂" userId="8c55a2096077e13e" providerId="LiveId" clId="{71BD0EDB-D68D-4C01-B841-B8147DE5D82E}" dt="2022-09-03T02:09:22.605" v="4648" actId="700"/>
          <ac:spMkLst>
            <pc:docMk/>
            <pc:sldMk cId="1340600952" sldId="598"/>
            <ac:spMk id="4" creationId="{8F299CFA-28FF-F38C-F4E8-E7C4931456CF}"/>
          </ac:spMkLst>
        </pc:spChg>
        <pc:spChg chg="mod ord">
          <ac:chgData name="加賀山 茂" userId="8c55a2096077e13e" providerId="LiveId" clId="{71BD0EDB-D68D-4C01-B841-B8147DE5D82E}" dt="2022-09-03T02:09:22.605" v="4648" actId="700"/>
          <ac:spMkLst>
            <pc:docMk/>
            <pc:sldMk cId="1340600952" sldId="598"/>
            <ac:spMk id="5" creationId="{ECB985AA-EA41-F0BF-3643-A37E4CBEA5AA}"/>
          </ac:spMkLst>
        </pc:spChg>
        <pc:spChg chg="add mod ord">
          <ac:chgData name="加賀山 茂" userId="8c55a2096077e13e" providerId="LiveId" clId="{71BD0EDB-D68D-4C01-B841-B8147DE5D82E}" dt="2022-09-03T02:09:44.515" v="4700" actId="20577"/>
          <ac:spMkLst>
            <pc:docMk/>
            <pc:sldMk cId="1340600952" sldId="598"/>
            <ac:spMk id="6" creationId="{2F3F0BC0-6CD1-4F30-D79E-64B9B9F7AA01}"/>
          </ac:spMkLst>
        </pc:spChg>
        <pc:spChg chg="add mod ord">
          <ac:chgData name="加賀山 茂" userId="8c55a2096077e13e" providerId="LiveId" clId="{71BD0EDB-D68D-4C01-B841-B8147DE5D82E}" dt="2022-09-03T02:09:22.605" v="4648" actId="700"/>
          <ac:spMkLst>
            <pc:docMk/>
            <pc:sldMk cId="1340600952" sldId="598"/>
            <ac:spMk id="7" creationId="{68D6BD07-905A-7DB5-6F60-5223A0AF5EA3}"/>
          </ac:spMkLst>
        </pc:spChg>
      </pc:sldChg>
      <pc:sldChg chg="addSp delSp modSp new mod modClrScheme chgLayout">
        <pc:chgData name="加賀山 茂" userId="8c55a2096077e13e" providerId="LiveId" clId="{71BD0EDB-D68D-4C01-B841-B8147DE5D82E}" dt="2022-09-03T02:10:12.473" v="4737" actId="20577"/>
        <pc:sldMkLst>
          <pc:docMk/>
          <pc:sldMk cId="4067924264" sldId="599"/>
        </pc:sldMkLst>
        <pc:spChg chg="del mod ord">
          <ac:chgData name="加賀山 茂" userId="8c55a2096077e13e" providerId="LiveId" clId="{71BD0EDB-D68D-4C01-B841-B8147DE5D82E}" dt="2022-09-03T02:10:00.849" v="4702" actId="700"/>
          <ac:spMkLst>
            <pc:docMk/>
            <pc:sldMk cId="4067924264" sldId="599"/>
            <ac:spMk id="2" creationId="{E494F864-B5D1-04B5-9350-6EA79078CE71}"/>
          </ac:spMkLst>
        </pc:spChg>
        <pc:spChg chg="del mod ord">
          <ac:chgData name="加賀山 茂" userId="8c55a2096077e13e" providerId="LiveId" clId="{71BD0EDB-D68D-4C01-B841-B8147DE5D82E}" dt="2022-09-03T02:10:00.849" v="4702" actId="700"/>
          <ac:spMkLst>
            <pc:docMk/>
            <pc:sldMk cId="4067924264" sldId="599"/>
            <ac:spMk id="3" creationId="{9CDF8AAE-B90B-7BAE-FC15-9AE5A37E9C8A}"/>
          </ac:spMkLst>
        </pc:spChg>
        <pc:spChg chg="del">
          <ac:chgData name="加賀山 茂" userId="8c55a2096077e13e" providerId="LiveId" clId="{71BD0EDB-D68D-4C01-B841-B8147DE5D82E}" dt="2022-09-03T02:10:00.849" v="4702" actId="700"/>
          <ac:spMkLst>
            <pc:docMk/>
            <pc:sldMk cId="4067924264" sldId="599"/>
            <ac:spMk id="4" creationId="{64C87D25-38C7-89C1-7F25-9C090D8799AC}"/>
          </ac:spMkLst>
        </pc:spChg>
        <pc:spChg chg="del">
          <ac:chgData name="加賀山 茂" userId="8c55a2096077e13e" providerId="LiveId" clId="{71BD0EDB-D68D-4C01-B841-B8147DE5D82E}" dt="2022-09-03T02:10:00.849" v="4702" actId="700"/>
          <ac:spMkLst>
            <pc:docMk/>
            <pc:sldMk cId="4067924264" sldId="599"/>
            <ac:spMk id="5" creationId="{745887A9-1CD2-CA53-8F5D-1CE7D9FE1193}"/>
          </ac:spMkLst>
        </pc:spChg>
        <pc:spChg chg="del">
          <ac:chgData name="加賀山 茂" userId="8c55a2096077e13e" providerId="LiveId" clId="{71BD0EDB-D68D-4C01-B841-B8147DE5D82E}" dt="2022-09-03T02:10:00.849" v="4702" actId="700"/>
          <ac:spMkLst>
            <pc:docMk/>
            <pc:sldMk cId="4067924264" sldId="599"/>
            <ac:spMk id="6" creationId="{67031E08-9D91-0612-DD7E-F131B11D13B8}"/>
          </ac:spMkLst>
        </pc:spChg>
        <pc:spChg chg="mod ord">
          <ac:chgData name="加賀山 茂" userId="8c55a2096077e13e" providerId="LiveId" clId="{71BD0EDB-D68D-4C01-B841-B8147DE5D82E}" dt="2022-09-03T02:10:00.849" v="4702" actId="700"/>
          <ac:spMkLst>
            <pc:docMk/>
            <pc:sldMk cId="4067924264" sldId="599"/>
            <ac:spMk id="7" creationId="{7873B944-F435-7690-9D79-94A3F1CC6AA9}"/>
          </ac:spMkLst>
        </pc:spChg>
        <pc:spChg chg="mod ord">
          <ac:chgData name="加賀山 茂" userId="8c55a2096077e13e" providerId="LiveId" clId="{71BD0EDB-D68D-4C01-B841-B8147DE5D82E}" dt="2022-09-03T02:10:00.849" v="4702" actId="700"/>
          <ac:spMkLst>
            <pc:docMk/>
            <pc:sldMk cId="4067924264" sldId="599"/>
            <ac:spMk id="8" creationId="{D3D9F2F2-0995-BDE9-0D7A-73D13BFA1320}"/>
          </ac:spMkLst>
        </pc:spChg>
        <pc:spChg chg="mod ord">
          <ac:chgData name="加賀山 茂" userId="8c55a2096077e13e" providerId="LiveId" clId="{71BD0EDB-D68D-4C01-B841-B8147DE5D82E}" dt="2022-09-03T02:10:00.849" v="4702" actId="700"/>
          <ac:spMkLst>
            <pc:docMk/>
            <pc:sldMk cId="4067924264" sldId="599"/>
            <ac:spMk id="9" creationId="{1F6846D3-7975-CDB4-2313-07097A03C15F}"/>
          </ac:spMkLst>
        </pc:spChg>
        <pc:spChg chg="add mod ord">
          <ac:chgData name="加賀山 茂" userId="8c55a2096077e13e" providerId="LiveId" clId="{71BD0EDB-D68D-4C01-B841-B8147DE5D82E}" dt="2022-09-03T02:10:12.473" v="4737" actId="20577"/>
          <ac:spMkLst>
            <pc:docMk/>
            <pc:sldMk cId="4067924264" sldId="599"/>
            <ac:spMk id="10" creationId="{AECE8383-DC8A-8343-E287-81A0428C0765}"/>
          </ac:spMkLst>
        </pc:spChg>
        <pc:spChg chg="add mod ord">
          <ac:chgData name="加賀山 茂" userId="8c55a2096077e13e" providerId="LiveId" clId="{71BD0EDB-D68D-4C01-B841-B8147DE5D82E}" dt="2022-09-03T02:10:00.849" v="4702" actId="700"/>
          <ac:spMkLst>
            <pc:docMk/>
            <pc:sldMk cId="4067924264" sldId="599"/>
            <ac:spMk id="11" creationId="{5F718C5D-D8A3-D143-16F5-93819167C8E6}"/>
          </ac:spMkLst>
        </pc:spChg>
      </pc:sldChg>
      <pc:sldMasterChg chg="modSldLayout">
        <pc:chgData name="加賀山 茂" userId="8c55a2096077e13e" providerId="LiveId" clId="{71BD0EDB-D68D-4C01-B841-B8147DE5D82E}" dt="2022-09-02T20:31:08.311" v="3517" actId="167"/>
        <pc:sldMasterMkLst>
          <pc:docMk/>
          <pc:sldMasterMk cId="3979218647" sldId="2147483648"/>
        </pc:sldMasterMkLst>
        <pc:sldLayoutChg chg="modSp mod">
          <pc:chgData name="加賀山 茂" userId="8c55a2096077e13e" providerId="LiveId" clId="{71BD0EDB-D68D-4C01-B841-B8147DE5D82E}" dt="2022-09-02T20:31:08.311" v="3517" actId="167"/>
          <pc:sldLayoutMkLst>
            <pc:docMk/>
            <pc:sldMasterMk cId="3979218647" sldId="2147483648"/>
            <pc:sldLayoutMk cId="3987982205" sldId="2147483652"/>
          </pc:sldLayoutMkLst>
          <pc:spChg chg="mod ord">
            <ac:chgData name="加賀山 茂" userId="8c55a2096077e13e" providerId="LiveId" clId="{71BD0EDB-D68D-4C01-B841-B8147DE5D82E}" dt="2022-09-02T20:31:08.311" v="3517" actId="167"/>
            <ac:spMkLst>
              <pc:docMk/>
              <pc:sldMasterMk cId="3979218647" sldId="2147483648"/>
              <pc:sldLayoutMk cId="3987982205" sldId="2147483652"/>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7E46959-000E-194A-55D6-FB6253A790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1599C49-BA25-30AC-C6EC-887382CA14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45B23F-D689-4A82-9700-505D5EE26199}" type="datetime1">
              <a:rPr kumimoji="1" lang="ja-JP" altLang="en-US" smtClean="0"/>
              <a:t>2022/9/3</a:t>
            </a:fld>
            <a:endParaRPr kumimoji="1" lang="ja-JP" altLang="en-US"/>
          </a:p>
        </p:txBody>
      </p:sp>
      <p:sp>
        <p:nvSpPr>
          <p:cNvPr id="4" name="フッター プレースホルダー 3">
            <a:extLst>
              <a:ext uri="{FF2B5EF4-FFF2-40B4-BE49-F238E27FC236}">
                <a16:creationId xmlns:a16="http://schemas.microsoft.com/office/drawing/2014/main" id="{F5D27485-CB80-CAD1-DE55-CD733793CD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KAGAYAMA Shigeru, 2022</a:t>
            </a:r>
            <a:endParaRPr kumimoji="1" lang="ja-JP" altLang="en-US"/>
          </a:p>
        </p:txBody>
      </p:sp>
      <p:sp>
        <p:nvSpPr>
          <p:cNvPr id="5" name="スライド番号プレースホルダー 4">
            <a:extLst>
              <a:ext uri="{FF2B5EF4-FFF2-40B4-BE49-F238E27FC236}">
                <a16:creationId xmlns:a16="http://schemas.microsoft.com/office/drawing/2014/main" id="{6B6B064D-D228-FDAE-4C1F-860B62AD9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AA0276-59B3-419D-96EB-14FC0C7B504D}" type="slidenum">
              <a:rPr kumimoji="1" lang="ja-JP" altLang="en-US" smtClean="0"/>
              <a:t>‹#›</a:t>
            </a:fld>
            <a:endParaRPr kumimoji="1" lang="ja-JP" altLang="en-US"/>
          </a:p>
        </p:txBody>
      </p:sp>
    </p:spTree>
    <p:extLst>
      <p:ext uri="{BB962C8B-B14F-4D97-AF65-F5344CB8AC3E}">
        <p14:creationId xmlns:p14="http://schemas.microsoft.com/office/powerpoint/2010/main" val="15350018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997CD-A6CB-4336-9A8B-EBFF0514C804}" type="datetime1">
              <a:rPr kumimoji="1" lang="ja-JP" altLang="en-US" smtClean="0"/>
              <a:t>2022/9/3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KAGAYAMA Shigeru, 2022</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43713-413B-4837-8C06-D23AC63C9F6F}" type="slidenum">
              <a:rPr kumimoji="1" lang="ja-JP" altLang="en-US" smtClean="0"/>
              <a:t>‹#›</a:t>
            </a:fld>
            <a:endParaRPr kumimoji="1" lang="ja-JP" altLang="en-US"/>
          </a:p>
        </p:txBody>
      </p:sp>
    </p:spTree>
    <p:extLst>
      <p:ext uri="{BB962C8B-B14F-4D97-AF65-F5344CB8AC3E}">
        <p14:creationId xmlns:p14="http://schemas.microsoft.com/office/powerpoint/2010/main" val="32546865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a:t>Active learning in the legal education</a:t>
            </a:r>
            <a:endParaRPr kumimoji="1" lang="ja-JP" altLang="en-US"/>
          </a:p>
        </p:txBody>
      </p:sp>
      <p:sp>
        <p:nvSpPr>
          <p:cNvPr id="5" name="日付プレースホルダー 4"/>
          <p:cNvSpPr>
            <a:spLocks noGrp="1"/>
          </p:cNvSpPr>
          <p:nvPr>
            <p:ph type="dt" idx="11"/>
          </p:nvPr>
        </p:nvSpPr>
        <p:spPr/>
        <p:txBody>
          <a:bodyPr/>
          <a:lstStyle/>
          <a:p>
            <a:fld id="{ED68D84E-079F-4CC3-B049-FA433474CC47}" type="datetime1">
              <a:rPr kumimoji="1" lang="ja-JP" altLang="en-US" smtClean="0"/>
              <a:t>2022/9/3</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2022</a:t>
            </a:r>
            <a:endParaRPr kumimoji="1" lang="ja-JP" altLang="en-US"/>
          </a:p>
        </p:txBody>
      </p:sp>
      <p:sp>
        <p:nvSpPr>
          <p:cNvPr id="7" name="スライド番号プレースホルダー 6"/>
          <p:cNvSpPr>
            <a:spLocks noGrp="1"/>
          </p:cNvSpPr>
          <p:nvPr>
            <p:ph type="sldNum" sz="quarter" idx="13"/>
          </p:nvPr>
        </p:nvSpPr>
        <p:spPr/>
        <p:txBody>
          <a:bodyPr/>
          <a:lstStyle/>
          <a:p>
            <a:fld id="{DC37F6F5-DA96-4321-81E1-950FB7E3183C}" type="slidenum">
              <a:rPr kumimoji="1" lang="ja-JP" altLang="en-US" smtClean="0"/>
              <a:t>3</a:t>
            </a:fld>
            <a:endParaRPr kumimoji="1" lang="ja-JP" altLang="en-US"/>
          </a:p>
        </p:txBody>
      </p:sp>
    </p:spTree>
    <p:extLst>
      <p:ext uri="{BB962C8B-B14F-4D97-AF65-F5344CB8AC3E}">
        <p14:creationId xmlns:p14="http://schemas.microsoft.com/office/powerpoint/2010/main" val="10393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2"/>
            <a:ext cx="9144000" cy="2065565"/>
          </a:xfrm>
        </p:spPr>
        <p:txBody>
          <a:bodyPr anchor="ctr">
            <a:normAutofit/>
          </a:bodyPr>
          <a:lstStyle>
            <a:lvl1pPr algn="ctr">
              <a:defRPr sz="54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70074"/>
            <a:ext cx="9144000" cy="1929946"/>
          </a:xfrm>
        </p:spPr>
        <p:txBody>
          <a:bodyPr>
            <a:normAutofit/>
          </a:bodyPr>
          <a:lstStyle>
            <a:lvl1pPr marL="342900" indent="-342900" algn="l">
              <a:buFont typeface="Wingdings" panose="05000000000000000000" pitchFamily="2" charset="2"/>
              <a:buChar char="n"/>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235B7238-BA2C-4E2A-BF75-7F3B22C2BB4C}" type="datetime1">
              <a:rPr kumimoji="1" lang="ja-JP" altLang="en-US" smtClean="0"/>
              <a:t>2022/9/3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7216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727568-DCBA-49D9-9049-60573CA993C0}" type="datetime1">
              <a:rPr kumimoji="1" lang="ja-JP" altLang="en-US" smtClean="0"/>
              <a:t>2022/9/3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15668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00CC19-A4A0-4F74-B9E8-9C83C43DECAE}" type="datetime1">
              <a:rPr kumimoji="1" lang="ja-JP" altLang="en-US" smtClean="0"/>
              <a:t>2022/9/3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94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57884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0FEA4BD6-0FE0-4129-A085-F35A39912AD6}" type="datetime1">
              <a:rPr kumimoji="1" lang="ja-JP" altLang="en-US" smtClean="0"/>
              <a:t>2022/9/3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953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fld id="{AABFB42F-A38E-440D-9231-539B54A43B5E}" type="datetime1">
              <a:rPr kumimoji="1" lang="ja-JP" altLang="en-US" smtClean="0"/>
              <a:t>2022/9/3</a:t>
            </a:fld>
            <a:endParaRPr kumimoji="1" lang="ja-JP" altLang="en-US"/>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11"/>
          </p:nvPr>
        </p:nvSpPr>
        <p:spPr/>
        <p:txBody>
          <a:bodyPr/>
          <a:lstStyle/>
          <a:p>
            <a:r>
              <a:rPr kumimoji="1" lang="en-US" altLang="ja-JP"/>
              <a:t>Shigeru KAGAYAMA, 2022</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98798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C5C3CBF-3039-4560-B7CF-5CF73EB546FB}" type="datetime1">
              <a:rPr kumimoji="1" lang="ja-JP" altLang="en-US" smtClean="0"/>
              <a:t>2022/9/3</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Shigeru KAGAYAMA, 2022</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6258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FBB83D-A3AB-4885-831C-23418CE6E8DA}" type="datetime1">
              <a:rPr kumimoji="1" lang="ja-JP" altLang="en-US" smtClean="0"/>
              <a:t>2022/9/3</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Shigeru KAGAYAMA, 2022</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1632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84A8AE-9606-4015-8AED-C07B7AD8D21F}" type="datetime1">
              <a:rPr kumimoji="1" lang="ja-JP" altLang="en-US" smtClean="0"/>
              <a:t>2022/9/3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Shigeru KAGAYAMA, 2022</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0517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C3408F-3E25-4592-A117-113F1DB0E8BE}" type="datetime1">
              <a:rPr kumimoji="1" lang="ja-JP" altLang="en-US" smtClean="0"/>
              <a:t>2022/9/3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Shigeru KAGAYAMA, 2022</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66247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76E6BC-E5D7-4EB3-A0D5-77B0DCC6CEAA}" type="datetime1">
              <a:rPr kumimoji="1" lang="ja-JP" altLang="en-US" smtClean="0"/>
              <a:t>2022/9/3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Shigeru KAGAYAMA, 2022</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8444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11565-4636-4894-A787-41EF91062100}" type="datetime1">
              <a:rPr kumimoji="1" lang="ja-JP" altLang="en-US" smtClean="0"/>
              <a:t>2022/9/3</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93C4-2A5C-4B4B-B565-ADAA94AD8651}" type="slidenum">
              <a:rPr kumimoji="1" lang="ja-JP" altLang="en-US" smtClean="0"/>
              <a:t>‹#›</a:t>
            </a:fld>
            <a:endParaRPr kumimoji="1" lang="ja-JP" altLang="en-US" dirty="0"/>
          </a:p>
        </p:txBody>
      </p:sp>
      <p:sp>
        <p:nvSpPr>
          <p:cNvPr id="7" name="動作設定ボタン: ホーム 6">
            <a:hlinkClick r:id="" action="ppaction://hlinkshowjump?jump=firstslide" highlightClick="1"/>
          </p:cNvPr>
          <p:cNvSpPr/>
          <p:nvPr userDrawn="1"/>
        </p:nvSpPr>
        <p:spPr>
          <a:xfrm>
            <a:off x="2547254" y="6318658"/>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235670" y="6318658"/>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9308475" y="6318658"/>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991061" y="6318658"/>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4" action="ppaction://hlinksldjump" highlightClick="1"/>
          </p:cNvPr>
          <p:cNvSpPr/>
          <p:nvPr userDrawn="1"/>
        </p:nvSpPr>
        <p:spPr>
          <a:xfrm>
            <a:off x="4059715" y="6318658"/>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921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A018EA96-46BD-9555-522C-535D9800E3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3472919"/>
            <a:ext cx="2025818" cy="2701090"/>
          </a:xfrm>
          <a:prstGeom prst="rect">
            <a:avLst/>
          </a:prstGeom>
        </p:spPr>
      </p:pic>
      <p:sp>
        <p:nvSpPr>
          <p:cNvPr id="2" name="タイトル 1"/>
          <p:cNvSpPr>
            <a:spLocks noGrp="1"/>
          </p:cNvSpPr>
          <p:nvPr>
            <p:ph type="ctrTitle"/>
          </p:nvPr>
        </p:nvSpPr>
        <p:spPr/>
        <p:txBody>
          <a:bodyPr>
            <a:normAutofit fontScale="90000"/>
          </a:bodyPr>
          <a:lstStyle/>
          <a:p>
            <a:pPr>
              <a:lnSpc>
                <a:spcPct val="150000"/>
              </a:lnSpc>
            </a:pPr>
            <a:r>
              <a:rPr kumimoji="1" lang="ja-JP" altLang="en-US" sz="6700" dirty="0"/>
              <a:t>デジタル社会の法整備</a:t>
            </a:r>
            <a:br>
              <a:rPr kumimoji="1" lang="en-US" altLang="ja-JP" dirty="0"/>
            </a:br>
            <a:r>
              <a:rPr kumimoji="1" lang="ja-JP" altLang="en-US" sz="4900" dirty="0"/>
              <a:t>相次ぐ法律の大改正の概要</a:t>
            </a:r>
            <a:endParaRPr kumimoji="1" lang="ja-JP" altLang="en-US" sz="4400" dirty="0"/>
          </a:p>
        </p:txBody>
      </p:sp>
      <p:sp>
        <p:nvSpPr>
          <p:cNvPr id="3" name="サブタイトル 2"/>
          <p:cNvSpPr>
            <a:spLocks noGrp="1"/>
          </p:cNvSpPr>
          <p:nvPr>
            <p:ph type="subTitle" idx="1"/>
          </p:nvPr>
        </p:nvSpPr>
        <p:spPr>
          <a:xfrm>
            <a:off x="3846286" y="3670074"/>
            <a:ext cx="6821714" cy="2306781"/>
          </a:xfrm>
        </p:spPr>
        <p:txBody>
          <a:bodyPr anchor="ctr">
            <a:normAutofit/>
          </a:bodyPr>
          <a:lstStyle/>
          <a:p>
            <a:pPr marL="0" indent="0" algn="r">
              <a:buNone/>
            </a:pPr>
            <a:r>
              <a:rPr kumimoji="1" lang="ja-JP" altLang="en-US" sz="3600" dirty="0"/>
              <a:t>名古屋大学・明治学院大学</a:t>
            </a:r>
            <a:endParaRPr kumimoji="1" lang="en-US" altLang="ja-JP" sz="3600" dirty="0"/>
          </a:p>
          <a:p>
            <a:pPr marL="0" indent="0" algn="r">
              <a:buNone/>
            </a:pPr>
            <a:r>
              <a:rPr kumimoji="1" lang="ja-JP" altLang="en-US" sz="3600" dirty="0"/>
              <a:t>名誉教授</a:t>
            </a:r>
            <a:r>
              <a:rPr lang="ja-JP" altLang="en-US" sz="3600" dirty="0"/>
              <a:t>　</a:t>
            </a:r>
            <a:r>
              <a:rPr kumimoji="1" lang="ja-JP" altLang="en-US" sz="3600" dirty="0"/>
              <a:t>加賀山 茂</a:t>
            </a:r>
          </a:p>
        </p:txBody>
      </p:sp>
      <p:sp>
        <p:nvSpPr>
          <p:cNvPr id="4" name="日付プレースホルダー 3"/>
          <p:cNvSpPr>
            <a:spLocks noGrp="1"/>
          </p:cNvSpPr>
          <p:nvPr>
            <p:ph type="dt" sz="half" idx="10"/>
          </p:nvPr>
        </p:nvSpPr>
        <p:spPr/>
        <p:txBody>
          <a:bodyPr/>
          <a:lstStyle/>
          <a:p>
            <a:fld id="{FC7BB016-E8C5-469C-A019-6B331C6E9244}" type="datetime1">
              <a:rPr kumimoji="1" lang="ja-JP" altLang="en-US" smtClean="0"/>
              <a:t>2022/9/3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a:t>
            </a:fld>
            <a:endParaRPr kumimoji="1" lang="ja-JP" altLang="en-US"/>
          </a:p>
        </p:txBody>
      </p:sp>
    </p:spTree>
    <p:extLst>
      <p:ext uri="{BB962C8B-B14F-4D97-AF65-F5344CB8AC3E}">
        <p14:creationId xmlns:p14="http://schemas.microsoft.com/office/powerpoint/2010/main" val="64122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691CA-F360-B0C4-3073-E99CC0923567}"/>
              </a:ext>
            </a:extLst>
          </p:cNvPr>
          <p:cNvSpPr>
            <a:spLocks noGrp="1"/>
          </p:cNvSpPr>
          <p:nvPr>
            <p:ph type="title"/>
          </p:nvPr>
        </p:nvSpPr>
        <p:spPr/>
        <p:txBody>
          <a:bodyPr/>
          <a:lstStyle/>
          <a:p>
            <a:r>
              <a:rPr kumimoji="1" lang="ja-JP" altLang="en-US" dirty="0"/>
              <a:t>デジタル改革関連法</a:t>
            </a:r>
          </a:p>
        </p:txBody>
      </p:sp>
      <p:sp>
        <p:nvSpPr>
          <p:cNvPr id="3" name="コンテンツ プレースホルダー 2">
            <a:extLst>
              <a:ext uri="{FF2B5EF4-FFF2-40B4-BE49-F238E27FC236}">
                <a16:creationId xmlns:a16="http://schemas.microsoft.com/office/drawing/2014/main" id="{2928CEA9-57E3-ED93-1B78-2AF6339911FA}"/>
              </a:ext>
            </a:extLst>
          </p:cNvPr>
          <p:cNvSpPr>
            <a:spLocks noGrp="1"/>
          </p:cNvSpPr>
          <p:nvPr>
            <p:ph idx="1"/>
          </p:nvPr>
        </p:nvSpPr>
        <p:spPr/>
        <p:txBody>
          <a:bodyPr>
            <a:normAutofit/>
          </a:bodyPr>
          <a:lstStyle/>
          <a:p>
            <a:pPr>
              <a:lnSpc>
                <a:spcPct val="100000"/>
              </a:lnSpc>
            </a:pPr>
            <a:r>
              <a:rPr kumimoji="1" lang="en-US" altLang="ja-JP" dirty="0"/>
              <a:t>(1)</a:t>
            </a:r>
            <a:r>
              <a:rPr kumimoji="1" lang="ja-JP" altLang="en-US" dirty="0"/>
              <a:t>官民データ活用推進基本法（</a:t>
            </a:r>
            <a:r>
              <a:rPr kumimoji="1" lang="en-US" altLang="ja-JP" dirty="0"/>
              <a:t>2016→2021</a:t>
            </a:r>
            <a:r>
              <a:rPr kumimoji="1" lang="ja-JP" altLang="en-US" dirty="0"/>
              <a:t>改正）</a:t>
            </a:r>
          </a:p>
          <a:p>
            <a:pPr lvl="1">
              <a:lnSpc>
                <a:spcPct val="100000"/>
              </a:lnSpc>
            </a:pPr>
            <a:r>
              <a:rPr kumimoji="1" lang="ja-JP" altLang="en-US" dirty="0"/>
              <a:t>デジタル時代の三種の神器（</a:t>
            </a:r>
            <a:r>
              <a:rPr kumimoji="1" lang="en-US" altLang="ja-JP" dirty="0"/>
              <a:t>IoT</a:t>
            </a:r>
            <a:r>
              <a:rPr kumimoji="1" lang="ja-JP" altLang="en-US" dirty="0"/>
              <a:t>，</a:t>
            </a:r>
            <a:r>
              <a:rPr kumimoji="1" lang="en-US" altLang="ja-JP" dirty="0"/>
              <a:t>AI</a:t>
            </a:r>
            <a:r>
              <a:rPr kumimoji="1" lang="ja-JP" altLang="en-US" dirty="0"/>
              <a:t>，</a:t>
            </a:r>
            <a:r>
              <a:rPr kumimoji="1" lang="en-US" altLang="ja-JP" dirty="0" err="1"/>
              <a:t>XaaS</a:t>
            </a:r>
            <a:r>
              <a:rPr kumimoji="1" lang="ja-JP" altLang="en-US" dirty="0"/>
              <a:t>）を定義し，官民のデジタルデータの利活用の基本方針を明らかにしている。</a:t>
            </a:r>
          </a:p>
          <a:p>
            <a:pPr>
              <a:lnSpc>
                <a:spcPct val="100000"/>
              </a:lnSpc>
            </a:pPr>
            <a:r>
              <a:rPr kumimoji="1" lang="en-US" altLang="ja-JP" dirty="0"/>
              <a:t>(2)</a:t>
            </a:r>
            <a:r>
              <a:rPr kumimoji="1" lang="ja-JP" altLang="en-US" dirty="0"/>
              <a:t>デジタル社会形成基本法（高度情報通信ネットワーク社会形成基本法（</a:t>
            </a:r>
            <a:r>
              <a:rPr kumimoji="1" lang="en-US" altLang="ja-JP" dirty="0"/>
              <a:t>IT</a:t>
            </a:r>
            <a:r>
              <a:rPr kumimoji="1" lang="ja-JP" altLang="en-US" dirty="0"/>
              <a:t>基本法）</a:t>
            </a:r>
            <a:r>
              <a:rPr kumimoji="1" lang="en-US" altLang="ja-JP" dirty="0"/>
              <a:t>2000</a:t>
            </a:r>
            <a:r>
              <a:rPr kumimoji="1" lang="ja-JP" altLang="en-US" dirty="0"/>
              <a:t>の進化系）</a:t>
            </a:r>
          </a:p>
          <a:p>
            <a:pPr lvl="1">
              <a:lnSpc>
                <a:spcPct val="100000"/>
              </a:lnSpc>
            </a:pPr>
            <a:r>
              <a:rPr kumimoji="1" lang="ja-JP" altLang="en-US" dirty="0"/>
              <a:t>デジタル社会とは何かを定義し，デジタル社会の未来像を明らかにしている。</a:t>
            </a:r>
          </a:p>
          <a:p>
            <a:pPr>
              <a:lnSpc>
                <a:spcPct val="100000"/>
              </a:lnSpc>
            </a:pPr>
            <a:r>
              <a:rPr kumimoji="1" lang="en-US" altLang="ja-JP" dirty="0"/>
              <a:t>(3)</a:t>
            </a:r>
            <a:r>
              <a:rPr kumimoji="1" lang="ja-JP" altLang="en-US" dirty="0"/>
              <a:t>デジタル社会整備法（デジタル社会の形成を図るための関係法律の整備に関する法律）（</a:t>
            </a:r>
            <a:r>
              <a:rPr kumimoji="1" lang="en-US" altLang="ja-JP" dirty="0"/>
              <a:t>2021</a:t>
            </a:r>
            <a:r>
              <a:rPr kumimoji="1" lang="ja-JP" altLang="en-US" dirty="0"/>
              <a:t>）</a:t>
            </a:r>
          </a:p>
          <a:p>
            <a:pPr lvl="1">
              <a:lnSpc>
                <a:spcPct val="100000"/>
              </a:lnSpc>
            </a:pPr>
            <a:r>
              <a:rPr kumimoji="1" lang="ja-JP" altLang="en-US" dirty="0"/>
              <a:t>この法律によって，個人情報保護法の大改正が実現した。</a:t>
            </a:r>
          </a:p>
        </p:txBody>
      </p:sp>
      <p:sp>
        <p:nvSpPr>
          <p:cNvPr id="4" name="日付プレースホルダー 3">
            <a:extLst>
              <a:ext uri="{FF2B5EF4-FFF2-40B4-BE49-F238E27FC236}">
                <a16:creationId xmlns:a16="http://schemas.microsoft.com/office/drawing/2014/main" id="{77BBB38A-39E7-3046-E1E5-4AE88DEB47C2}"/>
              </a:ext>
            </a:extLst>
          </p:cNvPr>
          <p:cNvSpPr>
            <a:spLocks noGrp="1"/>
          </p:cNvSpPr>
          <p:nvPr>
            <p:ph type="dt" sz="half" idx="10"/>
          </p:nvPr>
        </p:nvSpPr>
        <p:spPr/>
        <p:txBody>
          <a:bodyPr/>
          <a:lstStyle/>
          <a:p>
            <a:fld id="{3EE1948F-4F78-4708-8628-C6A22725F5B8}"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0A836210-EE7C-858A-2EEB-D6F8E86E380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3C8A72BD-5E18-3787-9F0C-76A960195363}"/>
              </a:ext>
            </a:extLst>
          </p:cNvPr>
          <p:cNvSpPr>
            <a:spLocks noGrp="1"/>
          </p:cNvSpPr>
          <p:nvPr>
            <p:ph type="sldNum" sz="quarter" idx="12"/>
          </p:nvPr>
        </p:nvSpPr>
        <p:spPr/>
        <p:txBody>
          <a:bodyPr/>
          <a:lstStyle/>
          <a:p>
            <a:fld id="{63BA93C4-2A5C-4B4B-B565-ADAA94AD8651}" type="slidenum">
              <a:rPr kumimoji="1" lang="ja-JP" altLang="en-US" smtClean="0"/>
              <a:t>10</a:t>
            </a:fld>
            <a:endParaRPr kumimoji="1" lang="ja-JP" altLang="en-US"/>
          </a:p>
        </p:txBody>
      </p:sp>
    </p:spTree>
    <p:extLst>
      <p:ext uri="{BB962C8B-B14F-4D97-AF65-F5344CB8AC3E}">
        <p14:creationId xmlns:p14="http://schemas.microsoft.com/office/powerpoint/2010/main" val="203000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74EF6-1A12-F246-C359-346082668026}"/>
              </a:ext>
            </a:extLst>
          </p:cNvPr>
          <p:cNvSpPr>
            <a:spLocks noGrp="1"/>
          </p:cNvSpPr>
          <p:nvPr>
            <p:ph type="title"/>
          </p:nvPr>
        </p:nvSpPr>
        <p:spPr/>
        <p:txBody>
          <a:bodyPr/>
          <a:lstStyle/>
          <a:p>
            <a:r>
              <a:rPr kumimoji="1" lang="ja-JP" altLang="en-US" dirty="0"/>
              <a:t>官民データ活用推進基本法（</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2E276117-5B4A-2BA1-4064-D2E0658A961C}"/>
              </a:ext>
            </a:extLst>
          </p:cNvPr>
          <p:cNvSpPr>
            <a:spLocks noGrp="1"/>
          </p:cNvSpPr>
          <p:nvPr>
            <p:ph idx="1"/>
          </p:nvPr>
        </p:nvSpPr>
        <p:spPr/>
        <p:txBody>
          <a:bodyPr>
            <a:normAutofit/>
          </a:bodyPr>
          <a:lstStyle/>
          <a:p>
            <a:r>
              <a:rPr kumimoji="1" lang="ja-JP" altLang="en-US" dirty="0"/>
              <a:t>官民データ活用推進基本法（</a:t>
            </a:r>
            <a:r>
              <a:rPr kumimoji="1" lang="en-US" altLang="ja-JP" dirty="0"/>
              <a:t>2016→2021</a:t>
            </a:r>
            <a:r>
              <a:rPr kumimoji="1" lang="ja-JP" altLang="en-US" dirty="0"/>
              <a:t>改正）第</a:t>
            </a:r>
            <a:r>
              <a:rPr kumimoji="1" lang="en-US" altLang="ja-JP" dirty="0"/>
              <a:t>3</a:t>
            </a:r>
            <a:r>
              <a:rPr kumimoji="1" lang="ja-JP" altLang="en-US" dirty="0"/>
              <a:t>条（基本理念）</a:t>
            </a:r>
            <a:r>
              <a:rPr kumimoji="1" lang="en-US" altLang="ja-JP" dirty="0"/>
              <a:t>1</a:t>
            </a:r>
            <a:r>
              <a:rPr kumimoji="1" lang="ja-JP" altLang="en-US" dirty="0"/>
              <a:t>項によれば，</a:t>
            </a:r>
          </a:p>
          <a:p>
            <a:pPr lvl="1"/>
            <a:r>
              <a:rPr kumimoji="1" lang="ja-JP" altLang="en-US" dirty="0"/>
              <a:t>官民データ活用の推進は，</a:t>
            </a:r>
          </a:p>
          <a:p>
            <a:pPr lvl="2"/>
            <a:r>
              <a:rPr kumimoji="1" lang="ja-JP" altLang="en-US" dirty="0"/>
              <a:t>　</a:t>
            </a:r>
            <a:r>
              <a:rPr kumimoji="1" lang="en-US" altLang="ja-JP" dirty="0"/>
              <a:t>(1)</a:t>
            </a:r>
            <a:r>
              <a:rPr kumimoji="1" lang="ja-JP" altLang="en-US" dirty="0"/>
              <a:t>デジタル社会形成基本法（</a:t>
            </a:r>
            <a:r>
              <a:rPr kumimoji="1" lang="en-US" altLang="ja-JP" dirty="0"/>
              <a:t>2021</a:t>
            </a:r>
            <a:r>
              <a:rPr kumimoji="1" lang="ja-JP" altLang="en-US" dirty="0"/>
              <a:t>）</a:t>
            </a:r>
          </a:p>
          <a:p>
            <a:pPr lvl="2"/>
            <a:r>
              <a:rPr kumimoji="1" lang="ja-JP" altLang="en-US" dirty="0"/>
              <a:t>　</a:t>
            </a:r>
            <a:r>
              <a:rPr kumimoji="1" lang="en-US" altLang="ja-JP" dirty="0"/>
              <a:t>(2) </a:t>
            </a:r>
            <a:r>
              <a:rPr kumimoji="1" lang="ja-JP" altLang="en-US" dirty="0"/>
              <a:t>サイバーセキュリティ基本法（</a:t>
            </a:r>
            <a:r>
              <a:rPr kumimoji="1" lang="en-US" altLang="ja-JP" dirty="0"/>
              <a:t>2014→2021</a:t>
            </a:r>
            <a:r>
              <a:rPr kumimoji="1" lang="ja-JP" altLang="en-US" dirty="0"/>
              <a:t>改正）</a:t>
            </a:r>
          </a:p>
          <a:p>
            <a:pPr lvl="2"/>
            <a:r>
              <a:rPr kumimoji="1" lang="ja-JP" altLang="en-US" dirty="0"/>
              <a:t>　</a:t>
            </a:r>
            <a:r>
              <a:rPr kumimoji="1" lang="en-US" altLang="ja-JP" dirty="0"/>
              <a:t>(3) </a:t>
            </a:r>
            <a:r>
              <a:rPr kumimoji="1" lang="ja-JP" altLang="en-US" dirty="0"/>
              <a:t>個人情報の保護に関する法律（</a:t>
            </a:r>
            <a:r>
              <a:rPr kumimoji="1" lang="en-US" altLang="ja-JP" dirty="0"/>
              <a:t>2003→2021</a:t>
            </a:r>
            <a:r>
              <a:rPr kumimoji="1" lang="ja-JP" altLang="en-US" dirty="0"/>
              <a:t>改正）</a:t>
            </a:r>
          </a:p>
          <a:p>
            <a:pPr lvl="2"/>
            <a:r>
              <a:rPr kumimoji="1" lang="ja-JP" altLang="en-US" dirty="0"/>
              <a:t>　</a:t>
            </a:r>
            <a:r>
              <a:rPr kumimoji="1" lang="en-US" altLang="ja-JP" dirty="0"/>
              <a:t>(4) </a:t>
            </a:r>
            <a:r>
              <a:rPr kumimoji="1" lang="ja-JP" altLang="en-US" dirty="0"/>
              <a:t>行政手続における特定の個人を識別するための番号の利用等に関する法律：マイナンバー法（</a:t>
            </a:r>
            <a:r>
              <a:rPr kumimoji="1" lang="en-US" altLang="ja-JP" dirty="0"/>
              <a:t>2013→2021</a:t>
            </a:r>
            <a:r>
              <a:rPr kumimoji="1" lang="ja-JP" altLang="en-US" dirty="0"/>
              <a:t>改正）</a:t>
            </a:r>
          </a:p>
          <a:p>
            <a:pPr lvl="1"/>
            <a:r>
              <a:rPr kumimoji="1" lang="ja-JP" altLang="en-US" dirty="0"/>
              <a:t>その他の関係法律による施策と相まって，個人及び法人の権利利益を保護しつつ情報の円滑な流通の確保を図ることを旨として，行われなければならないと規定している。</a:t>
            </a:r>
          </a:p>
        </p:txBody>
      </p:sp>
      <p:sp>
        <p:nvSpPr>
          <p:cNvPr id="4" name="日付プレースホルダー 3">
            <a:extLst>
              <a:ext uri="{FF2B5EF4-FFF2-40B4-BE49-F238E27FC236}">
                <a16:creationId xmlns:a16="http://schemas.microsoft.com/office/drawing/2014/main" id="{F5752EB7-1EF8-851C-B921-B1291CA74BB0}"/>
              </a:ext>
            </a:extLst>
          </p:cNvPr>
          <p:cNvSpPr>
            <a:spLocks noGrp="1"/>
          </p:cNvSpPr>
          <p:nvPr>
            <p:ph type="dt" sz="half" idx="10"/>
          </p:nvPr>
        </p:nvSpPr>
        <p:spPr/>
        <p:txBody>
          <a:bodyPr/>
          <a:lstStyle/>
          <a:p>
            <a:fld id="{9FB03A75-E611-4ACB-88AF-7A3D08D7E6A9}"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75FFBC82-29D0-2268-CE03-BB5D6E69D722}"/>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284D8079-A3A5-4527-3BFA-CA7C812EEC0F}"/>
              </a:ext>
            </a:extLst>
          </p:cNvPr>
          <p:cNvSpPr>
            <a:spLocks noGrp="1"/>
          </p:cNvSpPr>
          <p:nvPr>
            <p:ph type="sldNum" sz="quarter" idx="12"/>
          </p:nvPr>
        </p:nvSpPr>
        <p:spPr/>
        <p:txBody>
          <a:bodyPr/>
          <a:lstStyle/>
          <a:p>
            <a:fld id="{63BA93C4-2A5C-4B4B-B565-ADAA94AD8651}" type="slidenum">
              <a:rPr kumimoji="1" lang="ja-JP" altLang="en-US" smtClean="0"/>
              <a:t>11</a:t>
            </a:fld>
            <a:endParaRPr kumimoji="1" lang="ja-JP" altLang="en-US"/>
          </a:p>
        </p:txBody>
      </p:sp>
    </p:spTree>
    <p:extLst>
      <p:ext uri="{BB962C8B-B14F-4D97-AF65-F5344CB8AC3E}">
        <p14:creationId xmlns:p14="http://schemas.microsoft.com/office/powerpoint/2010/main" val="379194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DB245-DC1E-B7A9-BAD9-23D4598F8A83}"/>
              </a:ext>
            </a:extLst>
          </p:cNvPr>
          <p:cNvSpPr>
            <a:spLocks noGrp="1"/>
          </p:cNvSpPr>
          <p:nvPr>
            <p:ph type="title"/>
          </p:nvPr>
        </p:nvSpPr>
        <p:spPr/>
        <p:txBody>
          <a:bodyPr/>
          <a:lstStyle/>
          <a:p>
            <a:r>
              <a:rPr kumimoji="1" lang="ja-JP" altLang="en-US" dirty="0"/>
              <a:t>官民データ活用推進基本法（</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9A1646E0-F458-33DB-7C30-749F5EEFC4B9}"/>
              </a:ext>
            </a:extLst>
          </p:cNvPr>
          <p:cNvSpPr>
            <a:spLocks noGrp="1"/>
          </p:cNvSpPr>
          <p:nvPr>
            <p:ph idx="1"/>
          </p:nvPr>
        </p:nvSpPr>
        <p:spPr/>
        <p:txBody>
          <a:bodyPr>
            <a:normAutofit/>
          </a:bodyPr>
          <a:lstStyle/>
          <a:p>
            <a:pPr>
              <a:lnSpc>
                <a:spcPct val="100000"/>
              </a:lnSpc>
            </a:pPr>
            <a:r>
              <a:rPr kumimoji="1" lang="ja-JP" altLang="en-US" sz="3200" dirty="0"/>
              <a:t>デジタル化にとって重要なことは，先端的なデジタル技術の活用である。この点について，官民データ活用推進基本法第</a:t>
            </a:r>
            <a:r>
              <a:rPr kumimoji="1" lang="en-US" altLang="ja-JP" sz="3200" dirty="0"/>
              <a:t>3</a:t>
            </a:r>
            <a:r>
              <a:rPr kumimoji="1" lang="ja-JP" altLang="en-US" sz="3200" dirty="0"/>
              <a:t>条</a:t>
            </a:r>
            <a:r>
              <a:rPr kumimoji="1" lang="en-US" altLang="ja-JP" sz="3200" dirty="0"/>
              <a:t>8</a:t>
            </a:r>
            <a:r>
              <a:rPr kumimoji="1" lang="ja-JP" altLang="en-US" sz="3200" dirty="0"/>
              <a:t>項は以下のように規定している。</a:t>
            </a:r>
          </a:p>
          <a:p>
            <a:pPr lvl="1">
              <a:lnSpc>
                <a:spcPct val="100000"/>
              </a:lnSpc>
            </a:pPr>
            <a:r>
              <a:rPr kumimoji="1" lang="ja-JP" altLang="en-US" sz="2800" dirty="0"/>
              <a:t>　官民データ活用の推進に当たっては，官民データの効果的かつ効率的な活用を図るため，人工知能関連技術（</a:t>
            </a:r>
            <a:r>
              <a:rPr kumimoji="1" lang="en-US" altLang="ja-JP" sz="2800" dirty="0"/>
              <a:t>AI</a:t>
            </a:r>
            <a:r>
              <a:rPr kumimoji="1" lang="ja-JP" altLang="en-US" sz="2800" dirty="0"/>
              <a:t>）</a:t>
            </a:r>
          </a:p>
          <a:p>
            <a:pPr lvl="1">
              <a:lnSpc>
                <a:spcPct val="100000"/>
              </a:lnSpc>
            </a:pPr>
            <a:r>
              <a:rPr kumimoji="1" lang="ja-JP" altLang="en-US" sz="2800" dirty="0"/>
              <a:t>　インターネット・オブ・シングス活用関連技術（</a:t>
            </a:r>
            <a:r>
              <a:rPr kumimoji="1" lang="en-US" altLang="ja-JP" sz="2800" dirty="0"/>
              <a:t>IoT</a:t>
            </a:r>
            <a:r>
              <a:rPr kumimoji="1" lang="ja-JP" altLang="en-US" sz="2800" dirty="0"/>
              <a:t>），</a:t>
            </a:r>
          </a:p>
          <a:p>
            <a:pPr lvl="1">
              <a:lnSpc>
                <a:spcPct val="100000"/>
              </a:lnSpc>
            </a:pPr>
            <a:r>
              <a:rPr kumimoji="1" lang="ja-JP" altLang="en-US" sz="2800" dirty="0"/>
              <a:t>　クラウド・コンピューティング・サービス関連技術（</a:t>
            </a:r>
            <a:r>
              <a:rPr kumimoji="1" lang="en-US" altLang="ja-JP" sz="2800" dirty="0" err="1"/>
              <a:t>XaaS</a:t>
            </a:r>
            <a:r>
              <a:rPr kumimoji="1" lang="ja-JP" altLang="en-US" sz="2800" dirty="0"/>
              <a:t>）その他の先端的な技術の活用が促進されなければならない。</a:t>
            </a:r>
          </a:p>
        </p:txBody>
      </p:sp>
      <p:sp>
        <p:nvSpPr>
          <p:cNvPr id="4" name="日付プレースホルダー 3">
            <a:extLst>
              <a:ext uri="{FF2B5EF4-FFF2-40B4-BE49-F238E27FC236}">
                <a16:creationId xmlns:a16="http://schemas.microsoft.com/office/drawing/2014/main" id="{5C4B3C74-BE1C-3343-32ED-BB6D26F35B24}"/>
              </a:ext>
            </a:extLst>
          </p:cNvPr>
          <p:cNvSpPr>
            <a:spLocks noGrp="1"/>
          </p:cNvSpPr>
          <p:nvPr>
            <p:ph type="dt" sz="half" idx="10"/>
          </p:nvPr>
        </p:nvSpPr>
        <p:spPr/>
        <p:txBody>
          <a:bodyPr/>
          <a:lstStyle/>
          <a:p>
            <a:fld id="{E86DBA68-B82A-4528-9DBF-ED7E501164B8}"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4FDD380F-A6EA-09AA-1999-01D2BBDCD270}"/>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F8712464-B2B1-BC49-2362-13D0EE4D9519}"/>
              </a:ext>
            </a:extLst>
          </p:cNvPr>
          <p:cNvSpPr>
            <a:spLocks noGrp="1"/>
          </p:cNvSpPr>
          <p:nvPr>
            <p:ph type="sldNum" sz="quarter" idx="12"/>
          </p:nvPr>
        </p:nvSpPr>
        <p:spPr/>
        <p:txBody>
          <a:bodyPr/>
          <a:lstStyle/>
          <a:p>
            <a:fld id="{63BA93C4-2A5C-4B4B-B565-ADAA94AD8651}" type="slidenum">
              <a:rPr kumimoji="1" lang="ja-JP" altLang="en-US" smtClean="0"/>
              <a:t>12</a:t>
            </a:fld>
            <a:endParaRPr kumimoji="1" lang="ja-JP" altLang="en-US"/>
          </a:p>
        </p:txBody>
      </p:sp>
    </p:spTree>
    <p:extLst>
      <p:ext uri="{BB962C8B-B14F-4D97-AF65-F5344CB8AC3E}">
        <p14:creationId xmlns:p14="http://schemas.microsoft.com/office/powerpoint/2010/main" val="275726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2F7653-70E3-B305-57F3-DA742A3A25C0}"/>
              </a:ext>
            </a:extLst>
          </p:cNvPr>
          <p:cNvSpPr>
            <a:spLocks noGrp="1"/>
          </p:cNvSpPr>
          <p:nvPr>
            <p:ph type="title"/>
          </p:nvPr>
        </p:nvSpPr>
        <p:spPr/>
        <p:txBody>
          <a:bodyPr/>
          <a:lstStyle/>
          <a:p>
            <a:r>
              <a:rPr kumimoji="1" lang="ja-JP" altLang="en-US" dirty="0"/>
              <a:t>デジタル社会形成基本法（</a:t>
            </a:r>
            <a:r>
              <a:rPr kumimoji="1" lang="en-US" altLang="ja-JP" dirty="0"/>
              <a:t>2021</a:t>
            </a:r>
            <a:r>
              <a:rPr kumimoji="1" lang="ja-JP" altLang="en-US" dirty="0"/>
              <a:t>）</a:t>
            </a:r>
          </a:p>
        </p:txBody>
      </p:sp>
      <p:sp>
        <p:nvSpPr>
          <p:cNvPr id="3" name="コンテンツ プレースホルダー 2">
            <a:extLst>
              <a:ext uri="{FF2B5EF4-FFF2-40B4-BE49-F238E27FC236}">
                <a16:creationId xmlns:a16="http://schemas.microsoft.com/office/drawing/2014/main" id="{7FFFBC7F-5B65-96AE-D227-D419201B7348}"/>
              </a:ext>
            </a:extLst>
          </p:cNvPr>
          <p:cNvSpPr>
            <a:spLocks noGrp="1"/>
          </p:cNvSpPr>
          <p:nvPr>
            <p:ph idx="1"/>
          </p:nvPr>
        </p:nvSpPr>
        <p:spPr/>
        <p:txBody>
          <a:bodyPr/>
          <a:lstStyle/>
          <a:p>
            <a:pPr>
              <a:lnSpc>
                <a:spcPct val="100000"/>
              </a:lnSpc>
            </a:pPr>
            <a:r>
              <a:rPr kumimoji="1" lang="ja-JP" altLang="en-US" dirty="0"/>
              <a:t>デジタル社会の定義（第</a:t>
            </a:r>
            <a:r>
              <a:rPr kumimoji="1" lang="en-US" altLang="ja-JP" dirty="0"/>
              <a:t>3</a:t>
            </a:r>
            <a:r>
              <a:rPr kumimoji="1" lang="ja-JP" altLang="en-US" dirty="0"/>
              <a:t>条）</a:t>
            </a:r>
            <a:endParaRPr lang="en-US" altLang="ja-JP" dirty="0"/>
          </a:p>
          <a:p>
            <a:pPr lvl="1">
              <a:lnSpc>
                <a:spcPct val="100000"/>
              </a:lnSpc>
            </a:pPr>
            <a:r>
              <a:rPr kumimoji="1" lang="ja-JP" altLang="en-US" dirty="0"/>
              <a:t>「デジタル社会」とは，</a:t>
            </a:r>
            <a:endParaRPr kumimoji="1" lang="en-US" altLang="ja-JP" dirty="0"/>
          </a:p>
          <a:p>
            <a:pPr lvl="2">
              <a:lnSpc>
                <a:spcPct val="100000"/>
              </a:lnSpc>
            </a:pPr>
            <a:r>
              <a:rPr kumimoji="1" lang="ja-JP" altLang="en-US" dirty="0"/>
              <a:t>インターネットその他の高度情報通信ネットワークを通じて自由かつ安全に</a:t>
            </a:r>
            <a:r>
              <a:rPr kumimoji="1" lang="ja-JP" altLang="en-US" b="1" dirty="0"/>
              <a:t>多様な情報又は知識を世界的規模で入手し，共有し，又は発信する</a:t>
            </a:r>
            <a:r>
              <a:rPr kumimoji="1" lang="ja-JP" altLang="en-US" dirty="0"/>
              <a:t>とともに，</a:t>
            </a:r>
            <a:endParaRPr kumimoji="1" lang="en-US" altLang="ja-JP" dirty="0"/>
          </a:p>
          <a:p>
            <a:pPr lvl="2">
              <a:lnSpc>
                <a:spcPct val="100000"/>
              </a:lnSpc>
            </a:pPr>
            <a:r>
              <a:rPr kumimoji="1" lang="ja-JP" altLang="en-US" dirty="0"/>
              <a:t>官民データ活用推進基本法（平成</a:t>
            </a:r>
            <a:r>
              <a:rPr kumimoji="1" lang="en-US" altLang="ja-JP" dirty="0"/>
              <a:t>28</a:t>
            </a:r>
            <a:r>
              <a:rPr kumimoji="1" lang="ja-JP" altLang="en-US" dirty="0"/>
              <a:t>年法律第</a:t>
            </a:r>
            <a:r>
              <a:rPr kumimoji="1" lang="en-US" altLang="ja-JP" dirty="0"/>
              <a:t>103</a:t>
            </a:r>
            <a:r>
              <a:rPr kumimoji="1" lang="ja-JP" altLang="en-US" dirty="0"/>
              <a:t>号）</a:t>
            </a:r>
            <a:endParaRPr kumimoji="1" lang="en-US" altLang="ja-JP" dirty="0"/>
          </a:p>
          <a:p>
            <a:pPr lvl="3">
              <a:lnSpc>
                <a:spcPct val="100000"/>
              </a:lnSpc>
            </a:pPr>
            <a:r>
              <a:rPr lang="ja-JP" altLang="en-US" dirty="0"/>
              <a:t>第</a:t>
            </a:r>
            <a:r>
              <a:rPr lang="en-US" altLang="ja-JP" dirty="0"/>
              <a:t>2</a:t>
            </a:r>
            <a:r>
              <a:rPr lang="ja-JP" altLang="en-US" dirty="0"/>
              <a:t>条第</a:t>
            </a:r>
            <a:r>
              <a:rPr lang="en-US" altLang="ja-JP" dirty="0"/>
              <a:t>2</a:t>
            </a:r>
            <a:r>
              <a:rPr lang="ja-JP" altLang="en-US" dirty="0"/>
              <a:t>項に規定する</a:t>
            </a:r>
            <a:r>
              <a:rPr lang="ja-JP" altLang="en-US" b="1" dirty="0"/>
              <a:t>人工</a:t>
            </a:r>
            <a:r>
              <a:rPr kumimoji="1" lang="ja-JP" altLang="en-US" b="1" dirty="0"/>
              <a:t>知能関連技術（</a:t>
            </a:r>
            <a:r>
              <a:rPr kumimoji="1" lang="en-US" altLang="ja-JP" b="1" dirty="0"/>
              <a:t>AI</a:t>
            </a:r>
            <a:r>
              <a:rPr kumimoji="1" lang="ja-JP" altLang="en-US" b="1" dirty="0"/>
              <a:t>）</a:t>
            </a:r>
            <a:r>
              <a:rPr kumimoji="1" lang="ja-JP" altLang="en-US" dirty="0"/>
              <a:t>，</a:t>
            </a:r>
            <a:endParaRPr kumimoji="1" lang="en-US" altLang="ja-JP" dirty="0"/>
          </a:p>
          <a:p>
            <a:pPr lvl="3">
              <a:lnSpc>
                <a:spcPct val="100000"/>
              </a:lnSpc>
            </a:pPr>
            <a:r>
              <a:rPr kumimoji="1" lang="ja-JP" altLang="en-US" dirty="0"/>
              <a:t>同条第</a:t>
            </a:r>
            <a:r>
              <a:rPr kumimoji="1" lang="en-US" altLang="ja-JP" dirty="0"/>
              <a:t>3</a:t>
            </a:r>
            <a:r>
              <a:rPr kumimoji="1" lang="ja-JP" altLang="en-US" dirty="0"/>
              <a:t>項に規定する</a:t>
            </a:r>
            <a:r>
              <a:rPr kumimoji="1" lang="ja-JP" altLang="en-US" b="1" dirty="0"/>
              <a:t>インターネット・オブ・シングス活用関連技術（</a:t>
            </a:r>
            <a:r>
              <a:rPr kumimoji="1" lang="en-US" altLang="ja-JP" b="1" dirty="0"/>
              <a:t>IoT</a:t>
            </a:r>
            <a:r>
              <a:rPr kumimoji="1" lang="ja-JP" altLang="en-US" b="1" dirty="0"/>
              <a:t>）</a:t>
            </a:r>
            <a:r>
              <a:rPr kumimoji="1" lang="ja-JP" altLang="en-US" dirty="0"/>
              <a:t>，</a:t>
            </a:r>
            <a:endParaRPr kumimoji="1" lang="en-US" altLang="ja-JP" dirty="0"/>
          </a:p>
          <a:p>
            <a:pPr lvl="3">
              <a:lnSpc>
                <a:spcPct val="100000"/>
              </a:lnSpc>
            </a:pPr>
            <a:r>
              <a:rPr kumimoji="1" lang="ja-JP" altLang="en-US" dirty="0"/>
              <a:t>同条第</a:t>
            </a:r>
            <a:r>
              <a:rPr kumimoji="1" lang="en-US" altLang="ja-JP" dirty="0"/>
              <a:t>4</a:t>
            </a:r>
            <a:r>
              <a:rPr kumimoji="1" lang="ja-JP" altLang="en-US" dirty="0"/>
              <a:t>項に規定する</a:t>
            </a:r>
            <a:r>
              <a:rPr kumimoji="1" lang="ja-JP" altLang="en-US" b="1" dirty="0"/>
              <a:t>クラウド・コンピューティング・サービス関連技術（</a:t>
            </a:r>
            <a:r>
              <a:rPr kumimoji="1" lang="en-US" altLang="ja-JP" b="1" dirty="0" err="1"/>
              <a:t>XaaS</a:t>
            </a:r>
            <a:r>
              <a:rPr kumimoji="1" lang="ja-JP" altLang="en-US" b="1" dirty="0"/>
              <a:t>）</a:t>
            </a:r>
            <a:endParaRPr kumimoji="1" lang="en-US" altLang="ja-JP" b="1" dirty="0"/>
          </a:p>
          <a:p>
            <a:pPr lvl="2">
              <a:lnSpc>
                <a:spcPct val="100000"/>
              </a:lnSpc>
            </a:pPr>
            <a:r>
              <a:rPr kumimoji="1" lang="ja-JP" altLang="en-US" dirty="0"/>
              <a:t>その他の従来の処理量に比して大量の情報の処理を可能とする先端的な技術をはじめとする情報通信技術を用いて電磁的記録として記録された多様かつ大量の情報を適正かつ効果的に活用することにより，</a:t>
            </a:r>
            <a:endParaRPr kumimoji="1" lang="en-US" altLang="ja-JP" dirty="0"/>
          </a:p>
          <a:p>
            <a:pPr lvl="2">
              <a:lnSpc>
                <a:spcPct val="100000"/>
              </a:lnSpc>
            </a:pPr>
            <a:r>
              <a:rPr kumimoji="1" lang="ja-JP" altLang="en-US" dirty="0"/>
              <a:t>あらゆる分野における</a:t>
            </a:r>
            <a:r>
              <a:rPr kumimoji="1" lang="ja-JP" altLang="en-US" b="1" dirty="0"/>
              <a:t>創造的かつ活力ある発展が可能となる社会</a:t>
            </a:r>
            <a:r>
              <a:rPr kumimoji="1" lang="ja-JP" altLang="en-US" dirty="0"/>
              <a:t>をいう。</a:t>
            </a:r>
            <a:endParaRPr kumimoji="1" lang="en-US" altLang="ja-JP" dirty="0"/>
          </a:p>
          <a:p>
            <a:pPr>
              <a:lnSpc>
                <a:spcPct val="100000"/>
              </a:lnSpc>
            </a:pPr>
            <a:endParaRPr kumimoji="1" lang="ja-JP" altLang="en-US" dirty="0"/>
          </a:p>
        </p:txBody>
      </p:sp>
      <p:sp>
        <p:nvSpPr>
          <p:cNvPr id="4" name="日付プレースホルダー 3">
            <a:extLst>
              <a:ext uri="{FF2B5EF4-FFF2-40B4-BE49-F238E27FC236}">
                <a16:creationId xmlns:a16="http://schemas.microsoft.com/office/drawing/2014/main" id="{DDA5DB5A-A44D-AF32-12FB-7B2219731057}"/>
              </a:ext>
            </a:extLst>
          </p:cNvPr>
          <p:cNvSpPr>
            <a:spLocks noGrp="1"/>
          </p:cNvSpPr>
          <p:nvPr>
            <p:ph type="dt" sz="half" idx="10"/>
          </p:nvPr>
        </p:nvSpPr>
        <p:spPr/>
        <p:txBody>
          <a:bodyPr/>
          <a:lstStyle/>
          <a:p>
            <a:fld id="{42D430DF-FAAC-4190-AADA-700741D3E565}"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A73F51CB-1DF3-6790-01DF-9A017AAED756}"/>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4BEB347C-1EC0-15CB-AA33-9C1E50CA0D12}"/>
              </a:ext>
            </a:extLst>
          </p:cNvPr>
          <p:cNvSpPr>
            <a:spLocks noGrp="1"/>
          </p:cNvSpPr>
          <p:nvPr>
            <p:ph type="sldNum" sz="quarter" idx="12"/>
          </p:nvPr>
        </p:nvSpPr>
        <p:spPr/>
        <p:txBody>
          <a:bodyPr/>
          <a:lstStyle/>
          <a:p>
            <a:fld id="{63BA93C4-2A5C-4B4B-B565-ADAA94AD8651}" type="slidenum">
              <a:rPr kumimoji="1" lang="ja-JP" altLang="en-US" smtClean="0"/>
              <a:t>13</a:t>
            </a:fld>
            <a:endParaRPr kumimoji="1" lang="ja-JP" altLang="en-US"/>
          </a:p>
        </p:txBody>
      </p:sp>
    </p:spTree>
    <p:extLst>
      <p:ext uri="{BB962C8B-B14F-4D97-AF65-F5344CB8AC3E}">
        <p14:creationId xmlns:p14="http://schemas.microsoft.com/office/powerpoint/2010/main" val="105949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1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2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3B16EF1-0121-2E49-BC5F-2A637E08BD2F}"/>
              </a:ext>
            </a:extLst>
          </p:cNvPr>
          <p:cNvSpPr>
            <a:spLocks noGrp="1"/>
          </p:cNvSpPr>
          <p:nvPr>
            <p:ph type="title"/>
          </p:nvPr>
        </p:nvSpPr>
        <p:spPr/>
        <p:txBody>
          <a:bodyPr/>
          <a:lstStyle/>
          <a:p>
            <a:pPr>
              <a:lnSpc>
                <a:spcPct val="100000"/>
              </a:lnSpc>
            </a:pPr>
            <a:r>
              <a:rPr lang="ja-JP" altLang="en-US" dirty="0"/>
              <a:t>３．デジタル化を促進するための法律の大改正</a:t>
            </a:r>
          </a:p>
        </p:txBody>
      </p:sp>
      <p:sp>
        <p:nvSpPr>
          <p:cNvPr id="8" name="テキスト プレースホルダー 7">
            <a:extLst>
              <a:ext uri="{FF2B5EF4-FFF2-40B4-BE49-F238E27FC236}">
                <a16:creationId xmlns:a16="http://schemas.microsoft.com/office/drawing/2014/main" id="{C7D99226-1313-DC58-4A1F-8D26ED585170}"/>
              </a:ext>
            </a:extLst>
          </p:cNvPr>
          <p:cNvSpPr>
            <a:spLocks noGrp="1"/>
          </p:cNvSpPr>
          <p:nvPr>
            <p:ph type="body" idx="1"/>
          </p:nvPr>
        </p:nvSpPr>
        <p:spPr/>
        <p:txBody>
          <a:bodyPr/>
          <a:lstStyle/>
          <a:p>
            <a:endParaRPr lang="ja-JP" altLang="en-US"/>
          </a:p>
        </p:txBody>
      </p:sp>
      <p:sp>
        <p:nvSpPr>
          <p:cNvPr id="4" name="日付プレースホルダー 3">
            <a:extLst>
              <a:ext uri="{FF2B5EF4-FFF2-40B4-BE49-F238E27FC236}">
                <a16:creationId xmlns:a16="http://schemas.microsoft.com/office/drawing/2014/main" id="{0AD6E67E-4BA9-27FA-25F3-22329C20435F}"/>
              </a:ext>
            </a:extLst>
          </p:cNvPr>
          <p:cNvSpPr>
            <a:spLocks noGrp="1"/>
          </p:cNvSpPr>
          <p:nvPr>
            <p:ph type="dt" sz="half" idx="10"/>
          </p:nvPr>
        </p:nvSpPr>
        <p:spPr/>
        <p:txBody>
          <a:bodyPr/>
          <a:lstStyle/>
          <a:p>
            <a:fld id="{A5312AC9-1A6F-4AC2-961E-64F31631BDB5}"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6173D830-1180-F956-0576-827449311919}"/>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34F9F092-1DB1-454A-AF9A-B3000DC133D1}"/>
              </a:ext>
            </a:extLst>
          </p:cNvPr>
          <p:cNvSpPr>
            <a:spLocks noGrp="1"/>
          </p:cNvSpPr>
          <p:nvPr>
            <p:ph type="sldNum" sz="quarter" idx="12"/>
          </p:nvPr>
        </p:nvSpPr>
        <p:spPr/>
        <p:txBody>
          <a:bodyPr/>
          <a:lstStyle/>
          <a:p>
            <a:fld id="{63BA93C4-2A5C-4B4B-B565-ADAA94AD8651}" type="slidenum">
              <a:rPr kumimoji="1" lang="ja-JP" altLang="en-US" smtClean="0"/>
              <a:t>14</a:t>
            </a:fld>
            <a:endParaRPr kumimoji="1" lang="ja-JP" altLang="en-US"/>
          </a:p>
        </p:txBody>
      </p:sp>
    </p:spTree>
    <p:extLst>
      <p:ext uri="{BB962C8B-B14F-4D97-AF65-F5344CB8AC3E}">
        <p14:creationId xmlns:p14="http://schemas.microsoft.com/office/powerpoint/2010/main" val="73383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527A929-4458-B78B-FBF0-AA01D28C4716}"/>
              </a:ext>
            </a:extLst>
          </p:cNvPr>
          <p:cNvSpPr>
            <a:spLocks noGrp="1"/>
          </p:cNvSpPr>
          <p:nvPr>
            <p:ph type="title"/>
          </p:nvPr>
        </p:nvSpPr>
        <p:spPr/>
        <p:txBody>
          <a:bodyPr/>
          <a:lstStyle/>
          <a:p>
            <a:r>
              <a:rPr lang="en-US" altLang="ja-JP" dirty="0"/>
              <a:t>3-1.</a:t>
            </a:r>
            <a:r>
              <a:rPr lang="ja-JP" altLang="en-US" dirty="0"/>
              <a:t> 民法改正</a:t>
            </a:r>
          </a:p>
        </p:txBody>
      </p:sp>
      <p:sp>
        <p:nvSpPr>
          <p:cNvPr id="8" name="テキスト プレースホルダー 7">
            <a:extLst>
              <a:ext uri="{FF2B5EF4-FFF2-40B4-BE49-F238E27FC236}">
                <a16:creationId xmlns:a16="http://schemas.microsoft.com/office/drawing/2014/main" id="{A36EB312-47AE-3917-E15B-A7E92625E986}"/>
              </a:ext>
            </a:extLst>
          </p:cNvPr>
          <p:cNvSpPr>
            <a:spLocks noGrp="1"/>
          </p:cNvSpPr>
          <p:nvPr>
            <p:ph type="body" idx="1"/>
          </p:nvPr>
        </p:nvSpPr>
        <p:spPr/>
        <p:txBody>
          <a:bodyPr/>
          <a:lstStyle/>
          <a:p>
            <a:endParaRPr lang="ja-JP" altLang="en-US"/>
          </a:p>
        </p:txBody>
      </p:sp>
      <p:sp>
        <p:nvSpPr>
          <p:cNvPr id="4" name="日付プレースホルダー 3">
            <a:extLst>
              <a:ext uri="{FF2B5EF4-FFF2-40B4-BE49-F238E27FC236}">
                <a16:creationId xmlns:a16="http://schemas.microsoft.com/office/drawing/2014/main" id="{E9B276D5-209F-C927-AABA-FFCADCE73024}"/>
              </a:ext>
            </a:extLst>
          </p:cNvPr>
          <p:cNvSpPr>
            <a:spLocks noGrp="1"/>
          </p:cNvSpPr>
          <p:nvPr>
            <p:ph type="dt" sz="half" idx="10"/>
          </p:nvPr>
        </p:nvSpPr>
        <p:spPr/>
        <p:txBody>
          <a:bodyPr/>
          <a:lstStyle/>
          <a:p>
            <a:fld id="{0FEA4BD6-0FE0-4129-A085-F35A39912AD6}"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1F230C77-610C-C80A-EC8E-B00F61A7E4A0}"/>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3A71BFFC-29ED-77CA-5AF6-A5101BF4DEE3}"/>
              </a:ext>
            </a:extLst>
          </p:cNvPr>
          <p:cNvSpPr>
            <a:spLocks noGrp="1"/>
          </p:cNvSpPr>
          <p:nvPr>
            <p:ph type="sldNum" sz="quarter" idx="12"/>
          </p:nvPr>
        </p:nvSpPr>
        <p:spPr/>
        <p:txBody>
          <a:bodyPr/>
          <a:lstStyle/>
          <a:p>
            <a:fld id="{63BA93C4-2A5C-4B4B-B565-ADAA94AD8651}" type="slidenum">
              <a:rPr kumimoji="1" lang="ja-JP" altLang="en-US" smtClean="0"/>
              <a:t>15</a:t>
            </a:fld>
            <a:endParaRPr kumimoji="1" lang="ja-JP" altLang="en-US"/>
          </a:p>
        </p:txBody>
      </p:sp>
    </p:spTree>
    <p:extLst>
      <p:ext uri="{BB962C8B-B14F-4D97-AF65-F5344CB8AC3E}">
        <p14:creationId xmlns:p14="http://schemas.microsoft.com/office/powerpoint/2010/main" val="5711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C9733A-A3AF-3C27-74AD-F5B894EA80F7}"/>
              </a:ext>
            </a:extLst>
          </p:cNvPr>
          <p:cNvSpPr>
            <a:spLocks noGrp="1"/>
          </p:cNvSpPr>
          <p:nvPr>
            <p:ph type="title"/>
          </p:nvPr>
        </p:nvSpPr>
        <p:spPr/>
        <p:txBody>
          <a:bodyPr>
            <a:normAutofit/>
          </a:bodyPr>
          <a:lstStyle/>
          <a:p>
            <a:r>
              <a:rPr kumimoji="1" lang="en-US" altLang="ja-JP" sz="5400" dirty="0"/>
              <a:t>(1)</a:t>
            </a:r>
            <a:r>
              <a:rPr kumimoji="1" lang="ja-JP" altLang="en-US" sz="5400" dirty="0"/>
              <a:t>民法改正（</a:t>
            </a:r>
            <a:r>
              <a:rPr kumimoji="1" lang="en-US" altLang="ja-JP" sz="5400" dirty="0"/>
              <a:t>2017</a:t>
            </a:r>
            <a:r>
              <a:rPr kumimoji="1" lang="ja-JP" altLang="en-US" sz="5400" dirty="0"/>
              <a:t>，</a:t>
            </a:r>
            <a:r>
              <a:rPr kumimoji="1" lang="en-US" altLang="ja-JP" sz="5400" dirty="0"/>
              <a:t>2021</a:t>
            </a:r>
            <a:r>
              <a:rPr kumimoji="1" lang="ja-JP" altLang="en-US" sz="5400" dirty="0"/>
              <a:t>）（</a:t>
            </a:r>
            <a:r>
              <a:rPr kumimoji="1" lang="en-US" altLang="ja-JP" sz="5400" dirty="0"/>
              <a:t>1/3</a:t>
            </a:r>
            <a:r>
              <a:rPr kumimoji="1" lang="ja-JP" altLang="en-US" sz="5400" dirty="0"/>
              <a:t>）</a:t>
            </a:r>
          </a:p>
        </p:txBody>
      </p:sp>
      <p:sp>
        <p:nvSpPr>
          <p:cNvPr id="3" name="コンテンツ プレースホルダー 2">
            <a:extLst>
              <a:ext uri="{FF2B5EF4-FFF2-40B4-BE49-F238E27FC236}">
                <a16:creationId xmlns:a16="http://schemas.microsoft.com/office/drawing/2014/main" id="{3450C5FD-E66F-4213-8344-98CE65DA3377}"/>
              </a:ext>
            </a:extLst>
          </p:cNvPr>
          <p:cNvSpPr>
            <a:spLocks noGrp="1"/>
          </p:cNvSpPr>
          <p:nvPr>
            <p:ph idx="1"/>
          </p:nvPr>
        </p:nvSpPr>
        <p:spPr/>
        <p:txBody>
          <a:bodyPr>
            <a:normAutofit fontScale="85000" lnSpcReduction="20000"/>
          </a:bodyPr>
          <a:lstStyle/>
          <a:p>
            <a:pPr>
              <a:lnSpc>
                <a:spcPct val="100000"/>
              </a:lnSpc>
            </a:pPr>
            <a:r>
              <a:rPr kumimoji="1" lang="en-US" altLang="ja-JP" sz="3200" dirty="0"/>
              <a:t>1)</a:t>
            </a:r>
            <a:r>
              <a:rPr kumimoji="1" lang="ja-JP" altLang="en-US" sz="3200" dirty="0"/>
              <a:t> 債権法改正（</a:t>
            </a:r>
            <a:r>
              <a:rPr kumimoji="1" lang="en-US" altLang="ja-JP" sz="3200" dirty="0"/>
              <a:t>2017</a:t>
            </a:r>
            <a:r>
              <a:rPr kumimoji="1" lang="ja-JP" altLang="en-US" sz="3200" dirty="0"/>
              <a:t>）</a:t>
            </a:r>
            <a:endParaRPr kumimoji="1" lang="en-US" altLang="ja-JP" sz="3200" dirty="0"/>
          </a:p>
          <a:p>
            <a:pPr lvl="1">
              <a:lnSpc>
                <a:spcPct val="100000"/>
              </a:lnSpc>
            </a:pPr>
            <a:r>
              <a:rPr kumimoji="1" lang="en-US" altLang="ja-JP" sz="2800" dirty="0" err="1"/>
              <a:t>i</a:t>
            </a:r>
            <a:r>
              <a:rPr kumimoji="1" lang="en-US" altLang="ja-JP" sz="2800" dirty="0"/>
              <a:t>) </a:t>
            </a:r>
            <a:r>
              <a:rPr kumimoji="1" lang="ja-JP" altLang="en-US" sz="2800" dirty="0"/>
              <a:t>債権譲渡における抗弁権の充実</a:t>
            </a:r>
            <a:endParaRPr kumimoji="1" lang="en-US" altLang="ja-JP" sz="2800" dirty="0"/>
          </a:p>
          <a:p>
            <a:pPr lvl="2">
              <a:lnSpc>
                <a:spcPct val="100000"/>
              </a:lnSpc>
            </a:pPr>
            <a:r>
              <a:rPr kumimoji="1" lang="ja-JP" altLang="en-US" sz="2400" dirty="0"/>
              <a:t>債権譲渡における抗弁の対抗（民法</a:t>
            </a:r>
            <a:r>
              <a:rPr kumimoji="1" lang="en-US" altLang="ja-JP" sz="2400" dirty="0"/>
              <a:t>468</a:t>
            </a:r>
            <a:r>
              <a:rPr kumimoji="1" lang="ja-JP" altLang="en-US" sz="2400" dirty="0"/>
              <a:t>条，</a:t>
            </a:r>
            <a:r>
              <a:rPr kumimoji="1" lang="en-US" altLang="ja-JP" sz="2400" dirty="0"/>
              <a:t>469</a:t>
            </a:r>
            <a:r>
              <a:rPr kumimoji="1" lang="ja-JP" altLang="en-US" sz="2400" dirty="0"/>
              <a:t>条）</a:t>
            </a:r>
            <a:endParaRPr kumimoji="1" lang="en-US" altLang="ja-JP" sz="2400" dirty="0"/>
          </a:p>
          <a:p>
            <a:pPr lvl="1">
              <a:lnSpc>
                <a:spcPct val="100000"/>
              </a:lnSpc>
            </a:pPr>
            <a:r>
              <a:rPr lang="en-US" altLang="ja-JP" sz="2800" dirty="0" err="1"/>
              <a:t>Ii</a:t>
            </a:r>
            <a:r>
              <a:rPr lang="en-US" altLang="ja-JP" sz="2800" dirty="0"/>
              <a:t>)</a:t>
            </a:r>
            <a:r>
              <a:rPr lang="ja-JP" altLang="en-US" sz="2800" dirty="0"/>
              <a:t>債務引受の明文化</a:t>
            </a:r>
            <a:endParaRPr kumimoji="1" lang="en-US" altLang="ja-JP" sz="2800" dirty="0"/>
          </a:p>
          <a:p>
            <a:pPr lvl="2">
              <a:lnSpc>
                <a:spcPct val="100000"/>
              </a:lnSpc>
            </a:pPr>
            <a:r>
              <a:rPr kumimoji="1" lang="ja-JP" altLang="en-US" sz="2400" dirty="0"/>
              <a:t>債務引受（民法</a:t>
            </a:r>
            <a:r>
              <a:rPr kumimoji="1" lang="en-US" altLang="ja-JP" sz="2400" dirty="0"/>
              <a:t>470</a:t>
            </a:r>
            <a:r>
              <a:rPr kumimoji="1" lang="ja-JP" altLang="en-US" sz="2400" dirty="0"/>
              <a:t>条～</a:t>
            </a:r>
            <a:r>
              <a:rPr kumimoji="1" lang="en-US" altLang="ja-JP" sz="2400" dirty="0"/>
              <a:t>472</a:t>
            </a:r>
            <a:r>
              <a:rPr kumimoji="1" lang="ja-JP" altLang="en-US" sz="2400" dirty="0"/>
              <a:t>条の</a:t>
            </a:r>
            <a:r>
              <a:rPr kumimoji="1" lang="en-US" altLang="ja-JP" sz="2400" dirty="0"/>
              <a:t>4</a:t>
            </a:r>
            <a:r>
              <a:rPr kumimoji="1" lang="ja-JP" altLang="en-US" sz="2400" dirty="0"/>
              <a:t>）</a:t>
            </a:r>
          </a:p>
          <a:p>
            <a:pPr lvl="1">
              <a:lnSpc>
                <a:spcPct val="100000"/>
              </a:lnSpc>
            </a:pPr>
            <a:r>
              <a:rPr kumimoji="1" lang="en-US" altLang="ja-JP" sz="2800" dirty="0"/>
              <a:t>iii) </a:t>
            </a:r>
            <a:r>
              <a:rPr kumimoji="1" lang="ja-JP" altLang="en-US" sz="2800" dirty="0"/>
              <a:t>口座振込みによる弁済を明文化</a:t>
            </a:r>
            <a:endParaRPr kumimoji="1" lang="en-US" altLang="ja-JP" sz="2800" dirty="0"/>
          </a:p>
          <a:p>
            <a:pPr lvl="2">
              <a:lnSpc>
                <a:spcPct val="100000"/>
              </a:lnSpc>
            </a:pPr>
            <a:r>
              <a:rPr kumimoji="1" lang="ja-JP" altLang="en-US" sz="2400" dirty="0"/>
              <a:t>（民法</a:t>
            </a:r>
            <a:r>
              <a:rPr kumimoji="1" lang="en-US" altLang="ja-JP" sz="2400" dirty="0"/>
              <a:t>477</a:t>
            </a:r>
            <a:r>
              <a:rPr kumimoji="1" lang="ja-JP" altLang="en-US" sz="2400" dirty="0"/>
              <a:t>条（預金又は貯金の口座に対する払込みによる弁済））</a:t>
            </a:r>
            <a:endParaRPr kumimoji="1" lang="en-US" altLang="ja-JP" sz="2400" dirty="0"/>
          </a:p>
          <a:p>
            <a:pPr>
              <a:lnSpc>
                <a:spcPct val="100000"/>
              </a:lnSpc>
            </a:pPr>
            <a:r>
              <a:rPr kumimoji="1" lang="en-US" altLang="ja-JP" sz="3200" dirty="0"/>
              <a:t>2)</a:t>
            </a:r>
            <a:r>
              <a:rPr kumimoji="1" lang="ja-JP" altLang="en-US" sz="3200" dirty="0"/>
              <a:t> 相続法改正（</a:t>
            </a:r>
            <a:r>
              <a:rPr kumimoji="1" lang="en-US" altLang="ja-JP" sz="3200" dirty="0"/>
              <a:t>2018</a:t>
            </a:r>
            <a:r>
              <a:rPr kumimoji="1" lang="ja-JP" altLang="en-US" sz="3200" dirty="0"/>
              <a:t>）</a:t>
            </a:r>
            <a:endParaRPr kumimoji="1" lang="en-US" altLang="ja-JP" sz="3200" dirty="0"/>
          </a:p>
          <a:p>
            <a:pPr lvl="1">
              <a:lnSpc>
                <a:spcPct val="100000"/>
              </a:lnSpc>
            </a:pPr>
            <a:r>
              <a:rPr kumimoji="1" lang="ja-JP" altLang="en-US" sz="2800" dirty="0"/>
              <a:t>妻の居住権の創設，自筆証書遺言，遺留分制度の改正</a:t>
            </a:r>
          </a:p>
          <a:p>
            <a:pPr>
              <a:lnSpc>
                <a:spcPct val="100000"/>
              </a:lnSpc>
            </a:pPr>
            <a:r>
              <a:rPr kumimoji="1" lang="en-US" altLang="ja-JP" sz="3200" dirty="0"/>
              <a:t>3) </a:t>
            </a:r>
            <a:r>
              <a:rPr kumimoji="1" lang="ja-JP" altLang="en-US" sz="3200" dirty="0"/>
              <a:t>所有者不明・管理不全土地及び建物の管理制度の創設</a:t>
            </a:r>
            <a:endParaRPr kumimoji="1" lang="en-US" altLang="ja-JP" sz="3200" dirty="0"/>
          </a:p>
          <a:p>
            <a:pPr lvl="1">
              <a:lnSpc>
                <a:spcPct val="100000"/>
              </a:lnSpc>
            </a:pPr>
            <a:r>
              <a:rPr kumimoji="1" lang="ja-JP" altLang="en-US" sz="2800" dirty="0"/>
              <a:t>（民法</a:t>
            </a:r>
            <a:r>
              <a:rPr kumimoji="1" lang="en-US" altLang="ja-JP" sz="2800" dirty="0"/>
              <a:t>264</a:t>
            </a:r>
            <a:r>
              <a:rPr kumimoji="1" lang="ja-JP" altLang="en-US" sz="2800" dirty="0"/>
              <a:t>条の</a:t>
            </a:r>
            <a:r>
              <a:rPr kumimoji="1" lang="en-US" altLang="ja-JP" sz="2800" dirty="0"/>
              <a:t>2</a:t>
            </a:r>
            <a:r>
              <a:rPr kumimoji="1" lang="ja-JP" altLang="en-US" sz="2800" dirty="0"/>
              <a:t>～</a:t>
            </a:r>
            <a:r>
              <a:rPr kumimoji="1" lang="en-US" altLang="ja-JP" sz="2800" dirty="0"/>
              <a:t>264</a:t>
            </a:r>
            <a:r>
              <a:rPr kumimoji="1" lang="ja-JP" altLang="en-US" sz="2800" dirty="0"/>
              <a:t>条の</a:t>
            </a:r>
            <a:r>
              <a:rPr kumimoji="1" lang="en-US" altLang="ja-JP" sz="2800" dirty="0"/>
              <a:t>14</a:t>
            </a:r>
            <a:r>
              <a:rPr kumimoji="1" lang="ja-JP" altLang="en-US" sz="2800" dirty="0"/>
              <a:t>）</a:t>
            </a:r>
          </a:p>
        </p:txBody>
      </p:sp>
      <p:sp>
        <p:nvSpPr>
          <p:cNvPr id="4" name="日付プレースホルダー 3">
            <a:extLst>
              <a:ext uri="{FF2B5EF4-FFF2-40B4-BE49-F238E27FC236}">
                <a16:creationId xmlns:a16="http://schemas.microsoft.com/office/drawing/2014/main" id="{781004BE-DC05-C4E9-3D0E-24A95B7B1AF1}"/>
              </a:ext>
            </a:extLst>
          </p:cNvPr>
          <p:cNvSpPr>
            <a:spLocks noGrp="1"/>
          </p:cNvSpPr>
          <p:nvPr>
            <p:ph type="dt" sz="half" idx="10"/>
          </p:nvPr>
        </p:nvSpPr>
        <p:spPr/>
        <p:txBody>
          <a:bodyPr/>
          <a:lstStyle/>
          <a:p>
            <a:fld id="{EFD147BB-E6B5-4FB4-BCC7-27CF71AC94DE}"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71F5749A-AEEF-6212-D9C7-F2C33A2CC4EE}"/>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9207633C-B4AB-37E3-8220-90DB43248C4D}"/>
              </a:ext>
            </a:extLst>
          </p:cNvPr>
          <p:cNvSpPr>
            <a:spLocks noGrp="1"/>
          </p:cNvSpPr>
          <p:nvPr>
            <p:ph type="sldNum" sz="quarter" idx="12"/>
          </p:nvPr>
        </p:nvSpPr>
        <p:spPr/>
        <p:txBody>
          <a:bodyPr/>
          <a:lstStyle/>
          <a:p>
            <a:fld id="{63BA93C4-2A5C-4B4B-B565-ADAA94AD8651}" type="slidenum">
              <a:rPr kumimoji="1" lang="ja-JP" altLang="en-US" smtClean="0"/>
              <a:t>16</a:t>
            </a:fld>
            <a:endParaRPr kumimoji="1" lang="ja-JP" altLang="en-US"/>
          </a:p>
        </p:txBody>
      </p:sp>
    </p:spTree>
    <p:extLst>
      <p:ext uri="{BB962C8B-B14F-4D97-AF65-F5344CB8AC3E}">
        <p14:creationId xmlns:p14="http://schemas.microsoft.com/office/powerpoint/2010/main" val="68792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7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1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右 7">
            <a:extLst>
              <a:ext uri="{FF2B5EF4-FFF2-40B4-BE49-F238E27FC236}">
                <a16:creationId xmlns:a16="http://schemas.microsoft.com/office/drawing/2014/main" id="{9C752DF1-14E3-4241-887C-DEF60AF66373}"/>
              </a:ext>
            </a:extLst>
          </p:cNvPr>
          <p:cNvSpPr/>
          <p:nvPr/>
        </p:nvSpPr>
        <p:spPr>
          <a:xfrm>
            <a:off x="2653513" y="3172310"/>
            <a:ext cx="1183874" cy="586405"/>
          </a:xfrm>
          <a:prstGeom prst="right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lumMod val="65000"/>
                  </a:schemeClr>
                </a:solidFill>
              </a:rPr>
              <a:t>債権</a:t>
            </a:r>
          </a:p>
        </p:txBody>
      </p:sp>
      <p:sp>
        <p:nvSpPr>
          <p:cNvPr id="21" name="矢印: 右 20">
            <a:extLst>
              <a:ext uri="{FF2B5EF4-FFF2-40B4-BE49-F238E27FC236}">
                <a16:creationId xmlns:a16="http://schemas.microsoft.com/office/drawing/2014/main" id="{67ACCDEE-1A81-493D-A02B-56ACB82C244B}"/>
              </a:ext>
            </a:extLst>
          </p:cNvPr>
          <p:cNvSpPr/>
          <p:nvPr/>
        </p:nvSpPr>
        <p:spPr>
          <a:xfrm>
            <a:off x="6447296" y="3252401"/>
            <a:ext cx="3345046" cy="567916"/>
          </a:xfrm>
          <a:prstGeom prst="rightArrow">
            <a:avLst/>
          </a:prstGeom>
          <a:ln w="952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4" name="矢印: 右 23">
            <a:extLst>
              <a:ext uri="{FF2B5EF4-FFF2-40B4-BE49-F238E27FC236}">
                <a16:creationId xmlns:a16="http://schemas.microsoft.com/office/drawing/2014/main" id="{67F8F0D8-B5F0-49F2-8009-4E0884FCB6FE}"/>
              </a:ext>
            </a:extLst>
          </p:cNvPr>
          <p:cNvSpPr/>
          <p:nvPr/>
        </p:nvSpPr>
        <p:spPr>
          <a:xfrm>
            <a:off x="6484265" y="3236739"/>
            <a:ext cx="3345046" cy="567916"/>
          </a:xfrm>
          <a:prstGeom prst="rightArrow">
            <a:avLst/>
          </a:pr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3" name="矢印: 下 22">
            <a:extLst>
              <a:ext uri="{FF2B5EF4-FFF2-40B4-BE49-F238E27FC236}">
                <a16:creationId xmlns:a16="http://schemas.microsoft.com/office/drawing/2014/main" id="{B87D61D4-4B5B-46FE-8C8A-202DC7526F14}"/>
              </a:ext>
            </a:extLst>
          </p:cNvPr>
          <p:cNvSpPr/>
          <p:nvPr/>
        </p:nvSpPr>
        <p:spPr>
          <a:xfrm>
            <a:off x="4365742" y="3265298"/>
            <a:ext cx="645046" cy="2045040"/>
          </a:xfrm>
          <a:prstGeom prst="downArrow">
            <a:avLst/>
          </a:prstGeom>
          <a:noFill/>
          <a:ln w="28575">
            <a:solidFill>
              <a:schemeClr val="accent1">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17" name="矢印: 下 16">
            <a:extLst>
              <a:ext uri="{FF2B5EF4-FFF2-40B4-BE49-F238E27FC236}">
                <a16:creationId xmlns:a16="http://schemas.microsoft.com/office/drawing/2014/main" id="{01693576-AC30-4017-A30A-2FFA71D779EC}"/>
              </a:ext>
            </a:extLst>
          </p:cNvPr>
          <p:cNvSpPr/>
          <p:nvPr/>
        </p:nvSpPr>
        <p:spPr>
          <a:xfrm>
            <a:off x="4347449" y="3022224"/>
            <a:ext cx="645046" cy="2303160"/>
          </a:xfrm>
          <a:prstGeom prst="downArrow">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22" name="矢印: 下 21">
            <a:extLst>
              <a:ext uri="{FF2B5EF4-FFF2-40B4-BE49-F238E27FC236}">
                <a16:creationId xmlns:a16="http://schemas.microsoft.com/office/drawing/2014/main" id="{47B52D8E-4F40-45C9-B411-7E98F060F62F}"/>
              </a:ext>
            </a:extLst>
          </p:cNvPr>
          <p:cNvSpPr/>
          <p:nvPr/>
        </p:nvSpPr>
        <p:spPr>
          <a:xfrm>
            <a:off x="10308018" y="3862385"/>
            <a:ext cx="645046" cy="1504325"/>
          </a:xfrm>
          <a:prstGeom prst="downArrow">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solidFill>
                  <a:schemeClr val="bg1">
                    <a:lumMod val="65000"/>
                  </a:schemeClr>
                </a:solidFill>
              </a:rPr>
              <a:t>債権</a:t>
            </a:r>
          </a:p>
        </p:txBody>
      </p:sp>
      <p:sp>
        <p:nvSpPr>
          <p:cNvPr id="9" name="タイトル 8">
            <a:extLst>
              <a:ext uri="{FF2B5EF4-FFF2-40B4-BE49-F238E27FC236}">
                <a16:creationId xmlns:a16="http://schemas.microsoft.com/office/drawing/2014/main" id="{B3D43DE3-763F-48A2-A0B7-524CAD070703}"/>
              </a:ext>
            </a:extLst>
          </p:cNvPr>
          <p:cNvSpPr>
            <a:spLocks noGrp="1"/>
          </p:cNvSpPr>
          <p:nvPr>
            <p:ph type="title"/>
          </p:nvPr>
        </p:nvSpPr>
        <p:spPr/>
        <p:txBody>
          <a:bodyPr>
            <a:normAutofit/>
          </a:bodyPr>
          <a:lstStyle/>
          <a:p>
            <a:r>
              <a:rPr lang="ja-JP" altLang="en-US" sz="4000" dirty="0"/>
              <a:t>債権譲渡（民法</a:t>
            </a:r>
            <a:r>
              <a:rPr lang="en-US" altLang="ja-JP" sz="4000" dirty="0"/>
              <a:t>466</a:t>
            </a:r>
            <a:r>
              <a:rPr lang="ja-JP" altLang="en-US" sz="4000" dirty="0"/>
              <a:t>条以下）と</a:t>
            </a:r>
            <a:br>
              <a:rPr lang="en-US" altLang="ja-JP" sz="4000" dirty="0"/>
            </a:br>
            <a:r>
              <a:rPr lang="ja-JP" altLang="en-US" sz="4000" dirty="0"/>
              <a:t>債務引受（民法</a:t>
            </a:r>
            <a:r>
              <a:rPr lang="en-US" altLang="ja-JP" sz="4000" dirty="0"/>
              <a:t>470</a:t>
            </a:r>
            <a:r>
              <a:rPr lang="ja-JP" altLang="en-US" sz="4000" dirty="0"/>
              <a:t>条以下）の区別</a:t>
            </a:r>
          </a:p>
        </p:txBody>
      </p:sp>
      <p:sp>
        <p:nvSpPr>
          <p:cNvPr id="10" name="テキスト プレースホルダー 9">
            <a:extLst>
              <a:ext uri="{FF2B5EF4-FFF2-40B4-BE49-F238E27FC236}">
                <a16:creationId xmlns:a16="http://schemas.microsoft.com/office/drawing/2014/main" id="{247EB5A3-9AD5-4FEF-B0A3-530E06034358}"/>
              </a:ext>
            </a:extLst>
          </p:cNvPr>
          <p:cNvSpPr>
            <a:spLocks noGrp="1"/>
          </p:cNvSpPr>
          <p:nvPr>
            <p:ph type="body" idx="1"/>
          </p:nvPr>
        </p:nvSpPr>
        <p:spPr>
          <a:xfrm>
            <a:off x="839788" y="1761778"/>
            <a:ext cx="5157787" cy="1096626"/>
          </a:xfrm>
        </p:spPr>
        <p:txBody>
          <a:bodyPr>
            <a:normAutofit/>
          </a:bodyPr>
          <a:lstStyle/>
          <a:p>
            <a:r>
              <a:rPr lang="ja-JP" altLang="en-US" dirty="0"/>
              <a:t>債権譲渡（</a:t>
            </a:r>
            <a:r>
              <a:rPr lang="ja-JP" altLang="en-US" dirty="0">
                <a:solidFill>
                  <a:srgbClr val="0070C0"/>
                </a:solidFill>
              </a:rPr>
              <a:t>始点</a:t>
            </a:r>
            <a:r>
              <a:rPr lang="ja-JP" altLang="en-US" dirty="0"/>
              <a:t>が移動）</a:t>
            </a:r>
            <a:endParaRPr lang="en-US" altLang="ja-JP" dirty="0"/>
          </a:p>
          <a:p>
            <a:r>
              <a:rPr lang="ja-JP" altLang="en-US" dirty="0"/>
              <a:t>（債権者の交替ともいえる）</a:t>
            </a:r>
          </a:p>
        </p:txBody>
      </p:sp>
      <p:sp>
        <p:nvSpPr>
          <p:cNvPr id="12" name="テキスト プレースホルダー 11">
            <a:extLst>
              <a:ext uri="{FF2B5EF4-FFF2-40B4-BE49-F238E27FC236}">
                <a16:creationId xmlns:a16="http://schemas.microsoft.com/office/drawing/2014/main" id="{910A38F1-FC86-4005-A8AB-F276DBC53943}"/>
              </a:ext>
            </a:extLst>
          </p:cNvPr>
          <p:cNvSpPr>
            <a:spLocks noGrp="1"/>
          </p:cNvSpPr>
          <p:nvPr>
            <p:ph type="body" sz="quarter" idx="3"/>
          </p:nvPr>
        </p:nvSpPr>
        <p:spPr>
          <a:xfrm>
            <a:off x="6172200" y="1761778"/>
            <a:ext cx="5183188" cy="1096626"/>
          </a:xfrm>
        </p:spPr>
        <p:txBody>
          <a:bodyPr>
            <a:normAutofit/>
          </a:bodyPr>
          <a:lstStyle/>
          <a:p>
            <a:r>
              <a:rPr lang="ja-JP" altLang="en-US" dirty="0"/>
              <a:t>債務引受（</a:t>
            </a:r>
            <a:r>
              <a:rPr lang="ja-JP" altLang="en-US" dirty="0">
                <a:solidFill>
                  <a:srgbClr val="FF0000"/>
                </a:solidFill>
              </a:rPr>
              <a:t>終点</a:t>
            </a:r>
            <a:r>
              <a:rPr lang="ja-JP" altLang="en-US" dirty="0"/>
              <a:t>が移動）</a:t>
            </a:r>
            <a:endParaRPr lang="en-US" altLang="ja-JP" dirty="0"/>
          </a:p>
          <a:p>
            <a:r>
              <a:rPr lang="ja-JP" altLang="en-US" dirty="0"/>
              <a:t>（債務者の交替ともいえる）</a:t>
            </a:r>
          </a:p>
        </p:txBody>
      </p:sp>
      <p:sp>
        <p:nvSpPr>
          <p:cNvPr id="3" name="日付プレースホルダー 2">
            <a:extLst>
              <a:ext uri="{FF2B5EF4-FFF2-40B4-BE49-F238E27FC236}">
                <a16:creationId xmlns:a16="http://schemas.microsoft.com/office/drawing/2014/main" id="{8B448142-C133-4DD2-BA15-607E5087E51A}"/>
              </a:ext>
            </a:extLst>
          </p:cNvPr>
          <p:cNvSpPr>
            <a:spLocks noGrp="1"/>
          </p:cNvSpPr>
          <p:nvPr>
            <p:ph type="dt" sz="half" idx="10"/>
          </p:nvPr>
        </p:nvSpPr>
        <p:spPr/>
        <p:txBody>
          <a:bodyPr/>
          <a:lstStyle/>
          <a:p>
            <a:fld id="{5AEE86D2-14DD-45B5-828E-3AF83F61FBC3}" type="datetime1">
              <a:rPr kumimoji="1" lang="ja-JP" altLang="en-US" smtClean="0"/>
              <a:t>2022/9/3</a:t>
            </a:fld>
            <a:endParaRPr kumimoji="1" lang="ja-JP" altLang="en-US"/>
          </a:p>
        </p:txBody>
      </p:sp>
      <p:sp>
        <p:nvSpPr>
          <p:cNvPr id="4" name="フッター プレースホルダー 3">
            <a:extLst>
              <a:ext uri="{FF2B5EF4-FFF2-40B4-BE49-F238E27FC236}">
                <a16:creationId xmlns:a16="http://schemas.microsoft.com/office/drawing/2014/main" id="{9900AE99-AE9E-4B58-AAA2-4E35FE9F2E4C}"/>
              </a:ext>
            </a:extLst>
          </p:cNvPr>
          <p:cNvSpPr>
            <a:spLocks noGrp="1"/>
          </p:cNvSpPr>
          <p:nvPr>
            <p:ph type="ftr" sz="quarter" idx="11"/>
          </p:nvPr>
        </p:nvSpPr>
        <p:spPr/>
        <p:txBody>
          <a:bodyPr/>
          <a:lstStyle/>
          <a:p>
            <a:r>
              <a:rPr kumimoji="1" lang="en-US" altLang="ja-JP"/>
              <a:t>Shigeru KAGAYAMA, 2022</a:t>
            </a:r>
            <a:endParaRPr kumimoji="1" lang="ja-JP" altLang="en-US" dirty="0"/>
          </a:p>
        </p:txBody>
      </p:sp>
      <p:sp>
        <p:nvSpPr>
          <p:cNvPr id="5" name="スライド番号プレースホルダー 4">
            <a:extLst>
              <a:ext uri="{FF2B5EF4-FFF2-40B4-BE49-F238E27FC236}">
                <a16:creationId xmlns:a16="http://schemas.microsoft.com/office/drawing/2014/main" id="{287499FE-CC82-424F-8603-8CA50C573CC1}"/>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
        <p:nvSpPr>
          <p:cNvPr id="14" name="楕円 13">
            <a:extLst>
              <a:ext uri="{FF2B5EF4-FFF2-40B4-BE49-F238E27FC236}">
                <a16:creationId xmlns:a16="http://schemas.microsoft.com/office/drawing/2014/main" id="{AB9B309A-437A-4765-8F54-AF9395A5C708}"/>
              </a:ext>
            </a:extLst>
          </p:cNvPr>
          <p:cNvSpPr/>
          <p:nvPr/>
        </p:nvSpPr>
        <p:spPr>
          <a:xfrm>
            <a:off x="3831772" y="2991228"/>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（譲渡人）</a:t>
            </a:r>
          </a:p>
        </p:txBody>
      </p:sp>
      <p:sp>
        <p:nvSpPr>
          <p:cNvPr id="15" name="楕円 14">
            <a:extLst>
              <a:ext uri="{FF2B5EF4-FFF2-40B4-BE49-F238E27FC236}">
                <a16:creationId xmlns:a16="http://schemas.microsoft.com/office/drawing/2014/main" id="{1EA11E5A-0A01-4431-B554-F69179958221}"/>
              </a:ext>
            </a:extLst>
          </p:cNvPr>
          <p:cNvSpPr/>
          <p:nvPr/>
        </p:nvSpPr>
        <p:spPr>
          <a:xfrm>
            <a:off x="1055172" y="3063497"/>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（譲受人）</a:t>
            </a:r>
          </a:p>
        </p:txBody>
      </p:sp>
      <p:sp>
        <p:nvSpPr>
          <p:cNvPr id="16" name="楕円 15">
            <a:extLst>
              <a:ext uri="{FF2B5EF4-FFF2-40B4-BE49-F238E27FC236}">
                <a16:creationId xmlns:a16="http://schemas.microsoft.com/office/drawing/2014/main" id="{D724E16D-C011-4A04-9149-1895E7AC0F5B}"/>
              </a:ext>
            </a:extLst>
          </p:cNvPr>
          <p:cNvSpPr/>
          <p:nvPr/>
        </p:nvSpPr>
        <p:spPr>
          <a:xfrm>
            <a:off x="3831772" y="5294388"/>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債務者</a:t>
            </a:r>
          </a:p>
        </p:txBody>
      </p:sp>
      <p:sp>
        <p:nvSpPr>
          <p:cNvPr id="18" name="楕円 17">
            <a:extLst>
              <a:ext uri="{FF2B5EF4-FFF2-40B4-BE49-F238E27FC236}">
                <a16:creationId xmlns:a16="http://schemas.microsoft.com/office/drawing/2014/main" id="{F524EBC3-C35B-4BFB-9EC1-F41BA2E4B3E9}"/>
              </a:ext>
            </a:extLst>
          </p:cNvPr>
          <p:cNvSpPr/>
          <p:nvPr/>
        </p:nvSpPr>
        <p:spPr>
          <a:xfrm>
            <a:off x="9792341" y="3047999"/>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債務</a:t>
            </a:r>
            <a:r>
              <a:rPr kumimoji="1" lang="ja-JP" altLang="en-US" dirty="0"/>
              <a:t>者</a:t>
            </a:r>
          </a:p>
        </p:txBody>
      </p:sp>
      <p:sp>
        <p:nvSpPr>
          <p:cNvPr id="19" name="楕円 18">
            <a:extLst>
              <a:ext uri="{FF2B5EF4-FFF2-40B4-BE49-F238E27FC236}">
                <a16:creationId xmlns:a16="http://schemas.microsoft.com/office/drawing/2014/main" id="{356818EA-35AE-4F1B-B015-DB0B821FC151}"/>
              </a:ext>
            </a:extLst>
          </p:cNvPr>
          <p:cNvSpPr/>
          <p:nvPr/>
        </p:nvSpPr>
        <p:spPr>
          <a:xfrm>
            <a:off x="6256339" y="3089272"/>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p>
        </p:txBody>
      </p:sp>
      <p:sp>
        <p:nvSpPr>
          <p:cNvPr id="20" name="楕円 19">
            <a:extLst>
              <a:ext uri="{FF2B5EF4-FFF2-40B4-BE49-F238E27FC236}">
                <a16:creationId xmlns:a16="http://schemas.microsoft.com/office/drawing/2014/main" id="{F1CC812E-16EC-43A4-96C2-18A44115497B}"/>
              </a:ext>
            </a:extLst>
          </p:cNvPr>
          <p:cNvSpPr/>
          <p:nvPr/>
        </p:nvSpPr>
        <p:spPr>
          <a:xfrm>
            <a:off x="9792341" y="5335661"/>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第三</a:t>
            </a:r>
            <a:br>
              <a:rPr kumimoji="1" lang="en-US" altLang="ja-JP" dirty="0"/>
            </a:br>
            <a:r>
              <a:rPr kumimoji="1" lang="ja-JP" altLang="en-US" dirty="0"/>
              <a:t>債務者</a:t>
            </a:r>
          </a:p>
        </p:txBody>
      </p:sp>
      <p:sp>
        <p:nvSpPr>
          <p:cNvPr id="2" name="円弧 1">
            <a:extLst>
              <a:ext uri="{FF2B5EF4-FFF2-40B4-BE49-F238E27FC236}">
                <a16:creationId xmlns:a16="http://schemas.microsoft.com/office/drawing/2014/main" id="{BF3D4ACF-7338-49E3-94F8-E18007050A6C}"/>
              </a:ext>
            </a:extLst>
          </p:cNvPr>
          <p:cNvSpPr/>
          <p:nvPr/>
        </p:nvSpPr>
        <p:spPr>
          <a:xfrm rot="20848203">
            <a:off x="2956766" y="3947027"/>
            <a:ext cx="1571895" cy="654543"/>
          </a:xfrm>
          <a:prstGeom prst="arc">
            <a:avLst>
              <a:gd name="adj1" fmla="val 11847713"/>
              <a:gd name="adj2" fmla="val 0"/>
            </a:avLst>
          </a:prstGeom>
          <a:ln w="28575">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円弧 5">
            <a:extLst>
              <a:ext uri="{FF2B5EF4-FFF2-40B4-BE49-F238E27FC236}">
                <a16:creationId xmlns:a16="http://schemas.microsoft.com/office/drawing/2014/main" id="{D5FE3F67-99B1-46A4-A1C8-9F6A0F77825C}"/>
              </a:ext>
            </a:extLst>
          </p:cNvPr>
          <p:cNvSpPr/>
          <p:nvPr/>
        </p:nvSpPr>
        <p:spPr>
          <a:xfrm rot="1092732" flipH="1" flipV="1">
            <a:off x="8762279" y="3675422"/>
            <a:ext cx="1231876" cy="1508303"/>
          </a:xfrm>
          <a:prstGeom prst="arc">
            <a:avLst>
              <a:gd name="adj1" fmla="val 5619916"/>
              <a:gd name="adj2" fmla="val 15546666"/>
            </a:avLst>
          </a:prstGeom>
          <a:ln w="28575">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58830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2" nodeType="clickEffect">
                                  <p:stCondLst>
                                    <p:cond delay="0"/>
                                  </p:stCondLst>
                                  <p:childTnLst>
                                    <p:animMotion origin="layout" path="M -2.91667E-6 -4.81481E-6 L -0.11614 0.072 " pathEditMode="relative" rAng="0" ptsTypes="AA">
                                      <p:cBhvr>
                                        <p:cTn id="27" dur="2000" fill="hold"/>
                                        <p:tgtEl>
                                          <p:spTgt spid="17"/>
                                        </p:tgtEl>
                                        <p:attrNameLst>
                                          <p:attrName>ppt_x</p:attrName>
                                          <p:attrName>ppt_y</p:attrName>
                                        </p:attrNameLst>
                                      </p:cBhvr>
                                      <p:rCtr x="-5807" y="3588"/>
                                    </p:animMotion>
                                  </p:childTnLst>
                                </p:cTn>
                              </p:par>
                              <p:par>
                                <p:cTn id="28" presetID="8" presetClass="emph" presetSubtype="0" fill="hold" grpId="1" nodeType="withEffect">
                                  <p:stCondLst>
                                    <p:cond delay="0"/>
                                  </p:stCondLst>
                                  <p:childTnLst>
                                    <p:animRot by="-2400000">
                                      <p:cBhvr>
                                        <p:cTn id="29" dur="2000" fill="hold"/>
                                        <p:tgtEl>
                                          <p:spTgt spid="17"/>
                                        </p:tgtEl>
                                        <p:attrNameLst>
                                          <p:attrName>r</p:attrName>
                                        </p:attrNameLst>
                                      </p:cBhvr>
                                    </p:animRot>
                                  </p:childTnLst>
                                </p:cTn>
                              </p:par>
                              <p:par>
                                <p:cTn id="30" presetID="22" presetClass="entr" presetSubtype="2" fill="hold" grpId="0" nodeType="withEffect">
                                  <p:stCondLst>
                                    <p:cond delay="500"/>
                                  </p:stCondLst>
                                  <p:childTnLst>
                                    <p:set>
                                      <p:cBhvr>
                                        <p:cTn id="31" dur="1" fill="hold">
                                          <p:stCondLst>
                                            <p:cond delay="0"/>
                                          </p:stCondLst>
                                        </p:cTn>
                                        <p:tgtEl>
                                          <p:spTgt spid="2"/>
                                        </p:tgtEl>
                                        <p:attrNameLst>
                                          <p:attrName>style.visibility</p:attrName>
                                        </p:attrNameLst>
                                      </p:cBhvr>
                                      <p:to>
                                        <p:strVal val="visible"/>
                                      </p:to>
                                    </p:set>
                                    <p:animEffect transition="in" filter="wipe(right)">
                                      <p:cBhvr>
                                        <p:cTn id="32" dur="1500"/>
                                        <p:tgtEl>
                                          <p:spTgt spid="2"/>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up)">
                                      <p:cBhvr>
                                        <p:cTn id="48" dur="500"/>
                                        <p:tgtEl>
                                          <p:spTgt spid="22"/>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grpId="2" nodeType="clickEffect">
                                  <p:stCondLst>
                                    <p:cond delay="0"/>
                                  </p:stCondLst>
                                  <p:childTnLst>
                                    <p:animMotion origin="layout" path="M 4.58333E-6 7.40741E-7 L 0.04036 0.17106 " pathEditMode="relative" rAng="0" ptsTypes="AA">
                                      <p:cBhvr>
                                        <p:cTn id="61" dur="2000" fill="hold"/>
                                        <p:tgtEl>
                                          <p:spTgt spid="21"/>
                                        </p:tgtEl>
                                        <p:attrNameLst>
                                          <p:attrName>ppt_x</p:attrName>
                                          <p:attrName>ppt_y</p:attrName>
                                        </p:attrNameLst>
                                      </p:cBhvr>
                                      <p:rCtr x="2018" y="8542"/>
                                    </p:animMotion>
                                  </p:childTnLst>
                                </p:cTn>
                              </p:par>
                              <p:par>
                                <p:cTn id="62" presetID="8" presetClass="emph" presetSubtype="0" fill="hold" grpId="1" nodeType="withEffect">
                                  <p:stCondLst>
                                    <p:cond delay="0"/>
                                  </p:stCondLst>
                                  <p:childTnLst>
                                    <p:animRot by="2700000">
                                      <p:cBhvr>
                                        <p:cTn id="63" dur="2000" fill="hold"/>
                                        <p:tgtEl>
                                          <p:spTgt spid="21"/>
                                        </p:tgtEl>
                                        <p:attrNameLst>
                                          <p:attrName>r</p:attrName>
                                        </p:attrNameLst>
                                      </p:cBhvr>
                                    </p:animRot>
                                  </p:childTnLst>
                                </p:cTn>
                              </p:par>
                              <p:par>
                                <p:cTn id="64" presetID="22" presetClass="entr" presetSubtype="8" fill="hold" grpId="0" nodeType="withEffect">
                                  <p:stCondLst>
                                    <p:cond delay="25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par>
                                <p:cTn id="67" presetID="22" presetClass="entr" presetSubtype="2" fill="hold" grpId="0" nodeType="withEffect">
                                  <p:stCondLst>
                                    <p:cond delay="50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P spid="21" grpId="1" animBg="1"/>
      <p:bldP spid="21" grpId="2" animBg="1"/>
      <p:bldP spid="24" grpId="0" animBg="1"/>
      <p:bldP spid="23" grpId="0" animBg="1"/>
      <p:bldP spid="17" grpId="0" animBg="1"/>
      <p:bldP spid="17" grpId="1" animBg="1"/>
      <p:bldP spid="17" grpId="2" animBg="1"/>
      <p:bldP spid="22" grpId="0" animBg="1"/>
      <p:bldP spid="14" grpId="0" animBg="1"/>
      <p:bldP spid="15" grpId="0" animBg="1"/>
      <p:bldP spid="16" grpId="0" animBg="1"/>
      <p:bldP spid="18" grpId="0" animBg="1"/>
      <p:bldP spid="19" grpId="0" animBg="1"/>
      <p:bldP spid="20" grpId="0" animBg="1"/>
      <p:bldP spid="2"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9">
            <a:extLst>
              <a:ext uri="{FF2B5EF4-FFF2-40B4-BE49-F238E27FC236}">
                <a16:creationId xmlns:a16="http://schemas.microsoft.com/office/drawing/2014/main" id="{13E21A3E-D61A-4588-B826-FCA996F7E65E}"/>
              </a:ext>
            </a:extLst>
          </p:cNvPr>
          <p:cNvSpPr/>
          <p:nvPr/>
        </p:nvSpPr>
        <p:spPr>
          <a:xfrm>
            <a:off x="6474721" y="2723063"/>
            <a:ext cx="2216658" cy="794615"/>
          </a:xfrm>
          <a:prstGeom prst="rightArrow">
            <a:avLst/>
          </a:prstGeom>
          <a:noFill/>
          <a:ln w="28575">
            <a:solidFill>
              <a:schemeClr val="tx1">
                <a:lumMod val="65000"/>
                <a:lumOff val="35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9" name="右矢印 9">
            <a:extLst>
              <a:ext uri="{FF2B5EF4-FFF2-40B4-BE49-F238E27FC236}">
                <a16:creationId xmlns:a16="http://schemas.microsoft.com/office/drawing/2014/main" id="{CDD58DCA-6BE5-42FF-96BF-926AAB556399}"/>
              </a:ext>
            </a:extLst>
          </p:cNvPr>
          <p:cNvSpPr/>
          <p:nvPr/>
        </p:nvSpPr>
        <p:spPr>
          <a:xfrm>
            <a:off x="6502071" y="2717956"/>
            <a:ext cx="2167998" cy="79461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12" name="下矢印 12">
            <a:extLst>
              <a:ext uri="{FF2B5EF4-FFF2-40B4-BE49-F238E27FC236}">
                <a16:creationId xmlns:a16="http://schemas.microsoft.com/office/drawing/2014/main" id="{B9D35F30-0633-4485-BC6B-5982541D59F9}"/>
              </a:ext>
            </a:extLst>
          </p:cNvPr>
          <p:cNvSpPr/>
          <p:nvPr/>
        </p:nvSpPr>
        <p:spPr>
          <a:xfrm>
            <a:off x="8711508" y="3390385"/>
            <a:ext cx="936104" cy="1987937"/>
          </a:xfrm>
          <a:prstGeom prst="downArrow">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solidFill>
                  <a:schemeClr val="tx1">
                    <a:lumMod val="65000"/>
                    <a:lumOff val="35000"/>
                  </a:schemeClr>
                </a:solidFill>
              </a:rPr>
              <a:t>　保険金請求権</a:t>
            </a:r>
            <a:endParaRPr kumimoji="1" lang="ja-JP" altLang="en-US" dirty="0">
              <a:solidFill>
                <a:schemeClr val="tx1">
                  <a:lumMod val="65000"/>
                  <a:lumOff val="35000"/>
                </a:schemeClr>
              </a:solidFill>
            </a:endParaRPr>
          </a:p>
        </p:txBody>
      </p:sp>
      <p:sp>
        <p:nvSpPr>
          <p:cNvPr id="17" name="下矢印 17">
            <a:extLst>
              <a:ext uri="{FF2B5EF4-FFF2-40B4-BE49-F238E27FC236}">
                <a16:creationId xmlns:a16="http://schemas.microsoft.com/office/drawing/2014/main" id="{D12B7EC3-B6AB-43BB-91D0-A3B493578479}"/>
              </a:ext>
            </a:extLst>
          </p:cNvPr>
          <p:cNvSpPr/>
          <p:nvPr/>
        </p:nvSpPr>
        <p:spPr>
          <a:xfrm>
            <a:off x="8701285" y="2748229"/>
            <a:ext cx="936104" cy="332275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endParaRPr lang="en-US" altLang="ja-JP" dirty="0"/>
          </a:p>
          <a:p>
            <a:pPr algn="r"/>
            <a:r>
              <a:rPr kumimoji="1" lang="ja-JP" altLang="en-US" dirty="0"/>
              <a:t>保険金請求権</a:t>
            </a:r>
          </a:p>
        </p:txBody>
      </p:sp>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normAutofit/>
          </a:bodyPr>
          <a:lstStyle/>
          <a:p>
            <a:r>
              <a:rPr lang="ja-JP" altLang="en-US" sz="4400" dirty="0"/>
              <a:t>「第三者のためにする契約」</a:t>
            </a:r>
            <a:br>
              <a:rPr lang="en-US" altLang="ja-JP" sz="4400" dirty="0"/>
            </a:br>
            <a:r>
              <a:rPr lang="ja-JP" altLang="en-US" sz="4400" dirty="0"/>
              <a:t>を利用した債権譲渡</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a:xfrm>
            <a:off x="838200" y="6170995"/>
            <a:ext cx="2743200" cy="365125"/>
          </a:xfrm>
        </p:spPr>
        <p:txBody>
          <a:bodyPr/>
          <a:lstStyle/>
          <a:p>
            <a:fld id="{C25814B9-E870-4308-BA0B-E2F1F068DBBE}" type="datetime1">
              <a:rPr kumimoji="1" lang="ja-JP" altLang="en-US" smtClean="0"/>
              <a:t>2022/9/3</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a:xfrm>
            <a:off x="4038600" y="6170995"/>
            <a:ext cx="4114800" cy="365125"/>
          </a:xfrm>
        </p:spPr>
        <p:txBody>
          <a:bodyPr/>
          <a:lstStyle/>
          <a:p>
            <a:r>
              <a:rPr kumimoji="1" lang="en-US" altLang="ja-JP"/>
              <a:t>Shigeru KAGAYAMA, 2022</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a:xfrm>
            <a:off x="8610600" y="6170995"/>
            <a:ext cx="2743200" cy="365125"/>
          </a:xfrm>
        </p:spPr>
        <p:txBody>
          <a:bodyPr/>
          <a:lstStyle/>
          <a:p>
            <a:fld id="{96BDDC30-DD3F-4427-B562-2F3229407357}" type="slidenum">
              <a:rPr kumimoji="1" lang="ja-JP" altLang="en-US" smtClean="0"/>
              <a:t>18</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1217806" y="1784833"/>
            <a:ext cx="9840251" cy="674220"/>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690569" y="2526289"/>
            <a:ext cx="1152128" cy="369332"/>
          </a:xfrm>
          <a:prstGeom prst="rect">
            <a:avLst/>
          </a:prstGeom>
          <a:noFill/>
        </p:spPr>
        <p:txBody>
          <a:bodyPr wrap="square" rtlCol="0">
            <a:spAutoFit/>
          </a:bodyPr>
          <a:lstStyle/>
          <a:p>
            <a:pPr algn="ctr"/>
            <a:r>
              <a:rPr kumimoji="1" lang="ja-JP" altLang="en-US" dirty="0"/>
              <a:t>対価関係</a:t>
            </a:r>
          </a:p>
        </p:txBody>
      </p:sp>
      <p:sp>
        <p:nvSpPr>
          <p:cNvPr id="10" name="上矢印 10">
            <a:extLst>
              <a:ext uri="{FF2B5EF4-FFF2-40B4-BE49-F238E27FC236}">
                <a16:creationId xmlns:a16="http://schemas.microsoft.com/office/drawing/2014/main" id="{C449E236-E3DC-44F2-A7B9-58CCF02836CB}"/>
              </a:ext>
            </a:extLst>
          </p:cNvPr>
          <p:cNvSpPr/>
          <p:nvPr/>
        </p:nvSpPr>
        <p:spPr>
          <a:xfrm>
            <a:off x="8247171" y="4063247"/>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1155296" y="2823613"/>
            <a:ext cx="4675816" cy="3200876"/>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典型例（債権譲渡）</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自働車の保有者が，</a:t>
            </a:r>
            <a:br>
              <a:rPr lang="en-US" altLang="ja-JP" sz="1600" dirty="0"/>
            </a:br>
            <a:r>
              <a:rPr lang="ja-JP" altLang="en-US" sz="1600" dirty="0"/>
              <a:t>交通事故の被害者に</a:t>
            </a:r>
            <a:br>
              <a:rPr lang="en-US" altLang="ja-JP" sz="1600" dirty="0"/>
            </a:br>
            <a:r>
              <a:rPr lang="ja-JP" altLang="en-US" sz="1600" dirty="0"/>
              <a:t>賠償するために，</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被保険者（要約者）</a:t>
            </a:r>
            <a:r>
              <a:rPr lang="ja-JP" altLang="en-US" sz="1600" dirty="0"/>
              <a:t>と</a:t>
            </a:r>
            <a:r>
              <a:rPr lang="ja-JP" altLang="en-US" sz="1600" b="1" dirty="0">
                <a:solidFill>
                  <a:schemeClr val="accent2">
                    <a:lumMod val="75000"/>
                  </a:schemeClr>
                </a:solidFill>
              </a:rPr>
              <a:t>保険会社（諾約者）</a:t>
            </a:r>
            <a:r>
              <a:rPr lang="ja-JP" altLang="en-US" sz="1600" dirty="0"/>
              <a:t>間の債権譲渡約束で，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保険金請求権を</a:t>
            </a:r>
            <a:r>
              <a:rPr lang="ja-JP" altLang="en-US" sz="1600" b="1" dirty="0">
                <a:solidFill>
                  <a:schemeClr val="tx2">
                    <a:lumMod val="75000"/>
                  </a:schemeClr>
                </a:solidFill>
              </a:rPr>
              <a:t>被害者（受益者）</a:t>
            </a:r>
            <a:r>
              <a:rPr lang="ja-JP" altLang="en-US" sz="1600" dirty="0">
                <a:solidFill>
                  <a:schemeClr val="tx2">
                    <a:lumMod val="75000"/>
                  </a:schemeClr>
                </a:solidFill>
              </a:rPr>
              <a:t>が，保険会社に対して</a:t>
            </a:r>
            <a:r>
              <a:rPr lang="ja-JP" altLang="en-US" sz="1600" dirty="0"/>
              <a:t>直接に請求することができる。</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9416933" y="3400262"/>
            <a:ext cx="2083401" cy="1987937"/>
            <a:chOff x="6516216" y="2997537"/>
            <a:chExt cx="2083401" cy="1987937"/>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2997537"/>
              <a:ext cx="1728192" cy="1987937"/>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6" name="円弧 15">
            <a:extLst>
              <a:ext uri="{FF2B5EF4-FFF2-40B4-BE49-F238E27FC236}">
                <a16:creationId xmlns:a16="http://schemas.microsoft.com/office/drawing/2014/main" id="{20716C27-6F8A-4DF4-AA19-C8F27B827619}"/>
              </a:ext>
            </a:extLst>
          </p:cNvPr>
          <p:cNvSpPr/>
          <p:nvPr/>
        </p:nvSpPr>
        <p:spPr>
          <a:xfrm rot="20413537">
            <a:off x="7581160" y="3679945"/>
            <a:ext cx="1453311" cy="914400"/>
          </a:xfrm>
          <a:prstGeom prst="arc">
            <a:avLst>
              <a:gd name="adj1" fmla="val 11525676"/>
              <a:gd name="adj2" fmla="val 21106646"/>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楕円 18">
            <a:extLst>
              <a:ext uri="{FF2B5EF4-FFF2-40B4-BE49-F238E27FC236}">
                <a16:creationId xmlns:a16="http://schemas.microsoft.com/office/drawing/2014/main" id="{5AA86B86-3BE3-42D0-94EE-CA0516DD17AF}"/>
              </a:ext>
            </a:extLst>
          </p:cNvPr>
          <p:cNvSpPr/>
          <p:nvPr/>
        </p:nvSpPr>
        <p:spPr>
          <a:xfrm>
            <a:off x="8614532" y="2607589"/>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被保険者（要約者）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8614532" y="5257483"/>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保険会社</a:t>
            </a:r>
            <a:r>
              <a:rPr lang="ja-JP" altLang="en-US" dirty="0"/>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607589"/>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交通事故の被害者</a:t>
            </a:r>
            <a:br>
              <a:rPr lang="en-US" altLang="ja-JP" dirty="0"/>
            </a:br>
            <a:r>
              <a:rPr lang="ja-JP" altLang="en-US" dirty="0"/>
              <a:t>（受益者）</a:t>
            </a:r>
            <a:endParaRPr kumimoji="1" lang="ja-JP" altLang="en-US" dirty="0"/>
          </a:p>
        </p:txBody>
      </p:sp>
    </p:spTree>
    <p:extLst>
      <p:ext uri="{BB962C8B-B14F-4D97-AF65-F5344CB8AC3E}">
        <p14:creationId xmlns:p14="http://schemas.microsoft.com/office/powerpoint/2010/main" val="40268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wipe(left)">
                                      <p:cBhvr>
                                        <p:cTn id="42" dur="500"/>
                                        <p:tgtEl>
                                          <p:spTgt spid="1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wipe(up)">
                                      <p:cBhvr>
                                        <p:cTn id="47" dur="1000"/>
                                        <p:tgtEl>
                                          <p:spTgt spid="11">
                                            <p:txEl>
                                              <p:pRg st="4" end="4"/>
                                            </p:txEl>
                                          </p:spTgt>
                                        </p:tgtEl>
                                      </p:cBhvr>
                                    </p:animEffect>
                                  </p:childTnLst>
                                </p:cTn>
                              </p:par>
                            </p:childTnLst>
                          </p:cTn>
                        </p:par>
                        <p:par>
                          <p:cTn id="48" fill="hold">
                            <p:stCondLst>
                              <p:cond delay="1000"/>
                            </p:stCondLst>
                            <p:childTnLst>
                              <p:par>
                                <p:cTn id="49" presetID="22" presetClass="entr" presetSubtype="8" fill="hold" grpId="0" nodeType="afterEffect">
                                  <p:stCondLst>
                                    <p:cond delay="25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000"/>
                                        <p:tgtEl>
                                          <p:spTgt spid="19"/>
                                        </p:tgtEl>
                                      </p:cBhvr>
                                    </p:animEffect>
                                  </p:childTnLst>
                                </p:cTn>
                              </p:par>
                            </p:childTnLst>
                          </p:cTn>
                        </p:par>
                        <p:par>
                          <p:cTn id="52" fill="hold">
                            <p:stCondLst>
                              <p:cond delay="2250"/>
                            </p:stCondLst>
                            <p:childTnLst>
                              <p:par>
                                <p:cTn id="53" presetID="22"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up)">
                                      <p:cBhvr>
                                        <p:cTn id="55" dur="1000"/>
                                        <p:tgtEl>
                                          <p:spTgt spid="17"/>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down)">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2000" fill="hold"/>
                                        <p:tgtEl>
                                          <p:spTgt spid="13"/>
                                        </p:tgtEl>
                                        <p:attrNameLst>
                                          <p:attrName>ppt_w</p:attrName>
                                        </p:attrNameLst>
                                      </p:cBhvr>
                                      <p:tavLst>
                                        <p:tav tm="0">
                                          <p:val>
                                            <p:fltVal val="0"/>
                                          </p:val>
                                        </p:tav>
                                        <p:tav tm="100000">
                                          <p:val>
                                            <p:strVal val="#ppt_w"/>
                                          </p:val>
                                        </p:tav>
                                      </p:tavLst>
                                    </p:anim>
                                    <p:anim calcmode="lin" valueType="num">
                                      <p:cBhvr>
                                        <p:cTn id="64" dur="2000" fill="hold"/>
                                        <p:tgtEl>
                                          <p:spTgt spid="13"/>
                                        </p:tgtEl>
                                        <p:attrNameLst>
                                          <p:attrName>ppt_h</p:attrName>
                                        </p:attrNameLst>
                                      </p:cBhvr>
                                      <p:tavLst>
                                        <p:tav tm="0">
                                          <p:val>
                                            <p:fltVal val="0"/>
                                          </p:val>
                                        </p:tav>
                                        <p:tav tm="100000">
                                          <p:val>
                                            <p:strVal val="#ppt_h"/>
                                          </p:val>
                                        </p:tav>
                                      </p:tavLst>
                                    </p:anim>
                                    <p:animEffect transition="in" filter="fade">
                                      <p:cBhvr>
                                        <p:cTn id="65" dur="20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1">
                                            <p:txEl>
                                              <p:pRg st="5" end="5"/>
                                            </p:txEl>
                                          </p:spTgt>
                                        </p:tgtEl>
                                        <p:attrNameLst>
                                          <p:attrName>style.visibility</p:attrName>
                                        </p:attrNameLst>
                                      </p:cBhvr>
                                      <p:to>
                                        <p:strVal val="visible"/>
                                      </p:to>
                                    </p:set>
                                    <p:animEffect transition="in" filter="wipe(left)">
                                      <p:cBhvr>
                                        <p:cTn id="70" dur="500"/>
                                        <p:tgtEl>
                                          <p:spTgt spid="11">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1">
                                            <p:txEl>
                                              <p:pRg st="6" end="6"/>
                                            </p:txEl>
                                          </p:spTgt>
                                        </p:tgtEl>
                                        <p:attrNameLst>
                                          <p:attrName>style.visibility</p:attrName>
                                        </p:attrNameLst>
                                      </p:cBhvr>
                                      <p:to>
                                        <p:strVal val="visible"/>
                                      </p:to>
                                    </p:set>
                                    <p:animEffect transition="in" filter="wipe(up)">
                                      <p:cBhvr>
                                        <p:cTn id="75" dur="1500"/>
                                        <p:tgtEl>
                                          <p:spTgt spid="11">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path" presetSubtype="0" accel="50000" decel="50000" fill="hold" grpId="1" nodeType="clickEffect">
                                  <p:stCondLst>
                                    <p:cond delay="0"/>
                                  </p:stCondLst>
                                  <p:childTnLst>
                                    <p:animMotion origin="layout" path="M 0.00495 -0.00231 L -0.13255 0.00533 " pathEditMode="relative" rAng="0" ptsTypes="AA">
                                      <p:cBhvr>
                                        <p:cTn id="79" dur="2000" fill="hold"/>
                                        <p:tgtEl>
                                          <p:spTgt spid="17"/>
                                        </p:tgtEl>
                                        <p:attrNameLst>
                                          <p:attrName>ppt_x</p:attrName>
                                          <p:attrName>ppt_y</p:attrName>
                                        </p:attrNameLst>
                                      </p:cBhvr>
                                      <p:rCtr x="-6875" y="370"/>
                                    </p:animMotion>
                                  </p:childTnLst>
                                </p:cTn>
                              </p:par>
                              <p:par>
                                <p:cTn id="80" presetID="22" presetClass="entr" presetSubtype="2" fill="hold" grpId="0" nodeType="withEffect">
                                  <p:stCondLst>
                                    <p:cond delay="500"/>
                                  </p:stCondLst>
                                  <p:childTnLst>
                                    <p:set>
                                      <p:cBhvr>
                                        <p:cTn id="81" dur="1" fill="hold">
                                          <p:stCondLst>
                                            <p:cond delay="0"/>
                                          </p:stCondLst>
                                        </p:cTn>
                                        <p:tgtEl>
                                          <p:spTgt spid="16"/>
                                        </p:tgtEl>
                                        <p:attrNameLst>
                                          <p:attrName>style.visibility</p:attrName>
                                        </p:attrNameLst>
                                      </p:cBhvr>
                                      <p:to>
                                        <p:strVal val="visible"/>
                                      </p:to>
                                    </p:set>
                                    <p:animEffect transition="in" filter="wipe(right)">
                                      <p:cBhvr>
                                        <p:cTn id="82" dur="2000"/>
                                        <p:tgtEl>
                                          <p:spTgt spid="16"/>
                                        </p:tgtEl>
                                      </p:cBhvr>
                                    </p:animEffect>
                                  </p:childTnLst>
                                </p:cTn>
                              </p:par>
                              <p:par>
                                <p:cTn id="83" presetID="8" presetClass="emph" presetSubtype="0" fill="hold" grpId="2" nodeType="withEffect">
                                  <p:stCondLst>
                                    <p:cond delay="450"/>
                                  </p:stCondLst>
                                  <p:childTnLst>
                                    <p:animRot by="-3000000">
                                      <p:cBhvr>
                                        <p:cTn id="84" dur="2000" fill="hold"/>
                                        <p:tgtEl>
                                          <p:spTgt spid="17"/>
                                        </p:tgtEl>
                                        <p:attrNameLst>
                                          <p:attrName>r</p:attrName>
                                        </p:attrNameLst>
                                      </p:cBhvr>
                                    </p:animRot>
                                  </p:childTnLst>
                                </p:cTn>
                              </p:par>
                              <p:par>
                                <p:cTn id="85" presetID="10" presetClass="entr" presetSubtype="0" fill="hold" grpId="0" nodeType="withEffect">
                                  <p:stCondLst>
                                    <p:cond delay="2000"/>
                                  </p:stCondLst>
                                  <p:childTnLst>
                                    <p:set>
                                      <p:cBhvr>
                                        <p:cTn id="86" dur="1" fill="hold">
                                          <p:stCondLst>
                                            <p:cond delay="0"/>
                                          </p:stCondLst>
                                        </p:cTn>
                                        <p:tgtEl>
                                          <p:spTgt spid="12"/>
                                        </p:tgtEl>
                                        <p:attrNameLst>
                                          <p:attrName>style.visibility</p:attrName>
                                        </p:attrNameLst>
                                      </p:cBhvr>
                                      <p:to>
                                        <p:strVal val="visible"/>
                                      </p:to>
                                    </p:set>
                                    <p:animEffect transition="in" filter="fade">
                                      <p:cBhvr>
                                        <p:cTn id="87" dur="500"/>
                                        <p:tgtEl>
                                          <p:spTgt spid="12"/>
                                        </p:tgtEl>
                                      </p:cBhvr>
                                    </p:animEffect>
                                  </p:childTnLst>
                                </p:cTn>
                              </p:par>
                              <p:par>
                                <p:cTn id="88" presetID="8" presetClass="emph" presetSubtype="0" fill="hold" grpId="1" nodeType="withEffect">
                                  <p:stCondLst>
                                    <p:cond delay="950"/>
                                  </p:stCondLst>
                                  <p:childTnLst>
                                    <p:animRot by="-3000000">
                                      <p:cBhvr>
                                        <p:cTn id="89" dur="2000" fill="hold"/>
                                        <p:tgtEl>
                                          <p:spTgt spid="10"/>
                                        </p:tgtEl>
                                        <p:attrNameLst>
                                          <p:attrName>r</p:attrName>
                                        </p:attrNameLst>
                                      </p:cBhvr>
                                    </p:animRot>
                                  </p:childTnLst>
                                </p:cTn>
                              </p:par>
                              <p:par>
                                <p:cTn id="90" presetID="10" presetClass="exit" presetSubtype="0" fill="hold" grpId="1" nodeType="withEffect">
                                  <p:stCondLst>
                                    <p:cond delay="2000"/>
                                  </p:stCondLst>
                                  <p:childTnLst>
                                    <p:animEffect transition="out" filter="fade">
                                      <p:cBhvr>
                                        <p:cTn id="91" dur="1000"/>
                                        <p:tgtEl>
                                          <p:spTgt spid="9"/>
                                        </p:tgtEl>
                                      </p:cBhvr>
                                    </p:animEffect>
                                    <p:set>
                                      <p:cBhvr>
                                        <p:cTn id="92" dur="1" fill="hold">
                                          <p:stCondLst>
                                            <p:cond delay="999"/>
                                          </p:stCondLst>
                                        </p:cTn>
                                        <p:tgtEl>
                                          <p:spTgt spid="9"/>
                                        </p:tgtEl>
                                        <p:attrNameLst>
                                          <p:attrName>style.visibility</p:attrName>
                                        </p:attrNameLst>
                                      </p:cBhvr>
                                      <p:to>
                                        <p:strVal val="hidden"/>
                                      </p:to>
                                    </p:set>
                                  </p:childTnLst>
                                </p:cTn>
                              </p:par>
                              <p:par>
                                <p:cTn id="93" presetID="10" presetClass="entr" presetSubtype="0" fill="hold" grpId="0" nodeType="withEffect">
                                  <p:stCondLst>
                                    <p:cond delay="2500"/>
                                  </p:stCondLst>
                                  <p:childTnLst>
                                    <p:set>
                                      <p:cBhvr>
                                        <p:cTn id="94" dur="1" fill="hold">
                                          <p:stCondLst>
                                            <p:cond delay="0"/>
                                          </p:stCondLst>
                                        </p:cTn>
                                        <p:tgtEl>
                                          <p:spTgt spid="21"/>
                                        </p:tgtEl>
                                        <p:attrNameLst>
                                          <p:attrName>style.visibility</p:attrName>
                                        </p:attrNameLst>
                                      </p:cBhvr>
                                      <p:to>
                                        <p:strVal val="visible"/>
                                      </p:to>
                                    </p:set>
                                    <p:animEffect transition="in" filter="fade">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uiExpand="1" animBg="1"/>
      <p:bldP spid="9" grpId="1" animBg="1"/>
      <p:bldP spid="12" grpId="0" animBg="1"/>
      <p:bldP spid="17" grpId="0" uiExpand="1" animBg="1"/>
      <p:bldP spid="17" grpId="1" animBg="1"/>
      <p:bldP spid="17" grpId="2" animBg="1"/>
      <p:bldP spid="6" grpId="0" build="p"/>
      <p:bldP spid="8" grpId="0" uiExpand="1"/>
      <p:bldP spid="10" grpId="0" uiExpand="1" animBg="1"/>
      <p:bldP spid="10" grpId="1" animBg="1"/>
      <p:bldP spid="11" grpId="0" uiExpand="1" build="p"/>
      <p:bldP spid="16" grpId="0" animBg="1"/>
      <p:bldP spid="18" grpId="0" uiExpand="1" animBg="1"/>
      <p:bldP spid="19" grpId="0" uiExpand="1" animBg="1"/>
      <p:bldP spid="20" grpId="0" uiExpan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9">
            <a:extLst>
              <a:ext uri="{FF2B5EF4-FFF2-40B4-BE49-F238E27FC236}">
                <a16:creationId xmlns:a16="http://schemas.microsoft.com/office/drawing/2014/main" id="{CDD58DCA-6BE5-42FF-96BF-926AAB556399}"/>
              </a:ext>
            </a:extLst>
          </p:cNvPr>
          <p:cNvSpPr/>
          <p:nvPr/>
        </p:nvSpPr>
        <p:spPr>
          <a:xfrm>
            <a:off x="4992543" y="2660026"/>
            <a:ext cx="3704035" cy="794615"/>
          </a:xfrm>
          <a:prstGeom prst="rightArrow">
            <a:avLst/>
          </a:prstGeom>
          <a:solidFill>
            <a:srgbClr val="FBE5D6"/>
          </a:solidFill>
          <a:ln w="19050">
            <a:solidFill>
              <a:schemeClr val="accent2">
                <a:lumMod val="75000"/>
              </a:schemeClr>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r"/>
            <a:r>
              <a:rPr kumimoji="1" lang="ja-JP" altLang="en-US" dirty="0"/>
              <a:t>　保険金限度 損害賠償請求権</a:t>
            </a:r>
          </a:p>
        </p:txBody>
      </p:sp>
      <p:sp>
        <p:nvSpPr>
          <p:cNvPr id="21" name="右矢印 9">
            <a:extLst>
              <a:ext uri="{FF2B5EF4-FFF2-40B4-BE49-F238E27FC236}">
                <a16:creationId xmlns:a16="http://schemas.microsoft.com/office/drawing/2014/main" id="{13E21A3E-D61A-4588-B826-FCA996F7E65E}"/>
              </a:ext>
            </a:extLst>
          </p:cNvPr>
          <p:cNvSpPr/>
          <p:nvPr/>
        </p:nvSpPr>
        <p:spPr>
          <a:xfrm>
            <a:off x="6539986" y="2657679"/>
            <a:ext cx="2144486" cy="794615"/>
          </a:xfrm>
          <a:prstGeom prst="rightArrow">
            <a:avLst/>
          </a:prstGeom>
          <a:solidFill>
            <a:schemeClr val="accent2">
              <a:lumMod val="20000"/>
              <a:lumOff val="80000"/>
            </a:schemeClr>
          </a:solidFill>
          <a:ln w="28575">
            <a:solidFill>
              <a:schemeClr val="accent2">
                <a:lumMod val="75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12" name="下矢印 12">
            <a:extLst>
              <a:ext uri="{FF2B5EF4-FFF2-40B4-BE49-F238E27FC236}">
                <a16:creationId xmlns:a16="http://schemas.microsoft.com/office/drawing/2014/main" id="{B9D35F30-0633-4485-BC6B-5982541D59F9}"/>
              </a:ext>
            </a:extLst>
          </p:cNvPr>
          <p:cNvSpPr/>
          <p:nvPr/>
        </p:nvSpPr>
        <p:spPr>
          <a:xfrm>
            <a:off x="8881646" y="3378028"/>
            <a:ext cx="639372" cy="1987937"/>
          </a:xfrm>
          <a:prstGeom prst="downArrow">
            <a:avLst/>
          </a:prstGeom>
          <a:ln w="28575">
            <a:solidFill>
              <a:schemeClr val="accent2">
                <a:lumMod val="75000"/>
              </a:schemeClr>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solidFill>
                  <a:schemeClr val="tx1">
                    <a:lumMod val="65000"/>
                    <a:lumOff val="35000"/>
                  </a:schemeClr>
                </a:solidFill>
              </a:rPr>
              <a:t>　保険料支払</a:t>
            </a:r>
            <a:endParaRPr kumimoji="1" lang="ja-JP" altLang="en-US" dirty="0">
              <a:solidFill>
                <a:schemeClr val="tx1">
                  <a:lumMod val="65000"/>
                  <a:lumOff val="35000"/>
                </a:schemeClr>
              </a:solidFill>
            </a:endParaRPr>
          </a:p>
        </p:txBody>
      </p:sp>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lstStyle/>
          <a:p>
            <a:r>
              <a:rPr lang="ja-JP" altLang="en-US" sz="4400" dirty="0"/>
              <a:t>「第三者のためにする契約」</a:t>
            </a:r>
            <a:br>
              <a:rPr lang="en-US" altLang="ja-JP" sz="4400" dirty="0"/>
            </a:br>
            <a:r>
              <a:rPr lang="ja-JP" altLang="en-US" sz="4400" dirty="0"/>
              <a:t>　　　を利用した「債務引受」　　　</a:t>
            </a:r>
            <a:r>
              <a:rPr lang="ja-JP" altLang="en-US" sz="2800" dirty="0"/>
              <a:t>→</a:t>
            </a:r>
            <a:r>
              <a:rPr lang="ja-JP" altLang="en-US" sz="2800" dirty="0">
                <a:hlinkClick r:id="rId2" action="ppaction://hlinksldjump"/>
              </a:rPr>
              <a:t>条文</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p:txBody>
          <a:bodyPr/>
          <a:lstStyle/>
          <a:p>
            <a:fld id="{AE3F0A78-D2FA-4EC4-A838-F00EF4D79849}" type="datetime1">
              <a:rPr kumimoji="1" lang="ja-JP" altLang="en-US" smtClean="0"/>
              <a:t>2022/9/3</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1625552" y="1638386"/>
            <a:ext cx="8945683" cy="816211"/>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910727" y="2410566"/>
            <a:ext cx="1152128" cy="369332"/>
          </a:xfrm>
          <a:prstGeom prst="rect">
            <a:avLst/>
          </a:prstGeom>
          <a:noFill/>
        </p:spPr>
        <p:txBody>
          <a:bodyPr wrap="square" rtlCol="0">
            <a:spAutoFit/>
          </a:bodyPr>
          <a:lstStyle/>
          <a:p>
            <a:pPr algn="ctr"/>
            <a:r>
              <a:rPr kumimoji="1" lang="ja-JP" altLang="en-US" dirty="0"/>
              <a:t>対価関係</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1182164" y="2557472"/>
            <a:ext cx="5373354" cy="3200876"/>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典型例（債務引受）</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自働車の保有者が，</a:t>
            </a:r>
            <a:br>
              <a:rPr lang="en-US" altLang="ja-JP" sz="1600" dirty="0"/>
            </a:br>
            <a:r>
              <a:rPr lang="ja-JP" altLang="en-US" sz="1600" dirty="0"/>
              <a:t>交通事故の被害者に</a:t>
            </a:r>
            <a:br>
              <a:rPr lang="en-US" altLang="ja-JP" sz="1600" dirty="0"/>
            </a:br>
            <a:r>
              <a:rPr lang="ja-JP" altLang="en-US" sz="1600" dirty="0"/>
              <a:t>賠償するために，</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被保険者（要約者）</a:t>
            </a:r>
            <a:r>
              <a:rPr lang="ja-JP" altLang="en-US" sz="1600" dirty="0"/>
              <a:t>と</a:t>
            </a:r>
            <a:r>
              <a:rPr lang="ja-JP" altLang="en-US" sz="1600" b="1" dirty="0">
                <a:solidFill>
                  <a:schemeClr val="accent2">
                    <a:lumMod val="75000"/>
                  </a:schemeClr>
                </a:solidFill>
              </a:rPr>
              <a:t>保険会社（諾約者）</a:t>
            </a:r>
            <a:r>
              <a:rPr lang="ja-JP" altLang="en-US" sz="1600" dirty="0"/>
              <a:t>間の並存的債務引受の約束で，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保険金の限度で</a:t>
            </a:r>
            <a:r>
              <a:rPr lang="ja-JP" altLang="en-US" sz="1600" b="1" dirty="0">
                <a:solidFill>
                  <a:schemeClr val="tx2">
                    <a:lumMod val="75000"/>
                  </a:schemeClr>
                </a:solidFill>
              </a:rPr>
              <a:t>被害者（受益者）</a:t>
            </a:r>
            <a:r>
              <a:rPr lang="ja-JP" altLang="en-US" sz="1600" dirty="0">
                <a:solidFill>
                  <a:schemeClr val="tx2">
                    <a:lumMod val="75000"/>
                  </a:schemeClr>
                </a:solidFill>
              </a:rPr>
              <a:t>は，保険会社に対して</a:t>
            </a:r>
            <a:r>
              <a:rPr lang="ja-JP" altLang="en-US" sz="1600" dirty="0"/>
              <a:t>直接に損害賠償請求をすることができる。</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9416933" y="3387905"/>
            <a:ext cx="2083401" cy="1987937"/>
            <a:chOff x="6516216" y="2997537"/>
            <a:chExt cx="2083401" cy="1987937"/>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2997537"/>
              <a:ext cx="1728192" cy="1987937"/>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8" name="円/楕円 18">
            <a:extLst>
              <a:ext uri="{FF2B5EF4-FFF2-40B4-BE49-F238E27FC236}">
                <a16:creationId xmlns:a16="http://schemas.microsoft.com/office/drawing/2014/main" id="{5AA86B86-3BE3-42D0-94EE-CA0516DD17AF}"/>
              </a:ext>
            </a:extLst>
          </p:cNvPr>
          <p:cNvSpPr/>
          <p:nvPr/>
        </p:nvSpPr>
        <p:spPr>
          <a:xfrm>
            <a:off x="8614532" y="2595232"/>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被保険者（要約者）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8614532" y="5245126"/>
            <a:ext cx="1892537" cy="950506"/>
          </a:xfrm>
          <a:prstGeom prst="ellipse">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保険会社</a:t>
            </a:r>
            <a:r>
              <a:rPr lang="ja-JP" altLang="en-US" dirty="0"/>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595232"/>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交通事故の被害者</a:t>
            </a:r>
            <a:br>
              <a:rPr lang="en-US" altLang="ja-JP" dirty="0"/>
            </a:br>
            <a:r>
              <a:rPr lang="ja-JP" altLang="en-US" dirty="0"/>
              <a:t>（受益者）</a:t>
            </a:r>
            <a:endParaRPr kumimoji="1" lang="ja-JP" altLang="en-US" dirty="0"/>
          </a:p>
        </p:txBody>
      </p:sp>
      <p:sp>
        <p:nvSpPr>
          <p:cNvPr id="22" name="円弧 21">
            <a:extLst>
              <a:ext uri="{FF2B5EF4-FFF2-40B4-BE49-F238E27FC236}">
                <a16:creationId xmlns:a16="http://schemas.microsoft.com/office/drawing/2014/main" id="{C546402F-9B5E-495D-8362-70FACD4EBBED}"/>
              </a:ext>
            </a:extLst>
          </p:cNvPr>
          <p:cNvSpPr/>
          <p:nvPr/>
        </p:nvSpPr>
        <p:spPr>
          <a:xfrm rot="2321291">
            <a:off x="7592664" y="3091432"/>
            <a:ext cx="1060313" cy="1520950"/>
          </a:xfrm>
          <a:prstGeom prst="arc">
            <a:avLst>
              <a:gd name="adj1" fmla="val 16200000"/>
              <a:gd name="adj2" fmla="val 4515924"/>
            </a:avLst>
          </a:prstGeom>
          <a:ln w="28575">
            <a:solidFill>
              <a:schemeClr val="accent1">
                <a:lumMod val="75000"/>
              </a:schemeClr>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a:t>債務引受</a:t>
            </a:r>
          </a:p>
        </p:txBody>
      </p:sp>
    </p:spTree>
    <p:extLst>
      <p:ext uri="{BB962C8B-B14F-4D97-AF65-F5344CB8AC3E}">
        <p14:creationId xmlns:p14="http://schemas.microsoft.com/office/powerpoint/2010/main" val="34291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animEffect transition="in" filter="wipe(left)">
                                      <p:cBhvr>
                                        <p:cTn id="41" dur="500"/>
                                        <p:tgtEl>
                                          <p:spTgt spid="1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1">
                                            <p:txEl>
                                              <p:pRg st="4" end="4"/>
                                            </p:txEl>
                                          </p:spTgt>
                                        </p:tgtEl>
                                        <p:attrNameLst>
                                          <p:attrName>style.visibility</p:attrName>
                                        </p:attrNameLst>
                                      </p:cBhvr>
                                      <p:to>
                                        <p:strVal val="visible"/>
                                      </p:to>
                                    </p:set>
                                    <p:animEffect transition="in" filter="wipe(up)">
                                      <p:cBhvr>
                                        <p:cTn id="46" dur="1000"/>
                                        <p:tgtEl>
                                          <p:spTgt spid="11">
                                            <p:txEl>
                                              <p:pRg st="4" end="4"/>
                                            </p:txEl>
                                          </p:spTgt>
                                        </p:tgtEl>
                                      </p:cBhvr>
                                    </p:animEffect>
                                  </p:childTnLst>
                                </p:cTn>
                              </p:par>
                            </p:childTnLst>
                          </p:cTn>
                        </p:par>
                        <p:par>
                          <p:cTn id="47" fill="hold">
                            <p:stCondLst>
                              <p:cond delay="1000"/>
                            </p:stCondLst>
                            <p:childTnLst>
                              <p:par>
                                <p:cTn id="48" presetID="22" presetClass="entr" presetSubtype="8" fill="hold" grpId="0" nodeType="afterEffect">
                                  <p:stCondLst>
                                    <p:cond delay="25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2000" fill="hold"/>
                                        <p:tgtEl>
                                          <p:spTgt spid="13"/>
                                        </p:tgtEl>
                                        <p:attrNameLst>
                                          <p:attrName>ppt_w</p:attrName>
                                        </p:attrNameLst>
                                      </p:cBhvr>
                                      <p:tavLst>
                                        <p:tav tm="0">
                                          <p:val>
                                            <p:fltVal val="0"/>
                                          </p:val>
                                        </p:tav>
                                        <p:tav tm="100000">
                                          <p:val>
                                            <p:strVal val="#ppt_w"/>
                                          </p:val>
                                        </p:tav>
                                      </p:tavLst>
                                    </p:anim>
                                    <p:anim calcmode="lin" valueType="num">
                                      <p:cBhvr>
                                        <p:cTn id="56" dur="2000" fill="hold"/>
                                        <p:tgtEl>
                                          <p:spTgt spid="13"/>
                                        </p:tgtEl>
                                        <p:attrNameLst>
                                          <p:attrName>ppt_h</p:attrName>
                                        </p:attrNameLst>
                                      </p:cBhvr>
                                      <p:tavLst>
                                        <p:tav tm="0">
                                          <p:val>
                                            <p:fltVal val="0"/>
                                          </p:val>
                                        </p:tav>
                                        <p:tav tm="100000">
                                          <p:val>
                                            <p:strVal val="#ppt_h"/>
                                          </p:val>
                                        </p:tav>
                                      </p:tavLst>
                                    </p:anim>
                                    <p:animEffect transition="in" filter="fade">
                                      <p:cBhvr>
                                        <p:cTn id="57" dur="2000"/>
                                        <p:tgtEl>
                                          <p:spTgt spid="13"/>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1">
                                            <p:txEl>
                                              <p:pRg st="5" end="5"/>
                                            </p:txEl>
                                          </p:spTgt>
                                        </p:tgtEl>
                                        <p:attrNameLst>
                                          <p:attrName>style.visibility</p:attrName>
                                        </p:attrNameLst>
                                      </p:cBhvr>
                                      <p:to>
                                        <p:strVal val="visible"/>
                                      </p:to>
                                    </p:set>
                                    <p:animEffect transition="in" filter="wipe(left)">
                                      <p:cBhvr>
                                        <p:cTn id="66" dur="500"/>
                                        <p:tgtEl>
                                          <p:spTgt spid="11">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1">
                                            <p:txEl>
                                              <p:pRg st="6" end="6"/>
                                            </p:txEl>
                                          </p:spTgt>
                                        </p:tgtEl>
                                        <p:attrNameLst>
                                          <p:attrName>style.visibility</p:attrName>
                                        </p:attrNameLst>
                                      </p:cBhvr>
                                      <p:to>
                                        <p:strVal val="visible"/>
                                      </p:to>
                                    </p:set>
                                    <p:animEffect transition="in" filter="wipe(up)">
                                      <p:cBhvr>
                                        <p:cTn id="71" dur="1500"/>
                                        <p:tgtEl>
                                          <p:spTgt spid="11">
                                            <p:txEl>
                                              <p:pRg st="6" end="6"/>
                                            </p:txEl>
                                          </p:spTgt>
                                        </p:tgtEl>
                                      </p:cBhvr>
                                    </p:animEffect>
                                  </p:childTnLst>
                                </p:cTn>
                              </p:par>
                              <p:par>
                                <p:cTn id="72" presetID="10" presetClass="entr" presetSubtype="0" fill="hold" grpId="2"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0" nodeType="clickEffect">
                                  <p:stCondLst>
                                    <p:cond delay="0"/>
                                  </p:stCondLst>
                                  <p:childTnLst>
                                    <p:animMotion origin="layout" path="M 0.03177 -0.00139 L 0.04075 0.18426 " pathEditMode="relative" rAng="0" ptsTypes="AA">
                                      <p:cBhvr>
                                        <p:cTn id="78" dur="2000" fill="hold"/>
                                        <p:tgtEl>
                                          <p:spTgt spid="9"/>
                                        </p:tgtEl>
                                        <p:attrNameLst>
                                          <p:attrName>ppt_x</p:attrName>
                                          <p:attrName>ppt_y</p:attrName>
                                        </p:attrNameLst>
                                      </p:cBhvr>
                                      <p:rCtr x="443" y="9282"/>
                                    </p:animMotion>
                                  </p:childTnLst>
                                </p:cTn>
                              </p:par>
                              <p:par>
                                <p:cTn id="79" presetID="8" presetClass="emph" presetSubtype="0" fill="hold" grpId="1" nodeType="withEffect">
                                  <p:stCondLst>
                                    <p:cond delay="0"/>
                                  </p:stCondLst>
                                  <p:childTnLst>
                                    <p:animRot by="2700000">
                                      <p:cBhvr>
                                        <p:cTn id="80" dur="2000" fill="hold"/>
                                        <p:tgtEl>
                                          <p:spTgt spid="9"/>
                                        </p:tgtEl>
                                        <p:attrNameLst>
                                          <p:attrName>r</p:attrName>
                                        </p:attrNameLst>
                                      </p:cBhvr>
                                    </p:animRot>
                                  </p:childTnLst>
                                </p:cTn>
                              </p:par>
                              <p:par>
                                <p:cTn id="81" presetID="22" presetClass="entr" presetSubtype="1" fill="hold" grpId="0" nodeType="withEffect">
                                  <p:stCondLst>
                                    <p:cond delay="500"/>
                                  </p:stCondLst>
                                  <p:childTnLst>
                                    <p:set>
                                      <p:cBhvr>
                                        <p:cTn id="82" dur="1" fill="hold">
                                          <p:stCondLst>
                                            <p:cond delay="0"/>
                                          </p:stCondLst>
                                        </p:cTn>
                                        <p:tgtEl>
                                          <p:spTgt spid="22"/>
                                        </p:tgtEl>
                                        <p:attrNameLst>
                                          <p:attrName>style.visibility</p:attrName>
                                        </p:attrNameLst>
                                      </p:cBhvr>
                                      <p:to>
                                        <p:strVal val="visible"/>
                                      </p:to>
                                    </p:set>
                                    <p:animEffect transition="in" filter="wipe(up)">
                                      <p:cBhvr>
                                        <p:cTn id="83"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21" grpId="0" animBg="1"/>
      <p:bldP spid="12" grpId="0" animBg="1"/>
      <p:bldP spid="6" grpId="0" build="p"/>
      <p:bldP spid="8" grpId="0" uiExpand="1"/>
      <p:bldP spid="11" grpId="0" uiExpand="1" build="p"/>
      <p:bldP spid="18" grpId="0" uiExpand="1" animBg="1"/>
      <p:bldP spid="19" grpId="0" uiExpand="1" animBg="1"/>
      <p:bldP spid="20" grpId="0" uiExpand="1"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C9FB7B0-3299-0D6A-3CD7-1014C4701BC3}"/>
              </a:ext>
            </a:extLst>
          </p:cNvPr>
          <p:cNvSpPr>
            <a:spLocks noGrp="1"/>
          </p:cNvSpPr>
          <p:nvPr>
            <p:ph type="title"/>
          </p:nvPr>
        </p:nvSpPr>
        <p:spPr/>
        <p:txBody>
          <a:bodyPr/>
          <a:lstStyle/>
          <a:p>
            <a:r>
              <a:rPr lang="ja-JP" altLang="en-US" dirty="0"/>
              <a:t>デジタル社会の法整備　目次</a:t>
            </a:r>
          </a:p>
        </p:txBody>
      </p:sp>
      <p:sp>
        <p:nvSpPr>
          <p:cNvPr id="8" name="コンテンツ プレースホルダー 7">
            <a:extLst>
              <a:ext uri="{FF2B5EF4-FFF2-40B4-BE49-F238E27FC236}">
                <a16:creationId xmlns:a16="http://schemas.microsoft.com/office/drawing/2014/main" id="{60275457-C547-7BFF-00DC-D81256E67715}"/>
              </a:ext>
            </a:extLst>
          </p:cNvPr>
          <p:cNvSpPr>
            <a:spLocks noGrp="1"/>
          </p:cNvSpPr>
          <p:nvPr>
            <p:ph sz="half" idx="1"/>
          </p:nvPr>
        </p:nvSpPr>
        <p:spPr/>
        <p:txBody>
          <a:bodyPr>
            <a:normAutofit lnSpcReduction="10000"/>
          </a:bodyPr>
          <a:lstStyle/>
          <a:p>
            <a:r>
              <a:rPr lang="ja-JP" altLang="en-US" dirty="0"/>
              <a:t>自己紹介</a:t>
            </a:r>
            <a:endParaRPr lang="en-US" altLang="ja-JP" dirty="0"/>
          </a:p>
          <a:p>
            <a:r>
              <a:rPr lang="ja-JP" altLang="en-US" dirty="0"/>
              <a:t>１．法律の大改正が必要な理由－日本の三大弱点</a:t>
            </a:r>
            <a:endParaRPr lang="en-US" altLang="ja-JP" dirty="0"/>
          </a:p>
          <a:p>
            <a:pPr lvl="1"/>
            <a:r>
              <a:rPr lang="en-US" altLang="ja-JP" dirty="0"/>
              <a:t>(1)</a:t>
            </a:r>
            <a:r>
              <a:rPr lang="ja-JP" altLang="en-US" dirty="0"/>
              <a:t> 労働生産性の低さ</a:t>
            </a:r>
            <a:endParaRPr lang="en-US" altLang="ja-JP" dirty="0"/>
          </a:p>
          <a:p>
            <a:pPr lvl="1"/>
            <a:r>
              <a:rPr lang="en-US" altLang="ja-JP" dirty="0"/>
              <a:t>(2)</a:t>
            </a:r>
            <a:r>
              <a:rPr lang="ja-JP" altLang="en-US" dirty="0"/>
              <a:t> デジタル化の遅れ</a:t>
            </a:r>
            <a:endParaRPr lang="en-US" altLang="ja-JP" dirty="0"/>
          </a:p>
          <a:p>
            <a:pPr lvl="1"/>
            <a:r>
              <a:rPr lang="en-US" altLang="ja-JP" dirty="0"/>
              <a:t>(3)</a:t>
            </a:r>
            <a:r>
              <a:rPr lang="ja-JP" altLang="en-US" dirty="0"/>
              <a:t> 女性のリーダーの割合の低さ</a:t>
            </a:r>
            <a:endParaRPr lang="en-US" altLang="ja-JP" dirty="0"/>
          </a:p>
          <a:p>
            <a:r>
              <a:rPr lang="ja-JP" altLang="en-US" dirty="0"/>
              <a:t>２．デジタル化に必要な法整備</a:t>
            </a:r>
            <a:endParaRPr lang="en-US" altLang="ja-JP" dirty="0"/>
          </a:p>
          <a:p>
            <a:pPr lvl="1"/>
            <a:r>
              <a:rPr lang="en-US" altLang="ja-JP" dirty="0"/>
              <a:t>(1)</a:t>
            </a:r>
            <a:r>
              <a:rPr lang="ja-JP" altLang="en-US" dirty="0"/>
              <a:t> 官民データ活用推進基本法</a:t>
            </a:r>
            <a:endParaRPr lang="en-US" altLang="ja-JP" dirty="0"/>
          </a:p>
          <a:p>
            <a:pPr lvl="1"/>
            <a:r>
              <a:rPr lang="en-US" altLang="ja-JP" dirty="0"/>
              <a:t>(2)</a:t>
            </a:r>
            <a:r>
              <a:rPr lang="ja-JP" altLang="en-US" dirty="0"/>
              <a:t> デジタル社会形成基本法</a:t>
            </a:r>
            <a:endParaRPr lang="en-US" altLang="ja-JP" dirty="0"/>
          </a:p>
          <a:p>
            <a:pPr lvl="1"/>
            <a:r>
              <a:rPr lang="en-US" altLang="ja-JP" dirty="0"/>
              <a:t>(3)</a:t>
            </a:r>
            <a:r>
              <a:rPr lang="ja-JP" altLang="en-US" dirty="0"/>
              <a:t> デジタル社会整備法</a:t>
            </a:r>
            <a:endParaRPr lang="en-US" altLang="ja-JP" dirty="0"/>
          </a:p>
          <a:p>
            <a:endParaRPr lang="ja-JP" altLang="en-US" dirty="0"/>
          </a:p>
        </p:txBody>
      </p:sp>
      <p:sp>
        <p:nvSpPr>
          <p:cNvPr id="9" name="コンテンツ プレースホルダー 8">
            <a:extLst>
              <a:ext uri="{FF2B5EF4-FFF2-40B4-BE49-F238E27FC236}">
                <a16:creationId xmlns:a16="http://schemas.microsoft.com/office/drawing/2014/main" id="{73FB8755-F9C0-B2F7-83C9-A9DE0FCA9826}"/>
              </a:ext>
            </a:extLst>
          </p:cNvPr>
          <p:cNvSpPr>
            <a:spLocks noGrp="1"/>
          </p:cNvSpPr>
          <p:nvPr>
            <p:ph sz="half" idx="2"/>
          </p:nvPr>
        </p:nvSpPr>
        <p:spPr/>
        <p:txBody>
          <a:bodyPr>
            <a:normAutofit lnSpcReduction="10000"/>
          </a:bodyPr>
          <a:lstStyle/>
          <a:p>
            <a:r>
              <a:rPr lang="ja-JP" altLang="en-US" dirty="0"/>
              <a:t>３．法律の大改正</a:t>
            </a:r>
            <a:endParaRPr lang="en-US" altLang="ja-JP" dirty="0"/>
          </a:p>
          <a:p>
            <a:pPr lvl="1"/>
            <a:r>
              <a:rPr lang="en-US" altLang="ja-JP" dirty="0"/>
              <a:t>(1)</a:t>
            </a:r>
            <a:r>
              <a:rPr lang="ja-JP" altLang="en-US" dirty="0"/>
              <a:t> </a:t>
            </a:r>
            <a:r>
              <a:rPr lang="en-US" altLang="ja-JP" dirty="0"/>
              <a:t>100</a:t>
            </a:r>
            <a:r>
              <a:rPr lang="ja-JP" altLang="en-US" dirty="0"/>
              <a:t>年ぶりの民法大改正</a:t>
            </a:r>
            <a:endParaRPr lang="en-US" altLang="ja-JP" dirty="0"/>
          </a:p>
          <a:p>
            <a:pPr lvl="2"/>
            <a:r>
              <a:rPr lang="ja-JP" altLang="en-US" dirty="0"/>
              <a:t>債権法改正（</a:t>
            </a:r>
            <a:r>
              <a:rPr lang="en-US" altLang="ja-JP" dirty="0"/>
              <a:t>2017</a:t>
            </a:r>
            <a:r>
              <a:rPr lang="ja-JP" altLang="en-US" dirty="0"/>
              <a:t>）</a:t>
            </a:r>
            <a:endParaRPr lang="en-US" altLang="ja-JP" dirty="0"/>
          </a:p>
          <a:p>
            <a:pPr lvl="2"/>
            <a:r>
              <a:rPr lang="ja-JP" altLang="en-US" dirty="0"/>
              <a:t>相続法改正（</a:t>
            </a:r>
            <a:r>
              <a:rPr lang="en-US" altLang="ja-JP" dirty="0"/>
              <a:t>2018</a:t>
            </a:r>
            <a:r>
              <a:rPr lang="ja-JP" altLang="en-US" dirty="0"/>
              <a:t>）</a:t>
            </a:r>
            <a:endParaRPr lang="en-US" altLang="ja-JP" dirty="0"/>
          </a:p>
          <a:p>
            <a:pPr lvl="2"/>
            <a:r>
              <a:rPr lang="ja-JP" altLang="en-US" dirty="0"/>
              <a:t>所有権法改正（</a:t>
            </a:r>
            <a:r>
              <a:rPr lang="en-US" altLang="ja-JP" dirty="0"/>
              <a:t>2021</a:t>
            </a:r>
            <a:r>
              <a:rPr lang="ja-JP" altLang="en-US" dirty="0"/>
              <a:t>）</a:t>
            </a:r>
            <a:endParaRPr lang="en-US" altLang="ja-JP" dirty="0"/>
          </a:p>
          <a:p>
            <a:pPr lvl="1"/>
            <a:r>
              <a:rPr lang="en-US" altLang="ja-JP" dirty="0"/>
              <a:t>(2)</a:t>
            </a:r>
            <a:r>
              <a:rPr lang="ja-JP" altLang="en-US" dirty="0"/>
              <a:t> 著作権法の大改正（</a:t>
            </a:r>
            <a:r>
              <a:rPr lang="en-US" altLang="ja-JP" dirty="0"/>
              <a:t>2018,</a:t>
            </a:r>
            <a:r>
              <a:rPr lang="ja-JP" altLang="en-US" dirty="0"/>
              <a:t> </a:t>
            </a:r>
            <a:r>
              <a:rPr lang="en-US" altLang="ja-JP" dirty="0"/>
              <a:t>2021</a:t>
            </a:r>
            <a:r>
              <a:rPr lang="ja-JP" altLang="en-US" dirty="0"/>
              <a:t>）</a:t>
            </a:r>
            <a:endParaRPr lang="en-US" altLang="ja-JP" dirty="0"/>
          </a:p>
          <a:p>
            <a:pPr lvl="2"/>
            <a:r>
              <a:rPr lang="ja-JP" altLang="en-US" dirty="0"/>
              <a:t>日本版フェアユース</a:t>
            </a:r>
            <a:endParaRPr lang="en-US" altLang="ja-JP" dirty="0"/>
          </a:p>
          <a:p>
            <a:pPr lvl="1"/>
            <a:r>
              <a:rPr lang="en-US" altLang="ja-JP" dirty="0"/>
              <a:t>(3)</a:t>
            </a:r>
            <a:r>
              <a:rPr lang="ja-JP" altLang="en-US" dirty="0"/>
              <a:t> 個人情報保護法の大改正（</a:t>
            </a:r>
            <a:r>
              <a:rPr lang="en-US" altLang="ja-JP" dirty="0"/>
              <a:t>2021</a:t>
            </a:r>
            <a:r>
              <a:rPr lang="ja-JP" altLang="en-US" dirty="0"/>
              <a:t>）</a:t>
            </a:r>
            <a:endParaRPr lang="en-US" altLang="ja-JP" dirty="0"/>
          </a:p>
          <a:p>
            <a:pPr lvl="2"/>
            <a:r>
              <a:rPr lang="ja-JP" altLang="en-US" dirty="0"/>
              <a:t>三つの法律の融合</a:t>
            </a:r>
            <a:endParaRPr lang="en-US" altLang="ja-JP" dirty="0"/>
          </a:p>
          <a:p>
            <a:r>
              <a:rPr lang="ja-JP" altLang="en-US" dirty="0"/>
              <a:t>参考文献</a:t>
            </a:r>
          </a:p>
        </p:txBody>
      </p:sp>
      <p:sp>
        <p:nvSpPr>
          <p:cNvPr id="4" name="日付プレースホルダー 3">
            <a:extLst>
              <a:ext uri="{FF2B5EF4-FFF2-40B4-BE49-F238E27FC236}">
                <a16:creationId xmlns:a16="http://schemas.microsoft.com/office/drawing/2014/main" id="{5CB94772-0366-1F6E-672F-4991F43E886C}"/>
              </a:ext>
            </a:extLst>
          </p:cNvPr>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1AD5A6EC-A204-EF82-9210-EE71322D96B2}"/>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B4BF1498-35B3-F373-B720-29A080ABB2A2}"/>
              </a:ext>
            </a:extLst>
          </p:cNvPr>
          <p:cNvSpPr>
            <a:spLocks noGrp="1"/>
          </p:cNvSpPr>
          <p:nvPr>
            <p:ph type="sldNum" sz="quarter" idx="12"/>
          </p:nvPr>
        </p:nvSpPr>
        <p:spPr/>
        <p:txBody>
          <a:bodyPr/>
          <a:lstStyle/>
          <a:p>
            <a:fld id="{63BA93C4-2A5C-4B4B-B565-ADAA94AD8651}" type="slidenum">
              <a:rPr kumimoji="1" lang="ja-JP" altLang="en-US" smtClean="0"/>
              <a:t>2</a:t>
            </a:fld>
            <a:endParaRPr kumimoji="1" lang="ja-JP" altLang="en-US"/>
          </a:p>
        </p:txBody>
      </p:sp>
    </p:spTree>
    <p:extLst>
      <p:ext uri="{BB962C8B-B14F-4D97-AF65-F5344CB8AC3E}">
        <p14:creationId xmlns:p14="http://schemas.microsoft.com/office/powerpoint/2010/main" val="2073851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048D0D-DB9A-46B4-920D-256081602F1E}"/>
              </a:ext>
            </a:extLst>
          </p:cNvPr>
          <p:cNvSpPr>
            <a:spLocks noGrp="1"/>
          </p:cNvSpPr>
          <p:nvPr>
            <p:ph type="title"/>
          </p:nvPr>
        </p:nvSpPr>
        <p:spPr>
          <a:xfrm>
            <a:off x="838200" y="365125"/>
            <a:ext cx="10515600" cy="990045"/>
          </a:xfrm>
        </p:spPr>
        <p:txBody>
          <a:bodyPr>
            <a:noAutofit/>
          </a:bodyPr>
          <a:lstStyle/>
          <a:p>
            <a:r>
              <a:rPr kumimoji="1" lang="ja-JP" altLang="en-US" sz="3600" dirty="0"/>
              <a:t>第三者のためにする契約の</a:t>
            </a:r>
            <a:r>
              <a:rPr kumimoji="1" lang="ja-JP" altLang="en-US" sz="3600" dirty="0">
                <a:hlinkClick r:id="rId2" action="ppaction://hlinksldjump"/>
              </a:rPr>
              <a:t>応用例</a:t>
            </a:r>
            <a:br>
              <a:rPr kumimoji="1" lang="en-US" altLang="ja-JP" sz="3600" dirty="0"/>
            </a:br>
            <a:r>
              <a:rPr kumimoji="1" lang="ja-JP" altLang="en-US" sz="3600" dirty="0"/>
              <a:t>銀行振込みの構造</a:t>
            </a:r>
          </a:p>
        </p:txBody>
      </p:sp>
      <p:sp>
        <p:nvSpPr>
          <p:cNvPr id="3" name="日付プレースホルダー 2">
            <a:extLst>
              <a:ext uri="{FF2B5EF4-FFF2-40B4-BE49-F238E27FC236}">
                <a16:creationId xmlns:a16="http://schemas.microsoft.com/office/drawing/2014/main" id="{27A79729-CC4F-4877-AB8A-5EFF61753D0A}"/>
              </a:ext>
            </a:extLst>
          </p:cNvPr>
          <p:cNvSpPr>
            <a:spLocks noGrp="1"/>
          </p:cNvSpPr>
          <p:nvPr>
            <p:ph type="dt" sz="half" idx="10"/>
          </p:nvPr>
        </p:nvSpPr>
        <p:spPr/>
        <p:txBody>
          <a:bodyPr/>
          <a:lstStyle/>
          <a:p>
            <a:fld id="{52CD16F8-CE11-4C8F-887E-D98ABA112BB8}" type="datetime1">
              <a:rPr kumimoji="1" lang="ja-JP" altLang="en-US" smtClean="0"/>
              <a:t>2022/9/3</a:t>
            </a:fld>
            <a:endParaRPr kumimoji="1" lang="ja-JP" altLang="en-US"/>
          </a:p>
        </p:txBody>
      </p:sp>
      <p:sp>
        <p:nvSpPr>
          <p:cNvPr id="4" name="フッター プレースホルダー 3">
            <a:extLst>
              <a:ext uri="{FF2B5EF4-FFF2-40B4-BE49-F238E27FC236}">
                <a16:creationId xmlns:a16="http://schemas.microsoft.com/office/drawing/2014/main" id="{56FC4ECC-BC6C-4590-AA55-50412ABAEC29}"/>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5" name="スライド番号プレースホルダー 4">
            <a:extLst>
              <a:ext uri="{FF2B5EF4-FFF2-40B4-BE49-F238E27FC236}">
                <a16:creationId xmlns:a16="http://schemas.microsoft.com/office/drawing/2014/main" id="{7C22A0E9-3D13-4C44-8B6E-656A72B684BD}"/>
              </a:ext>
            </a:extLst>
          </p:cNvPr>
          <p:cNvSpPr>
            <a:spLocks noGrp="1"/>
          </p:cNvSpPr>
          <p:nvPr>
            <p:ph type="sldNum" sz="quarter" idx="12"/>
          </p:nvPr>
        </p:nvSpPr>
        <p:spPr/>
        <p:txBody>
          <a:bodyPr/>
          <a:lstStyle/>
          <a:p>
            <a:fld id="{96BDDC30-DD3F-4427-B562-2F3229407357}" type="slidenum">
              <a:rPr kumimoji="1" lang="ja-JP" altLang="en-US" smtClean="0"/>
              <a:t>20</a:t>
            </a:fld>
            <a:endParaRPr kumimoji="1" lang="ja-JP" altLang="en-US"/>
          </a:p>
        </p:txBody>
      </p:sp>
      <p:sp>
        <p:nvSpPr>
          <p:cNvPr id="6" name="タイトル 1">
            <a:extLst>
              <a:ext uri="{FF2B5EF4-FFF2-40B4-BE49-F238E27FC236}">
                <a16:creationId xmlns:a16="http://schemas.microsoft.com/office/drawing/2014/main" id="{5D52E181-8AFE-48ED-BA7D-5DA4D9D6CFC5}"/>
              </a:ext>
            </a:extLst>
          </p:cNvPr>
          <p:cNvSpPr txBox="1">
            <a:spLocks/>
          </p:cNvSpPr>
          <p:nvPr/>
        </p:nvSpPr>
        <p:spPr>
          <a:xfrm>
            <a:off x="1985372" y="341784"/>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2800" dirty="0"/>
          </a:p>
        </p:txBody>
      </p:sp>
      <p:sp>
        <p:nvSpPr>
          <p:cNvPr id="7" name="上下矢印 7">
            <a:extLst>
              <a:ext uri="{FF2B5EF4-FFF2-40B4-BE49-F238E27FC236}">
                <a16:creationId xmlns:a16="http://schemas.microsoft.com/office/drawing/2014/main" id="{B919359C-7E6F-47C7-AB2D-982A58B286FC}"/>
              </a:ext>
            </a:extLst>
          </p:cNvPr>
          <p:cNvSpPr/>
          <p:nvPr/>
        </p:nvSpPr>
        <p:spPr>
          <a:xfrm>
            <a:off x="8548444" y="2492896"/>
            <a:ext cx="1584176" cy="2388994"/>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振込委託</a:t>
            </a:r>
            <a:r>
              <a:rPr lang="ja-JP" altLang="en-US" sz="1600" dirty="0"/>
              <a:t>（債権譲渡）</a:t>
            </a:r>
            <a:endParaRPr kumimoji="1" lang="en-US" altLang="ja-JP" sz="1600" dirty="0"/>
          </a:p>
        </p:txBody>
      </p:sp>
      <p:sp>
        <p:nvSpPr>
          <p:cNvPr id="8" name="テキスト ボックス 7">
            <a:extLst>
              <a:ext uri="{FF2B5EF4-FFF2-40B4-BE49-F238E27FC236}">
                <a16:creationId xmlns:a16="http://schemas.microsoft.com/office/drawing/2014/main" id="{F03C5BAE-8E94-4E0B-95D9-9276AEEA917C}"/>
              </a:ext>
            </a:extLst>
          </p:cNvPr>
          <p:cNvSpPr txBox="1"/>
          <p:nvPr/>
        </p:nvSpPr>
        <p:spPr>
          <a:xfrm>
            <a:off x="5380092" y="1689844"/>
            <a:ext cx="1152128" cy="369332"/>
          </a:xfrm>
          <a:prstGeom prst="rect">
            <a:avLst/>
          </a:prstGeom>
          <a:noFill/>
        </p:spPr>
        <p:txBody>
          <a:bodyPr wrap="square" rtlCol="0">
            <a:spAutoFit/>
          </a:bodyPr>
          <a:lstStyle/>
          <a:p>
            <a:pPr algn="ctr"/>
            <a:r>
              <a:rPr kumimoji="1" lang="ja-JP" altLang="en-US" dirty="0"/>
              <a:t>対価関係</a:t>
            </a:r>
          </a:p>
        </p:txBody>
      </p:sp>
      <p:sp>
        <p:nvSpPr>
          <p:cNvPr id="9" name="下矢印 18">
            <a:extLst>
              <a:ext uri="{FF2B5EF4-FFF2-40B4-BE49-F238E27FC236}">
                <a16:creationId xmlns:a16="http://schemas.microsoft.com/office/drawing/2014/main" id="{24DC1763-B15C-49A8-A162-DD2CF2ABFE5A}"/>
              </a:ext>
            </a:extLst>
          </p:cNvPr>
          <p:cNvSpPr/>
          <p:nvPr/>
        </p:nvSpPr>
        <p:spPr>
          <a:xfrm>
            <a:off x="7396316" y="2348880"/>
            <a:ext cx="1224136" cy="253301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預金債権</a:t>
            </a:r>
          </a:p>
        </p:txBody>
      </p:sp>
      <p:sp>
        <p:nvSpPr>
          <p:cNvPr id="10" name="左右矢印 6">
            <a:extLst>
              <a:ext uri="{FF2B5EF4-FFF2-40B4-BE49-F238E27FC236}">
                <a16:creationId xmlns:a16="http://schemas.microsoft.com/office/drawing/2014/main" id="{8C049837-36AE-4D1C-841A-79F73888A235}"/>
              </a:ext>
            </a:extLst>
          </p:cNvPr>
          <p:cNvSpPr/>
          <p:nvPr/>
        </p:nvSpPr>
        <p:spPr>
          <a:xfrm>
            <a:off x="4717734" y="4593858"/>
            <a:ext cx="2836884" cy="1368152"/>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振込金支払委託</a:t>
            </a:r>
            <a:endParaRPr kumimoji="1" lang="en-US" altLang="ja-JP" dirty="0"/>
          </a:p>
          <a:p>
            <a:pPr algn="ctr"/>
            <a:r>
              <a:rPr kumimoji="1" lang="ja-JP" altLang="en-US" dirty="0"/>
              <a:t>（債務引受）</a:t>
            </a:r>
            <a:endParaRPr kumimoji="1" lang="en-US" altLang="ja-JP" dirty="0"/>
          </a:p>
        </p:txBody>
      </p:sp>
      <p:cxnSp>
        <p:nvCxnSpPr>
          <p:cNvPr id="11" name="直線矢印コネクタ 10">
            <a:extLst>
              <a:ext uri="{FF2B5EF4-FFF2-40B4-BE49-F238E27FC236}">
                <a16:creationId xmlns:a16="http://schemas.microsoft.com/office/drawing/2014/main" id="{08D54D87-C64F-45E2-8ECD-8EF3379DD555}"/>
              </a:ext>
            </a:extLst>
          </p:cNvPr>
          <p:cNvCxnSpPr>
            <a:stCxn id="12" idx="6"/>
            <a:endCxn id="14" idx="2"/>
          </p:cNvCxnSpPr>
          <p:nvPr/>
        </p:nvCxnSpPr>
        <p:spPr>
          <a:xfrm>
            <a:off x="4717734" y="2089651"/>
            <a:ext cx="2836884"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2" name="円/楕円 9">
            <a:extLst>
              <a:ext uri="{FF2B5EF4-FFF2-40B4-BE49-F238E27FC236}">
                <a16:creationId xmlns:a16="http://schemas.microsoft.com/office/drawing/2014/main" id="{46DF740A-638C-494D-9D1E-39E076D82CCD}"/>
              </a:ext>
            </a:extLst>
          </p:cNvPr>
          <p:cNvSpPr/>
          <p:nvPr/>
        </p:nvSpPr>
        <p:spPr>
          <a:xfrm>
            <a:off x="2427764" y="1614398"/>
            <a:ext cx="228997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（振込受取人）</a:t>
            </a:r>
            <a:endParaRPr kumimoji="1" lang="ja-JP" altLang="en-US" dirty="0"/>
          </a:p>
        </p:txBody>
      </p:sp>
      <p:sp>
        <p:nvSpPr>
          <p:cNvPr id="13" name="円/楕円 14">
            <a:extLst>
              <a:ext uri="{FF2B5EF4-FFF2-40B4-BE49-F238E27FC236}">
                <a16:creationId xmlns:a16="http://schemas.microsoft.com/office/drawing/2014/main" id="{9F7C9C4C-B5ED-431D-8965-81257A789557}"/>
              </a:ext>
            </a:extLst>
          </p:cNvPr>
          <p:cNvSpPr/>
          <p:nvPr/>
        </p:nvSpPr>
        <p:spPr>
          <a:xfrm>
            <a:off x="7554618"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要約者</a:t>
            </a:r>
            <a:endParaRPr lang="en-US" altLang="ja-JP" dirty="0"/>
          </a:p>
          <a:p>
            <a:pPr algn="ctr"/>
            <a:r>
              <a:rPr kumimoji="1" lang="ja-JP" altLang="en-US" dirty="0"/>
              <a:t>（支払指図人）</a:t>
            </a:r>
            <a:endParaRPr kumimoji="1" lang="en-US" altLang="ja-JP" dirty="0"/>
          </a:p>
          <a:p>
            <a:pPr algn="ctr"/>
            <a:r>
              <a:rPr lang="ja-JP" altLang="en-US" dirty="0"/>
              <a:t>（仕向銀行）</a:t>
            </a:r>
            <a:endParaRPr kumimoji="1" lang="ja-JP" altLang="en-US" dirty="0"/>
          </a:p>
        </p:txBody>
      </p:sp>
      <p:sp>
        <p:nvSpPr>
          <p:cNvPr id="14" name="円/楕円 10">
            <a:extLst>
              <a:ext uri="{FF2B5EF4-FFF2-40B4-BE49-F238E27FC236}">
                <a16:creationId xmlns:a16="http://schemas.microsoft.com/office/drawing/2014/main" id="{C305624B-D4E7-47FA-A6B7-19DF7FDC2802}"/>
              </a:ext>
            </a:extLst>
          </p:cNvPr>
          <p:cNvSpPr/>
          <p:nvPr/>
        </p:nvSpPr>
        <p:spPr>
          <a:xfrm>
            <a:off x="7554618" y="1614398"/>
            <a:ext cx="228997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債務者</a:t>
            </a:r>
            <a:endParaRPr kumimoji="1" lang="en-US" altLang="ja-JP" dirty="0"/>
          </a:p>
          <a:p>
            <a:pPr algn="ctr"/>
            <a:r>
              <a:rPr kumimoji="1" lang="ja-JP" altLang="en-US" dirty="0"/>
              <a:t>（振込指図人）</a:t>
            </a:r>
          </a:p>
        </p:txBody>
      </p:sp>
      <p:sp>
        <p:nvSpPr>
          <p:cNvPr id="15" name="円/楕円 17">
            <a:extLst>
              <a:ext uri="{FF2B5EF4-FFF2-40B4-BE49-F238E27FC236}">
                <a16:creationId xmlns:a16="http://schemas.microsoft.com/office/drawing/2014/main" id="{F7E4A0F1-CD2E-4223-9134-C8A959D9AFF7}"/>
              </a:ext>
            </a:extLst>
          </p:cNvPr>
          <p:cNvSpPr/>
          <p:nvPr/>
        </p:nvSpPr>
        <p:spPr>
          <a:xfrm>
            <a:off x="2427764"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（被仕向銀行）</a:t>
            </a:r>
            <a:endParaRPr kumimoji="1" lang="ja-JP" altLang="en-US" dirty="0"/>
          </a:p>
        </p:txBody>
      </p:sp>
      <p:cxnSp>
        <p:nvCxnSpPr>
          <p:cNvPr id="16" name="直線矢印コネクタ 15">
            <a:extLst>
              <a:ext uri="{FF2B5EF4-FFF2-40B4-BE49-F238E27FC236}">
                <a16:creationId xmlns:a16="http://schemas.microsoft.com/office/drawing/2014/main" id="{1536EDBF-4799-4757-9223-D10E69CF3D60}"/>
              </a:ext>
            </a:extLst>
          </p:cNvPr>
          <p:cNvCxnSpPr>
            <a:stCxn id="12" idx="6"/>
            <a:endCxn id="14" idx="2"/>
          </p:cNvCxnSpPr>
          <p:nvPr/>
        </p:nvCxnSpPr>
        <p:spPr>
          <a:xfrm>
            <a:off x="4717734" y="2089651"/>
            <a:ext cx="2836884" cy="0"/>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17" name="上矢印 16">
            <a:extLst>
              <a:ext uri="{FF2B5EF4-FFF2-40B4-BE49-F238E27FC236}">
                <a16:creationId xmlns:a16="http://schemas.microsoft.com/office/drawing/2014/main" id="{8C8E6581-1FC9-422B-BF3C-5CA3878EC065}"/>
              </a:ext>
            </a:extLst>
          </p:cNvPr>
          <p:cNvSpPr/>
          <p:nvPr/>
        </p:nvSpPr>
        <p:spPr>
          <a:xfrm>
            <a:off x="6892260" y="3945786"/>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8" name="日付プレースホルダー 2">
            <a:extLst>
              <a:ext uri="{FF2B5EF4-FFF2-40B4-BE49-F238E27FC236}">
                <a16:creationId xmlns:a16="http://schemas.microsoft.com/office/drawing/2014/main" id="{C252DE63-CAB0-44E3-98BE-6B282F776FB2}"/>
              </a:ext>
            </a:extLst>
          </p:cNvPr>
          <p:cNvSpPr txBox="1">
            <a:spLocks/>
          </p:cNvSpPr>
          <p:nvPr/>
        </p:nvSpPr>
        <p:spPr>
          <a:xfrm>
            <a:off x="1985372" y="6356350"/>
            <a:ext cx="21336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29B3EA6-141A-4BC8-B85F-1664C747B646}" type="datetime1">
              <a:rPr lang="ja-JP" altLang="en-US" smtClean="0"/>
              <a:pPr/>
              <a:t>2022/9/3</a:t>
            </a:fld>
            <a:endParaRPr lang="ja-JP" altLang="en-US"/>
          </a:p>
        </p:txBody>
      </p:sp>
      <p:sp>
        <p:nvSpPr>
          <p:cNvPr id="19" name="フッター プレースホルダー 3">
            <a:extLst>
              <a:ext uri="{FF2B5EF4-FFF2-40B4-BE49-F238E27FC236}">
                <a16:creationId xmlns:a16="http://schemas.microsoft.com/office/drawing/2014/main" id="{6B2CD443-72C2-4C8F-9BAC-631A4E1F6192}"/>
              </a:ext>
            </a:extLst>
          </p:cNvPr>
          <p:cNvSpPr txBox="1">
            <a:spLocks/>
          </p:cNvSpPr>
          <p:nvPr/>
        </p:nvSpPr>
        <p:spPr>
          <a:xfrm>
            <a:off x="4652372" y="6356350"/>
            <a:ext cx="2895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Lecture on Contract, 2021</a:t>
            </a:r>
            <a:endParaRPr lang="ja-JP" altLang="en-US" dirty="0"/>
          </a:p>
        </p:txBody>
      </p:sp>
      <p:sp>
        <p:nvSpPr>
          <p:cNvPr id="20" name="スライド番号プレースホルダー 4">
            <a:extLst>
              <a:ext uri="{FF2B5EF4-FFF2-40B4-BE49-F238E27FC236}">
                <a16:creationId xmlns:a16="http://schemas.microsoft.com/office/drawing/2014/main" id="{13CD3F8F-1EAF-4D5E-8916-036D02B16D7B}"/>
              </a:ext>
            </a:extLst>
          </p:cNvPr>
          <p:cNvSpPr txBox="1">
            <a:spLocks/>
          </p:cNvSpPr>
          <p:nvPr/>
        </p:nvSpPr>
        <p:spPr>
          <a:xfrm>
            <a:off x="8081372"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20</a:t>
            </a:fld>
            <a:endParaRPr lang="ja-JP" altLang="en-US"/>
          </a:p>
        </p:txBody>
      </p:sp>
    </p:spTree>
    <p:extLst>
      <p:ext uri="{BB962C8B-B14F-4D97-AF65-F5344CB8AC3E}">
        <p14:creationId xmlns:p14="http://schemas.microsoft.com/office/powerpoint/2010/main" val="106610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000"/>
                                        <p:tgtEl>
                                          <p:spTgt spid="1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000"/>
                                        <p:tgtEl>
                                          <p:spTgt spid="11"/>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000"/>
                                        <p:tgtEl>
                                          <p:spTgt spid="8"/>
                                        </p:tgtEl>
                                      </p:cBhvr>
                                    </p:animEffect>
                                  </p:childTnLst>
                                </p:cTn>
                              </p:par>
                            </p:childTnLst>
                          </p:cTn>
                        </p:par>
                        <p:par>
                          <p:cTn id="23" fill="hold">
                            <p:stCondLst>
                              <p:cond delay="40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5000"/>
                            </p:stCondLst>
                            <p:childTnLst>
                              <p:par>
                                <p:cTn id="28" presetID="22" presetClass="entr" presetSubtype="4"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10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ppt_w</p:attrName>
                                        </p:attrNameLst>
                                      </p:cBhvr>
                                      <p:tavLst>
                                        <p:tav tm="0">
                                          <p:val>
                                            <p:fltVal val="0"/>
                                          </p:val>
                                        </p:tav>
                                        <p:tav tm="100000">
                                          <p:val>
                                            <p:strVal val="#ppt_w"/>
                                          </p:val>
                                        </p:tav>
                                      </p:tavLst>
                                    </p:anim>
                                    <p:anim calcmode="lin" valueType="num">
                                      <p:cBhvr>
                                        <p:cTn id="36" dur="1000" fill="hold"/>
                                        <p:tgtEl>
                                          <p:spTgt spid="7"/>
                                        </p:tgtEl>
                                        <p:attrNameLst>
                                          <p:attrName>ppt_h</p:attrName>
                                        </p:attrNameLst>
                                      </p:cBhvr>
                                      <p:tavLst>
                                        <p:tav tm="0">
                                          <p:val>
                                            <p:fltVal val="0"/>
                                          </p:val>
                                        </p:tav>
                                        <p:tav tm="100000">
                                          <p:val>
                                            <p:strVal val="#ppt_h"/>
                                          </p:val>
                                        </p:tav>
                                      </p:tavLst>
                                    </p:anim>
                                    <p:animEffect transition="in" filter="fade">
                                      <p:cBhvr>
                                        <p:cTn id="37" dur="1000"/>
                                        <p:tgtEl>
                                          <p:spTgt spid="7"/>
                                        </p:tgtEl>
                                      </p:cBhvr>
                                    </p:animEffect>
                                  </p:childTnLst>
                                </p:cTn>
                              </p:par>
                            </p:childTnLst>
                          </p:cTn>
                        </p:par>
                        <p:par>
                          <p:cTn id="38" fill="hold">
                            <p:stCondLst>
                              <p:cond delay="1000"/>
                            </p:stCondLst>
                            <p:childTnLst>
                              <p:par>
                                <p:cTn id="39" presetID="42" presetClass="path" presetSubtype="0" accel="50000" decel="50000" fill="hold" grpId="1" nodeType="afterEffect">
                                  <p:stCondLst>
                                    <p:cond delay="0"/>
                                  </p:stCondLst>
                                  <p:childTnLst>
                                    <p:animMotion origin="layout" path="M -5.55556E-7 -3.03423E-6 L -0.21649 -0.00508 " pathEditMode="relative" rAng="0" ptsTypes="AA">
                                      <p:cBhvr>
                                        <p:cTn id="40" dur="2000" fill="hold"/>
                                        <p:tgtEl>
                                          <p:spTgt spid="9"/>
                                        </p:tgtEl>
                                        <p:attrNameLst>
                                          <p:attrName>ppt_x</p:attrName>
                                          <p:attrName>ppt_y</p:attrName>
                                        </p:attrNameLst>
                                      </p:cBhvr>
                                      <p:rCtr x="-10833" y="-254"/>
                                    </p:animMotion>
                                  </p:childTnLst>
                                </p:cTn>
                              </p:par>
                              <p:par>
                                <p:cTn id="41" presetID="8" presetClass="emph" presetSubtype="0" fill="hold" grpId="2" nodeType="withEffect">
                                  <p:stCondLst>
                                    <p:cond delay="0"/>
                                  </p:stCondLst>
                                  <p:childTnLst>
                                    <p:animRot by="-2700000">
                                      <p:cBhvr>
                                        <p:cTn id="42" dur="2000" fill="hold"/>
                                        <p:tgtEl>
                                          <p:spTgt spid="9"/>
                                        </p:tgtEl>
                                        <p:attrNameLst>
                                          <p:attrName>r</p:attrName>
                                        </p:attrNameLst>
                                      </p:cBhvr>
                                    </p:animRot>
                                  </p:childTnLst>
                                </p:cTn>
                              </p:par>
                              <p:par>
                                <p:cTn id="43" presetID="42" presetClass="path" presetSubtype="0" accel="50000" decel="50000" fill="hold" grpId="3" nodeType="withEffect">
                                  <p:stCondLst>
                                    <p:cond delay="0"/>
                                  </p:stCondLst>
                                  <p:childTnLst>
                                    <p:animMotion origin="layout" path="M 1.11111E-6 -3.70028E-7 L -0.18316 -0.00416 " pathEditMode="relative" rAng="0" ptsTypes="AA">
                                      <p:cBhvr>
                                        <p:cTn id="44" dur="2000" fill="hold"/>
                                        <p:tgtEl>
                                          <p:spTgt spid="17"/>
                                        </p:tgtEl>
                                        <p:attrNameLst>
                                          <p:attrName>ppt_x</p:attrName>
                                          <p:attrName>ppt_y</p:attrName>
                                        </p:attrNameLst>
                                      </p:cBhvr>
                                      <p:rCtr x="-9167" y="-208"/>
                                    </p:animMotion>
                                  </p:childTnLst>
                                </p:cTn>
                              </p:par>
                              <p:par>
                                <p:cTn id="45" presetID="8" presetClass="emph" presetSubtype="0" fill="hold" grpId="1" nodeType="withEffect">
                                  <p:stCondLst>
                                    <p:cond delay="500"/>
                                  </p:stCondLst>
                                  <p:childTnLst>
                                    <p:animRot by="-2700000">
                                      <p:cBhvr>
                                        <p:cTn id="46" dur="1000" fill="hold"/>
                                        <p:tgtEl>
                                          <p:spTgt spid="17"/>
                                        </p:tgtEl>
                                        <p:attrNameLst>
                                          <p:attrName>r</p:attrName>
                                        </p:attrNameLst>
                                      </p:cBhvr>
                                    </p:animRot>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Effect transition="in" filter="fade">
                                      <p:cBhvr>
                                        <p:cTn id="57" dur="1000"/>
                                        <p:tgtEl>
                                          <p:spTgt spid="10"/>
                                        </p:tgtEl>
                                      </p:cBhvr>
                                    </p:animEffect>
                                  </p:childTnLst>
                                </p:cTn>
                              </p:par>
                            </p:childTnLst>
                          </p:cTn>
                        </p:par>
                        <p:par>
                          <p:cTn id="58" fill="hold">
                            <p:stCondLst>
                              <p:cond delay="1000"/>
                            </p:stCondLst>
                            <p:childTnLst>
                              <p:par>
                                <p:cTn id="59" presetID="42" presetClass="path" presetSubtype="0" accel="50000" decel="50000" fill="hold" grpId="3" nodeType="afterEffect">
                                  <p:stCondLst>
                                    <p:cond delay="0"/>
                                  </p:stCondLst>
                                  <p:childTnLst>
                                    <p:animMotion origin="layout" path="M -0.21649 -0.00508 L -0.41337 0.00532 " pathEditMode="relative" rAng="0" ptsTypes="AA">
                                      <p:cBhvr>
                                        <p:cTn id="60" dur="2000" fill="hold"/>
                                        <p:tgtEl>
                                          <p:spTgt spid="9"/>
                                        </p:tgtEl>
                                        <p:attrNameLst>
                                          <p:attrName>ppt_x</p:attrName>
                                          <p:attrName>ppt_y</p:attrName>
                                        </p:attrNameLst>
                                      </p:cBhvr>
                                      <p:rCtr x="-9844" y="509"/>
                                    </p:animMotion>
                                  </p:childTnLst>
                                </p:cTn>
                              </p:par>
                              <p:par>
                                <p:cTn id="61" presetID="8" presetClass="emph" presetSubtype="0" fill="hold" grpId="4" nodeType="withEffect">
                                  <p:stCondLst>
                                    <p:cond delay="0"/>
                                  </p:stCondLst>
                                  <p:childTnLst>
                                    <p:animRot by="2700000">
                                      <p:cBhvr>
                                        <p:cTn id="62" dur="2000" fill="hold"/>
                                        <p:tgtEl>
                                          <p:spTgt spid="9"/>
                                        </p:tgtEl>
                                        <p:attrNameLst>
                                          <p:attrName>r</p:attrName>
                                        </p:attrNameLst>
                                      </p:cBhvr>
                                    </p:animRot>
                                  </p:childTnLst>
                                </p:cTn>
                              </p:par>
                              <p:par>
                                <p:cTn id="63" presetID="42" presetClass="path" presetSubtype="0" accel="50000" decel="50000" fill="hold" grpId="4" nodeType="withEffect">
                                  <p:stCondLst>
                                    <p:cond delay="0"/>
                                  </p:stCondLst>
                                  <p:childTnLst>
                                    <p:animMotion origin="layout" path="M -0.18316 -0.00416 L -0.41945 0.00624 " pathEditMode="relative" rAng="0" ptsTypes="AA">
                                      <p:cBhvr>
                                        <p:cTn id="64" dur="2000" fill="hold"/>
                                        <p:tgtEl>
                                          <p:spTgt spid="17"/>
                                        </p:tgtEl>
                                        <p:attrNameLst>
                                          <p:attrName>ppt_x</p:attrName>
                                          <p:attrName>ppt_y</p:attrName>
                                        </p:attrNameLst>
                                      </p:cBhvr>
                                      <p:rCtr x="-11823" y="509"/>
                                    </p:animMotion>
                                  </p:childTnLst>
                                </p:cTn>
                              </p:par>
                              <p:par>
                                <p:cTn id="65" presetID="8" presetClass="emph" presetSubtype="0" fill="hold" grpId="2" nodeType="withEffect">
                                  <p:stCondLst>
                                    <p:cond delay="500"/>
                                  </p:stCondLst>
                                  <p:childTnLst>
                                    <p:animRot by="2700000">
                                      <p:cBhvr>
                                        <p:cTn id="66" dur="1000" fill="hold"/>
                                        <p:tgtEl>
                                          <p:spTgt spid="17"/>
                                        </p:tgtEl>
                                        <p:attrNameLst>
                                          <p:attrName>r</p:attrName>
                                        </p:attrNameLst>
                                      </p:cBhvr>
                                    </p:animRot>
                                  </p:childTnLst>
                                </p:cTn>
                              </p:par>
                              <p:par>
                                <p:cTn id="67" presetID="10" presetClass="exit" presetSubtype="0" fill="hold" nodeType="withEffect">
                                  <p:stCondLst>
                                    <p:cond delay="1000"/>
                                  </p:stCondLst>
                                  <p:childTnLst>
                                    <p:animEffect transition="out" filter="fade">
                                      <p:cBhvr>
                                        <p:cTn id="68" dur="1000"/>
                                        <p:tgtEl>
                                          <p:spTgt spid="11"/>
                                        </p:tgtEl>
                                      </p:cBhvr>
                                    </p:animEffect>
                                    <p:set>
                                      <p:cBhvr>
                                        <p:cTn id="69" dur="1" fill="hold">
                                          <p:stCondLst>
                                            <p:cond delay="999"/>
                                          </p:stCondLst>
                                        </p:cTn>
                                        <p:tgtEl>
                                          <p:spTgt spid="11"/>
                                        </p:tgtEl>
                                        <p:attrNameLst>
                                          <p:attrName>style.visibility</p:attrName>
                                        </p:attrNameLst>
                                      </p:cBhvr>
                                      <p:to>
                                        <p:strVal val="hidden"/>
                                      </p:to>
                                    </p:set>
                                  </p:childTnLst>
                                </p:cTn>
                              </p:par>
                              <p:par>
                                <p:cTn id="70" presetID="10" presetClass="entr" presetSubtype="0" fill="hold" nodeType="withEffect">
                                  <p:stCondLst>
                                    <p:cond delay="100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9" grpId="1" animBg="1"/>
      <p:bldP spid="9" grpId="2" animBg="1"/>
      <p:bldP spid="9" grpId="3" animBg="1"/>
      <p:bldP spid="9" grpId="4" animBg="1"/>
      <p:bldP spid="10" grpId="0" animBg="1"/>
      <p:bldP spid="12" grpId="0" animBg="1"/>
      <p:bldP spid="13" grpId="0" animBg="1"/>
      <p:bldP spid="14" grpId="0" animBg="1"/>
      <p:bldP spid="15" grpId="0" animBg="1"/>
      <p:bldP spid="17" grpId="0" animBg="1"/>
      <p:bldP spid="17" grpId="1" animBg="1"/>
      <p:bldP spid="17" grpId="2" animBg="1"/>
      <p:bldP spid="17" grpId="3" animBg="1"/>
      <p:bldP spid="17" grpId="4"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F3F0BC0-6CD1-4F30-D79E-64B9B9F7AA01}"/>
              </a:ext>
            </a:extLst>
          </p:cNvPr>
          <p:cNvSpPr>
            <a:spLocks noGrp="1"/>
          </p:cNvSpPr>
          <p:nvPr>
            <p:ph type="title"/>
          </p:nvPr>
        </p:nvSpPr>
        <p:spPr/>
        <p:txBody>
          <a:bodyPr/>
          <a:lstStyle/>
          <a:p>
            <a:r>
              <a:rPr lang="en-US" altLang="ja-JP" dirty="0"/>
              <a:t>3-2.</a:t>
            </a:r>
            <a:r>
              <a:rPr lang="ja-JP" altLang="en-US" dirty="0"/>
              <a:t> 著作権法改正</a:t>
            </a:r>
          </a:p>
        </p:txBody>
      </p:sp>
      <p:sp>
        <p:nvSpPr>
          <p:cNvPr id="7" name="テキスト プレースホルダー 6">
            <a:extLst>
              <a:ext uri="{FF2B5EF4-FFF2-40B4-BE49-F238E27FC236}">
                <a16:creationId xmlns:a16="http://schemas.microsoft.com/office/drawing/2014/main" id="{68D6BD07-905A-7DB5-6F60-5223A0AF5EA3}"/>
              </a:ext>
            </a:extLst>
          </p:cNvPr>
          <p:cNvSpPr>
            <a:spLocks noGrp="1"/>
          </p:cNvSpPr>
          <p:nvPr>
            <p:ph type="body" idx="1"/>
          </p:nvPr>
        </p:nvSpPr>
        <p:spPr/>
        <p:txBody>
          <a:bodyPr/>
          <a:lstStyle/>
          <a:p>
            <a:endParaRPr lang="ja-JP" altLang="en-US"/>
          </a:p>
        </p:txBody>
      </p:sp>
      <p:sp>
        <p:nvSpPr>
          <p:cNvPr id="3" name="日付プレースホルダー 2">
            <a:extLst>
              <a:ext uri="{FF2B5EF4-FFF2-40B4-BE49-F238E27FC236}">
                <a16:creationId xmlns:a16="http://schemas.microsoft.com/office/drawing/2014/main" id="{1705E6FE-62F3-12AE-D99B-8F79CE6D8C62}"/>
              </a:ext>
            </a:extLst>
          </p:cNvPr>
          <p:cNvSpPr>
            <a:spLocks noGrp="1"/>
          </p:cNvSpPr>
          <p:nvPr>
            <p:ph type="dt" sz="half" idx="10"/>
          </p:nvPr>
        </p:nvSpPr>
        <p:spPr/>
        <p:txBody>
          <a:bodyPr/>
          <a:lstStyle/>
          <a:p>
            <a:fld id="{49FBB83D-A3AB-4885-831C-23418CE6E8DA}" type="datetime1">
              <a:rPr kumimoji="1" lang="ja-JP" altLang="en-US" smtClean="0"/>
              <a:t>2022/9/3</a:t>
            </a:fld>
            <a:endParaRPr kumimoji="1" lang="ja-JP" altLang="en-US"/>
          </a:p>
        </p:txBody>
      </p:sp>
      <p:sp>
        <p:nvSpPr>
          <p:cNvPr id="4" name="フッター プレースホルダー 3">
            <a:extLst>
              <a:ext uri="{FF2B5EF4-FFF2-40B4-BE49-F238E27FC236}">
                <a16:creationId xmlns:a16="http://schemas.microsoft.com/office/drawing/2014/main" id="{8F299CFA-28FF-F38C-F4E8-E7C4931456CF}"/>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5" name="スライド番号プレースホルダー 4">
            <a:extLst>
              <a:ext uri="{FF2B5EF4-FFF2-40B4-BE49-F238E27FC236}">
                <a16:creationId xmlns:a16="http://schemas.microsoft.com/office/drawing/2014/main" id="{ECB985AA-EA41-F0BF-3643-A37E4CBEA5AA}"/>
              </a:ext>
            </a:extLst>
          </p:cNvPr>
          <p:cNvSpPr>
            <a:spLocks noGrp="1"/>
          </p:cNvSpPr>
          <p:nvPr>
            <p:ph type="sldNum" sz="quarter" idx="12"/>
          </p:nvPr>
        </p:nvSpPr>
        <p:spPr/>
        <p:txBody>
          <a:bodyPr/>
          <a:lstStyle/>
          <a:p>
            <a:fld id="{63BA93C4-2A5C-4B4B-B565-ADAA94AD8651}" type="slidenum">
              <a:rPr kumimoji="1" lang="ja-JP" altLang="en-US" smtClean="0"/>
              <a:t>21</a:t>
            </a:fld>
            <a:endParaRPr kumimoji="1" lang="ja-JP" altLang="en-US"/>
          </a:p>
        </p:txBody>
      </p:sp>
    </p:spTree>
    <p:extLst>
      <p:ext uri="{BB962C8B-B14F-4D97-AF65-F5344CB8AC3E}">
        <p14:creationId xmlns:p14="http://schemas.microsoft.com/office/powerpoint/2010/main" val="1340600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8054FD2-17F3-4F12-22A9-B44C2FDFA4CB}"/>
              </a:ext>
            </a:extLst>
          </p:cNvPr>
          <p:cNvSpPr>
            <a:spLocks noGrp="1"/>
          </p:cNvSpPr>
          <p:nvPr>
            <p:ph type="title"/>
          </p:nvPr>
        </p:nvSpPr>
        <p:spPr/>
        <p:txBody>
          <a:bodyPr/>
          <a:lstStyle/>
          <a:p>
            <a:r>
              <a:rPr kumimoji="1" lang="ja-JP" altLang="en-US" dirty="0"/>
              <a:t>著作権の定義，法はパブリック・ドメイン</a:t>
            </a:r>
          </a:p>
        </p:txBody>
      </p:sp>
      <p:sp>
        <p:nvSpPr>
          <p:cNvPr id="8" name="テキスト プレースホルダー 7">
            <a:extLst>
              <a:ext uri="{FF2B5EF4-FFF2-40B4-BE49-F238E27FC236}">
                <a16:creationId xmlns:a16="http://schemas.microsoft.com/office/drawing/2014/main" id="{C8D38B94-1620-3FE2-968F-BF1A3DED56AF}"/>
              </a:ext>
            </a:extLst>
          </p:cNvPr>
          <p:cNvSpPr>
            <a:spLocks noGrp="1"/>
          </p:cNvSpPr>
          <p:nvPr>
            <p:ph type="body" idx="1"/>
          </p:nvPr>
        </p:nvSpPr>
        <p:spPr/>
        <p:txBody>
          <a:bodyPr>
            <a:normAutofit/>
          </a:bodyPr>
          <a:lstStyle/>
          <a:p>
            <a:r>
              <a:rPr lang="ja-JP" altLang="en-US" sz="3200" dirty="0"/>
              <a:t>目的・定義</a:t>
            </a:r>
          </a:p>
        </p:txBody>
      </p:sp>
      <p:sp>
        <p:nvSpPr>
          <p:cNvPr id="9" name="コンテンツ プレースホルダー 8">
            <a:extLst>
              <a:ext uri="{FF2B5EF4-FFF2-40B4-BE49-F238E27FC236}">
                <a16:creationId xmlns:a16="http://schemas.microsoft.com/office/drawing/2014/main" id="{EADCD411-453C-5EBE-BB41-B6247F3E3412}"/>
              </a:ext>
            </a:extLst>
          </p:cNvPr>
          <p:cNvSpPr>
            <a:spLocks noGrp="1"/>
          </p:cNvSpPr>
          <p:nvPr>
            <p:ph sz="half" idx="2"/>
          </p:nvPr>
        </p:nvSpPr>
        <p:spPr/>
        <p:txBody>
          <a:bodyPr>
            <a:normAutofit fontScale="62500" lnSpcReduction="20000"/>
          </a:bodyPr>
          <a:lstStyle/>
          <a:p>
            <a:pPr>
              <a:lnSpc>
                <a:spcPct val="120000"/>
              </a:lnSpc>
            </a:pPr>
            <a:r>
              <a:rPr lang="ja-JP" altLang="en-US" b="1" dirty="0">
                <a:effectLst/>
              </a:rPr>
              <a:t>第</a:t>
            </a:r>
            <a:r>
              <a:rPr lang="en-US" altLang="ja-JP" b="1" dirty="0">
                <a:effectLst/>
              </a:rPr>
              <a:t>1</a:t>
            </a:r>
            <a:r>
              <a:rPr lang="ja-JP" altLang="en-US" b="1" dirty="0">
                <a:effectLst/>
              </a:rPr>
              <a:t>条（目的）</a:t>
            </a:r>
          </a:p>
          <a:p>
            <a:pPr lvl="1">
              <a:lnSpc>
                <a:spcPct val="120000"/>
              </a:lnSpc>
            </a:pPr>
            <a:r>
              <a:rPr lang="ja-JP" altLang="en-US" sz="2600" dirty="0">
                <a:effectLst/>
              </a:rPr>
              <a:t>この法律は，著作物並びに実演，レコード，放送及び有線放送に関し</a:t>
            </a:r>
            <a:r>
              <a:rPr lang="ja-JP" altLang="en-US" sz="2600" b="1" dirty="0">
                <a:effectLst/>
              </a:rPr>
              <a:t>著作者の権利</a:t>
            </a:r>
            <a:r>
              <a:rPr lang="ja-JP" altLang="en-US" sz="2600" dirty="0">
                <a:effectLst/>
              </a:rPr>
              <a:t>及びこれに隣接する権利</a:t>
            </a:r>
            <a:r>
              <a:rPr lang="ja-JP" altLang="en-US" sz="2600" b="1" dirty="0">
                <a:effectLst/>
              </a:rPr>
              <a:t>を定め</a:t>
            </a:r>
            <a:r>
              <a:rPr lang="ja-JP" altLang="en-US" sz="2600" dirty="0">
                <a:effectLst/>
              </a:rPr>
              <a:t>，これらの</a:t>
            </a:r>
            <a:r>
              <a:rPr lang="ja-JP" altLang="en-US" sz="2600" b="1" dirty="0">
                <a:effectLst/>
              </a:rPr>
              <a:t>文化的所産の公正な利用</a:t>
            </a:r>
            <a:r>
              <a:rPr lang="ja-JP" altLang="en-US" sz="2600" dirty="0">
                <a:effectLst/>
              </a:rPr>
              <a:t>に留意しつつ，著作者等の権利の保護を図り，もつて</a:t>
            </a:r>
            <a:r>
              <a:rPr lang="ja-JP" altLang="en-US" sz="2600" b="1" dirty="0">
                <a:effectLst/>
              </a:rPr>
              <a:t>文化の発展に寄与することを目的とする</a:t>
            </a:r>
            <a:r>
              <a:rPr lang="ja-JP" altLang="en-US" sz="2600" dirty="0">
                <a:effectLst/>
              </a:rPr>
              <a:t>。</a:t>
            </a:r>
            <a:endParaRPr lang="en-US" altLang="ja-JP" sz="2600" dirty="0">
              <a:effectLst/>
            </a:endParaRPr>
          </a:p>
          <a:p>
            <a:pPr>
              <a:lnSpc>
                <a:spcPct val="120000"/>
              </a:lnSpc>
            </a:pPr>
            <a:r>
              <a:rPr lang="ja-JP" altLang="en-US" dirty="0"/>
              <a:t>第</a:t>
            </a:r>
            <a:r>
              <a:rPr lang="en-US" altLang="ja-JP" dirty="0"/>
              <a:t>2</a:t>
            </a:r>
            <a:r>
              <a:rPr lang="ja-JP" altLang="en-US" dirty="0"/>
              <a:t>条（定義）</a:t>
            </a:r>
            <a:endParaRPr lang="en-US" altLang="ja-JP" dirty="0"/>
          </a:p>
          <a:p>
            <a:pPr lvl="1">
              <a:lnSpc>
                <a:spcPct val="120000"/>
              </a:lnSpc>
            </a:pPr>
            <a:r>
              <a:rPr lang="ja-JP" altLang="en-US" sz="2600" dirty="0"/>
              <a:t>この法律において，次の各号に掲げる用語の意義は，当該各号に定めるところによる。</a:t>
            </a:r>
            <a:endParaRPr lang="en-US" altLang="ja-JP" sz="2600" dirty="0"/>
          </a:p>
          <a:p>
            <a:pPr lvl="2">
              <a:lnSpc>
                <a:spcPct val="120000"/>
              </a:lnSpc>
            </a:pPr>
            <a:r>
              <a:rPr lang="ja-JP" altLang="en-US" sz="2200" b="1" dirty="0">
                <a:effectLst/>
              </a:rPr>
              <a:t>一</a:t>
            </a:r>
            <a:r>
              <a:rPr lang="ja-JP" altLang="en-US" sz="2200" dirty="0">
                <a:effectLst/>
              </a:rPr>
              <a:t>　</a:t>
            </a:r>
            <a:r>
              <a:rPr lang="ja-JP" altLang="en-US" sz="2200" b="1" dirty="0">
                <a:effectLst/>
              </a:rPr>
              <a:t>著作物</a:t>
            </a:r>
            <a:r>
              <a:rPr lang="ja-JP" altLang="en-US" sz="2200" dirty="0">
                <a:effectLst/>
              </a:rPr>
              <a:t>　</a:t>
            </a:r>
            <a:r>
              <a:rPr lang="ja-JP" altLang="en-US" sz="2200" b="1" dirty="0">
                <a:effectLst/>
              </a:rPr>
              <a:t>思想又は感情を創作的に表現したもの</a:t>
            </a:r>
            <a:r>
              <a:rPr lang="ja-JP" altLang="en-US" sz="2200" dirty="0">
                <a:effectLst/>
              </a:rPr>
              <a:t>であつて，文芸，学術，美術又は音楽の範囲に属するものをいう。</a:t>
            </a:r>
          </a:p>
          <a:p>
            <a:pPr>
              <a:lnSpc>
                <a:spcPct val="120000"/>
              </a:lnSpc>
            </a:pPr>
            <a:endParaRPr lang="ja-JP" altLang="en-US" dirty="0"/>
          </a:p>
        </p:txBody>
      </p:sp>
      <p:sp>
        <p:nvSpPr>
          <p:cNvPr id="10" name="テキスト プレースホルダー 9">
            <a:extLst>
              <a:ext uri="{FF2B5EF4-FFF2-40B4-BE49-F238E27FC236}">
                <a16:creationId xmlns:a16="http://schemas.microsoft.com/office/drawing/2014/main" id="{A9D08581-1555-C703-3794-F0AFF982D0F9}"/>
              </a:ext>
            </a:extLst>
          </p:cNvPr>
          <p:cNvSpPr>
            <a:spLocks noGrp="1"/>
          </p:cNvSpPr>
          <p:nvPr>
            <p:ph type="body" sz="quarter" idx="3"/>
          </p:nvPr>
        </p:nvSpPr>
        <p:spPr/>
        <p:txBody>
          <a:bodyPr>
            <a:normAutofit/>
          </a:bodyPr>
          <a:lstStyle/>
          <a:p>
            <a:r>
              <a:rPr lang="ja-JP" altLang="en-US" sz="3200" dirty="0"/>
              <a:t>パブリック・ドメイン</a:t>
            </a:r>
          </a:p>
        </p:txBody>
      </p:sp>
      <p:sp>
        <p:nvSpPr>
          <p:cNvPr id="11" name="コンテンツ プレースホルダー 10">
            <a:extLst>
              <a:ext uri="{FF2B5EF4-FFF2-40B4-BE49-F238E27FC236}">
                <a16:creationId xmlns:a16="http://schemas.microsoft.com/office/drawing/2014/main" id="{9475AAFB-EF7E-939A-4608-13BF3F88DF8F}"/>
              </a:ext>
            </a:extLst>
          </p:cNvPr>
          <p:cNvSpPr>
            <a:spLocks noGrp="1"/>
          </p:cNvSpPr>
          <p:nvPr>
            <p:ph sz="quarter" idx="4"/>
          </p:nvPr>
        </p:nvSpPr>
        <p:spPr/>
        <p:txBody>
          <a:bodyPr>
            <a:normAutofit fontScale="62500" lnSpcReduction="20000"/>
          </a:bodyPr>
          <a:lstStyle/>
          <a:p>
            <a:pPr>
              <a:lnSpc>
                <a:spcPct val="120000"/>
              </a:lnSpc>
            </a:pPr>
            <a:r>
              <a:rPr lang="ja-JP" altLang="en-US" b="1" dirty="0">
                <a:effectLst/>
              </a:rPr>
              <a:t>第</a:t>
            </a:r>
            <a:r>
              <a:rPr lang="en-US" altLang="ja-JP" b="1" dirty="0">
                <a:effectLst/>
              </a:rPr>
              <a:t>13</a:t>
            </a:r>
            <a:r>
              <a:rPr lang="ja-JP" altLang="en-US" b="1" dirty="0">
                <a:effectLst/>
              </a:rPr>
              <a:t>条（権利の目的とならない著作物）</a:t>
            </a:r>
          </a:p>
          <a:p>
            <a:pPr lvl="1">
              <a:lnSpc>
                <a:spcPct val="120000"/>
              </a:lnSpc>
            </a:pPr>
            <a:r>
              <a:rPr lang="ja-JP" altLang="en-US" sz="2600" dirty="0">
                <a:effectLst/>
              </a:rPr>
              <a:t>次の各号のいずれかに該当する著作物は，この章の規定による権利の目的となることができない。</a:t>
            </a:r>
            <a:endParaRPr lang="en-US" altLang="ja-JP" sz="2600" dirty="0">
              <a:effectLst/>
            </a:endParaRPr>
          </a:p>
          <a:p>
            <a:pPr lvl="2">
              <a:lnSpc>
                <a:spcPct val="120000"/>
              </a:lnSpc>
            </a:pPr>
            <a:r>
              <a:rPr lang="ja-JP" altLang="en-US" sz="2200" b="1" dirty="0">
                <a:effectLst/>
              </a:rPr>
              <a:t>一</a:t>
            </a:r>
            <a:r>
              <a:rPr lang="ja-JP" altLang="en-US" sz="2200" dirty="0">
                <a:effectLst/>
              </a:rPr>
              <a:t>　憲法その他の法令</a:t>
            </a:r>
          </a:p>
          <a:p>
            <a:pPr lvl="2">
              <a:lnSpc>
                <a:spcPct val="120000"/>
              </a:lnSpc>
            </a:pPr>
            <a:r>
              <a:rPr lang="ja-JP" altLang="en-US" sz="2200" b="1" dirty="0">
                <a:effectLst/>
              </a:rPr>
              <a:t>二</a:t>
            </a:r>
            <a:r>
              <a:rPr lang="ja-JP" altLang="en-US" sz="2200" dirty="0">
                <a:effectLst/>
              </a:rPr>
              <a:t>　国若しくは地方公共団体の機関，独立行政法人又は地方独立行政法人が発する告示，訓令，通達その他これらに類するもの</a:t>
            </a:r>
          </a:p>
          <a:p>
            <a:pPr lvl="2">
              <a:lnSpc>
                <a:spcPct val="120000"/>
              </a:lnSpc>
            </a:pPr>
            <a:r>
              <a:rPr lang="ja-JP" altLang="en-US" sz="2200" b="1" dirty="0">
                <a:effectLst/>
              </a:rPr>
              <a:t>三</a:t>
            </a:r>
            <a:r>
              <a:rPr lang="ja-JP" altLang="en-US" sz="2200" dirty="0">
                <a:effectLst/>
              </a:rPr>
              <a:t>　裁判所の判決，決定，命令及び審判並びに行政庁の裁決及び決定で裁判に準ずる手続により行われるもの</a:t>
            </a:r>
          </a:p>
          <a:p>
            <a:pPr lvl="2">
              <a:lnSpc>
                <a:spcPct val="120000"/>
              </a:lnSpc>
            </a:pPr>
            <a:r>
              <a:rPr lang="ja-JP" altLang="en-US" sz="2200" b="1" dirty="0">
                <a:effectLst/>
              </a:rPr>
              <a:t>四</a:t>
            </a:r>
            <a:r>
              <a:rPr lang="ja-JP" altLang="en-US" sz="2200" dirty="0">
                <a:effectLst/>
              </a:rPr>
              <a:t>　前三号に掲げるものの翻訳物及び編集物で，国若しくは地方公共団体の機関，独立行政法人又は地方独立行政法人が作成するもの</a:t>
            </a:r>
          </a:p>
        </p:txBody>
      </p:sp>
      <p:sp>
        <p:nvSpPr>
          <p:cNvPr id="2" name="日付プレースホルダー 1">
            <a:extLst>
              <a:ext uri="{FF2B5EF4-FFF2-40B4-BE49-F238E27FC236}">
                <a16:creationId xmlns:a16="http://schemas.microsoft.com/office/drawing/2014/main" id="{DA9D71E8-6CD2-F6BD-376C-BAD8107E4AD7}"/>
              </a:ext>
            </a:extLst>
          </p:cNvPr>
          <p:cNvSpPr>
            <a:spLocks noGrp="1"/>
          </p:cNvSpPr>
          <p:nvPr>
            <p:ph type="dt" sz="half" idx="10"/>
          </p:nvPr>
        </p:nvSpPr>
        <p:spPr/>
        <p:txBody>
          <a:bodyPr/>
          <a:lstStyle/>
          <a:p>
            <a:fld id="{AABFB42F-A38E-440D-9231-539B54A43B5E}" type="datetime1">
              <a:rPr kumimoji="1" lang="ja-JP" altLang="en-US" smtClean="0"/>
              <a:t>2022/9/3</a:t>
            </a:fld>
            <a:endParaRPr kumimoji="1" lang="ja-JP" altLang="en-US"/>
          </a:p>
        </p:txBody>
      </p:sp>
      <p:sp>
        <p:nvSpPr>
          <p:cNvPr id="6" name="フッター プレースホルダー 5">
            <a:extLst>
              <a:ext uri="{FF2B5EF4-FFF2-40B4-BE49-F238E27FC236}">
                <a16:creationId xmlns:a16="http://schemas.microsoft.com/office/drawing/2014/main" id="{34D89442-331F-AA6E-C10F-432F7B479289}"/>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7" name="スライド番号プレースホルダー 6">
            <a:extLst>
              <a:ext uri="{FF2B5EF4-FFF2-40B4-BE49-F238E27FC236}">
                <a16:creationId xmlns:a16="http://schemas.microsoft.com/office/drawing/2014/main" id="{BDCCE408-4490-1636-DCDB-16385B72134D}"/>
              </a:ext>
            </a:extLst>
          </p:cNvPr>
          <p:cNvSpPr>
            <a:spLocks noGrp="1"/>
          </p:cNvSpPr>
          <p:nvPr>
            <p:ph type="sldNum" sz="quarter" idx="12"/>
          </p:nvPr>
        </p:nvSpPr>
        <p:spPr/>
        <p:txBody>
          <a:bodyPr/>
          <a:lstStyle/>
          <a:p>
            <a:fld id="{63BA93C4-2A5C-4B4B-B565-ADAA94AD8651}" type="slidenum">
              <a:rPr kumimoji="1" lang="ja-JP" altLang="en-US" smtClean="0"/>
              <a:t>22</a:t>
            </a:fld>
            <a:endParaRPr kumimoji="1" lang="ja-JP" altLang="en-US"/>
          </a:p>
        </p:txBody>
      </p:sp>
    </p:spTree>
    <p:extLst>
      <p:ext uri="{BB962C8B-B14F-4D97-AF65-F5344CB8AC3E}">
        <p14:creationId xmlns:p14="http://schemas.microsoft.com/office/powerpoint/2010/main" val="421709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2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wipe(up)">
                                      <p:cBhvr>
                                        <p:cTn id="12" dur="125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up)">
                                      <p:cBhvr>
                                        <p:cTn id="17" dur="1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up)">
                                      <p:cBhvr>
                                        <p:cTn id="22" dur="125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left)">
                                      <p:cBhvr>
                                        <p:cTn id="27" dur="5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wipe(up)">
                                      <p:cBhvr>
                                        <p:cTn id="32" dur="1500"/>
                                        <p:tgtEl>
                                          <p:spTgt spid="1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wipe(up)">
                                      <p:cBhvr>
                                        <p:cTn id="37" dur="125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wipe(up)">
                                      <p:cBhvr>
                                        <p:cTn id="42" dur="175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25C08-5686-6F6E-5F41-8B521E24D035}"/>
              </a:ext>
            </a:extLst>
          </p:cNvPr>
          <p:cNvSpPr>
            <a:spLocks noGrp="1"/>
          </p:cNvSpPr>
          <p:nvPr>
            <p:ph type="title"/>
          </p:nvPr>
        </p:nvSpPr>
        <p:spPr/>
        <p:txBody>
          <a:bodyPr>
            <a:noAutofit/>
          </a:bodyPr>
          <a:lstStyle/>
          <a:p>
            <a:r>
              <a:rPr kumimoji="1" lang="ja-JP" altLang="en-US" sz="3200" dirty="0"/>
              <a:t>　</a:t>
            </a:r>
            <a:r>
              <a:rPr kumimoji="1" lang="en-US" altLang="ja-JP" dirty="0"/>
              <a:t>(2)</a:t>
            </a:r>
            <a:r>
              <a:rPr kumimoji="1" lang="ja-JP" altLang="en-US" dirty="0"/>
              <a:t>著作権法の大改正（</a:t>
            </a:r>
            <a:r>
              <a:rPr kumimoji="1" lang="en-US" altLang="ja-JP" dirty="0"/>
              <a:t>2018</a:t>
            </a:r>
            <a:r>
              <a:rPr kumimoji="1" lang="ja-JP" altLang="en-US" dirty="0"/>
              <a:t>，</a:t>
            </a:r>
            <a:r>
              <a:rPr kumimoji="1" lang="en-US" altLang="ja-JP" dirty="0"/>
              <a:t>2020</a:t>
            </a:r>
            <a:r>
              <a:rPr kumimoji="1" lang="ja-JP" altLang="en-US" dirty="0"/>
              <a:t>） （</a:t>
            </a:r>
            <a:r>
              <a:rPr kumimoji="1" lang="en-US" altLang="ja-JP" dirty="0"/>
              <a:t>2/3</a:t>
            </a:r>
            <a:r>
              <a:rPr kumimoji="1" lang="ja-JP" altLang="en-US" dirty="0"/>
              <a:t>）</a:t>
            </a:r>
            <a:endParaRPr kumimoji="1" lang="ja-JP" altLang="en-US" sz="3200" dirty="0"/>
          </a:p>
        </p:txBody>
      </p:sp>
      <p:sp>
        <p:nvSpPr>
          <p:cNvPr id="3" name="コンテンツ プレースホルダー 2">
            <a:extLst>
              <a:ext uri="{FF2B5EF4-FFF2-40B4-BE49-F238E27FC236}">
                <a16:creationId xmlns:a16="http://schemas.microsoft.com/office/drawing/2014/main" id="{B80A6C0A-2AB3-845D-CC6A-FF1C8292426A}"/>
              </a:ext>
            </a:extLst>
          </p:cNvPr>
          <p:cNvSpPr>
            <a:spLocks noGrp="1"/>
          </p:cNvSpPr>
          <p:nvPr>
            <p:ph idx="1"/>
          </p:nvPr>
        </p:nvSpPr>
        <p:spPr/>
        <p:txBody>
          <a:bodyPr>
            <a:normAutofit fontScale="92500"/>
          </a:bodyPr>
          <a:lstStyle/>
          <a:p>
            <a:pPr>
              <a:lnSpc>
                <a:spcPct val="100000"/>
              </a:lnSpc>
            </a:pPr>
            <a:r>
              <a:rPr kumimoji="1" lang="en-US" altLang="ja-JP" sz="3600" dirty="0"/>
              <a:t>1) </a:t>
            </a:r>
            <a:r>
              <a:rPr kumimoji="1" lang="ja-JP" altLang="en-US" sz="3600" dirty="0"/>
              <a:t>第</a:t>
            </a:r>
            <a:r>
              <a:rPr kumimoji="1" lang="en-US" altLang="ja-JP" sz="3600" dirty="0"/>
              <a:t>1</a:t>
            </a:r>
            <a:r>
              <a:rPr kumimoji="1" lang="ja-JP" altLang="en-US" sz="3600" dirty="0"/>
              <a:t>層に関する著作者の権利制限・利用権の拡大</a:t>
            </a:r>
            <a:endParaRPr kumimoji="1" lang="en-US" altLang="ja-JP" sz="3600" dirty="0"/>
          </a:p>
          <a:p>
            <a:pPr lvl="1">
              <a:lnSpc>
                <a:spcPct val="100000"/>
              </a:lnSpc>
            </a:pPr>
            <a:r>
              <a:rPr kumimoji="1" lang="ja-JP" altLang="en-US" sz="3200" dirty="0"/>
              <a:t>（著作権法</a:t>
            </a:r>
            <a:r>
              <a:rPr kumimoji="1" lang="en-US" altLang="ja-JP" sz="3200" dirty="0"/>
              <a:t>30</a:t>
            </a:r>
            <a:r>
              <a:rPr kumimoji="1" lang="ja-JP" altLang="en-US" sz="3200" dirty="0"/>
              <a:t>条の</a:t>
            </a:r>
            <a:r>
              <a:rPr kumimoji="1" lang="en-US" altLang="ja-JP" sz="3200" dirty="0"/>
              <a:t>4</a:t>
            </a:r>
            <a:r>
              <a:rPr kumimoji="1" lang="ja-JP" altLang="en-US" sz="3200" dirty="0"/>
              <a:t>，</a:t>
            </a:r>
            <a:r>
              <a:rPr kumimoji="1" lang="en-US" altLang="ja-JP" sz="3200" dirty="0"/>
              <a:t>47</a:t>
            </a:r>
            <a:r>
              <a:rPr kumimoji="1" lang="ja-JP" altLang="en-US" sz="3200" dirty="0"/>
              <a:t>条の</a:t>
            </a:r>
            <a:r>
              <a:rPr kumimoji="1" lang="en-US" altLang="ja-JP" sz="3200" dirty="0"/>
              <a:t>4</a:t>
            </a:r>
            <a:r>
              <a:rPr kumimoji="1" lang="ja-JP" altLang="en-US" sz="3200" dirty="0"/>
              <a:t>）</a:t>
            </a:r>
          </a:p>
          <a:p>
            <a:pPr>
              <a:lnSpc>
                <a:spcPct val="100000"/>
              </a:lnSpc>
            </a:pPr>
            <a:r>
              <a:rPr kumimoji="1" lang="en-US" altLang="ja-JP" sz="3600" dirty="0"/>
              <a:t>2) </a:t>
            </a:r>
            <a:r>
              <a:rPr kumimoji="1" lang="ja-JP" altLang="en-US" sz="3600" dirty="0"/>
              <a:t>第</a:t>
            </a:r>
            <a:r>
              <a:rPr kumimoji="1" lang="en-US" altLang="ja-JP" sz="3600" dirty="0"/>
              <a:t>2</a:t>
            </a:r>
            <a:r>
              <a:rPr kumimoji="1" lang="ja-JP" altLang="en-US" sz="3600" dirty="0"/>
              <a:t>層に関する著作者の権利制限・利用権の拡大</a:t>
            </a:r>
            <a:endParaRPr kumimoji="1" lang="en-US" altLang="ja-JP" sz="3600" dirty="0"/>
          </a:p>
          <a:p>
            <a:pPr lvl="1">
              <a:lnSpc>
                <a:spcPct val="100000"/>
              </a:lnSpc>
            </a:pPr>
            <a:r>
              <a:rPr kumimoji="1" lang="ja-JP" altLang="en-US" sz="3200" dirty="0"/>
              <a:t>（著作権法</a:t>
            </a:r>
            <a:r>
              <a:rPr kumimoji="1" lang="en-US" altLang="ja-JP" sz="3200" dirty="0"/>
              <a:t>47</a:t>
            </a:r>
            <a:r>
              <a:rPr kumimoji="1" lang="ja-JP" altLang="en-US" sz="3200" dirty="0"/>
              <a:t>条の</a:t>
            </a:r>
            <a:r>
              <a:rPr kumimoji="1" lang="en-US" altLang="ja-JP" sz="3200" dirty="0"/>
              <a:t>5</a:t>
            </a:r>
            <a:r>
              <a:rPr kumimoji="1" lang="ja-JP" altLang="en-US" sz="3200" dirty="0"/>
              <a:t>）</a:t>
            </a:r>
          </a:p>
          <a:p>
            <a:pPr>
              <a:lnSpc>
                <a:spcPct val="100000"/>
              </a:lnSpc>
            </a:pPr>
            <a:r>
              <a:rPr kumimoji="1" lang="en-US" altLang="ja-JP" sz="3600" dirty="0"/>
              <a:t>3) </a:t>
            </a:r>
            <a:r>
              <a:rPr kumimoji="1" lang="ja-JP" altLang="en-US" sz="3600" dirty="0"/>
              <a:t>第</a:t>
            </a:r>
            <a:r>
              <a:rPr kumimoji="1" lang="en-US" altLang="ja-JP" sz="3600" dirty="0"/>
              <a:t>3</a:t>
            </a:r>
            <a:r>
              <a:rPr kumimoji="1" lang="ja-JP" altLang="en-US" sz="3600" dirty="0"/>
              <a:t>層に関する著作者の権利制限・利用権の拡大</a:t>
            </a:r>
            <a:endParaRPr kumimoji="1" lang="en-US" altLang="ja-JP" sz="3600" dirty="0"/>
          </a:p>
          <a:p>
            <a:pPr lvl="1">
              <a:lnSpc>
                <a:spcPct val="100000"/>
              </a:lnSpc>
            </a:pPr>
            <a:r>
              <a:rPr kumimoji="1" lang="ja-JP" altLang="en-US" sz="3200" dirty="0"/>
              <a:t>（著作権法</a:t>
            </a:r>
            <a:r>
              <a:rPr kumimoji="1" lang="en-US" altLang="ja-JP" sz="3200" dirty="0"/>
              <a:t>30</a:t>
            </a:r>
            <a:r>
              <a:rPr kumimoji="1" lang="ja-JP" altLang="en-US" sz="3200" dirty="0"/>
              <a:t>条～</a:t>
            </a:r>
            <a:r>
              <a:rPr kumimoji="1" lang="en-US" altLang="ja-JP" sz="3200" dirty="0"/>
              <a:t>50</a:t>
            </a:r>
            <a:r>
              <a:rPr kumimoji="1" lang="ja-JP" altLang="en-US" sz="3200" dirty="0"/>
              <a:t>条）</a:t>
            </a:r>
          </a:p>
        </p:txBody>
      </p:sp>
      <p:sp>
        <p:nvSpPr>
          <p:cNvPr id="4" name="日付プレースホルダー 3">
            <a:extLst>
              <a:ext uri="{FF2B5EF4-FFF2-40B4-BE49-F238E27FC236}">
                <a16:creationId xmlns:a16="http://schemas.microsoft.com/office/drawing/2014/main" id="{39BA45D5-9D75-5177-B5C1-7B4BDE796496}"/>
              </a:ext>
            </a:extLst>
          </p:cNvPr>
          <p:cNvSpPr>
            <a:spLocks noGrp="1"/>
          </p:cNvSpPr>
          <p:nvPr>
            <p:ph type="dt" sz="half" idx="10"/>
          </p:nvPr>
        </p:nvSpPr>
        <p:spPr/>
        <p:txBody>
          <a:bodyPr/>
          <a:lstStyle/>
          <a:p>
            <a:fld id="{C1698857-3144-4D67-A129-52ADA3671B0B}"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34F93E6E-F8BE-39D1-B4B5-CB2B2FD10186}"/>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2396B618-2BC0-DE9E-D901-B8AE1521C1ED}"/>
              </a:ext>
            </a:extLst>
          </p:cNvPr>
          <p:cNvSpPr>
            <a:spLocks noGrp="1"/>
          </p:cNvSpPr>
          <p:nvPr>
            <p:ph type="sldNum" sz="quarter" idx="12"/>
          </p:nvPr>
        </p:nvSpPr>
        <p:spPr/>
        <p:txBody>
          <a:bodyPr/>
          <a:lstStyle/>
          <a:p>
            <a:fld id="{63BA93C4-2A5C-4B4B-B565-ADAA94AD8651}" type="slidenum">
              <a:rPr kumimoji="1" lang="ja-JP" altLang="en-US" smtClean="0"/>
              <a:t>23</a:t>
            </a:fld>
            <a:endParaRPr kumimoji="1" lang="ja-JP" altLang="en-US"/>
          </a:p>
        </p:txBody>
      </p:sp>
    </p:spTree>
    <p:extLst>
      <p:ext uri="{BB962C8B-B14F-4D97-AF65-F5344CB8AC3E}">
        <p14:creationId xmlns:p14="http://schemas.microsoft.com/office/powerpoint/2010/main" val="250122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32D81-D61B-4AC6-F191-9949DB1DCC92}"/>
              </a:ext>
            </a:extLst>
          </p:cNvPr>
          <p:cNvSpPr>
            <a:spLocks noGrp="1"/>
          </p:cNvSpPr>
          <p:nvPr>
            <p:ph type="title"/>
          </p:nvPr>
        </p:nvSpPr>
        <p:spPr/>
        <p:txBody>
          <a:bodyPr>
            <a:normAutofit fontScale="90000"/>
          </a:bodyPr>
          <a:lstStyle/>
          <a:p>
            <a:r>
              <a:rPr kumimoji="1" lang="ja-JP" altLang="en-US" dirty="0"/>
              <a:t>第</a:t>
            </a:r>
            <a:r>
              <a:rPr kumimoji="1" lang="en-US" altLang="ja-JP" dirty="0"/>
              <a:t>1</a:t>
            </a:r>
            <a:r>
              <a:rPr kumimoji="1" lang="ja-JP" altLang="en-US" dirty="0"/>
              <a:t>層（</a:t>
            </a:r>
            <a:r>
              <a:rPr kumimoji="1" lang="en-US" altLang="ja-JP" dirty="0"/>
              <a:t>1/2</a:t>
            </a:r>
            <a:r>
              <a:rPr kumimoji="1" lang="ja-JP" altLang="en-US" dirty="0"/>
              <a:t>）</a:t>
            </a:r>
            <a:br>
              <a:rPr kumimoji="1" lang="en-US" altLang="ja-JP" dirty="0"/>
            </a:br>
            <a:r>
              <a:rPr kumimoji="1" lang="ja-JP" altLang="en-US" sz="3600" dirty="0"/>
              <a:t>著作権者の利益を通常害さないと評価できる利用類型</a:t>
            </a:r>
            <a:endParaRPr kumimoji="1" lang="ja-JP" altLang="en-US" dirty="0"/>
          </a:p>
        </p:txBody>
      </p:sp>
      <p:sp>
        <p:nvSpPr>
          <p:cNvPr id="3" name="コンテンツ プレースホルダー 2">
            <a:extLst>
              <a:ext uri="{FF2B5EF4-FFF2-40B4-BE49-F238E27FC236}">
                <a16:creationId xmlns:a16="http://schemas.microsoft.com/office/drawing/2014/main" id="{71EA4C09-3CAC-19FB-BA35-8160BFD5926C}"/>
              </a:ext>
            </a:extLst>
          </p:cNvPr>
          <p:cNvSpPr>
            <a:spLocks noGrp="1"/>
          </p:cNvSpPr>
          <p:nvPr>
            <p:ph idx="1"/>
          </p:nvPr>
        </p:nvSpPr>
        <p:spPr/>
        <p:txBody>
          <a:bodyPr>
            <a:normAutofit fontScale="85000" lnSpcReduction="20000"/>
          </a:bodyPr>
          <a:lstStyle/>
          <a:p>
            <a:pPr>
              <a:lnSpc>
                <a:spcPct val="120000"/>
              </a:lnSpc>
            </a:pPr>
            <a:r>
              <a:rPr lang="ja-JP" altLang="en-US" b="1" dirty="0">
                <a:effectLst/>
              </a:rPr>
              <a:t>法第</a:t>
            </a:r>
            <a:r>
              <a:rPr lang="en-US" altLang="ja-JP" b="1" dirty="0">
                <a:effectLst/>
              </a:rPr>
              <a:t>30</a:t>
            </a:r>
            <a:r>
              <a:rPr lang="ja-JP" altLang="en-US" b="1" dirty="0">
                <a:effectLst/>
              </a:rPr>
              <a:t>条の</a:t>
            </a:r>
            <a:r>
              <a:rPr lang="en-US" altLang="ja-JP" b="1" dirty="0">
                <a:effectLst/>
              </a:rPr>
              <a:t>4</a:t>
            </a:r>
            <a:r>
              <a:rPr lang="ja-JP" altLang="en-US" b="1" dirty="0">
                <a:effectLst/>
              </a:rPr>
              <a:t>（著作物に表現された思想又は感情の享受を目的としない利用）</a:t>
            </a:r>
          </a:p>
          <a:p>
            <a:pPr lvl="1">
              <a:lnSpc>
                <a:spcPct val="120000"/>
              </a:lnSpc>
            </a:pPr>
            <a:r>
              <a:rPr lang="ja-JP" altLang="en-US" dirty="0">
                <a:effectLst/>
              </a:rPr>
              <a:t>著作物は，次に掲げる場合その他の当該著作物に表現された</a:t>
            </a:r>
            <a:r>
              <a:rPr lang="ja-JP" altLang="en-US" b="1" dirty="0">
                <a:effectLst/>
              </a:rPr>
              <a:t>思想又は感情を自ら享受し又は他人に享受させることを目的としない場合</a:t>
            </a:r>
            <a:r>
              <a:rPr lang="ja-JP" altLang="en-US" dirty="0">
                <a:effectLst/>
              </a:rPr>
              <a:t>には，その必要と認められる限度において</a:t>
            </a:r>
            <a:r>
              <a:rPr lang="ja-JP" altLang="en-US" b="1" dirty="0">
                <a:effectLst/>
              </a:rPr>
              <a:t>，いずれの方法によるかを問わず，利用することができる</a:t>
            </a:r>
            <a:r>
              <a:rPr lang="ja-JP" altLang="en-US" dirty="0">
                <a:effectLst/>
              </a:rPr>
              <a:t>。ただし，当該著作物の種類及び用途並びに当該利用の態様に照らし著作権者の利益を不当に害することとなる場合は，この限りでない。</a:t>
            </a:r>
            <a:endParaRPr lang="en-US" altLang="ja-JP" dirty="0">
              <a:effectLst/>
            </a:endParaRPr>
          </a:p>
          <a:p>
            <a:pPr lvl="2">
              <a:lnSpc>
                <a:spcPct val="120000"/>
              </a:lnSpc>
            </a:pPr>
            <a:r>
              <a:rPr lang="ja-JP" altLang="en-US" b="1" dirty="0">
                <a:effectLst/>
              </a:rPr>
              <a:t>一</a:t>
            </a:r>
            <a:r>
              <a:rPr lang="ja-JP" altLang="en-US" dirty="0">
                <a:effectLst/>
              </a:rPr>
              <a:t>　著作物の録音，録画その他の利用に係る技術の開発又は実用化のための</a:t>
            </a:r>
            <a:r>
              <a:rPr lang="ja-JP" altLang="en-US" b="1" dirty="0">
                <a:effectLst/>
              </a:rPr>
              <a:t>試験の用に供する場合</a:t>
            </a:r>
          </a:p>
          <a:p>
            <a:pPr lvl="2">
              <a:lnSpc>
                <a:spcPct val="120000"/>
              </a:lnSpc>
            </a:pPr>
            <a:r>
              <a:rPr lang="ja-JP" altLang="en-US" b="1" dirty="0">
                <a:effectLst/>
              </a:rPr>
              <a:t>二</a:t>
            </a:r>
            <a:r>
              <a:rPr lang="ja-JP" altLang="en-US" dirty="0">
                <a:effectLst/>
              </a:rPr>
              <a:t>　</a:t>
            </a:r>
            <a:r>
              <a:rPr lang="ja-JP" altLang="en-US" b="1" dirty="0">
                <a:effectLst/>
              </a:rPr>
              <a:t>情報解析</a:t>
            </a:r>
            <a:r>
              <a:rPr lang="ja-JP" altLang="en-US" dirty="0">
                <a:effectLst/>
              </a:rPr>
              <a:t>（多数の著作物その他の大量の情報から，当該情報を構成する言語，音，影像その他の要素に係る情報を抽出し，比較，分類その他の解析を行うことをいう。第四十七条の五第一項第二号において同じ。）</a:t>
            </a:r>
            <a:r>
              <a:rPr lang="ja-JP" altLang="en-US" b="1" dirty="0">
                <a:effectLst/>
              </a:rPr>
              <a:t>の用に供する場合</a:t>
            </a:r>
          </a:p>
          <a:p>
            <a:pPr lvl="2">
              <a:lnSpc>
                <a:spcPct val="120000"/>
              </a:lnSpc>
            </a:pPr>
            <a:r>
              <a:rPr lang="ja-JP" altLang="en-US" b="1" dirty="0">
                <a:effectLst/>
              </a:rPr>
              <a:t>三</a:t>
            </a:r>
            <a:r>
              <a:rPr lang="ja-JP" altLang="en-US" dirty="0">
                <a:effectLst/>
              </a:rPr>
              <a:t>　前二号に掲げる場合のほか，著作物の表現についての</a:t>
            </a:r>
            <a:r>
              <a:rPr lang="ja-JP" altLang="en-US" b="1" dirty="0">
                <a:effectLst/>
              </a:rPr>
              <a:t>人の知覚による認識を伴うことなく当該著作物を電子計算機による情報処理の過程における利用</a:t>
            </a:r>
            <a:r>
              <a:rPr lang="ja-JP" altLang="en-US" dirty="0">
                <a:effectLst/>
              </a:rPr>
              <a:t>その他の利用（プログラムの著作物にあつては，当該著作物の電子計算機における実行を除く。）</a:t>
            </a:r>
            <a:r>
              <a:rPr lang="ja-JP" altLang="en-US" b="1" dirty="0">
                <a:effectLst/>
              </a:rPr>
              <a:t>に供する場合</a:t>
            </a:r>
          </a:p>
          <a:p>
            <a:pPr>
              <a:lnSpc>
                <a:spcPct val="120000"/>
              </a:lnSpc>
            </a:pPr>
            <a:endParaRPr kumimoji="1" lang="ja-JP" altLang="en-US" dirty="0"/>
          </a:p>
        </p:txBody>
      </p:sp>
      <p:sp>
        <p:nvSpPr>
          <p:cNvPr id="4" name="日付プレースホルダー 3">
            <a:extLst>
              <a:ext uri="{FF2B5EF4-FFF2-40B4-BE49-F238E27FC236}">
                <a16:creationId xmlns:a16="http://schemas.microsoft.com/office/drawing/2014/main" id="{B5C67589-585B-B107-AC8A-B8AD03A574B3}"/>
              </a:ext>
            </a:extLst>
          </p:cNvPr>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C53206B2-1992-6CD0-C09C-FC86E5E5FB2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867D0ECD-4112-31BD-5F07-81C9335ABD40}"/>
              </a:ext>
            </a:extLst>
          </p:cNvPr>
          <p:cNvSpPr>
            <a:spLocks noGrp="1"/>
          </p:cNvSpPr>
          <p:nvPr>
            <p:ph type="sldNum" sz="quarter" idx="12"/>
          </p:nvPr>
        </p:nvSpPr>
        <p:spPr/>
        <p:txBody>
          <a:bodyPr/>
          <a:lstStyle/>
          <a:p>
            <a:fld id="{63BA93C4-2A5C-4B4B-B565-ADAA94AD8651}" type="slidenum">
              <a:rPr kumimoji="1" lang="ja-JP" altLang="en-US" smtClean="0"/>
              <a:t>24</a:t>
            </a:fld>
            <a:endParaRPr kumimoji="1" lang="ja-JP" altLang="en-US"/>
          </a:p>
        </p:txBody>
      </p:sp>
    </p:spTree>
    <p:extLst>
      <p:ext uri="{BB962C8B-B14F-4D97-AF65-F5344CB8AC3E}">
        <p14:creationId xmlns:p14="http://schemas.microsoft.com/office/powerpoint/2010/main" val="411920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4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2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0743AC-F0D0-9610-9D83-DCF56BD190F1}"/>
              </a:ext>
            </a:extLst>
          </p:cNvPr>
          <p:cNvSpPr>
            <a:spLocks noGrp="1"/>
          </p:cNvSpPr>
          <p:nvPr>
            <p:ph type="title"/>
          </p:nvPr>
        </p:nvSpPr>
        <p:spPr/>
        <p:txBody>
          <a:bodyPr>
            <a:normAutofit fontScale="90000"/>
          </a:bodyPr>
          <a:lstStyle/>
          <a:p>
            <a:r>
              <a:rPr kumimoji="1" lang="ja-JP" altLang="en-US" dirty="0"/>
              <a:t>第</a:t>
            </a:r>
            <a:r>
              <a:rPr kumimoji="1" lang="en-US" altLang="ja-JP" dirty="0"/>
              <a:t>1</a:t>
            </a:r>
            <a:r>
              <a:rPr kumimoji="1" lang="ja-JP" altLang="en-US" dirty="0"/>
              <a:t>層（</a:t>
            </a:r>
            <a:r>
              <a:rPr kumimoji="1" lang="en-US" altLang="ja-JP" dirty="0"/>
              <a:t>1/2</a:t>
            </a:r>
            <a:r>
              <a:rPr kumimoji="1" lang="ja-JP" altLang="en-US" dirty="0"/>
              <a:t>）</a:t>
            </a:r>
            <a:br>
              <a:rPr kumimoji="1" lang="en-US" altLang="ja-JP" dirty="0"/>
            </a:br>
            <a:r>
              <a:rPr kumimoji="1" lang="ja-JP" altLang="en-US" sz="3600" dirty="0"/>
              <a:t>著作権者の利益を通常害さないと評価できる利用類型</a:t>
            </a:r>
            <a:endParaRPr kumimoji="1" lang="ja-JP" altLang="en-US" dirty="0"/>
          </a:p>
        </p:txBody>
      </p:sp>
      <p:sp>
        <p:nvSpPr>
          <p:cNvPr id="3" name="コンテンツ プレースホルダー 2">
            <a:extLst>
              <a:ext uri="{FF2B5EF4-FFF2-40B4-BE49-F238E27FC236}">
                <a16:creationId xmlns:a16="http://schemas.microsoft.com/office/drawing/2014/main" id="{32B96A56-0D39-E682-C066-35ADCDFBD479}"/>
              </a:ext>
            </a:extLst>
          </p:cNvPr>
          <p:cNvSpPr>
            <a:spLocks noGrp="1"/>
          </p:cNvSpPr>
          <p:nvPr>
            <p:ph idx="1"/>
          </p:nvPr>
        </p:nvSpPr>
        <p:spPr/>
        <p:txBody>
          <a:bodyPr>
            <a:normAutofit/>
          </a:bodyPr>
          <a:lstStyle/>
          <a:p>
            <a:r>
              <a:rPr kumimoji="1" lang="ja-JP" altLang="en-US" sz="3200" dirty="0"/>
              <a:t>法</a:t>
            </a:r>
            <a:r>
              <a:rPr kumimoji="1" lang="en-US" altLang="ja-JP" sz="3200" dirty="0"/>
              <a:t>47</a:t>
            </a:r>
            <a:r>
              <a:rPr kumimoji="1" lang="ja-JP" altLang="en-US" sz="3200" dirty="0"/>
              <a:t>条の</a:t>
            </a:r>
            <a:r>
              <a:rPr kumimoji="1" lang="en-US" altLang="ja-JP" sz="3200" dirty="0"/>
              <a:t>4</a:t>
            </a:r>
            <a:r>
              <a:rPr kumimoji="1" lang="ja-JP" altLang="en-US" sz="3200" dirty="0"/>
              <a:t>（電子計算機における著作物の利用に付随する利用等）</a:t>
            </a:r>
            <a:endParaRPr kumimoji="1" lang="en-US" altLang="ja-JP" sz="3200" dirty="0"/>
          </a:p>
          <a:p>
            <a:pPr lvl="1"/>
            <a:r>
              <a:rPr lang="ja-JP" altLang="en-US" sz="2800" dirty="0"/>
              <a:t>①電子計算機の利用に付随する利用</a:t>
            </a:r>
            <a:endParaRPr lang="en-US" altLang="ja-JP" sz="2800" dirty="0"/>
          </a:p>
          <a:p>
            <a:pPr lvl="2"/>
            <a:r>
              <a:rPr kumimoji="1" lang="ja-JP" altLang="en-US" sz="2400" dirty="0"/>
              <a:t>キャッシュ</a:t>
            </a:r>
            <a:endParaRPr kumimoji="1" lang="en-US" altLang="ja-JP" sz="2400" dirty="0"/>
          </a:p>
          <a:p>
            <a:pPr lvl="2"/>
            <a:r>
              <a:rPr lang="ja-JP" altLang="en-US" sz="2400" dirty="0"/>
              <a:t>サーバーのミラーリング</a:t>
            </a:r>
            <a:endParaRPr lang="en-US" altLang="ja-JP" sz="2400" dirty="0"/>
          </a:p>
          <a:p>
            <a:pPr lvl="2"/>
            <a:r>
              <a:rPr kumimoji="1" lang="ja-JP" altLang="en-US" sz="2400" dirty="0"/>
              <a:t>圧縮</a:t>
            </a:r>
            <a:endParaRPr kumimoji="1" lang="en-US" altLang="ja-JP" sz="2400" dirty="0"/>
          </a:p>
          <a:p>
            <a:pPr lvl="1"/>
            <a:r>
              <a:rPr lang="ja-JP" altLang="en-US" sz="2800" dirty="0"/>
              <a:t>②電子計算機の利用の維持，状態の快復のために必要な利用</a:t>
            </a:r>
            <a:endParaRPr lang="en-US" altLang="ja-JP" sz="2800" dirty="0"/>
          </a:p>
          <a:p>
            <a:pPr lvl="2"/>
            <a:r>
              <a:rPr kumimoji="1" lang="ja-JP" altLang="en-US" sz="2400" dirty="0"/>
              <a:t>バックアップのための複製</a:t>
            </a:r>
            <a:endParaRPr kumimoji="1" lang="en-US" altLang="ja-JP" sz="2400" dirty="0"/>
          </a:p>
          <a:p>
            <a:pPr lvl="2"/>
            <a:r>
              <a:rPr lang="ja-JP" altLang="en-US" sz="2400" dirty="0"/>
              <a:t>機器の交換に伴う複製</a:t>
            </a:r>
            <a:endParaRPr lang="en-US" altLang="ja-JP" sz="2400" dirty="0"/>
          </a:p>
          <a:p>
            <a:pPr lvl="2"/>
            <a:r>
              <a:rPr kumimoji="1" lang="ja-JP" altLang="en-US" sz="2400" dirty="0"/>
              <a:t>データが滅失・既存した場合の復旧に備えるための複製</a:t>
            </a:r>
          </a:p>
        </p:txBody>
      </p:sp>
      <p:sp>
        <p:nvSpPr>
          <p:cNvPr id="4" name="日付プレースホルダー 3">
            <a:extLst>
              <a:ext uri="{FF2B5EF4-FFF2-40B4-BE49-F238E27FC236}">
                <a16:creationId xmlns:a16="http://schemas.microsoft.com/office/drawing/2014/main" id="{974023BB-56BB-95B5-9162-2D6223F28D93}"/>
              </a:ext>
            </a:extLst>
          </p:cNvPr>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E876C5BD-5AC2-3A54-035F-D943117EDF92}"/>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379818C5-D20A-C92C-886F-A5104A54552C}"/>
              </a:ext>
            </a:extLst>
          </p:cNvPr>
          <p:cNvSpPr>
            <a:spLocks noGrp="1"/>
          </p:cNvSpPr>
          <p:nvPr>
            <p:ph type="sldNum" sz="quarter" idx="12"/>
          </p:nvPr>
        </p:nvSpPr>
        <p:spPr/>
        <p:txBody>
          <a:bodyPr/>
          <a:lstStyle/>
          <a:p>
            <a:fld id="{63BA93C4-2A5C-4B4B-B565-ADAA94AD8651}" type="slidenum">
              <a:rPr kumimoji="1" lang="ja-JP" altLang="en-US" smtClean="0"/>
              <a:t>25</a:t>
            </a:fld>
            <a:endParaRPr kumimoji="1" lang="ja-JP" altLang="en-US"/>
          </a:p>
        </p:txBody>
      </p:sp>
    </p:spTree>
    <p:extLst>
      <p:ext uri="{BB962C8B-B14F-4D97-AF65-F5344CB8AC3E}">
        <p14:creationId xmlns:p14="http://schemas.microsoft.com/office/powerpoint/2010/main" val="309601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2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32D81-D61B-4AC6-F191-9949DB1DCC92}"/>
              </a:ext>
            </a:extLst>
          </p:cNvPr>
          <p:cNvSpPr>
            <a:spLocks noGrp="1"/>
          </p:cNvSpPr>
          <p:nvPr>
            <p:ph type="title"/>
          </p:nvPr>
        </p:nvSpPr>
        <p:spPr/>
        <p:txBody>
          <a:bodyPr>
            <a:normAutofit/>
          </a:bodyPr>
          <a:lstStyle/>
          <a:p>
            <a:r>
              <a:rPr kumimoji="1" lang="ja-JP" altLang="en-US" dirty="0"/>
              <a:t>第</a:t>
            </a:r>
            <a:r>
              <a:rPr kumimoji="1" lang="en-US" altLang="ja-JP" dirty="0"/>
              <a:t>2</a:t>
            </a:r>
            <a:r>
              <a:rPr kumimoji="1" lang="ja-JP" altLang="en-US" dirty="0"/>
              <a:t>層</a:t>
            </a:r>
            <a:br>
              <a:rPr kumimoji="1" lang="en-US" altLang="ja-JP" dirty="0"/>
            </a:br>
            <a:r>
              <a:rPr kumimoji="1" lang="ja-JP" altLang="en-US" sz="3600" dirty="0"/>
              <a:t>著作権者及び得る不利益が軽微な利用類型</a:t>
            </a:r>
            <a:endParaRPr kumimoji="1" lang="ja-JP" altLang="en-US" dirty="0"/>
          </a:p>
        </p:txBody>
      </p:sp>
      <p:sp>
        <p:nvSpPr>
          <p:cNvPr id="3" name="コンテンツ プレースホルダー 2">
            <a:extLst>
              <a:ext uri="{FF2B5EF4-FFF2-40B4-BE49-F238E27FC236}">
                <a16:creationId xmlns:a16="http://schemas.microsoft.com/office/drawing/2014/main" id="{71EA4C09-3CAC-19FB-BA35-8160BFD5926C}"/>
              </a:ext>
            </a:extLst>
          </p:cNvPr>
          <p:cNvSpPr>
            <a:spLocks noGrp="1"/>
          </p:cNvSpPr>
          <p:nvPr>
            <p:ph idx="1"/>
          </p:nvPr>
        </p:nvSpPr>
        <p:spPr/>
        <p:txBody>
          <a:bodyPr>
            <a:normAutofit/>
          </a:bodyPr>
          <a:lstStyle/>
          <a:p>
            <a:pPr>
              <a:lnSpc>
                <a:spcPct val="100000"/>
              </a:lnSpc>
            </a:pPr>
            <a:r>
              <a:rPr kumimoji="1" lang="ja-JP" altLang="en-US" sz="3600" dirty="0"/>
              <a:t>法</a:t>
            </a:r>
            <a:r>
              <a:rPr kumimoji="1" lang="en-US" altLang="ja-JP" sz="3600" dirty="0"/>
              <a:t>47</a:t>
            </a:r>
            <a:r>
              <a:rPr kumimoji="1" lang="ja-JP" altLang="en-US" sz="3600" dirty="0"/>
              <a:t>条の</a:t>
            </a:r>
            <a:r>
              <a:rPr kumimoji="1" lang="en-US" altLang="ja-JP" sz="3600" dirty="0"/>
              <a:t>5</a:t>
            </a:r>
            <a:r>
              <a:rPr kumimoji="1" lang="ja-JP" altLang="en-US" sz="3600" dirty="0"/>
              <a:t>（電子計算機による情報処理及びその結果の提供に付随する軽微利用等）</a:t>
            </a:r>
            <a:endParaRPr kumimoji="1" lang="en-US" altLang="ja-JP" sz="3600" dirty="0"/>
          </a:p>
          <a:p>
            <a:pPr lvl="1">
              <a:lnSpc>
                <a:spcPct val="100000"/>
              </a:lnSpc>
            </a:pPr>
            <a:r>
              <a:rPr kumimoji="1" lang="ja-JP" altLang="en-US" sz="3200" dirty="0"/>
              <a:t>新たな情報・知見を創出するサービスの提供に付随して，著作物を軽微な形で利用する行為</a:t>
            </a:r>
            <a:endParaRPr kumimoji="1" lang="en-US" altLang="ja-JP" sz="3200" dirty="0"/>
          </a:p>
          <a:p>
            <a:pPr lvl="2">
              <a:lnSpc>
                <a:spcPct val="100000"/>
              </a:lnSpc>
            </a:pPr>
            <a:r>
              <a:rPr lang="ja-JP" altLang="en-US" sz="2800" dirty="0"/>
              <a:t>所在検索サービス</a:t>
            </a:r>
            <a:endParaRPr lang="en-US" altLang="ja-JP" sz="2800" dirty="0"/>
          </a:p>
          <a:p>
            <a:pPr lvl="2">
              <a:lnSpc>
                <a:spcPct val="100000"/>
              </a:lnSpc>
            </a:pPr>
            <a:r>
              <a:rPr kumimoji="1" lang="ja-JP" altLang="en-US" sz="2800" dirty="0"/>
              <a:t>情報解析サービス</a:t>
            </a:r>
          </a:p>
        </p:txBody>
      </p:sp>
      <p:sp>
        <p:nvSpPr>
          <p:cNvPr id="4" name="日付プレースホルダー 3">
            <a:extLst>
              <a:ext uri="{FF2B5EF4-FFF2-40B4-BE49-F238E27FC236}">
                <a16:creationId xmlns:a16="http://schemas.microsoft.com/office/drawing/2014/main" id="{B5C67589-585B-B107-AC8A-B8AD03A574B3}"/>
              </a:ext>
            </a:extLst>
          </p:cNvPr>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C53206B2-1992-6CD0-C09C-FC86E5E5FB2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867D0ECD-4112-31BD-5F07-81C9335ABD40}"/>
              </a:ext>
            </a:extLst>
          </p:cNvPr>
          <p:cNvSpPr>
            <a:spLocks noGrp="1"/>
          </p:cNvSpPr>
          <p:nvPr>
            <p:ph type="sldNum" sz="quarter" idx="12"/>
          </p:nvPr>
        </p:nvSpPr>
        <p:spPr/>
        <p:txBody>
          <a:bodyPr/>
          <a:lstStyle/>
          <a:p>
            <a:fld id="{63BA93C4-2A5C-4B4B-B565-ADAA94AD8651}" type="slidenum">
              <a:rPr kumimoji="1" lang="ja-JP" altLang="en-US" smtClean="0"/>
              <a:t>26</a:t>
            </a:fld>
            <a:endParaRPr kumimoji="1" lang="ja-JP" altLang="en-US"/>
          </a:p>
        </p:txBody>
      </p:sp>
    </p:spTree>
    <p:extLst>
      <p:ext uri="{BB962C8B-B14F-4D97-AF65-F5344CB8AC3E}">
        <p14:creationId xmlns:p14="http://schemas.microsoft.com/office/powerpoint/2010/main" val="117376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32D81-D61B-4AC6-F191-9949DB1DCC92}"/>
              </a:ext>
            </a:extLst>
          </p:cNvPr>
          <p:cNvSpPr>
            <a:spLocks noGrp="1"/>
          </p:cNvSpPr>
          <p:nvPr>
            <p:ph type="title"/>
          </p:nvPr>
        </p:nvSpPr>
        <p:spPr/>
        <p:txBody>
          <a:bodyPr>
            <a:normAutofit fontScale="90000"/>
          </a:bodyPr>
          <a:lstStyle/>
          <a:p>
            <a:r>
              <a:rPr kumimoji="1" lang="ja-JP" altLang="en-US" dirty="0"/>
              <a:t>第</a:t>
            </a:r>
            <a:r>
              <a:rPr kumimoji="1" lang="en-US" altLang="ja-JP" dirty="0"/>
              <a:t>3</a:t>
            </a:r>
            <a:r>
              <a:rPr kumimoji="1" lang="ja-JP" altLang="en-US" dirty="0"/>
              <a:t>層</a:t>
            </a:r>
            <a:br>
              <a:rPr kumimoji="1" lang="en-US" altLang="ja-JP" dirty="0"/>
            </a:br>
            <a:r>
              <a:rPr kumimoji="1" lang="ja-JP" altLang="en-US" sz="2800" dirty="0"/>
              <a:t>著作物の市場と衝突する場合があるが，公益的政策実現</a:t>
            </a:r>
            <a:br>
              <a:rPr kumimoji="1" lang="en-US" altLang="ja-JP" sz="2800" dirty="0"/>
            </a:br>
            <a:r>
              <a:rPr kumimoji="1" lang="ja-JP" altLang="en-US" sz="2800" dirty="0"/>
              <a:t>等のために，著作物の利用の促進が期待される利用類型</a:t>
            </a:r>
            <a:endParaRPr kumimoji="1" lang="ja-JP" altLang="en-US" dirty="0"/>
          </a:p>
        </p:txBody>
      </p:sp>
      <p:sp>
        <p:nvSpPr>
          <p:cNvPr id="7" name="コンテンツ プレースホルダー 6">
            <a:extLst>
              <a:ext uri="{FF2B5EF4-FFF2-40B4-BE49-F238E27FC236}">
                <a16:creationId xmlns:a16="http://schemas.microsoft.com/office/drawing/2014/main" id="{FAC0E2F9-E32D-0DC3-32F1-4DFF11AE7104}"/>
              </a:ext>
            </a:extLst>
          </p:cNvPr>
          <p:cNvSpPr>
            <a:spLocks noGrp="1"/>
          </p:cNvSpPr>
          <p:nvPr>
            <p:ph sz="half" idx="1"/>
          </p:nvPr>
        </p:nvSpPr>
        <p:spPr/>
        <p:txBody>
          <a:bodyPr>
            <a:normAutofit fontScale="32500" lnSpcReduction="20000"/>
          </a:bodyPr>
          <a:lstStyle/>
          <a:p>
            <a:r>
              <a:rPr lang="en-US" altLang="ja-JP" dirty="0"/>
              <a:t>1)</a:t>
            </a:r>
            <a:r>
              <a:rPr lang="ja-JP" altLang="en-US" dirty="0"/>
              <a:t>法</a:t>
            </a:r>
            <a:r>
              <a:rPr lang="en-US" altLang="ja-JP" dirty="0"/>
              <a:t>30</a:t>
            </a:r>
            <a:r>
              <a:rPr lang="ja-JP" altLang="en-US" dirty="0"/>
              <a:t>条（私的使用のための複製）</a:t>
            </a:r>
          </a:p>
          <a:p>
            <a:r>
              <a:rPr lang="en-US" altLang="ja-JP" dirty="0"/>
              <a:t>(2)</a:t>
            </a:r>
            <a:r>
              <a:rPr lang="ja-JP" altLang="en-US" dirty="0"/>
              <a:t>法</a:t>
            </a:r>
            <a:r>
              <a:rPr lang="en-US" altLang="ja-JP" dirty="0"/>
              <a:t>30</a:t>
            </a:r>
            <a:r>
              <a:rPr lang="ja-JP" altLang="en-US" dirty="0"/>
              <a:t>条の</a:t>
            </a:r>
            <a:r>
              <a:rPr lang="en-US" altLang="ja-JP" dirty="0"/>
              <a:t>2</a:t>
            </a:r>
            <a:r>
              <a:rPr lang="ja-JP" altLang="en-US" dirty="0"/>
              <a:t>（付随対象著作物の利用）</a:t>
            </a:r>
          </a:p>
          <a:p>
            <a:r>
              <a:rPr lang="en-US" altLang="ja-JP" dirty="0"/>
              <a:t>(3)</a:t>
            </a:r>
            <a:r>
              <a:rPr lang="ja-JP" altLang="en-US" dirty="0"/>
              <a:t>法</a:t>
            </a:r>
            <a:r>
              <a:rPr lang="en-US" altLang="ja-JP" dirty="0"/>
              <a:t>30</a:t>
            </a:r>
            <a:r>
              <a:rPr lang="ja-JP" altLang="en-US" dirty="0"/>
              <a:t>条の</a:t>
            </a:r>
            <a:r>
              <a:rPr lang="en-US" altLang="ja-JP" dirty="0"/>
              <a:t>3</a:t>
            </a:r>
            <a:r>
              <a:rPr lang="ja-JP" altLang="en-US" dirty="0"/>
              <a:t>（検討の過程における利用）</a:t>
            </a:r>
          </a:p>
          <a:p>
            <a:r>
              <a:rPr lang="en-US" altLang="ja-JP" dirty="0"/>
              <a:t>(4)</a:t>
            </a:r>
            <a:r>
              <a:rPr lang="ja-JP" altLang="en-US" dirty="0"/>
              <a:t>法</a:t>
            </a:r>
            <a:r>
              <a:rPr lang="en-US" altLang="ja-JP" dirty="0"/>
              <a:t>30</a:t>
            </a:r>
            <a:r>
              <a:rPr lang="ja-JP" altLang="en-US" dirty="0"/>
              <a:t>条の</a:t>
            </a:r>
            <a:r>
              <a:rPr lang="en-US" altLang="ja-JP" dirty="0"/>
              <a:t>4</a:t>
            </a:r>
            <a:r>
              <a:rPr lang="ja-JP" altLang="en-US" dirty="0"/>
              <a:t>（著作物に表現された思想又は感情の享受を目的としない利用）</a:t>
            </a:r>
          </a:p>
          <a:p>
            <a:r>
              <a:rPr lang="en-US" altLang="ja-JP" dirty="0"/>
              <a:t>(5)</a:t>
            </a:r>
            <a:r>
              <a:rPr lang="ja-JP" altLang="en-US" dirty="0"/>
              <a:t>法</a:t>
            </a:r>
            <a:r>
              <a:rPr lang="en-US" altLang="ja-JP" dirty="0"/>
              <a:t>31</a:t>
            </a:r>
            <a:r>
              <a:rPr lang="ja-JP" altLang="en-US" dirty="0"/>
              <a:t>条（図書館等における複製等）</a:t>
            </a:r>
          </a:p>
          <a:p>
            <a:r>
              <a:rPr lang="en-US" altLang="ja-JP" dirty="0"/>
              <a:t>(6)</a:t>
            </a:r>
            <a:r>
              <a:rPr lang="ja-JP" altLang="en-US" dirty="0"/>
              <a:t>法</a:t>
            </a:r>
            <a:r>
              <a:rPr lang="en-US" altLang="ja-JP" dirty="0"/>
              <a:t>32</a:t>
            </a:r>
            <a:r>
              <a:rPr lang="ja-JP" altLang="en-US" dirty="0"/>
              <a:t>条（引用）</a:t>
            </a:r>
          </a:p>
          <a:p>
            <a:r>
              <a:rPr lang="en-US" altLang="ja-JP" dirty="0"/>
              <a:t>(7)</a:t>
            </a:r>
            <a:r>
              <a:rPr lang="ja-JP" altLang="en-US" dirty="0"/>
              <a:t>法</a:t>
            </a:r>
            <a:r>
              <a:rPr lang="en-US" altLang="ja-JP" dirty="0"/>
              <a:t>33</a:t>
            </a:r>
            <a:r>
              <a:rPr lang="ja-JP" altLang="en-US" dirty="0"/>
              <a:t>条（教科書用図書への掲載）</a:t>
            </a:r>
          </a:p>
          <a:p>
            <a:r>
              <a:rPr lang="en-US" altLang="ja-JP" dirty="0"/>
              <a:t>(8)</a:t>
            </a:r>
            <a:r>
              <a:rPr lang="ja-JP" altLang="en-US" dirty="0"/>
              <a:t>法</a:t>
            </a:r>
            <a:r>
              <a:rPr lang="en-US" altLang="ja-JP" dirty="0"/>
              <a:t>33</a:t>
            </a:r>
            <a:r>
              <a:rPr lang="ja-JP" altLang="en-US" dirty="0"/>
              <a:t>条の</a:t>
            </a:r>
            <a:r>
              <a:rPr lang="en-US" altLang="ja-JP" dirty="0"/>
              <a:t>2</a:t>
            </a:r>
            <a:r>
              <a:rPr lang="ja-JP" altLang="en-US" dirty="0"/>
              <a:t>（教科書用図書代替教材への掲載等）</a:t>
            </a:r>
          </a:p>
          <a:p>
            <a:r>
              <a:rPr lang="en-US" altLang="ja-JP" dirty="0"/>
              <a:t>(9)</a:t>
            </a:r>
            <a:r>
              <a:rPr lang="ja-JP" altLang="en-US" dirty="0"/>
              <a:t>法</a:t>
            </a:r>
            <a:r>
              <a:rPr lang="en-US" altLang="ja-JP" dirty="0"/>
              <a:t>33</a:t>
            </a:r>
            <a:r>
              <a:rPr lang="ja-JP" altLang="en-US" dirty="0"/>
              <a:t>条の</a:t>
            </a:r>
            <a:r>
              <a:rPr lang="en-US" altLang="ja-JP" dirty="0"/>
              <a:t>3</a:t>
            </a:r>
            <a:r>
              <a:rPr lang="ja-JP" altLang="en-US" dirty="0"/>
              <a:t>（教科書用拡大図書等の作成のための複製等）</a:t>
            </a:r>
          </a:p>
          <a:p>
            <a:r>
              <a:rPr lang="en-US" altLang="ja-JP" dirty="0"/>
              <a:t>(10)</a:t>
            </a:r>
            <a:r>
              <a:rPr lang="ja-JP" altLang="en-US" dirty="0"/>
              <a:t>法</a:t>
            </a:r>
            <a:r>
              <a:rPr lang="en-US" altLang="ja-JP" dirty="0"/>
              <a:t>34</a:t>
            </a:r>
            <a:r>
              <a:rPr lang="ja-JP" altLang="en-US" dirty="0"/>
              <a:t>条（学校教育番組の放送等）</a:t>
            </a:r>
          </a:p>
          <a:p>
            <a:r>
              <a:rPr lang="en-US" altLang="ja-JP" dirty="0"/>
              <a:t>(11)</a:t>
            </a:r>
            <a:r>
              <a:rPr lang="ja-JP" altLang="en-US" dirty="0"/>
              <a:t>法</a:t>
            </a:r>
            <a:r>
              <a:rPr lang="en-US" altLang="ja-JP" dirty="0"/>
              <a:t>35</a:t>
            </a:r>
            <a:r>
              <a:rPr lang="ja-JP" altLang="en-US" dirty="0"/>
              <a:t>条（学校その他の教育機関における複製等）</a:t>
            </a:r>
          </a:p>
          <a:p>
            <a:r>
              <a:rPr lang="en-US" altLang="ja-JP" dirty="0"/>
              <a:t>(12)</a:t>
            </a:r>
            <a:r>
              <a:rPr lang="ja-JP" altLang="en-US" dirty="0"/>
              <a:t>法</a:t>
            </a:r>
            <a:r>
              <a:rPr lang="en-US" altLang="ja-JP" dirty="0"/>
              <a:t>36</a:t>
            </a:r>
            <a:r>
              <a:rPr lang="ja-JP" altLang="en-US" dirty="0"/>
              <a:t>条（試験問題としての複製等）</a:t>
            </a:r>
          </a:p>
          <a:p>
            <a:r>
              <a:rPr lang="en-US" altLang="ja-JP" dirty="0"/>
              <a:t>(13)</a:t>
            </a:r>
            <a:r>
              <a:rPr lang="ja-JP" altLang="en-US" dirty="0"/>
              <a:t>法</a:t>
            </a:r>
            <a:r>
              <a:rPr lang="en-US" altLang="ja-JP" dirty="0"/>
              <a:t>37</a:t>
            </a:r>
            <a:r>
              <a:rPr lang="ja-JP" altLang="en-US" dirty="0"/>
              <a:t>条（視覚障碍者等のための複製等）</a:t>
            </a:r>
          </a:p>
          <a:p>
            <a:r>
              <a:rPr lang="en-US" altLang="ja-JP" dirty="0"/>
              <a:t>(14)</a:t>
            </a:r>
            <a:r>
              <a:rPr lang="ja-JP" altLang="en-US" dirty="0"/>
              <a:t>法</a:t>
            </a:r>
            <a:r>
              <a:rPr lang="en-US" altLang="ja-JP" dirty="0"/>
              <a:t>37</a:t>
            </a:r>
            <a:r>
              <a:rPr lang="ja-JP" altLang="en-US" dirty="0"/>
              <a:t>条の</a:t>
            </a:r>
            <a:r>
              <a:rPr lang="en-US" altLang="ja-JP" dirty="0"/>
              <a:t>2</a:t>
            </a:r>
            <a:r>
              <a:rPr lang="ja-JP" altLang="en-US" dirty="0"/>
              <a:t>（視覚障害者等のための複製等）</a:t>
            </a:r>
          </a:p>
          <a:p>
            <a:r>
              <a:rPr lang="en-US" altLang="ja-JP" dirty="0"/>
              <a:t>(15)</a:t>
            </a:r>
            <a:r>
              <a:rPr lang="ja-JP" altLang="en-US" dirty="0"/>
              <a:t>法</a:t>
            </a:r>
            <a:r>
              <a:rPr lang="en-US" altLang="ja-JP" dirty="0"/>
              <a:t>38</a:t>
            </a:r>
            <a:r>
              <a:rPr lang="ja-JP" altLang="en-US" dirty="0"/>
              <a:t>条（営利を目的としない上演等）</a:t>
            </a:r>
          </a:p>
          <a:p>
            <a:r>
              <a:rPr lang="en-US" altLang="ja-JP" dirty="0"/>
              <a:t>(16)</a:t>
            </a:r>
            <a:r>
              <a:rPr lang="ja-JP" altLang="en-US" dirty="0"/>
              <a:t>法</a:t>
            </a:r>
            <a:r>
              <a:rPr lang="en-US" altLang="ja-JP" dirty="0"/>
              <a:t>39</a:t>
            </a:r>
            <a:r>
              <a:rPr lang="ja-JP" altLang="en-US" dirty="0"/>
              <a:t>条（時事問題に関する論説の掲載等）</a:t>
            </a:r>
          </a:p>
          <a:p>
            <a:r>
              <a:rPr lang="en-US" altLang="ja-JP" dirty="0"/>
              <a:t>(17)</a:t>
            </a:r>
            <a:r>
              <a:rPr lang="ja-JP" altLang="en-US" dirty="0"/>
              <a:t>法</a:t>
            </a:r>
            <a:r>
              <a:rPr lang="en-US" altLang="ja-JP" dirty="0"/>
              <a:t>40</a:t>
            </a:r>
            <a:r>
              <a:rPr lang="ja-JP" altLang="en-US" dirty="0"/>
              <a:t>条（政治上の演説等の利用）</a:t>
            </a:r>
          </a:p>
          <a:p>
            <a:r>
              <a:rPr lang="en-US" altLang="ja-JP" dirty="0"/>
              <a:t>(18)</a:t>
            </a:r>
            <a:r>
              <a:rPr lang="ja-JP" altLang="en-US" dirty="0"/>
              <a:t>法</a:t>
            </a:r>
            <a:r>
              <a:rPr lang="en-US" altLang="ja-JP" dirty="0"/>
              <a:t>41</a:t>
            </a:r>
            <a:r>
              <a:rPr lang="ja-JP" altLang="en-US" dirty="0"/>
              <a:t>条（時事の事件の報道のための利用）</a:t>
            </a:r>
          </a:p>
        </p:txBody>
      </p:sp>
      <p:sp>
        <p:nvSpPr>
          <p:cNvPr id="8" name="コンテンツ プレースホルダー 7">
            <a:extLst>
              <a:ext uri="{FF2B5EF4-FFF2-40B4-BE49-F238E27FC236}">
                <a16:creationId xmlns:a16="http://schemas.microsoft.com/office/drawing/2014/main" id="{800CEB26-CA0C-BB45-0D8E-DF2CE52AA76F}"/>
              </a:ext>
            </a:extLst>
          </p:cNvPr>
          <p:cNvSpPr>
            <a:spLocks noGrp="1"/>
          </p:cNvSpPr>
          <p:nvPr>
            <p:ph sz="half" idx="2"/>
          </p:nvPr>
        </p:nvSpPr>
        <p:spPr>
          <a:xfrm>
            <a:off x="6019800" y="1825625"/>
            <a:ext cx="5334000" cy="4351338"/>
          </a:xfrm>
        </p:spPr>
        <p:txBody>
          <a:bodyPr>
            <a:normAutofit fontScale="32500" lnSpcReduction="20000"/>
          </a:bodyPr>
          <a:lstStyle/>
          <a:p>
            <a:r>
              <a:rPr lang="en-US" altLang="ja-JP" dirty="0"/>
              <a:t>(19)</a:t>
            </a:r>
            <a:r>
              <a:rPr lang="ja-JP" altLang="en-US" dirty="0"/>
              <a:t>法</a:t>
            </a:r>
            <a:r>
              <a:rPr lang="en-US" altLang="ja-JP" dirty="0"/>
              <a:t>42</a:t>
            </a:r>
            <a:r>
              <a:rPr lang="ja-JP" altLang="en-US" dirty="0"/>
              <a:t>条（裁判手続等における複製）</a:t>
            </a:r>
          </a:p>
          <a:p>
            <a:r>
              <a:rPr lang="en-US" altLang="ja-JP" dirty="0"/>
              <a:t>(20)</a:t>
            </a:r>
            <a:r>
              <a:rPr lang="ja-JP" altLang="en-US" dirty="0"/>
              <a:t>法</a:t>
            </a:r>
            <a:r>
              <a:rPr lang="en-US" altLang="ja-JP" dirty="0"/>
              <a:t>42</a:t>
            </a:r>
            <a:r>
              <a:rPr lang="ja-JP" altLang="en-US" dirty="0"/>
              <a:t>条の</a:t>
            </a:r>
            <a:r>
              <a:rPr lang="en-US" altLang="ja-JP" dirty="0"/>
              <a:t>2</a:t>
            </a:r>
            <a:r>
              <a:rPr lang="ja-JP" altLang="en-US" dirty="0"/>
              <a:t>（行政機関情報公開法等による開示のための利用）</a:t>
            </a:r>
          </a:p>
          <a:p>
            <a:r>
              <a:rPr lang="en-US" altLang="ja-JP" dirty="0"/>
              <a:t>(21)</a:t>
            </a:r>
            <a:r>
              <a:rPr lang="ja-JP" altLang="en-US" dirty="0"/>
              <a:t>法</a:t>
            </a:r>
            <a:r>
              <a:rPr lang="en-US" altLang="ja-JP" dirty="0"/>
              <a:t>42</a:t>
            </a:r>
            <a:r>
              <a:rPr lang="ja-JP" altLang="en-US" dirty="0"/>
              <a:t>条の</a:t>
            </a:r>
            <a:r>
              <a:rPr lang="en-US" altLang="ja-JP" dirty="0"/>
              <a:t>3</a:t>
            </a:r>
            <a:r>
              <a:rPr lang="ja-JP" altLang="en-US" dirty="0"/>
              <a:t>（公文書管理法等による保存等のための利用）</a:t>
            </a:r>
          </a:p>
          <a:p>
            <a:r>
              <a:rPr lang="en-US" altLang="ja-JP" dirty="0"/>
              <a:t>(22)</a:t>
            </a:r>
            <a:r>
              <a:rPr lang="ja-JP" altLang="en-US" dirty="0"/>
              <a:t>法</a:t>
            </a:r>
            <a:r>
              <a:rPr lang="en-US" altLang="ja-JP" dirty="0"/>
              <a:t>43</a:t>
            </a:r>
            <a:r>
              <a:rPr lang="ja-JP" altLang="en-US" dirty="0"/>
              <a:t>条（国立国会図書館法によるインターネット資料及びオンライン資料の収集のための複製）</a:t>
            </a:r>
          </a:p>
          <a:p>
            <a:r>
              <a:rPr lang="en-US" altLang="ja-JP" dirty="0"/>
              <a:t>(23)</a:t>
            </a:r>
            <a:r>
              <a:rPr lang="ja-JP" altLang="en-US" dirty="0"/>
              <a:t>法</a:t>
            </a:r>
            <a:r>
              <a:rPr lang="en-US" altLang="ja-JP" dirty="0"/>
              <a:t>44</a:t>
            </a:r>
            <a:r>
              <a:rPr lang="ja-JP" altLang="en-US" dirty="0"/>
              <a:t>条（放送事業者等による一時的固定）</a:t>
            </a:r>
          </a:p>
          <a:p>
            <a:r>
              <a:rPr lang="en-US" altLang="ja-JP" dirty="0"/>
              <a:t>(24)</a:t>
            </a:r>
            <a:r>
              <a:rPr lang="ja-JP" altLang="en-US" dirty="0"/>
              <a:t>法</a:t>
            </a:r>
            <a:r>
              <a:rPr lang="en-US" altLang="ja-JP" dirty="0"/>
              <a:t>45</a:t>
            </a:r>
            <a:r>
              <a:rPr lang="ja-JP" altLang="en-US" dirty="0"/>
              <a:t>条（美術の著作物等の原作品の所有者による表示）</a:t>
            </a:r>
          </a:p>
          <a:p>
            <a:r>
              <a:rPr lang="en-US" altLang="ja-JP" dirty="0"/>
              <a:t>(25)</a:t>
            </a:r>
            <a:r>
              <a:rPr lang="ja-JP" altLang="en-US" dirty="0"/>
              <a:t>法</a:t>
            </a:r>
            <a:r>
              <a:rPr lang="en-US" altLang="ja-JP" dirty="0"/>
              <a:t>46</a:t>
            </a:r>
            <a:r>
              <a:rPr lang="ja-JP" altLang="en-US" dirty="0"/>
              <a:t>条（公開の美術の著作物の利用）</a:t>
            </a:r>
          </a:p>
          <a:p>
            <a:r>
              <a:rPr lang="en-US" altLang="ja-JP" dirty="0"/>
              <a:t>(26)</a:t>
            </a:r>
            <a:r>
              <a:rPr lang="ja-JP" altLang="en-US" dirty="0"/>
              <a:t>法</a:t>
            </a:r>
            <a:r>
              <a:rPr lang="en-US" altLang="ja-JP" dirty="0"/>
              <a:t>47</a:t>
            </a:r>
            <a:r>
              <a:rPr lang="ja-JP" altLang="en-US" dirty="0"/>
              <a:t>条（美術の著作物等の展示に伴う複製等）</a:t>
            </a:r>
          </a:p>
          <a:p>
            <a:r>
              <a:rPr lang="en-US" altLang="ja-JP" dirty="0"/>
              <a:t>(27)</a:t>
            </a:r>
            <a:r>
              <a:rPr lang="ja-JP" altLang="en-US" dirty="0"/>
              <a:t>法</a:t>
            </a:r>
            <a:r>
              <a:rPr lang="en-US" altLang="ja-JP" dirty="0"/>
              <a:t>47</a:t>
            </a:r>
            <a:r>
              <a:rPr lang="ja-JP" altLang="en-US" dirty="0"/>
              <a:t>条の</a:t>
            </a:r>
            <a:r>
              <a:rPr lang="en-US" altLang="ja-JP" dirty="0"/>
              <a:t>2</a:t>
            </a:r>
            <a:r>
              <a:rPr lang="ja-JP" altLang="en-US" dirty="0"/>
              <a:t>（美術の著作物の譲渡等の申出に伴う複製等）</a:t>
            </a:r>
          </a:p>
          <a:p>
            <a:r>
              <a:rPr lang="en-US" altLang="ja-JP" dirty="0"/>
              <a:t>(28)</a:t>
            </a:r>
            <a:r>
              <a:rPr lang="ja-JP" altLang="en-US" dirty="0"/>
              <a:t>法</a:t>
            </a:r>
            <a:r>
              <a:rPr lang="en-US" altLang="ja-JP" dirty="0"/>
              <a:t>47</a:t>
            </a:r>
            <a:r>
              <a:rPr lang="ja-JP" altLang="en-US" dirty="0"/>
              <a:t>条の</a:t>
            </a:r>
            <a:r>
              <a:rPr lang="en-US" altLang="ja-JP" dirty="0"/>
              <a:t>3</a:t>
            </a:r>
            <a:r>
              <a:rPr lang="ja-JP" altLang="en-US" dirty="0"/>
              <a:t>（プログラムの著作物の複製物の所有者による複製等）</a:t>
            </a:r>
          </a:p>
          <a:p>
            <a:r>
              <a:rPr lang="en-US" altLang="ja-JP" dirty="0"/>
              <a:t>(29)</a:t>
            </a:r>
            <a:r>
              <a:rPr lang="ja-JP" altLang="en-US" dirty="0"/>
              <a:t>法</a:t>
            </a:r>
            <a:r>
              <a:rPr lang="en-US" altLang="ja-JP" dirty="0"/>
              <a:t>47</a:t>
            </a:r>
            <a:r>
              <a:rPr lang="ja-JP" altLang="en-US" dirty="0"/>
              <a:t>条の</a:t>
            </a:r>
            <a:r>
              <a:rPr lang="en-US" altLang="ja-JP" dirty="0"/>
              <a:t>4</a:t>
            </a:r>
            <a:r>
              <a:rPr lang="ja-JP" altLang="en-US" dirty="0"/>
              <a:t>（電子計算機における著作物の利用に付随する利用等）</a:t>
            </a:r>
          </a:p>
          <a:p>
            <a:r>
              <a:rPr lang="en-US" altLang="ja-JP" dirty="0"/>
              <a:t>(30)</a:t>
            </a:r>
            <a:r>
              <a:rPr lang="ja-JP" altLang="en-US" dirty="0"/>
              <a:t>法</a:t>
            </a:r>
            <a:r>
              <a:rPr lang="en-US" altLang="ja-JP" dirty="0"/>
              <a:t>47</a:t>
            </a:r>
            <a:r>
              <a:rPr lang="ja-JP" altLang="en-US" dirty="0"/>
              <a:t>条の</a:t>
            </a:r>
            <a:r>
              <a:rPr lang="en-US" altLang="ja-JP" dirty="0"/>
              <a:t>5</a:t>
            </a:r>
            <a:r>
              <a:rPr lang="ja-JP" altLang="en-US" dirty="0"/>
              <a:t>（電子計算機による情報処理及びその結果の提供に付随する軽微利用等）</a:t>
            </a:r>
          </a:p>
          <a:p>
            <a:r>
              <a:rPr lang="en-US" altLang="ja-JP" dirty="0"/>
              <a:t>(31)</a:t>
            </a:r>
            <a:r>
              <a:rPr lang="ja-JP" altLang="en-US" dirty="0"/>
              <a:t>法</a:t>
            </a:r>
            <a:r>
              <a:rPr lang="en-US" altLang="ja-JP" dirty="0"/>
              <a:t>47</a:t>
            </a:r>
            <a:r>
              <a:rPr lang="ja-JP" altLang="en-US" dirty="0"/>
              <a:t>条の</a:t>
            </a:r>
            <a:r>
              <a:rPr lang="en-US" altLang="ja-JP" dirty="0"/>
              <a:t>6</a:t>
            </a:r>
            <a:r>
              <a:rPr lang="ja-JP" altLang="en-US" dirty="0"/>
              <a:t>（翻訳，翻案による利用）</a:t>
            </a:r>
          </a:p>
          <a:p>
            <a:r>
              <a:rPr lang="en-US" altLang="ja-JP" dirty="0"/>
              <a:t>(32)</a:t>
            </a:r>
            <a:r>
              <a:rPr lang="ja-JP" altLang="en-US" dirty="0"/>
              <a:t>法</a:t>
            </a:r>
            <a:r>
              <a:rPr lang="en-US" altLang="ja-JP" dirty="0"/>
              <a:t>47</a:t>
            </a:r>
            <a:r>
              <a:rPr lang="ja-JP" altLang="en-US" dirty="0"/>
              <a:t>条の</a:t>
            </a:r>
            <a:r>
              <a:rPr lang="en-US" altLang="ja-JP" dirty="0"/>
              <a:t>7</a:t>
            </a:r>
            <a:r>
              <a:rPr lang="ja-JP" altLang="en-US" dirty="0"/>
              <a:t>（複製権の制限により作成された複製物の譲渡）</a:t>
            </a:r>
          </a:p>
          <a:p>
            <a:r>
              <a:rPr lang="en-US" altLang="ja-JP" dirty="0"/>
              <a:t>(33)</a:t>
            </a:r>
            <a:r>
              <a:rPr lang="ja-JP" altLang="en-US" dirty="0"/>
              <a:t>法</a:t>
            </a:r>
            <a:r>
              <a:rPr lang="en-US" altLang="ja-JP" dirty="0"/>
              <a:t>48</a:t>
            </a:r>
            <a:r>
              <a:rPr lang="ja-JP" altLang="en-US" dirty="0"/>
              <a:t>条（出所の明示）</a:t>
            </a:r>
          </a:p>
          <a:p>
            <a:r>
              <a:rPr lang="en-US" altLang="ja-JP" dirty="0"/>
              <a:t>(34)</a:t>
            </a:r>
            <a:r>
              <a:rPr lang="ja-JP" altLang="en-US" dirty="0"/>
              <a:t>法</a:t>
            </a:r>
            <a:r>
              <a:rPr lang="en-US" altLang="ja-JP" dirty="0"/>
              <a:t>49</a:t>
            </a:r>
            <a:r>
              <a:rPr lang="ja-JP" altLang="en-US" dirty="0"/>
              <a:t>条（複製物の目的外使用等）</a:t>
            </a:r>
          </a:p>
          <a:p>
            <a:r>
              <a:rPr lang="en-US" altLang="ja-JP" dirty="0"/>
              <a:t>(35)</a:t>
            </a:r>
            <a:r>
              <a:rPr lang="ja-JP" altLang="en-US" dirty="0"/>
              <a:t>法</a:t>
            </a:r>
            <a:r>
              <a:rPr lang="en-US" altLang="ja-JP" dirty="0"/>
              <a:t>50</a:t>
            </a:r>
            <a:r>
              <a:rPr lang="ja-JP" altLang="en-US" dirty="0"/>
              <a:t>条（著作者人格権との関係）</a:t>
            </a:r>
          </a:p>
        </p:txBody>
      </p:sp>
      <p:sp>
        <p:nvSpPr>
          <p:cNvPr id="4" name="日付プレースホルダー 3">
            <a:extLst>
              <a:ext uri="{FF2B5EF4-FFF2-40B4-BE49-F238E27FC236}">
                <a16:creationId xmlns:a16="http://schemas.microsoft.com/office/drawing/2014/main" id="{B5C67589-585B-B107-AC8A-B8AD03A574B3}"/>
              </a:ext>
            </a:extLst>
          </p:cNvPr>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C53206B2-1992-6CD0-C09C-FC86E5E5FB2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867D0ECD-4112-31BD-5F07-81C9335ABD40}"/>
              </a:ext>
            </a:extLst>
          </p:cNvPr>
          <p:cNvSpPr>
            <a:spLocks noGrp="1"/>
          </p:cNvSpPr>
          <p:nvPr>
            <p:ph type="sldNum" sz="quarter" idx="12"/>
          </p:nvPr>
        </p:nvSpPr>
        <p:spPr/>
        <p:txBody>
          <a:bodyPr/>
          <a:lstStyle/>
          <a:p>
            <a:fld id="{63BA93C4-2A5C-4B4B-B565-ADAA94AD8651}" type="slidenum">
              <a:rPr kumimoji="1" lang="ja-JP" altLang="en-US" smtClean="0"/>
              <a:t>27</a:t>
            </a:fld>
            <a:endParaRPr kumimoji="1" lang="ja-JP" altLang="en-US"/>
          </a:p>
        </p:txBody>
      </p:sp>
    </p:spTree>
    <p:extLst>
      <p:ext uri="{BB962C8B-B14F-4D97-AF65-F5344CB8AC3E}">
        <p14:creationId xmlns:p14="http://schemas.microsoft.com/office/powerpoint/2010/main" val="310403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left)">
                                      <p:cBhvr>
                                        <p:cTn id="19" dur="500"/>
                                        <p:tgtEl>
                                          <p:spTgt spid="7">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500"/>
                                        <p:tgtEl>
                                          <p:spTgt spid="7">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left)">
                                      <p:cBhvr>
                                        <p:cTn id="31" dur="500"/>
                                        <p:tgtEl>
                                          <p:spTgt spid="7">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wipe(left)">
                                      <p:cBhvr>
                                        <p:cTn id="35" dur="500"/>
                                        <p:tgtEl>
                                          <p:spTgt spid="7">
                                            <p:txEl>
                                              <p:pRg st="7" end="7"/>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wipe(left)">
                                      <p:cBhvr>
                                        <p:cTn id="39" dur="500"/>
                                        <p:tgtEl>
                                          <p:spTgt spid="7">
                                            <p:txEl>
                                              <p:pRg st="8" end="8"/>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wipe(left)">
                                      <p:cBhvr>
                                        <p:cTn id="43" dur="500"/>
                                        <p:tgtEl>
                                          <p:spTgt spid="7">
                                            <p:txEl>
                                              <p:pRg st="9" end="9"/>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animEffect transition="in" filter="wipe(left)">
                                      <p:cBhvr>
                                        <p:cTn id="47" dur="500"/>
                                        <p:tgtEl>
                                          <p:spTgt spid="7">
                                            <p:txEl>
                                              <p:pRg st="10" end="10"/>
                                            </p:tx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animEffect transition="in" filter="wipe(left)">
                                      <p:cBhvr>
                                        <p:cTn id="51" dur="500"/>
                                        <p:tgtEl>
                                          <p:spTgt spid="7">
                                            <p:txEl>
                                              <p:pRg st="11" end="11"/>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animEffect transition="in" filter="wipe(left)">
                                      <p:cBhvr>
                                        <p:cTn id="55" dur="500"/>
                                        <p:tgtEl>
                                          <p:spTgt spid="7">
                                            <p:txEl>
                                              <p:pRg st="12" end="12"/>
                                            </p:txEl>
                                          </p:spTgt>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7">
                                            <p:txEl>
                                              <p:pRg st="13" end="13"/>
                                            </p:txEl>
                                          </p:spTgt>
                                        </p:tgtEl>
                                        <p:attrNameLst>
                                          <p:attrName>style.visibility</p:attrName>
                                        </p:attrNameLst>
                                      </p:cBhvr>
                                      <p:to>
                                        <p:strVal val="visible"/>
                                      </p:to>
                                    </p:set>
                                    <p:animEffect transition="in" filter="wipe(left)">
                                      <p:cBhvr>
                                        <p:cTn id="59" dur="500"/>
                                        <p:tgtEl>
                                          <p:spTgt spid="7">
                                            <p:txEl>
                                              <p:pRg st="13" end="13"/>
                                            </p:tx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7">
                                            <p:txEl>
                                              <p:pRg st="14" end="14"/>
                                            </p:txEl>
                                          </p:spTgt>
                                        </p:tgtEl>
                                        <p:attrNameLst>
                                          <p:attrName>style.visibility</p:attrName>
                                        </p:attrNameLst>
                                      </p:cBhvr>
                                      <p:to>
                                        <p:strVal val="visible"/>
                                      </p:to>
                                    </p:set>
                                    <p:animEffect transition="in" filter="wipe(left)">
                                      <p:cBhvr>
                                        <p:cTn id="63" dur="500"/>
                                        <p:tgtEl>
                                          <p:spTgt spid="7">
                                            <p:txEl>
                                              <p:pRg st="14" end="14"/>
                                            </p:txEl>
                                          </p:spTgt>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7">
                                            <p:txEl>
                                              <p:pRg st="15" end="15"/>
                                            </p:txEl>
                                          </p:spTgt>
                                        </p:tgtEl>
                                        <p:attrNameLst>
                                          <p:attrName>style.visibility</p:attrName>
                                        </p:attrNameLst>
                                      </p:cBhvr>
                                      <p:to>
                                        <p:strVal val="visible"/>
                                      </p:to>
                                    </p:set>
                                    <p:animEffect transition="in" filter="wipe(left)">
                                      <p:cBhvr>
                                        <p:cTn id="67" dur="500"/>
                                        <p:tgtEl>
                                          <p:spTgt spid="7">
                                            <p:txEl>
                                              <p:pRg st="15" end="15"/>
                                            </p:txEl>
                                          </p:spTgt>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7">
                                            <p:txEl>
                                              <p:pRg st="16" end="16"/>
                                            </p:txEl>
                                          </p:spTgt>
                                        </p:tgtEl>
                                        <p:attrNameLst>
                                          <p:attrName>style.visibility</p:attrName>
                                        </p:attrNameLst>
                                      </p:cBhvr>
                                      <p:to>
                                        <p:strVal val="visible"/>
                                      </p:to>
                                    </p:set>
                                    <p:animEffect transition="in" filter="wipe(left)">
                                      <p:cBhvr>
                                        <p:cTn id="71" dur="500"/>
                                        <p:tgtEl>
                                          <p:spTgt spid="7">
                                            <p:txEl>
                                              <p:pRg st="16" end="16"/>
                                            </p:tx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7">
                                            <p:txEl>
                                              <p:pRg st="17" end="17"/>
                                            </p:txEl>
                                          </p:spTgt>
                                        </p:tgtEl>
                                        <p:attrNameLst>
                                          <p:attrName>style.visibility</p:attrName>
                                        </p:attrNameLst>
                                      </p:cBhvr>
                                      <p:to>
                                        <p:strVal val="visible"/>
                                      </p:to>
                                    </p:set>
                                    <p:animEffect transition="in" filter="wipe(left)">
                                      <p:cBhvr>
                                        <p:cTn id="75" dur="500"/>
                                        <p:tgtEl>
                                          <p:spTgt spid="7">
                                            <p:txEl>
                                              <p:pRg st="17" end="1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8">
                                            <p:txEl>
                                              <p:pRg st="0" end="0"/>
                                            </p:txEl>
                                          </p:spTgt>
                                        </p:tgtEl>
                                        <p:attrNameLst>
                                          <p:attrName>style.visibility</p:attrName>
                                        </p:attrNameLst>
                                      </p:cBhvr>
                                      <p:to>
                                        <p:strVal val="visible"/>
                                      </p:to>
                                    </p:set>
                                    <p:animEffect transition="in" filter="wipe(left)">
                                      <p:cBhvr>
                                        <p:cTn id="80" dur="500"/>
                                        <p:tgtEl>
                                          <p:spTgt spid="8">
                                            <p:txEl>
                                              <p:pRg st="0" end="0"/>
                                            </p:txEl>
                                          </p:spTgt>
                                        </p:tgtEl>
                                      </p:cBhvr>
                                    </p:animEffect>
                                  </p:childTnLst>
                                </p:cTn>
                              </p:par>
                            </p:childTnLst>
                          </p:cTn>
                        </p:par>
                        <p:par>
                          <p:cTn id="81" fill="hold">
                            <p:stCondLst>
                              <p:cond delay="500"/>
                            </p:stCondLst>
                            <p:childTnLst>
                              <p:par>
                                <p:cTn id="82" presetID="22" presetClass="entr" presetSubtype="8" fill="hold" grpId="0" nodeType="afterEffect">
                                  <p:stCondLst>
                                    <p:cond delay="0"/>
                                  </p:stCondLst>
                                  <p:childTnLst>
                                    <p:set>
                                      <p:cBhvr>
                                        <p:cTn id="83" dur="1" fill="hold">
                                          <p:stCondLst>
                                            <p:cond delay="0"/>
                                          </p:stCondLst>
                                        </p:cTn>
                                        <p:tgtEl>
                                          <p:spTgt spid="8">
                                            <p:txEl>
                                              <p:pRg st="1" end="1"/>
                                            </p:txEl>
                                          </p:spTgt>
                                        </p:tgtEl>
                                        <p:attrNameLst>
                                          <p:attrName>style.visibility</p:attrName>
                                        </p:attrNameLst>
                                      </p:cBhvr>
                                      <p:to>
                                        <p:strVal val="visible"/>
                                      </p:to>
                                    </p:set>
                                    <p:animEffect transition="in" filter="wipe(left)">
                                      <p:cBhvr>
                                        <p:cTn id="84" dur="500"/>
                                        <p:tgtEl>
                                          <p:spTgt spid="8">
                                            <p:txEl>
                                              <p:pRg st="1" end="1"/>
                                            </p:txEl>
                                          </p:spTgt>
                                        </p:tgtEl>
                                      </p:cBhvr>
                                    </p:animEffect>
                                  </p:childTnLst>
                                </p:cTn>
                              </p:par>
                            </p:childTnLst>
                          </p:cTn>
                        </p:par>
                        <p:par>
                          <p:cTn id="85" fill="hold">
                            <p:stCondLst>
                              <p:cond delay="1000"/>
                            </p:stCondLst>
                            <p:childTnLst>
                              <p:par>
                                <p:cTn id="86" presetID="22" presetClass="entr" presetSubtype="8" fill="hold" grpId="0" nodeType="afterEffect">
                                  <p:stCondLst>
                                    <p:cond delay="0"/>
                                  </p:stCondLst>
                                  <p:childTnLst>
                                    <p:set>
                                      <p:cBhvr>
                                        <p:cTn id="87" dur="1" fill="hold">
                                          <p:stCondLst>
                                            <p:cond delay="0"/>
                                          </p:stCondLst>
                                        </p:cTn>
                                        <p:tgtEl>
                                          <p:spTgt spid="8">
                                            <p:txEl>
                                              <p:pRg st="2" end="2"/>
                                            </p:txEl>
                                          </p:spTgt>
                                        </p:tgtEl>
                                        <p:attrNameLst>
                                          <p:attrName>style.visibility</p:attrName>
                                        </p:attrNameLst>
                                      </p:cBhvr>
                                      <p:to>
                                        <p:strVal val="visible"/>
                                      </p:to>
                                    </p:set>
                                    <p:animEffect transition="in" filter="wipe(left)">
                                      <p:cBhvr>
                                        <p:cTn id="88" dur="500"/>
                                        <p:tgtEl>
                                          <p:spTgt spid="8">
                                            <p:txEl>
                                              <p:pRg st="2" end="2"/>
                                            </p:txEl>
                                          </p:spTgt>
                                        </p:tgtEl>
                                      </p:cBhvr>
                                    </p:animEffect>
                                  </p:childTnLst>
                                </p:cTn>
                              </p:par>
                            </p:childTnLst>
                          </p:cTn>
                        </p:par>
                        <p:par>
                          <p:cTn id="89" fill="hold">
                            <p:stCondLst>
                              <p:cond delay="1500"/>
                            </p:stCondLst>
                            <p:childTnLst>
                              <p:par>
                                <p:cTn id="90" presetID="22" presetClass="entr" presetSubtype="8" fill="hold" grpId="0" nodeType="afterEffect">
                                  <p:stCondLst>
                                    <p:cond delay="0"/>
                                  </p:stCondLst>
                                  <p:childTnLst>
                                    <p:set>
                                      <p:cBhvr>
                                        <p:cTn id="91" dur="1" fill="hold">
                                          <p:stCondLst>
                                            <p:cond delay="0"/>
                                          </p:stCondLst>
                                        </p:cTn>
                                        <p:tgtEl>
                                          <p:spTgt spid="8">
                                            <p:txEl>
                                              <p:pRg st="3" end="3"/>
                                            </p:txEl>
                                          </p:spTgt>
                                        </p:tgtEl>
                                        <p:attrNameLst>
                                          <p:attrName>style.visibility</p:attrName>
                                        </p:attrNameLst>
                                      </p:cBhvr>
                                      <p:to>
                                        <p:strVal val="visible"/>
                                      </p:to>
                                    </p:set>
                                    <p:animEffect transition="in" filter="wipe(left)">
                                      <p:cBhvr>
                                        <p:cTn id="92" dur="500"/>
                                        <p:tgtEl>
                                          <p:spTgt spid="8">
                                            <p:txEl>
                                              <p:pRg st="3" end="3"/>
                                            </p:txEl>
                                          </p:spTgt>
                                        </p:tgtEl>
                                      </p:cBhvr>
                                    </p:animEffect>
                                  </p:childTnLst>
                                </p:cTn>
                              </p:par>
                            </p:childTnLst>
                          </p:cTn>
                        </p:par>
                        <p:par>
                          <p:cTn id="93" fill="hold">
                            <p:stCondLst>
                              <p:cond delay="2000"/>
                            </p:stCondLst>
                            <p:childTnLst>
                              <p:par>
                                <p:cTn id="94" presetID="22" presetClass="entr" presetSubtype="8" fill="hold" grpId="0" nodeType="afterEffect">
                                  <p:stCondLst>
                                    <p:cond delay="0"/>
                                  </p:stCondLst>
                                  <p:childTnLst>
                                    <p:set>
                                      <p:cBhvr>
                                        <p:cTn id="95" dur="1" fill="hold">
                                          <p:stCondLst>
                                            <p:cond delay="0"/>
                                          </p:stCondLst>
                                        </p:cTn>
                                        <p:tgtEl>
                                          <p:spTgt spid="8">
                                            <p:txEl>
                                              <p:pRg st="4" end="4"/>
                                            </p:txEl>
                                          </p:spTgt>
                                        </p:tgtEl>
                                        <p:attrNameLst>
                                          <p:attrName>style.visibility</p:attrName>
                                        </p:attrNameLst>
                                      </p:cBhvr>
                                      <p:to>
                                        <p:strVal val="visible"/>
                                      </p:to>
                                    </p:set>
                                    <p:animEffect transition="in" filter="wipe(left)">
                                      <p:cBhvr>
                                        <p:cTn id="96" dur="500"/>
                                        <p:tgtEl>
                                          <p:spTgt spid="8">
                                            <p:txEl>
                                              <p:pRg st="4" end="4"/>
                                            </p:txEl>
                                          </p:spTgt>
                                        </p:tgtEl>
                                      </p:cBhvr>
                                    </p:animEffect>
                                  </p:childTnLst>
                                </p:cTn>
                              </p:par>
                            </p:childTnLst>
                          </p:cTn>
                        </p:par>
                        <p:par>
                          <p:cTn id="97" fill="hold">
                            <p:stCondLst>
                              <p:cond delay="2500"/>
                            </p:stCondLst>
                            <p:childTnLst>
                              <p:par>
                                <p:cTn id="98" presetID="22" presetClass="entr" presetSubtype="8" fill="hold" grpId="0" nodeType="afterEffect">
                                  <p:stCondLst>
                                    <p:cond delay="0"/>
                                  </p:stCondLst>
                                  <p:childTnLst>
                                    <p:set>
                                      <p:cBhvr>
                                        <p:cTn id="99" dur="1" fill="hold">
                                          <p:stCondLst>
                                            <p:cond delay="0"/>
                                          </p:stCondLst>
                                        </p:cTn>
                                        <p:tgtEl>
                                          <p:spTgt spid="8">
                                            <p:txEl>
                                              <p:pRg st="5" end="5"/>
                                            </p:txEl>
                                          </p:spTgt>
                                        </p:tgtEl>
                                        <p:attrNameLst>
                                          <p:attrName>style.visibility</p:attrName>
                                        </p:attrNameLst>
                                      </p:cBhvr>
                                      <p:to>
                                        <p:strVal val="visible"/>
                                      </p:to>
                                    </p:set>
                                    <p:animEffect transition="in" filter="wipe(left)">
                                      <p:cBhvr>
                                        <p:cTn id="100" dur="500"/>
                                        <p:tgtEl>
                                          <p:spTgt spid="8">
                                            <p:txEl>
                                              <p:pRg st="5" end="5"/>
                                            </p:txEl>
                                          </p:spTgt>
                                        </p:tgtEl>
                                      </p:cBhvr>
                                    </p:animEffect>
                                  </p:childTnLst>
                                </p:cTn>
                              </p:par>
                            </p:childTnLst>
                          </p:cTn>
                        </p:par>
                        <p:par>
                          <p:cTn id="101" fill="hold">
                            <p:stCondLst>
                              <p:cond delay="3000"/>
                            </p:stCondLst>
                            <p:childTnLst>
                              <p:par>
                                <p:cTn id="102" presetID="22" presetClass="entr" presetSubtype="8" fill="hold" grpId="0" nodeType="afterEffect">
                                  <p:stCondLst>
                                    <p:cond delay="0"/>
                                  </p:stCondLst>
                                  <p:childTnLst>
                                    <p:set>
                                      <p:cBhvr>
                                        <p:cTn id="103" dur="1" fill="hold">
                                          <p:stCondLst>
                                            <p:cond delay="0"/>
                                          </p:stCondLst>
                                        </p:cTn>
                                        <p:tgtEl>
                                          <p:spTgt spid="8">
                                            <p:txEl>
                                              <p:pRg st="6" end="6"/>
                                            </p:txEl>
                                          </p:spTgt>
                                        </p:tgtEl>
                                        <p:attrNameLst>
                                          <p:attrName>style.visibility</p:attrName>
                                        </p:attrNameLst>
                                      </p:cBhvr>
                                      <p:to>
                                        <p:strVal val="visible"/>
                                      </p:to>
                                    </p:set>
                                    <p:animEffect transition="in" filter="wipe(left)">
                                      <p:cBhvr>
                                        <p:cTn id="104" dur="500"/>
                                        <p:tgtEl>
                                          <p:spTgt spid="8">
                                            <p:txEl>
                                              <p:pRg st="6" end="6"/>
                                            </p:txEl>
                                          </p:spTgt>
                                        </p:tgtEl>
                                      </p:cBhvr>
                                    </p:animEffect>
                                  </p:childTnLst>
                                </p:cTn>
                              </p:par>
                            </p:childTnLst>
                          </p:cTn>
                        </p:par>
                        <p:par>
                          <p:cTn id="105" fill="hold">
                            <p:stCondLst>
                              <p:cond delay="3500"/>
                            </p:stCondLst>
                            <p:childTnLst>
                              <p:par>
                                <p:cTn id="106" presetID="22" presetClass="entr" presetSubtype="8" fill="hold" grpId="0" nodeType="afterEffect">
                                  <p:stCondLst>
                                    <p:cond delay="0"/>
                                  </p:stCondLst>
                                  <p:childTnLst>
                                    <p:set>
                                      <p:cBhvr>
                                        <p:cTn id="107" dur="1" fill="hold">
                                          <p:stCondLst>
                                            <p:cond delay="0"/>
                                          </p:stCondLst>
                                        </p:cTn>
                                        <p:tgtEl>
                                          <p:spTgt spid="8">
                                            <p:txEl>
                                              <p:pRg st="7" end="7"/>
                                            </p:txEl>
                                          </p:spTgt>
                                        </p:tgtEl>
                                        <p:attrNameLst>
                                          <p:attrName>style.visibility</p:attrName>
                                        </p:attrNameLst>
                                      </p:cBhvr>
                                      <p:to>
                                        <p:strVal val="visible"/>
                                      </p:to>
                                    </p:set>
                                    <p:animEffect transition="in" filter="wipe(left)">
                                      <p:cBhvr>
                                        <p:cTn id="108" dur="500"/>
                                        <p:tgtEl>
                                          <p:spTgt spid="8">
                                            <p:txEl>
                                              <p:pRg st="7" end="7"/>
                                            </p:txEl>
                                          </p:spTgt>
                                        </p:tgtEl>
                                      </p:cBhvr>
                                    </p:animEffect>
                                  </p:childTnLst>
                                </p:cTn>
                              </p:par>
                            </p:childTnLst>
                          </p:cTn>
                        </p:par>
                        <p:par>
                          <p:cTn id="109" fill="hold">
                            <p:stCondLst>
                              <p:cond delay="4000"/>
                            </p:stCondLst>
                            <p:childTnLst>
                              <p:par>
                                <p:cTn id="110" presetID="22" presetClass="entr" presetSubtype="8" fill="hold" grpId="0" nodeType="afterEffect">
                                  <p:stCondLst>
                                    <p:cond delay="0"/>
                                  </p:stCondLst>
                                  <p:childTnLst>
                                    <p:set>
                                      <p:cBhvr>
                                        <p:cTn id="111" dur="1" fill="hold">
                                          <p:stCondLst>
                                            <p:cond delay="0"/>
                                          </p:stCondLst>
                                        </p:cTn>
                                        <p:tgtEl>
                                          <p:spTgt spid="8">
                                            <p:txEl>
                                              <p:pRg st="8" end="8"/>
                                            </p:txEl>
                                          </p:spTgt>
                                        </p:tgtEl>
                                        <p:attrNameLst>
                                          <p:attrName>style.visibility</p:attrName>
                                        </p:attrNameLst>
                                      </p:cBhvr>
                                      <p:to>
                                        <p:strVal val="visible"/>
                                      </p:to>
                                    </p:set>
                                    <p:animEffect transition="in" filter="wipe(left)">
                                      <p:cBhvr>
                                        <p:cTn id="112" dur="500"/>
                                        <p:tgtEl>
                                          <p:spTgt spid="8">
                                            <p:txEl>
                                              <p:pRg st="8" end="8"/>
                                            </p:txEl>
                                          </p:spTgt>
                                        </p:tgtEl>
                                      </p:cBhvr>
                                    </p:animEffect>
                                  </p:childTnLst>
                                </p:cTn>
                              </p:par>
                            </p:childTnLst>
                          </p:cTn>
                        </p:par>
                        <p:par>
                          <p:cTn id="113" fill="hold">
                            <p:stCondLst>
                              <p:cond delay="4500"/>
                            </p:stCondLst>
                            <p:childTnLst>
                              <p:par>
                                <p:cTn id="114" presetID="22" presetClass="entr" presetSubtype="8" fill="hold" grpId="0" nodeType="afterEffect">
                                  <p:stCondLst>
                                    <p:cond delay="0"/>
                                  </p:stCondLst>
                                  <p:childTnLst>
                                    <p:set>
                                      <p:cBhvr>
                                        <p:cTn id="115" dur="1" fill="hold">
                                          <p:stCondLst>
                                            <p:cond delay="0"/>
                                          </p:stCondLst>
                                        </p:cTn>
                                        <p:tgtEl>
                                          <p:spTgt spid="8">
                                            <p:txEl>
                                              <p:pRg st="9" end="9"/>
                                            </p:txEl>
                                          </p:spTgt>
                                        </p:tgtEl>
                                        <p:attrNameLst>
                                          <p:attrName>style.visibility</p:attrName>
                                        </p:attrNameLst>
                                      </p:cBhvr>
                                      <p:to>
                                        <p:strVal val="visible"/>
                                      </p:to>
                                    </p:set>
                                    <p:animEffect transition="in" filter="wipe(left)">
                                      <p:cBhvr>
                                        <p:cTn id="116" dur="500"/>
                                        <p:tgtEl>
                                          <p:spTgt spid="8">
                                            <p:txEl>
                                              <p:pRg st="9" end="9"/>
                                            </p:txEl>
                                          </p:spTgt>
                                        </p:tgtEl>
                                      </p:cBhvr>
                                    </p:animEffect>
                                  </p:childTnLst>
                                </p:cTn>
                              </p:par>
                            </p:childTnLst>
                          </p:cTn>
                        </p:par>
                        <p:par>
                          <p:cTn id="117" fill="hold">
                            <p:stCondLst>
                              <p:cond delay="5000"/>
                            </p:stCondLst>
                            <p:childTnLst>
                              <p:par>
                                <p:cTn id="118" presetID="22" presetClass="entr" presetSubtype="8" fill="hold" grpId="0" nodeType="afterEffect">
                                  <p:stCondLst>
                                    <p:cond delay="0"/>
                                  </p:stCondLst>
                                  <p:childTnLst>
                                    <p:set>
                                      <p:cBhvr>
                                        <p:cTn id="119" dur="1" fill="hold">
                                          <p:stCondLst>
                                            <p:cond delay="0"/>
                                          </p:stCondLst>
                                        </p:cTn>
                                        <p:tgtEl>
                                          <p:spTgt spid="8">
                                            <p:txEl>
                                              <p:pRg st="10" end="10"/>
                                            </p:txEl>
                                          </p:spTgt>
                                        </p:tgtEl>
                                        <p:attrNameLst>
                                          <p:attrName>style.visibility</p:attrName>
                                        </p:attrNameLst>
                                      </p:cBhvr>
                                      <p:to>
                                        <p:strVal val="visible"/>
                                      </p:to>
                                    </p:set>
                                    <p:animEffect transition="in" filter="wipe(left)">
                                      <p:cBhvr>
                                        <p:cTn id="120" dur="500"/>
                                        <p:tgtEl>
                                          <p:spTgt spid="8">
                                            <p:txEl>
                                              <p:pRg st="10" end="10"/>
                                            </p:txEl>
                                          </p:spTgt>
                                        </p:tgtEl>
                                      </p:cBhvr>
                                    </p:animEffect>
                                  </p:childTnLst>
                                </p:cTn>
                              </p:par>
                            </p:childTnLst>
                          </p:cTn>
                        </p:par>
                        <p:par>
                          <p:cTn id="121" fill="hold">
                            <p:stCondLst>
                              <p:cond delay="5500"/>
                            </p:stCondLst>
                            <p:childTnLst>
                              <p:par>
                                <p:cTn id="122" presetID="22" presetClass="entr" presetSubtype="8" fill="hold" grpId="0" nodeType="afterEffect">
                                  <p:stCondLst>
                                    <p:cond delay="0"/>
                                  </p:stCondLst>
                                  <p:childTnLst>
                                    <p:set>
                                      <p:cBhvr>
                                        <p:cTn id="123" dur="1" fill="hold">
                                          <p:stCondLst>
                                            <p:cond delay="0"/>
                                          </p:stCondLst>
                                        </p:cTn>
                                        <p:tgtEl>
                                          <p:spTgt spid="8">
                                            <p:txEl>
                                              <p:pRg st="11" end="11"/>
                                            </p:txEl>
                                          </p:spTgt>
                                        </p:tgtEl>
                                        <p:attrNameLst>
                                          <p:attrName>style.visibility</p:attrName>
                                        </p:attrNameLst>
                                      </p:cBhvr>
                                      <p:to>
                                        <p:strVal val="visible"/>
                                      </p:to>
                                    </p:set>
                                    <p:animEffect transition="in" filter="wipe(left)">
                                      <p:cBhvr>
                                        <p:cTn id="124" dur="500"/>
                                        <p:tgtEl>
                                          <p:spTgt spid="8">
                                            <p:txEl>
                                              <p:pRg st="11" end="11"/>
                                            </p:txEl>
                                          </p:spTgt>
                                        </p:tgtEl>
                                      </p:cBhvr>
                                    </p:animEffect>
                                  </p:childTnLst>
                                </p:cTn>
                              </p:par>
                            </p:childTnLst>
                          </p:cTn>
                        </p:par>
                        <p:par>
                          <p:cTn id="125" fill="hold">
                            <p:stCondLst>
                              <p:cond delay="6000"/>
                            </p:stCondLst>
                            <p:childTnLst>
                              <p:par>
                                <p:cTn id="126" presetID="22" presetClass="entr" presetSubtype="8" fill="hold" grpId="0" nodeType="afterEffect">
                                  <p:stCondLst>
                                    <p:cond delay="0"/>
                                  </p:stCondLst>
                                  <p:childTnLst>
                                    <p:set>
                                      <p:cBhvr>
                                        <p:cTn id="127" dur="1" fill="hold">
                                          <p:stCondLst>
                                            <p:cond delay="0"/>
                                          </p:stCondLst>
                                        </p:cTn>
                                        <p:tgtEl>
                                          <p:spTgt spid="8">
                                            <p:txEl>
                                              <p:pRg st="12" end="12"/>
                                            </p:txEl>
                                          </p:spTgt>
                                        </p:tgtEl>
                                        <p:attrNameLst>
                                          <p:attrName>style.visibility</p:attrName>
                                        </p:attrNameLst>
                                      </p:cBhvr>
                                      <p:to>
                                        <p:strVal val="visible"/>
                                      </p:to>
                                    </p:set>
                                    <p:animEffect transition="in" filter="wipe(left)">
                                      <p:cBhvr>
                                        <p:cTn id="128" dur="500"/>
                                        <p:tgtEl>
                                          <p:spTgt spid="8">
                                            <p:txEl>
                                              <p:pRg st="12" end="12"/>
                                            </p:txEl>
                                          </p:spTgt>
                                        </p:tgtEl>
                                      </p:cBhvr>
                                    </p:animEffect>
                                  </p:childTnLst>
                                </p:cTn>
                              </p:par>
                            </p:childTnLst>
                          </p:cTn>
                        </p:par>
                        <p:par>
                          <p:cTn id="129" fill="hold">
                            <p:stCondLst>
                              <p:cond delay="6500"/>
                            </p:stCondLst>
                            <p:childTnLst>
                              <p:par>
                                <p:cTn id="130" presetID="22" presetClass="entr" presetSubtype="8" fill="hold" grpId="0" nodeType="afterEffect">
                                  <p:stCondLst>
                                    <p:cond delay="0"/>
                                  </p:stCondLst>
                                  <p:childTnLst>
                                    <p:set>
                                      <p:cBhvr>
                                        <p:cTn id="131" dur="1" fill="hold">
                                          <p:stCondLst>
                                            <p:cond delay="0"/>
                                          </p:stCondLst>
                                        </p:cTn>
                                        <p:tgtEl>
                                          <p:spTgt spid="8">
                                            <p:txEl>
                                              <p:pRg st="13" end="13"/>
                                            </p:txEl>
                                          </p:spTgt>
                                        </p:tgtEl>
                                        <p:attrNameLst>
                                          <p:attrName>style.visibility</p:attrName>
                                        </p:attrNameLst>
                                      </p:cBhvr>
                                      <p:to>
                                        <p:strVal val="visible"/>
                                      </p:to>
                                    </p:set>
                                    <p:animEffect transition="in" filter="wipe(left)">
                                      <p:cBhvr>
                                        <p:cTn id="132" dur="500"/>
                                        <p:tgtEl>
                                          <p:spTgt spid="8">
                                            <p:txEl>
                                              <p:pRg st="13" end="13"/>
                                            </p:txEl>
                                          </p:spTgt>
                                        </p:tgtEl>
                                      </p:cBhvr>
                                    </p:animEffect>
                                  </p:childTnLst>
                                </p:cTn>
                              </p:par>
                            </p:childTnLst>
                          </p:cTn>
                        </p:par>
                        <p:par>
                          <p:cTn id="133" fill="hold">
                            <p:stCondLst>
                              <p:cond delay="7000"/>
                            </p:stCondLst>
                            <p:childTnLst>
                              <p:par>
                                <p:cTn id="134" presetID="22" presetClass="entr" presetSubtype="8" fill="hold" grpId="0" nodeType="afterEffect">
                                  <p:stCondLst>
                                    <p:cond delay="0"/>
                                  </p:stCondLst>
                                  <p:childTnLst>
                                    <p:set>
                                      <p:cBhvr>
                                        <p:cTn id="135" dur="1" fill="hold">
                                          <p:stCondLst>
                                            <p:cond delay="0"/>
                                          </p:stCondLst>
                                        </p:cTn>
                                        <p:tgtEl>
                                          <p:spTgt spid="8">
                                            <p:txEl>
                                              <p:pRg st="14" end="14"/>
                                            </p:txEl>
                                          </p:spTgt>
                                        </p:tgtEl>
                                        <p:attrNameLst>
                                          <p:attrName>style.visibility</p:attrName>
                                        </p:attrNameLst>
                                      </p:cBhvr>
                                      <p:to>
                                        <p:strVal val="visible"/>
                                      </p:to>
                                    </p:set>
                                    <p:animEffect transition="in" filter="wipe(left)">
                                      <p:cBhvr>
                                        <p:cTn id="136" dur="500"/>
                                        <p:tgtEl>
                                          <p:spTgt spid="8">
                                            <p:txEl>
                                              <p:pRg st="14" end="14"/>
                                            </p:txEl>
                                          </p:spTgt>
                                        </p:tgtEl>
                                      </p:cBhvr>
                                    </p:animEffect>
                                  </p:childTnLst>
                                </p:cTn>
                              </p:par>
                            </p:childTnLst>
                          </p:cTn>
                        </p:par>
                        <p:par>
                          <p:cTn id="137" fill="hold">
                            <p:stCondLst>
                              <p:cond delay="7500"/>
                            </p:stCondLst>
                            <p:childTnLst>
                              <p:par>
                                <p:cTn id="138" presetID="22" presetClass="entr" presetSubtype="8" fill="hold" grpId="0" nodeType="afterEffect">
                                  <p:stCondLst>
                                    <p:cond delay="0"/>
                                  </p:stCondLst>
                                  <p:childTnLst>
                                    <p:set>
                                      <p:cBhvr>
                                        <p:cTn id="139" dur="1" fill="hold">
                                          <p:stCondLst>
                                            <p:cond delay="0"/>
                                          </p:stCondLst>
                                        </p:cTn>
                                        <p:tgtEl>
                                          <p:spTgt spid="8">
                                            <p:txEl>
                                              <p:pRg st="15" end="15"/>
                                            </p:txEl>
                                          </p:spTgt>
                                        </p:tgtEl>
                                        <p:attrNameLst>
                                          <p:attrName>style.visibility</p:attrName>
                                        </p:attrNameLst>
                                      </p:cBhvr>
                                      <p:to>
                                        <p:strVal val="visible"/>
                                      </p:to>
                                    </p:set>
                                    <p:animEffect transition="in" filter="wipe(left)">
                                      <p:cBhvr>
                                        <p:cTn id="140" dur="500"/>
                                        <p:tgtEl>
                                          <p:spTgt spid="8">
                                            <p:txEl>
                                              <p:pRg st="15" end="15"/>
                                            </p:txEl>
                                          </p:spTgt>
                                        </p:tgtEl>
                                      </p:cBhvr>
                                    </p:animEffect>
                                  </p:childTnLst>
                                </p:cTn>
                              </p:par>
                            </p:childTnLst>
                          </p:cTn>
                        </p:par>
                        <p:par>
                          <p:cTn id="141" fill="hold">
                            <p:stCondLst>
                              <p:cond delay="8000"/>
                            </p:stCondLst>
                            <p:childTnLst>
                              <p:par>
                                <p:cTn id="142" presetID="22" presetClass="entr" presetSubtype="8" fill="hold" grpId="0" nodeType="afterEffect">
                                  <p:stCondLst>
                                    <p:cond delay="0"/>
                                  </p:stCondLst>
                                  <p:childTnLst>
                                    <p:set>
                                      <p:cBhvr>
                                        <p:cTn id="143" dur="1" fill="hold">
                                          <p:stCondLst>
                                            <p:cond delay="0"/>
                                          </p:stCondLst>
                                        </p:cTn>
                                        <p:tgtEl>
                                          <p:spTgt spid="8">
                                            <p:txEl>
                                              <p:pRg st="16" end="16"/>
                                            </p:txEl>
                                          </p:spTgt>
                                        </p:tgtEl>
                                        <p:attrNameLst>
                                          <p:attrName>style.visibility</p:attrName>
                                        </p:attrNameLst>
                                      </p:cBhvr>
                                      <p:to>
                                        <p:strVal val="visible"/>
                                      </p:to>
                                    </p:set>
                                    <p:animEffect transition="in" filter="wipe(left)">
                                      <p:cBhvr>
                                        <p:cTn id="144" dur="500"/>
                                        <p:tgtEl>
                                          <p:spTgt spid="8">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90D9918-A005-7B51-8793-AB2DEAD85D9A}"/>
              </a:ext>
            </a:extLst>
          </p:cNvPr>
          <p:cNvSpPr>
            <a:spLocks noGrp="1"/>
          </p:cNvSpPr>
          <p:nvPr>
            <p:ph type="dt" sz="half" idx="10"/>
          </p:nvPr>
        </p:nvSpPr>
        <p:spPr/>
        <p:txBody>
          <a:bodyPr/>
          <a:lstStyle/>
          <a:p>
            <a:fld id="{AABFB42F-A38E-440D-9231-539B54A43B5E}" type="datetime1">
              <a:rPr kumimoji="1" lang="ja-JP" altLang="en-US" smtClean="0"/>
              <a:t>2022/9/3</a:t>
            </a:fld>
            <a:endParaRPr kumimoji="1" lang="ja-JP" altLang="en-US"/>
          </a:p>
        </p:txBody>
      </p:sp>
      <p:sp>
        <p:nvSpPr>
          <p:cNvPr id="3" name="タイトル 2">
            <a:extLst>
              <a:ext uri="{FF2B5EF4-FFF2-40B4-BE49-F238E27FC236}">
                <a16:creationId xmlns:a16="http://schemas.microsoft.com/office/drawing/2014/main" id="{2E745708-0273-23D4-6759-B3762A865CD8}"/>
              </a:ext>
            </a:extLst>
          </p:cNvPr>
          <p:cNvSpPr>
            <a:spLocks noGrp="1"/>
          </p:cNvSpPr>
          <p:nvPr>
            <p:ph type="title"/>
          </p:nvPr>
        </p:nvSpPr>
        <p:spPr/>
        <p:txBody>
          <a:bodyPr/>
          <a:lstStyle/>
          <a:p>
            <a:r>
              <a:rPr kumimoji="1" lang="ja-JP" altLang="en-US" dirty="0"/>
              <a:t>フェアユース（</a:t>
            </a:r>
            <a:r>
              <a:rPr kumimoji="1" lang="en-US" altLang="ja-JP" b="1" dirty="0">
                <a:latin typeface="Times New Roman" panose="02020603050405020304" pitchFamily="18" charset="0"/>
                <a:cs typeface="Times New Roman" panose="02020603050405020304" pitchFamily="18" charset="0"/>
              </a:rPr>
              <a:t>fair</a:t>
            </a:r>
            <a:r>
              <a:rPr kumimoji="1" lang="ja-JP" altLang="en-US" b="1" dirty="0">
                <a:latin typeface="Times New Roman" panose="02020603050405020304" pitchFamily="18" charset="0"/>
                <a:cs typeface="Times New Roman" panose="02020603050405020304" pitchFamily="18" charset="0"/>
              </a:rPr>
              <a:t> </a:t>
            </a:r>
            <a:r>
              <a:rPr kumimoji="1" lang="en-US" altLang="ja-JP" b="1" dirty="0">
                <a:latin typeface="Times New Roman" panose="02020603050405020304" pitchFamily="18" charset="0"/>
                <a:cs typeface="Times New Roman" panose="02020603050405020304" pitchFamily="18" charset="0"/>
              </a:rPr>
              <a:t>use</a:t>
            </a:r>
            <a:r>
              <a:rPr kumimoji="1" lang="ja-JP" altLang="en-US" dirty="0"/>
              <a:t>）とは何か</a:t>
            </a:r>
            <a:r>
              <a:rPr kumimoji="1" lang="en-US" altLang="ja-JP" dirty="0"/>
              <a:t>?</a:t>
            </a:r>
            <a:endParaRPr kumimoji="1" lang="ja-JP" altLang="en-US" dirty="0"/>
          </a:p>
        </p:txBody>
      </p:sp>
      <p:sp>
        <p:nvSpPr>
          <p:cNvPr id="4" name="コンテンツ プレースホルダー 3">
            <a:extLst>
              <a:ext uri="{FF2B5EF4-FFF2-40B4-BE49-F238E27FC236}">
                <a16:creationId xmlns:a16="http://schemas.microsoft.com/office/drawing/2014/main" id="{A29C4557-A486-D19B-B4D9-52545020FCA8}"/>
              </a:ext>
            </a:extLst>
          </p:cNvPr>
          <p:cNvSpPr>
            <a:spLocks noGrp="1"/>
          </p:cNvSpPr>
          <p:nvPr>
            <p:ph sz="half" idx="1"/>
          </p:nvPr>
        </p:nvSpPr>
        <p:spPr>
          <a:xfrm>
            <a:off x="838200" y="1825625"/>
            <a:ext cx="5093043" cy="4351338"/>
          </a:xfrm>
        </p:spPr>
        <p:txBody>
          <a:bodyPr>
            <a:normAutofit fontScale="77500" lnSpcReduction="20000"/>
          </a:bodyPr>
          <a:lstStyle/>
          <a:p>
            <a:pPr>
              <a:lnSpc>
                <a:spcPct val="120000"/>
              </a:lnSpc>
            </a:pPr>
            <a:r>
              <a:rPr kumimoji="1" lang="ja-JP" altLang="en-US" dirty="0"/>
              <a:t>米国著作権法 第</a:t>
            </a:r>
            <a:r>
              <a:rPr kumimoji="1" lang="en-US" altLang="ja-JP" dirty="0"/>
              <a:t>107</a:t>
            </a:r>
            <a:r>
              <a:rPr kumimoji="1" lang="ja-JP" altLang="en-US" dirty="0"/>
              <a:t>条</a:t>
            </a:r>
            <a:r>
              <a:rPr kumimoji="1" lang="en-US" altLang="ja-JP" dirty="0"/>
              <a:t>〔</a:t>
            </a:r>
            <a:r>
              <a:rPr kumimoji="1" lang="ja-JP" altLang="en-US" dirty="0"/>
              <a:t>フェアユース（公正使用）</a:t>
            </a:r>
            <a:r>
              <a:rPr kumimoji="1" lang="en-US" altLang="ja-JP" dirty="0"/>
              <a:t>〕</a:t>
            </a:r>
          </a:p>
          <a:p>
            <a:pPr lvl="1">
              <a:lnSpc>
                <a:spcPct val="120000"/>
              </a:lnSpc>
            </a:pPr>
            <a:r>
              <a:rPr kumimoji="1" lang="ja-JP" altLang="en-US" dirty="0"/>
              <a:t>第</a:t>
            </a:r>
            <a:r>
              <a:rPr kumimoji="1" lang="en-US" altLang="ja-JP" dirty="0"/>
              <a:t>106</a:t>
            </a:r>
            <a:r>
              <a:rPr kumimoji="1" lang="ja-JP" altLang="en-US" dirty="0"/>
              <a:t>条</a:t>
            </a:r>
            <a:r>
              <a:rPr kumimoji="1" lang="en-US" altLang="ja-JP" dirty="0"/>
              <a:t>〔</a:t>
            </a:r>
            <a:r>
              <a:rPr kumimoji="1" lang="ja-JP" altLang="en-US" dirty="0"/>
              <a:t>著作権のある著作物に対する排他的権利</a:t>
            </a:r>
            <a:r>
              <a:rPr kumimoji="1" lang="en-US" altLang="ja-JP" dirty="0"/>
              <a:t>〕</a:t>
            </a:r>
            <a:r>
              <a:rPr kumimoji="1" lang="ja-JP" altLang="en-US" dirty="0"/>
              <a:t>及び第</a:t>
            </a:r>
            <a:r>
              <a:rPr kumimoji="1" lang="en-US" altLang="ja-JP" dirty="0"/>
              <a:t>106A</a:t>
            </a:r>
            <a:r>
              <a:rPr kumimoji="1" lang="ja-JP" altLang="en-US" dirty="0"/>
              <a:t>条</a:t>
            </a:r>
            <a:r>
              <a:rPr kumimoji="1" lang="en-US" altLang="ja-JP" dirty="0"/>
              <a:t>〔</a:t>
            </a:r>
            <a:r>
              <a:rPr kumimoji="1" lang="ja-JP" altLang="en-US" dirty="0"/>
              <a:t>一定の著作者の氏名表示および同一性保持の権利</a:t>
            </a:r>
            <a:r>
              <a:rPr kumimoji="1" lang="en-US" altLang="ja-JP" dirty="0"/>
              <a:t>〕</a:t>
            </a:r>
            <a:r>
              <a:rPr kumimoji="1" lang="ja-JP" altLang="en-US" dirty="0"/>
              <a:t>の規定にかかわらず，</a:t>
            </a:r>
            <a:endParaRPr kumimoji="1" lang="en-US" altLang="ja-JP" dirty="0"/>
          </a:p>
          <a:p>
            <a:pPr lvl="1">
              <a:lnSpc>
                <a:spcPct val="120000"/>
              </a:lnSpc>
            </a:pPr>
            <a:r>
              <a:rPr kumimoji="1" lang="ja-JP" altLang="en-US" dirty="0"/>
              <a:t>批評，解説，ニュース報道，教授</a:t>
            </a:r>
            <a:r>
              <a:rPr kumimoji="1" lang="en-US" altLang="ja-JP" dirty="0"/>
              <a:t>(</a:t>
            </a:r>
            <a:r>
              <a:rPr kumimoji="1" lang="ja-JP" altLang="en-US" dirty="0"/>
              <a:t>教室における使用のために複数のコピーを作成する行為を含む</a:t>
            </a:r>
            <a:r>
              <a:rPr kumimoji="1" lang="en-US" altLang="ja-JP" dirty="0"/>
              <a:t>)</a:t>
            </a:r>
            <a:r>
              <a:rPr kumimoji="1" lang="ja-JP" altLang="en-US" dirty="0"/>
              <a:t>，研究または調査等を目的とする著作権のある著作のフェアユース</a:t>
            </a:r>
            <a:r>
              <a:rPr kumimoji="1" lang="en-US" altLang="ja-JP" dirty="0"/>
              <a:t>(</a:t>
            </a:r>
            <a:r>
              <a:rPr kumimoji="1" lang="ja-JP" altLang="en-US" dirty="0"/>
              <a:t>コピーまたはレコードへの複製その他第</a:t>
            </a:r>
            <a:r>
              <a:rPr kumimoji="1" lang="en-US" altLang="ja-JP" dirty="0"/>
              <a:t>106</a:t>
            </a:r>
            <a:r>
              <a:rPr kumimoji="1" lang="ja-JP" altLang="en-US" dirty="0"/>
              <a:t>条に定める手段による使用を含む</a:t>
            </a:r>
            <a:r>
              <a:rPr kumimoji="1" lang="en-US" altLang="ja-JP" dirty="0"/>
              <a:t>)</a:t>
            </a:r>
            <a:r>
              <a:rPr kumimoji="1" lang="ja-JP" altLang="en-US" dirty="0"/>
              <a:t>は，著作権の侵害とならない。</a:t>
            </a:r>
          </a:p>
        </p:txBody>
      </p:sp>
      <p:sp>
        <p:nvSpPr>
          <p:cNvPr id="5" name="コンテンツ プレースホルダー 4">
            <a:extLst>
              <a:ext uri="{FF2B5EF4-FFF2-40B4-BE49-F238E27FC236}">
                <a16:creationId xmlns:a16="http://schemas.microsoft.com/office/drawing/2014/main" id="{8B017FCE-DECF-29F7-500E-A4A2672FF7B5}"/>
              </a:ext>
            </a:extLst>
          </p:cNvPr>
          <p:cNvSpPr>
            <a:spLocks noGrp="1"/>
          </p:cNvSpPr>
          <p:nvPr>
            <p:ph sz="half" idx="2"/>
          </p:nvPr>
        </p:nvSpPr>
        <p:spPr>
          <a:xfrm>
            <a:off x="6096000" y="1825625"/>
            <a:ext cx="5257800" cy="4351338"/>
          </a:xfrm>
        </p:spPr>
        <p:txBody>
          <a:bodyPr>
            <a:normAutofit fontScale="77500" lnSpcReduction="20000"/>
          </a:bodyPr>
          <a:lstStyle/>
          <a:p>
            <a:pPr lvl="1">
              <a:lnSpc>
                <a:spcPct val="120000"/>
              </a:lnSpc>
            </a:pPr>
            <a:r>
              <a:rPr kumimoji="1" lang="ja-JP" altLang="en-US" dirty="0"/>
              <a:t>著作物の使用がフェアユースとなるか否かを判断する場合に考慮すべき要素は，以下のものを含む。</a:t>
            </a:r>
          </a:p>
          <a:p>
            <a:pPr lvl="2">
              <a:lnSpc>
                <a:spcPct val="120000"/>
              </a:lnSpc>
            </a:pPr>
            <a:r>
              <a:rPr kumimoji="1" lang="en-US" altLang="ja-JP" dirty="0"/>
              <a:t>(1) </a:t>
            </a:r>
            <a:r>
              <a:rPr kumimoji="1" lang="ja-JP" altLang="en-US" dirty="0"/>
              <a:t>使用の目的および性質</a:t>
            </a:r>
            <a:r>
              <a:rPr kumimoji="1" lang="en-US" altLang="ja-JP" dirty="0"/>
              <a:t>(</a:t>
            </a:r>
            <a:r>
              <a:rPr kumimoji="1" lang="ja-JP" altLang="en-US" dirty="0"/>
              <a:t>使用が商業性を有するかまたは非営利的教育目的かを含む</a:t>
            </a:r>
            <a:r>
              <a:rPr kumimoji="1" lang="en-US" altLang="ja-JP" dirty="0"/>
              <a:t>)</a:t>
            </a:r>
          </a:p>
          <a:p>
            <a:pPr lvl="2">
              <a:lnSpc>
                <a:spcPct val="120000"/>
              </a:lnSpc>
            </a:pPr>
            <a:r>
              <a:rPr kumimoji="1" lang="en-US" altLang="ja-JP" dirty="0"/>
              <a:t>(2) </a:t>
            </a:r>
            <a:r>
              <a:rPr kumimoji="1" lang="ja-JP" altLang="en-US" dirty="0"/>
              <a:t>著作権のある</a:t>
            </a:r>
            <a:r>
              <a:rPr kumimoji="1" lang="en-US" altLang="ja-JP" dirty="0"/>
              <a:t>〔</a:t>
            </a:r>
            <a:r>
              <a:rPr kumimoji="1" lang="ja-JP" altLang="en-US" dirty="0"/>
              <a:t>被利用</a:t>
            </a:r>
            <a:r>
              <a:rPr kumimoji="1" lang="en-US" altLang="ja-JP" dirty="0"/>
              <a:t>〕</a:t>
            </a:r>
            <a:r>
              <a:rPr kumimoji="1" lang="ja-JP" altLang="en-US" dirty="0"/>
              <a:t>著作の性質</a:t>
            </a:r>
          </a:p>
          <a:p>
            <a:pPr lvl="2">
              <a:lnSpc>
                <a:spcPct val="120000"/>
              </a:lnSpc>
            </a:pPr>
            <a:r>
              <a:rPr kumimoji="1" lang="en-US" altLang="ja-JP" dirty="0"/>
              <a:t>(3) </a:t>
            </a:r>
            <a:r>
              <a:rPr kumimoji="1" lang="ja-JP" altLang="en-US" dirty="0"/>
              <a:t>著作権のある</a:t>
            </a:r>
            <a:r>
              <a:rPr kumimoji="1" lang="en-US" altLang="ja-JP" dirty="0"/>
              <a:t>〔</a:t>
            </a:r>
            <a:r>
              <a:rPr kumimoji="1" lang="ja-JP" altLang="en-US" dirty="0"/>
              <a:t>被利用</a:t>
            </a:r>
            <a:r>
              <a:rPr kumimoji="1" lang="en-US" altLang="ja-JP" dirty="0"/>
              <a:t>〕</a:t>
            </a:r>
            <a:r>
              <a:rPr kumimoji="1" lang="ja-JP" altLang="en-US" dirty="0"/>
              <a:t>著作全体との関連における利用された部分の量および実質性</a:t>
            </a:r>
          </a:p>
          <a:p>
            <a:pPr lvl="2">
              <a:lnSpc>
                <a:spcPct val="120000"/>
              </a:lnSpc>
            </a:pPr>
            <a:r>
              <a:rPr kumimoji="1" lang="en-US" altLang="ja-JP" dirty="0"/>
              <a:t>(4) </a:t>
            </a:r>
            <a:r>
              <a:rPr kumimoji="1" lang="ja-JP" altLang="en-US" dirty="0"/>
              <a:t>著作権のある</a:t>
            </a:r>
            <a:r>
              <a:rPr kumimoji="1" lang="en-US" altLang="ja-JP" dirty="0"/>
              <a:t>〔</a:t>
            </a:r>
            <a:r>
              <a:rPr kumimoji="1" lang="ja-JP" altLang="en-US" dirty="0"/>
              <a:t>被利用</a:t>
            </a:r>
            <a:r>
              <a:rPr kumimoji="1" lang="en-US" altLang="ja-JP" dirty="0"/>
              <a:t>〕</a:t>
            </a:r>
            <a:r>
              <a:rPr kumimoji="1" lang="ja-JP" altLang="en-US" dirty="0"/>
              <a:t>著作の潜在的市場又は価値に対する利用の影響</a:t>
            </a:r>
          </a:p>
          <a:p>
            <a:pPr lvl="1">
              <a:lnSpc>
                <a:spcPct val="120000"/>
              </a:lnSpc>
            </a:pPr>
            <a:r>
              <a:rPr kumimoji="1" lang="ja-JP" altLang="en-US" dirty="0"/>
              <a:t>上記のすべての要素を考慮してフェアユースが認定された場合，著作物が未発行であるという事実自体は，フェアユースの認定を妨げない。</a:t>
            </a:r>
          </a:p>
        </p:txBody>
      </p:sp>
      <p:sp>
        <p:nvSpPr>
          <p:cNvPr id="6" name="フッター プレースホルダー 5">
            <a:extLst>
              <a:ext uri="{FF2B5EF4-FFF2-40B4-BE49-F238E27FC236}">
                <a16:creationId xmlns:a16="http://schemas.microsoft.com/office/drawing/2014/main" id="{2D184936-6297-68BF-B869-477121DF7844}"/>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7" name="スライド番号プレースホルダー 6">
            <a:extLst>
              <a:ext uri="{FF2B5EF4-FFF2-40B4-BE49-F238E27FC236}">
                <a16:creationId xmlns:a16="http://schemas.microsoft.com/office/drawing/2014/main" id="{5FEE1923-9519-99A0-A209-8AD4F09280C9}"/>
              </a:ext>
            </a:extLst>
          </p:cNvPr>
          <p:cNvSpPr>
            <a:spLocks noGrp="1"/>
          </p:cNvSpPr>
          <p:nvPr>
            <p:ph type="sldNum" sz="quarter" idx="12"/>
          </p:nvPr>
        </p:nvSpPr>
        <p:spPr/>
        <p:txBody>
          <a:bodyPr/>
          <a:lstStyle/>
          <a:p>
            <a:fld id="{63BA93C4-2A5C-4B4B-B565-ADAA94AD8651}" type="slidenum">
              <a:rPr kumimoji="1" lang="ja-JP" altLang="en-US" smtClean="0"/>
              <a:t>28</a:t>
            </a:fld>
            <a:endParaRPr kumimoji="1" lang="ja-JP" altLang="en-US"/>
          </a:p>
        </p:txBody>
      </p:sp>
    </p:spTree>
    <p:extLst>
      <p:ext uri="{BB962C8B-B14F-4D97-AF65-F5344CB8AC3E}">
        <p14:creationId xmlns:p14="http://schemas.microsoft.com/office/powerpoint/2010/main" val="4221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up)">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4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up)">
                                      <p:cBhvr>
                                        <p:cTn id="17" dur="1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up)">
                                      <p:cBhvr>
                                        <p:cTn id="22" dur="1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left)">
                                      <p:cBhvr>
                                        <p:cTn id="27" dur="75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up)">
                                      <p:cBhvr>
                                        <p:cTn id="32" dur="125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wipe(up)">
                                      <p:cBhvr>
                                        <p:cTn id="37" dur="1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wipe(up)">
                                      <p:cBhvr>
                                        <p:cTn id="4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8054FD2-17F3-4F12-22A9-B44C2FDFA4CB}"/>
              </a:ext>
            </a:extLst>
          </p:cNvPr>
          <p:cNvSpPr>
            <a:spLocks noGrp="1"/>
          </p:cNvSpPr>
          <p:nvPr>
            <p:ph type="title"/>
          </p:nvPr>
        </p:nvSpPr>
        <p:spPr>
          <a:xfrm>
            <a:off x="839788" y="365126"/>
            <a:ext cx="10515600" cy="836658"/>
          </a:xfrm>
        </p:spPr>
        <p:txBody>
          <a:bodyPr/>
          <a:lstStyle/>
          <a:p>
            <a:r>
              <a:rPr kumimoji="1" lang="ja-JP" altLang="en-US" dirty="0"/>
              <a:t>日本版フェアユース</a:t>
            </a:r>
          </a:p>
        </p:txBody>
      </p:sp>
      <p:sp>
        <p:nvSpPr>
          <p:cNvPr id="8" name="テキスト プレースホルダー 7">
            <a:extLst>
              <a:ext uri="{FF2B5EF4-FFF2-40B4-BE49-F238E27FC236}">
                <a16:creationId xmlns:a16="http://schemas.microsoft.com/office/drawing/2014/main" id="{C8D38B94-1620-3FE2-968F-BF1A3DED56AF}"/>
              </a:ext>
            </a:extLst>
          </p:cNvPr>
          <p:cNvSpPr>
            <a:spLocks noGrp="1"/>
          </p:cNvSpPr>
          <p:nvPr>
            <p:ph type="body" idx="1"/>
          </p:nvPr>
        </p:nvSpPr>
        <p:spPr>
          <a:xfrm>
            <a:off x="839788" y="1275619"/>
            <a:ext cx="4790305" cy="511584"/>
          </a:xfrm>
        </p:spPr>
        <p:txBody>
          <a:bodyPr>
            <a:normAutofit fontScale="92500" lnSpcReduction="10000"/>
          </a:bodyPr>
          <a:lstStyle/>
          <a:p>
            <a:r>
              <a:rPr lang="ja-JP" altLang="en-US" sz="2800" dirty="0"/>
              <a:t>享受目的外利用はフリー</a:t>
            </a:r>
          </a:p>
        </p:txBody>
      </p:sp>
      <p:sp>
        <p:nvSpPr>
          <p:cNvPr id="9" name="コンテンツ プレースホルダー 8">
            <a:extLst>
              <a:ext uri="{FF2B5EF4-FFF2-40B4-BE49-F238E27FC236}">
                <a16:creationId xmlns:a16="http://schemas.microsoft.com/office/drawing/2014/main" id="{EADCD411-453C-5EBE-BB41-B6247F3E3412}"/>
              </a:ext>
            </a:extLst>
          </p:cNvPr>
          <p:cNvSpPr>
            <a:spLocks noGrp="1"/>
          </p:cNvSpPr>
          <p:nvPr>
            <p:ph sz="half" idx="2"/>
          </p:nvPr>
        </p:nvSpPr>
        <p:spPr>
          <a:xfrm>
            <a:off x="957354" y="1861037"/>
            <a:ext cx="4672739" cy="4328626"/>
          </a:xfrm>
        </p:spPr>
        <p:txBody>
          <a:bodyPr>
            <a:normAutofit fontScale="70000" lnSpcReduction="20000"/>
          </a:bodyPr>
          <a:lstStyle/>
          <a:p>
            <a:pPr>
              <a:lnSpc>
                <a:spcPct val="120000"/>
              </a:lnSpc>
            </a:pPr>
            <a:r>
              <a:rPr lang="ja-JP" altLang="en-US" b="1" dirty="0">
                <a:effectLst/>
              </a:rPr>
              <a:t>第</a:t>
            </a:r>
            <a:r>
              <a:rPr lang="en-US" altLang="ja-JP" b="1" dirty="0">
                <a:effectLst/>
              </a:rPr>
              <a:t>30</a:t>
            </a:r>
            <a:r>
              <a:rPr lang="ja-JP" altLang="en-US" b="1" dirty="0">
                <a:effectLst/>
              </a:rPr>
              <a:t>条の</a:t>
            </a:r>
            <a:r>
              <a:rPr lang="en-US" altLang="ja-JP" b="1" dirty="0">
                <a:effectLst/>
              </a:rPr>
              <a:t>4</a:t>
            </a:r>
            <a:r>
              <a:rPr lang="ja-JP" altLang="en-US" b="1" dirty="0">
                <a:effectLst/>
              </a:rPr>
              <a:t>（著作物に表現された思想又は感情の享受を目的としない利用）</a:t>
            </a:r>
            <a:r>
              <a:rPr lang="ja-JP" altLang="en-US" dirty="0">
                <a:effectLst/>
              </a:rPr>
              <a:t>　</a:t>
            </a:r>
            <a:endParaRPr lang="en-US" altLang="ja-JP" dirty="0">
              <a:effectLst/>
            </a:endParaRPr>
          </a:p>
          <a:p>
            <a:pPr lvl="1">
              <a:lnSpc>
                <a:spcPct val="120000"/>
              </a:lnSpc>
            </a:pPr>
            <a:r>
              <a:rPr lang="ja-JP" altLang="en-US" dirty="0">
                <a:effectLst/>
              </a:rPr>
              <a:t>著作物は，当該著作物に表現された思想又は感情を自ら享受し又は他人に享受させることを目的としない場合には，いずれの方法によるかを問わず，利用することができる。</a:t>
            </a:r>
            <a:endParaRPr lang="en-US" altLang="ja-JP" dirty="0">
              <a:effectLst/>
            </a:endParaRPr>
          </a:p>
          <a:p>
            <a:pPr lvl="2">
              <a:lnSpc>
                <a:spcPct val="120000"/>
              </a:lnSpc>
            </a:pPr>
            <a:r>
              <a:rPr lang="ja-JP" altLang="en-US" b="1" dirty="0">
                <a:effectLst/>
              </a:rPr>
              <a:t>一</a:t>
            </a:r>
            <a:r>
              <a:rPr lang="ja-JP" altLang="en-US" dirty="0">
                <a:effectLst/>
              </a:rPr>
              <a:t>　著作物の録音，録画その他の利用に係る技術の開発又は実用化のための</a:t>
            </a:r>
            <a:r>
              <a:rPr lang="ja-JP" altLang="en-US" b="1" dirty="0">
                <a:effectLst/>
              </a:rPr>
              <a:t>試験の用に供する場合</a:t>
            </a:r>
          </a:p>
          <a:p>
            <a:pPr lvl="2">
              <a:lnSpc>
                <a:spcPct val="120000"/>
              </a:lnSpc>
            </a:pPr>
            <a:r>
              <a:rPr lang="ja-JP" altLang="en-US" b="1" dirty="0">
                <a:effectLst/>
              </a:rPr>
              <a:t>二</a:t>
            </a:r>
            <a:r>
              <a:rPr lang="ja-JP" altLang="en-US" dirty="0">
                <a:effectLst/>
              </a:rPr>
              <a:t>　</a:t>
            </a:r>
            <a:r>
              <a:rPr lang="ja-JP" altLang="en-US" b="1" dirty="0">
                <a:effectLst/>
              </a:rPr>
              <a:t>情報解析の用に供する場合</a:t>
            </a:r>
          </a:p>
          <a:p>
            <a:pPr lvl="2">
              <a:lnSpc>
                <a:spcPct val="120000"/>
              </a:lnSpc>
            </a:pPr>
            <a:r>
              <a:rPr lang="ja-JP" altLang="en-US" b="1" dirty="0">
                <a:effectLst/>
              </a:rPr>
              <a:t>三</a:t>
            </a:r>
            <a:r>
              <a:rPr lang="ja-JP" altLang="en-US" dirty="0">
                <a:effectLst/>
              </a:rPr>
              <a:t>　前二号に掲げる場合のほか，著作物の表現についての人の知覚による認識を伴うことなく当該著作物を電子計算機による</a:t>
            </a:r>
            <a:r>
              <a:rPr lang="ja-JP" altLang="en-US" b="1" dirty="0">
                <a:effectLst/>
              </a:rPr>
              <a:t>情報処理の過程における利用</a:t>
            </a:r>
            <a:r>
              <a:rPr lang="ja-JP" altLang="en-US" dirty="0">
                <a:effectLst/>
              </a:rPr>
              <a:t>その他の利用に供する場合</a:t>
            </a:r>
          </a:p>
        </p:txBody>
      </p:sp>
      <p:sp>
        <p:nvSpPr>
          <p:cNvPr id="10" name="テキスト プレースホルダー 9">
            <a:extLst>
              <a:ext uri="{FF2B5EF4-FFF2-40B4-BE49-F238E27FC236}">
                <a16:creationId xmlns:a16="http://schemas.microsoft.com/office/drawing/2014/main" id="{A9D08581-1555-C703-3794-F0AFF982D0F9}"/>
              </a:ext>
            </a:extLst>
          </p:cNvPr>
          <p:cNvSpPr>
            <a:spLocks noGrp="1"/>
          </p:cNvSpPr>
          <p:nvPr>
            <p:ph type="body" sz="quarter" idx="3"/>
          </p:nvPr>
        </p:nvSpPr>
        <p:spPr>
          <a:xfrm>
            <a:off x="6548846" y="1275619"/>
            <a:ext cx="4806542" cy="418732"/>
          </a:xfrm>
        </p:spPr>
        <p:txBody>
          <a:bodyPr>
            <a:normAutofit fontScale="92500" lnSpcReduction="10000"/>
          </a:bodyPr>
          <a:lstStyle/>
          <a:p>
            <a:r>
              <a:rPr lang="ja-JP" altLang="en-US" sz="2800" dirty="0"/>
              <a:t>日本版フェアユース</a:t>
            </a:r>
          </a:p>
        </p:txBody>
      </p:sp>
      <p:sp>
        <p:nvSpPr>
          <p:cNvPr id="11" name="コンテンツ プレースホルダー 10">
            <a:extLst>
              <a:ext uri="{FF2B5EF4-FFF2-40B4-BE49-F238E27FC236}">
                <a16:creationId xmlns:a16="http://schemas.microsoft.com/office/drawing/2014/main" id="{9475AAFB-EF7E-939A-4608-13BF3F88DF8F}"/>
              </a:ext>
            </a:extLst>
          </p:cNvPr>
          <p:cNvSpPr>
            <a:spLocks noGrp="1"/>
          </p:cNvSpPr>
          <p:nvPr>
            <p:ph sz="quarter" idx="4"/>
          </p:nvPr>
        </p:nvSpPr>
        <p:spPr>
          <a:xfrm>
            <a:off x="6548846" y="1861037"/>
            <a:ext cx="4675912" cy="4328626"/>
          </a:xfrm>
        </p:spPr>
        <p:txBody>
          <a:bodyPr>
            <a:normAutofit fontScale="70000" lnSpcReduction="20000"/>
          </a:bodyPr>
          <a:lstStyle/>
          <a:p>
            <a:pPr>
              <a:lnSpc>
                <a:spcPct val="120000"/>
              </a:lnSpc>
            </a:pPr>
            <a:r>
              <a:rPr lang="ja-JP" altLang="en-US" b="1" dirty="0">
                <a:effectLst/>
              </a:rPr>
              <a:t>第</a:t>
            </a:r>
            <a:r>
              <a:rPr lang="en-US" altLang="ja-JP" b="1" dirty="0">
                <a:effectLst/>
              </a:rPr>
              <a:t>47</a:t>
            </a:r>
            <a:r>
              <a:rPr lang="ja-JP" altLang="en-US" b="1" dirty="0">
                <a:effectLst/>
              </a:rPr>
              <a:t>条の</a:t>
            </a:r>
            <a:r>
              <a:rPr lang="en-US" altLang="ja-JP" b="1" dirty="0">
                <a:effectLst/>
              </a:rPr>
              <a:t>5</a:t>
            </a:r>
            <a:r>
              <a:rPr lang="ja-JP" altLang="en-US" b="1" dirty="0">
                <a:effectLst/>
              </a:rPr>
              <a:t>（電子計算機による情報処理及びその結果の提供に付随する軽微利用等）</a:t>
            </a:r>
          </a:p>
          <a:p>
            <a:pPr lvl="1">
              <a:lnSpc>
                <a:spcPct val="120000"/>
              </a:lnSpc>
            </a:pPr>
            <a:r>
              <a:rPr lang="ja-JP" altLang="en-US" b="1" dirty="0">
                <a:effectLst/>
              </a:rPr>
              <a:t>一</a:t>
            </a:r>
            <a:r>
              <a:rPr lang="ja-JP" altLang="en-US" dirty="0"/>
              <a:t>　電子計算機を用いて，</a:t>
            </a:r>
            <a:r>
              <a:rPr lang="en-US" altLang="ja-JP" dirty="0"/>
              <a:t>…</a:t>
            </a:r>
            <a:r>
              <a:rPr lang="ja-JP" altLang="en-US" dirty="0"/>
              <a:t>検索情報の特定又は</a:t>
            </a:r>
            <a:r>
              <a:rPr lang="ja-JP" altLang="en-US" b="1" dirty="0"/>
              <a:t>所在に関する情報を検索</a:t>
            </a:r>
            <a:r>
              <a:rPr lang="ja-JP" altLang="en-US" dirty="0"/>
              <a:t>し，及びその結果を提供すること。</a:t>
            </a:r>
            <a:endParaRPr lang="en-US" altLang="ja-JP" dirty="0"/>
          </a:p>
          <a:p>
            <a:pPr lvl="1">
              <a:lnSpc>
                <a:spcPct val="120000"/>
              </a:lnSpc>
            </a:pPr>
            <a:r>
              <a:rPr lang="ja-JP" altLang="en-US" dirty="0"/>
              <a:t>二　電子計算機による</a:t>
            </a:r>
            <a:r>
              <a:rPr lang="ja-JP" altLang="en-US" b="1" dirty="0"/>
              <a:t>情報解析</a:t>
            </a:r>
            <a:r>
              <a:rPr lang="ja-JP" altLang="en-US" dirty="0"/>
              <a:t>を行い，及びその結果を提供すること。</a:t>
            </a:r>
            <a:endParaRPr lang="en-US" altLang="ja-JP" dirty="0"/>
          </a:p>
          <a:p>
            <a:pPr lvl="1">
              <a:lnSpc>
                <a:spcPct val="120000"/>
              </a:lnSpc>
            </a:pPr>
            <a:r>
              <a:rPr lang="ja-JP" altLang="en-US" dirty="0"/>
              <a:t>前二号に掲げるもののほか，電子計算機による情報処理により，</a:t>
            </a:r>
            <a:r>
              <a:rPr lang="ja-JP" altLang="en-US" b="1" dirty="0"/>
              <a:t>新たな知見又は情報を創出し，及びその結果を提供する行為</a:t>
            </a:r>
            <a:r>
              <a:rPr lang="ja-JP" altLang="en-US" dirty="0"/>
              <a:t>であつて</a:t>
            </a:r>
            <a:r>
              <a:rPr lang="ja-JP" altLang="en-US" b="1" dirty="0"/>
              <a:t>，国民生活の利便性の向上に寄与するもの</a:t>
            </a:r>
            <a:r>
              <a:rPr lang="ja-JP" altLang="en-US" dirty="0"/>
              <a:t>として</a:t>
            </a:r>
            <a:r>
              <a:rPr lang="ja-JP" altLang="en-US" dirty="0">
                <a:solidFill>
                  <a:srgbClr val="FF0000"/>
                </a:solidFill>
              </a:rPr>
              <a:t>政令で定めるもの</a:t>
            </a:r>
            <a:r>
              <a:rPr lang="ja-JP" altLang="en-US" dirty="0"/>
              <a:t>。</a:t>
            </a:r>
          </a:p>
        </p:txBody>
      </p:sp>
      <p:sp>
        <p:nvSpPr>
          <p:cNvPr id="2" name="日付プレースホルダー 1">
            <a:extLst>
              <a:ext uri="{FF2B5EF4-FFF2-40B4-BE49-F238E27FC236}">
                <a16:creationId xmlns:a16="http://schemas.microsoft.com/office/drawing/2014/main" id="{DA9D71E8-6CD2-F6BD-376C-BAD8107E4AD7}"/>
              </a:ext>
            </a:extLst>
          </p:cNvPr>
          <p:cNvSpPr>
            <a:spLocks noGrp="1"/>
          </p:cNvSpPr>
          <p:nvPr>
            <p:ph type="dt" sz="half" idx="10"/>
          </p:nvPr>
        </p:nvSpPr>
        <p:spPr/>
        <p:txBody>
          <a:bodyPr/>
          <a:lstStyle/>
          <a:p>
            <a:fld id="{AABFB42F-A38E-440D-9231-539B54A43B5E}" type="datetime1">
              <a:rPr kumimoji="1" lang="ja-JP" altLang="en-US" smtClean="0"/>
              <a:t>2022/9/3</a:t>
            </a:fld>
            <a:endParaRPr kumimoji="1" lang="ja-JP" altLang="en-US"/>
          </a:p>
        </p:txBody>
      </p:sp>
      <p:sp>
        <p:nvSpPr>
          <p:cNvPr id="6" name="フッター プレースホルダー 5">
            <a:extLst>
              <a:ext uri="{FF2B5EF4-FFF2-40B4-BE49-F238E27FC236}">
                <a16:creationId xmlns:a16="http://schemas.microsoft.com/office/drawing/2014/main" id="{34D89442-331F-AA6E-C10F-432F7B479289}"/>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7" name="スライド番号プレースホルダー 6">
            <a:extLst>
              <a:ext uri="{FF2B5EF4-FFF2-40B4-BE49-F238E27FC236}">
                <a16:creationId xmlns:a16="http://schemas.microsoft.com/office/drawing/2014/main" id="{BDCCE408-4490-1636-DCDB-16385B72134D}"/>
              </a:ext>
            </a:extLst>
          </p:cNvPr>
          <p:cNvSpPr>
            <a:spLocks noGrp="1"/>
          </p:cNvSpPr>
          <p:nvPr>
            <p:ph type="sldNum" sz="quarter" idx="12"/>
          </p:nvPr>
        </p:nvSpPr>
        <p:spPr/>
        <p:txBody>
          <a:bodyPr/>
          <a:lstStyle/>
          <a:p>
            <a:fld id="{63BA93C4-2A5C-4B4B-B565-ADAA94AD8651}" type="slidenum">
              <a:rPr kumimoji="1" lang="ja-JP" altLang="en-US" smtClean="0"/>
              <a:t>29</a:t>
            </a:fld>
            <a:endParaRPr kumimoji="1" lang="ja-JP" altLang="en-US"/>
          </a:p>
        </p:txBody>
      </p:sp>
    </p:spTree>
    <p:extLst>
      <p:ext uri="{BB962C8B-B14F-4D97-AF65-F5344CB8AC3E}">
        <p14:creationId xmlns:p14="http://schemas.microsoft.com/office/powerpoint/2010/main" val="41992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2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up)">
                                      <p:cBhvr>
                                        <p:cTn id="22" dur="20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up)">
                                      <p:cBhvr>
                                        <p:cTn id="27" dur="1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wipe(up)">
                                      <p:cBhvr>
                                        <p:cTn id="32" dur="125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wipe(up)">
                                      <p:cBhvr>
                                        <p:cTn id="37" dur="2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a:t>加賀山 茂の自己紹介・経歴</a:t>
            </a:r>
          </a:p>
        </p:txBody>
      </p:sp>
      <p:sp>
        <p:nvSpPr>
          <p:cNvPr id="5" name="日付プレースホルダー 4"/>
          <p:cNvSpPr>
            <a:spLocks noGrp="1"/>
          </p:cNvSpPr>
          <p:nvPr>
            <p:ph type="dt" sz="half" idx="10"/>
          </p:nvPr>
        </p:nvSpPr>
        <p:spPr/>
        <p:txBody>
          <a:bodyPr/>
          <a:lstStyle/>
          <a:p>
            <a:fld id="{796EE404-E390-40D9-A8E5-127481BFA0DE}" type="datetime1">
              <a:rPr kumimoji="1" lang="ja-JP" altLang="en-US" smtClean="0"/>
              <a:t>2022/9/3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Shigeru KAGAYAMA, 2022</a:t>
            </a:r>
            <a:endParaRPr kumimoji="1" lang="ja-JP" altLang="en-US" dirty="0"/>
          </a:p>
        </p:txBody>
      </p:sp>
      <p:sp>
        <p:nvSpPr>
          <p:cNvPr id="7" name="スライド番号プレースホルダー 6"/>
          <p:cNvSpPr>
            <a:spLocks noGrp="1"/>
          </p:cNvSpPr>
          <p:nvPr>
            <p:ph type="sldNum" sz="quarter" idx="12"/>
          </p:nvPr>
        </p:nvSpPr>
        <p:spPr/>
        <p:txBody>
          <a:bodyPr/>
          <a:lstStyle/>
          <a:p>
            <a:fld id="{A0C4542F-C35A-41EC-80CF-01AB155FDC20}" type="slidenum">
              <a:rPr kumimoji="1" lang="ja-JP" altLang="en-US" smtClean="0"/>
              <a:t>3</a:t>
            </a:fld>
            <a:endParaRPr kumimoji="1" lang="ja-JP" altLang="en-US"/>
          </a:p>
        </p:txBody>
      </p:sp>
      <p:sp>
        <p:nvSpPr>
          <p:cNvPr id="9" name="コンテンツ プレースホルダー 8"/>
          <p:cNvSpPr>
            <a:spLocks noGrp="1"/>
          </p:cNvSpPr>
          <p:nvPr>
            <p:ph idx="1"/>
          </p:nvPr>
        </p:nvSpPr>
        <p:spPr>
          <a:xfrm>
            <a:off x="952437" y="1879874"/>
            <a:ext cx="10515600" cy="4351338"/>
          </a:xfrm>
        </p:spPr>
        <p:txBody>
          <a:bodyPr>
            <a:normAutofit fontScale="62500" lnSpcReduction="20000"/>
          </a:bodyPr>
          <a:lstStyle/>
          <a:p>
            <a:r>
              <a:rPr kumimoji="1" lang="en-US" altLang="ja-JP" dirty="0"/>
              <a:t>1948</a:t>
            </a:r>
            <a:r>
              <a:rPr kumimoji="1" lang="ja-JP" altLang="en-US" dirty="0"/>
              <a:t>年 愛媛県宇和島生まれ（現在</a:t>
            </a:r>
            <a:r>
              <a:rPr kumimoji="1" lang="en-US" altLang="ja-JP" dirty="0"/>
              <a:t>74</a:t>
            </a:r>
            <a:r>
              <a:rPr kumimoji="1" lang="ja-JP" altLang="en-US" dirty="0"/>
              <a:t>歳）</a:t>
            </a:r>
            <a:endParaRPr kumimoji="1" lang="en-US" altLang="ja-JP" dirty="0"/>
          </a:p>
          <a:p>
            <a:r>
              <a:rPr kumimoji="1" lang="en-US" altLang="ja-JP" dirty="0"/>
              <a:t>1979</a:t>
            </a:r>
            <a:r>
              <a:rPr kumimoji="1" lang="ja-JP" altLang="en-US" dirty="0"/>
              <a:t>年 大阪大学法学部，大学院博士課程単位取得退学（</a:t>
            </a:r>
            <a:r>
              <a:rPr kumimoji="1" lang="en-US" altLang="ja-JP" dirty="0"/>
              <a:t>31</a:t>
            </a:r>
            <a:r>
              <a:rPr kumimoji="1" lang="ja-JP" altLang="en-US" dirty="0"/>
              <a:t>歳）</a:t>
            </a:r>
            <a:endParaRPr kumimoji="1" lang="en-US" altLang="ja-JP" dirty="0"/>
          </a:p>
          <a:p>
            <a:r>
              <a:rPr lang="en-US" altLang="ja-JP" dirty="0"/>
              <a:t>1979</a:t>
            </a:r>
            <a:r>
              <a:rPr lang="ja-JP" altLang="en-US" dirty="0"/>
              <a:t>年 国民生活センター研究部職員（</a:t>
            </a:r>
            <a:r>
              <a:rPr lang="en-US" altLang="ja-JP" dirty="0"/>
              <a:t>4</a:t>
            </a:r>
            <a:r>
              <a:rPr lang="ja-JP" altLang="en-US" dirty="0"/>
              <a:t>年半）消費者問題の実務</a:t>
            </a:r>
            <a:endParaRPr lang="en-US" altLang="ja-JP" dirty="0"/>
          </a:p>
          <a:p>
            <a:r>
              <a:rPr kumimoji="1" lang="en-US" altLang="ja-JP" dirty="0"/>
              <a:t>1984</a:t>
            </a:r>
            <a:r>
              <a:rPr kumimoji="1" lang="ja-JP" altLang="en-US" dirty="0"/>
              <a:t>年 大阪大学教養部講師（</a:t>
            </a:r>
            <a:r>
              <a:rPr kumimoji="1" lang="en-US" altLang="ja-JP" dirty="0"/>
              <a:t>3</a:t>
            </a:r>
            <a:r>
              <a:rPr kumimoji="1" lang="ja-JP" altLang="en-US" dirty="0"/>
              <a:t>年）民法，法律人工知能</a:t>
            </a:r>
            <a:endParaRPr kumimoji="1" lang="en-US" altLang="ja-JP" dirty="0"/>
          </a:p>
          <a:p>
            <a:r>
              <a:rPr lang="en-US" altLang="ja-JP" dirty="0"/>
              <a:t>1987</a:t>
            </a:r>
            <a:r>
              <a:rPr lang="ja-JP" altLang="en-US" dirty="0"/>
              <a:t>年 大阪大学法学部助教授，教授（</a:t>
            </a:r>
            <a:r>
              <a:rPr lang="en-US" altLang="ja-JP" dirty="0"/>
              <a:t>10</a:t>
            </a:r>
            <a:r>
              <a:rPr lang="ja-JP" altLang="en-US" dirty="0"/>
              <a:t>年）民法，法律人工知能</a:t>
            </a:r>
            <a:endParaRPr lang="en-US" altLang="ja-JP" dirty="0"/>
          </a:p>
          <a:p>
            <a:r>
              <a:rPr lang="en-US" altLang="ja-JP" dirty="0"/>
              <a:t>1997</a:t>
            </a:r>
            <a:r>
              <a:rPr lang="ja-JP" altLang="en-US" dirty="0"/>
              <a:t>年 名古屋大学法学部教授（</a:t>
            </a:r>
            <a:r>
              <a:rPr lang="en-US" altLang="ja-JP" dirty="0"/>
              <a:t>10</a:t>
            </a:r>
            <a:r>
              <a:rPr lang="ja-JP" altLang="en-US" dirty="0"/>
              <a:t>年）民法，アジア法整備支援</a:t>
            </a:r>
            <a:endParaRPr lang="en-US" altLang="ja-JP" dirty="0"/>
          </a:p>
          <a:p>
            <a:r>
              <a:rPr lang="en-US" altLang="ja-JP" dirty="0"/>
              <a:t>2005</a:t>
            </a:r>
            <a:r>
              <a:rPr lang="ja-JP" altLang="en-US" dirty="0"/>
              <a:t>年 明治学院大学法科大学院，法学部（</a:t>
            </a:r>
            <a:r>
              <a:rPr lang="en-US" altLang="ja-JP" dirty="0"/>
              <a:t>11</a:t>
            </a:r>
            <a:r>
              <a:rPr lang="ja-JP" altLang="en-US" dirty="0"/>
              <a:t>年）民法，消費者法</a:t>
            </a:r>
            <a:endParaRPr lang="en-US" altLang="ja-JP" dirty="0"/>
          </a:p>
          <a:p>
            <a:r>
              <a:rPr lang="en-US" altLang="ja-JP" dirty="0"/>
              <a:t>2015</a:t>
            </a:r>
            <a:r>
              <a:rPr lang="ja-JP" altLang="en-US" dirty="0"/>
              <a:t>年 </a:t>
            </a:r>
            <a:r>
              <a:rPr kumimoji="1" lang="ja-JP" altLang="en-US" dirty="0"/>
              <a:t>明治学院大学「法と経営学研究科」委員長（</a:t>
            </a:r>
            <a:r>
              <a:rPr kumimoji="1" lang="en-US" altLang="ja-JP" dirty="0"/>
              <a:t>2</a:t>
            </a:r>
            <a:r>
              <a:rPr kumimoji="1" lang="ja-JP" altLang="en-US" dirty="0"/>
              <a:t>年）退職</a:t>
            </a:r>
            <a:endParaRPr kumimoji="1" lang="en-US" altLang="ja-JP" dirty="0"/>
          </a:p>
          <a:p>
            <a:r>
              <a:rPr lang="en-US" altLang="ja-JP" dirty="0"/>
              <a:t>2017</a:t>
            </a:r>
            <a:r>
              <a:rPr lang="ja-JP" altLang="en-US" dirty="0"/>
              <a:t>年 名古屋大学・明治学院大学名誉教授</a:t>
            </a:r>
            <a:endParaRPr lang="en-US" altLang="ja-JP" dirty="0"/>
          </a:p>
          <a:p>
            <a:r>
              <a:rPr kumimoji="1" lang="en-US" altLang="ja-JP" dirty="0"/>
              <a:t>2018</a:t>
            </a:r>
            <a:r>
              <a:rPr kumimoji="1" lang="ja-JP" altLang="en-US" dirty="0"/>
              <a:t>年 吉備国際大学大学院（通信制）知的財産学研究科特任教授（→</a:t>
            </a:r>
            <a:r>
              <a:rPr kumimoji="1" lang="en-US" altLang="ja-JP" dirty="0"/>
              <a:t>2022</a:t>
            </a:r>
            <a:r>
              <a:rPr kumimoji="1" lang="ja-JP" altLang="en-US" dirty="0"/>
              <a:t>年退職）</a:t>
            </a:r>
            <a:endParaRPr kumimoji="1" lang="en-US" altLang="ja-JP" dirty="0"/>
          </a:p>
          <a:p>
            <a:r>
              <a:rPr lang="en-US" altLang="ja-JP" dirty="0"/>
              <a:t>2020</a:t>
            </a:r>
            <a:r>
              <a:rPr lang="ja-JP" altLang="en-US" dirty="0"/>
              <a:t>年 法と経営学会会長（→名誉会長（</a:t>
            </a:r>
            <a:r>
              <a:rPr lang="en-US" altLang="ja-JP" dirty="0"/>
              <a:t>2022</a:t>
            </a:r>
            <a:r>
              <a:rPr lang="ja-JP" altLang="en-US" dirty="0"/>
              <a:t>年））</a:t>
            </a:r>
            <a:endParaRPr lang="en-US" altLang="ja-JP" dirty="0"/>
          </a:p>
          <a:p>
            <a:r>
              <a:rPr kumimoji="1" lang="en-US" altLang="ja-JP" dirty="0"/>
              <a:t>2021</a:t>
            </a:r>
            <a:r>
              <a:rPr kumimoji="1" lang="ja-JP" altLang="en-US" dirty="0"/>
              <a:t>年 </a:t>
            </a:r>
            <a:r>
              <a:rPr kumimoji="1" lang="en-US" altLang="ja-JP" dirty="0"/>
              <a:t>(</a:t>
            </a:r>
            <a:r>
              <a:rPr kumimoji="1" lang="ja-JP" altLang="en-US" dirty="0"/>
              <a:t>株</a:t>
            </a:r>
            <a:r>
              <a:rPr kumimoji="1" lang="en-US" altLang="ja-JP" dirty="0"/>
              <a:t>)</a:t>
            </a:r>
            <a:r>
              <a:rPr kumimoji="1" lang="ja-JP" altLang="en-US" dirty="0"/>
              <a:t>まちと学びのイノベーション研究所副社長→社長（</a:t>
            </a:r>
            <a:r>
              <a:rPr kumimoji="1" lang="en-US" altLang="ja-JP" dirty="0"/>
              <a:t>2022</a:t>
            </a:r>
            <a:r>
              <a:rPr kumimoji="1" lang="ja-JP" altLang="en-US" dirty="0"/>
              <a:t>年）→シニア研究員（</a:t>
            </a:r>
            <a:r>
              <a:rPr kumimoji="1" lang="en-US" altLang="ja-JP" dirty="0"/>
              <a:t>2023</a:t>
            </a:r>
            <a:r>
              <a:rPr kumimoji="1" lang="ja-JP" altLang="en-US" dirty="0"/>
              <a:t>）</a:t>
            </a:r>
            <a:endParaRPr kumimoji="1" lang="en-US" altLang="ja-JP" dirty="0"/>
          </a:p>
          <a:p>
            <a:r>
              <a:rPr lang="en-US" altLang="ja-JP" dirty="0"/>
              <a:t>2022</a:t>
            </a:r>
            <a:r>
              <a:rPr lang="ja-JP" altLang="en-US" dirty="0"/>
              <a:t>年 岡山県真庭市政策アドバイザー（非常勤特別職）</a:t>
            </a:r>
            <a:endParaRPr kumimoji="1" lang="ja-JP" altLang="en-US" dirty="0"/>
          </a:p>
        </p:txBody>
      </p:sp>
      <p:pic>
        <p:nvPicPr>
          <p:cNvPr id="2" name="図 1">
            <a:extLst>
              <a:ext uri="{FF2B5EF4-FFF2-40B4-BE49-F238E27FC236}">
                <a16:creationId xmlns:a16="http://schemas.microsoft.com/office/drawing/2014/main" id="{F8E206B0-06B1-A7BD-D9BE-347CC702E0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2844" y="1855015"/>
            <a:ext cx="3196719" cy="2807335"/>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269253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par>
                                <p:cTn id="8" presetID="6" presetClass="entr" presetSubtype="3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out)">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10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ipe(left)">
                                      <p:cBhvr>
                                        <p:cTn id="20" dur="1000"/>
                                        <p:tgtEl>
                                          <p:spTgt spid="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wipe(left)">
                                      <p:cBhvr>
                                        <p:cTn id="25" dur="10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wipe(left)">
                                      <p:cBhvr>
                                        <p:cTn id="30" dur="1000"/>
                                        <p:tgtEl>
                                          <p:spTgt spid="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wipe(left)">
                                      <p:cBhvr>
                                        <p:cTn id="35" dur="1000"/>
                                        <p:tgtEl>
                                          <p:spTgt spid="9">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
                                            <p:txEl>
                                              <p:pRg st="6" end="6"/>
                                            </p:txEl>
                                          </p:spTgt>
                                        </p:tgtEl>
                                        <p:attrNameLst>
                                          <p:attrName>style.visibility</p:attrName>
                                        </p:attrNameLst>
                                      </p:cBhvr>
                                      <p:to>
                                        <p:strVal val="visible"/>
                                      </p:to>
                                    </p:set>
                                    <p:animEffect transition="in" filter="wipe(left)">
                                      <p:cBhvr>
                                        <p:cTn id="40" dur="1000"/>
                                        <p:tgtEl>
                                          <p:spTgt spid="9">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9">
                                            <p:txEl>
                                              <p:pRg st="7" end="7"/>
                                            </p:txEl>
                                          </p:spTgt>
                                        </p:tgtEl>
                                        <p:attrNameLst>
                                          <p:attrName>style.visibility</p:attrName>
                                        </p:attrNameLst>
                                      </p:cBhvr>
                                      <p:to>
                                        <p:strVal val="visible"/>
                                      </p:to>
                                    </p:set>
                                    <p:animEffect transition="in" filter="wipe(left)">
                                      <p:cBhvr>
                                        <p:cTn id="45" dur="1000"/>
                                        <p:tgtEl>
                                          <p:spTgt spid="9">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9">
                                            <p:txEl>
                                              <p:pRg st="8" end="8"/>
                                            </p:txEl>
                                          </p:spTgt>
                                        </p:tgtEl>
                                        <p:attrNameLst>
                                          <p:attrName>style.visibility</p:attrName>
                                        </p:attrNameLst>
                                      </p:cBhvr>
                                      <p:to>
                                        <p:strVal val="visible"/>
                                      </p:to>
                                    </p:set>
                                    <p:animEffect transition="in" filter="wipe(left)">
                                      <p:cBhvr>
                                        <p:cTn id="50" dur="1000"/>
                                        <p:tgtEl>
                                          <p:spTgt spid="9">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9">
                                            <p:txEl>
                                              <p:pRg st="9" end="9"/>
                                            </p:txEl>
                                          </p:spTgt>
                                        </p:tgtEl>
                                        <p:attrNameLst>
                                          <p:attrName>style.visibility</p:attrName>
                                        </p:attrNameLst>
                                      </p:cBhvr>
                                      <p:to>
                                        <p:strVal val="visible"/>
                                      </p:to>
                                    </p:set>
                                    <p:animEffect transition="in" filter="wipe(left)">
                                      <p:cBhvr>
                                        <p:cTn id="55" dur="1000"/>
                                        <p:tgtEl>
                                          <p:spTgt spid="9">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9">
                                            <p:txEl>
                                              <p:pRg st="10" end="10"/>
                                            </p:txEl>
                                          </p:spTgt>
                                        </p:tgtEl>
                                        <p:attrNameLst>
                                          <p:attrName>style.visibility</p:attrName>
                                        </p:attrNameLst>
                                      </p:cBhvr>
                                      <p:to>
                                        <p:strVal val="visible"/>
                                      </p:to>
                                    </p:set>
                                    <p:animEffect transition="in" filter="wipe(left)">
                                      <p:cBhvr>
                                        <p:cTn id="60" dur="1000"/>
                                        <p:tgtEl>
                                          <p:spTgt spid="9">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9">
                                            <p:txEl>
                                              <p:pRg st="11" end="11"/>
                                            </p:txEl>
                                          </p:spTgt>
                                        </p:tgtEl>
                                        <p:attrNameLst>
                                          <p:attrName>style.visibility</p:attrName>
                                        </p:attrNameLst>
                                      </p:cBhvr>
                                      <p:to>
                                        <p:strVal val="visible"/>
                                      </p:to>
                                    </p:set>
                                    <p:animEffect transition="in" filter="wipe(left)">
                                      <p:cBhvr>
                                        <p:cTn id="65" dur="1000"/>
                                        <p:tgtEl>
                                          <p:spTgt spid="9">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9">
                                            <p:txEl>
                                              <p:pRg st="12" end="12"/>
                                            </p:txEl>
                                          </p:spTgt>
                                        </p:tgtEl>
                                        <p:attrNameLst>
                                          <p:attrName>style.visibility</p:attrName>
                                        </p:attrNameLst>
                                      </p:cBhvr>
                                      <p:to>
                                        <p:strVal val="visible"/>
                                      </p:to>
                                    </p:set>
                                    <p:animEffect transition="in" filter="wipe(left)">
                                      <p:cBhvr>
                                        <p:cTn id="70" dur="10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AECE8383-DC8A-8343-E287-81A0428C0765}"/>
              </a:ext>
            </a:extLst>
          </p:cNvPr>
          <p:cNvSpPr>
            <a:spLocks noGrp="1"/>
          </p:cNvSpPr>
          <p:nvPr>
            <p:ph type="title"/>
          </p:nvPr>
        </p:nvSpPr>
        <p:spPr/>
        <p:txBody>
          <a:bodyPr/>
          <a:lstStyle/>
          <a:p>
            <a:r>
              <a:rPr lang="en-US" altLang="ja-JP" dirty="0"/>
              <a:t>3-3.</a:t>
            </a:r>
            <a:r>
              <a:rPr lang="ja-JP" altLang="en-US" dirty="0"/>
              <a:t> 個人情報保護法改正</a:t>
            </a:r>
          </a:p>
        </p:txBody>
      </p:sp>
      <p:sp>
        <p:nvSpPr>
          <p:cNvPr id="11" name="テキスト プレースホルダー 10">
            <a:extLst>
              <a:ext uri="{FF2B5EF4-FFF2-40B4-BE49-F238E27FC236}">
                <a16:creationId xmlns:a16="http://schemas.microsoft.com/office/drawing/2014/main" id="{5F718C5D-D8A3-D143-16F5-93819167C8E6}"/>
              </a:ext>
            </a:extLst>
          </p:cNvPr>
          <p:cNvSpPr>
            <a:spLocks noGrp="1"/>
          </p:cNvSpPr>
          <p:nvPr>
            <p:ph type="body" idx="1"/>
          </p:nvPr>
        </p:nvSpPr>
        <p:spPr/>
        <p:txBody>
          <a:bodyPr/>
          <a:lstStyle/>
          <a:p>
            <a:endParaRPr lang="ja-JP" altLang="en-US"/>
          </a:p>
        </p:txBody>
      </p:sp>
      <p:sp>
        <p:nvSpPr>
          <p:cNvPr id="7" name="日付プレースホルダー 6">
            <a:extLst>
              <a:ext uri="{FF2B5EF4-FFF2-40B4-BE49-F238E27FC236}">
                <a16:creationId xmlns:a16="http://schemas.microsoft.com/office/drawing/2014/main" id="{7873B944-F435-7690-9D79-94A3F1CC6AA9}"/>
              </a:ext>
            </a:extLst>
          </p:cNvPr>
          <p:cNvSpPr>
            <a:spLocks noGrp="1"/>
          </p:cNvSpPr>
          <p:nvPr>
            <p:ph type="dt" sz="half" idx="10"/>
          </p:nvPr>
        </p:nvSpPr>
        <p:spPr/>
        <p:txBody>
          <a:bodyPr/>
          <a:lstStyle/>
          <a:p>
            <a:fld id="{CC5C3CBF-3039-4560-B7CF-5CF73EB546FB}" type="datetime1">
              <a:rPr kumimoji="1" lang="ja-JP" altLang="en-US" smtClean="0"/>
              <a:t>2022/9/3</a:t>
            </a:fld>
            <a:endParaRPr kumimoji="1" lang="ja-JP" altLang="en-US"/>
          </a:p>
        </p:txBody>
      </p:sp>
      <p:sp>
        <p:nvSpPr>
          <p:cNvPr id="8" name="フッター プレースホルダー 7">
            <a:extLst>
              <a:ext uri="{FF2B5EF4-FFF2-40B4-BE49-F238E27FC236}">
                <a16:creationId xmlns:a16="http://schemas.microsoft.com/office/drawing/2014/main" id="{D3D9F2F2-0995-BDE9-0D7A-73D13BFA1320}"/>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9" name="スライド番号プレースホルダー 8">
            <a:extLst>
              <a:ext uri="{FF2B5EF4-FFF2-40B4-BE49-F238E27FC236}">
                <a16:creationId xmlns:a16="http://schemas.microsoft.com/office/drawing/2014/main" id="{1F6846D3-7975-CDB4-2313-07097A03C15F}"/>
              </a:ext>
            </a:extLst>
          </p:cNvPr>
          <p:cNvSpPr>
            <a:spLocks noGrp="1"/>
          </p:cNvSpPr>
          <p:nvPr>
            <p:ph type="sldNum" sz="quarter" idx="12"/>
          </p:nvPr>
        </p:nvSpPr>
        <p:spPr/>
        <p:txBody>
          <a:bodyPr/>
          <a:lstStyle/>
          <a:p>
            <a:fld id="{63BA93C4-2A5C-4B4B-B565-ADAA94AD8651}" type="slidenum">
              <a:rPr kumimoji="1" lang="ja-JP" altLang="en-US" smtClean="0"/>
              <a:t>30</a:t>
            </a:fld>
            <a:endParaRPr kumimoji="1" lang="ja-JP" altLang="en-US"/>
          </a:p>
        </p:txBody>
      </p:sp>
    </p:spTree>
    <p:extLst>
      <p:ext uri="{BB962C8B-B14F-4D97-AF65-F5344CB8AC3E}">
        <p14:creationId xmlns:p14="http://schemas.microsoft.com/office/powerpoint/2010/main" val="4067924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6C3441-3138-7B4D-CC4D-3F512B423B14}"/>
              </a:ext>
            </a:extLst>
          </p:cNvPr>
          <p:cNvSpPr>
            <a:spLocks noGrp="1"/>
          </p:cNvSpPr>
          <p:nvPr>
            <p:ph type="title"/>
          </p:nvPr>
        </p:nvSpPr>
        <p:spPr/>
        <p:txBody>
          <a:bodyPr>
            <a:normAutofit fontScale="90000"/>
          </a:bodyPr>
          <a:lstStyle/>
          <a:p>
            <a:r>
              <a:rPr kumimoji="1" lang="en-US" altLang="ja-JP" sz="4800" dirty="0"/>
              <a:t>(3)</a:t>
            </a:r>
            <a:r>
              <a:rPr kumimoji="1" lang="ja-JP" altLang="en-US" sz="4800" dirty="0"/>
              <a:t> 個人情報保護法の大改正（</a:t>
            </a:r>
            <a:r>
              <a:rPr kumimoji="1" lang="en-US" altLang="ja-JP" sz="4800" dirty="0"/>
              <a:t>2021</a:t>
            </a:r>
            <a:r>
              <a:rPr kumimoji="1" lang="ja-JP" altLang="en-US" sz="4800" dirty="0"/>
              <a:t>） （</a:t>
            </a:r>
            <a:r>
              <a:rPr kumimoji="1" lang="en-US" altLang="ja-JP" sz="4800" dirty="0"/>
              <a:t>3/3</a:t>
            </a:r>
            <a:r>
              <a:rPr kumimoji="1" lang="ja-JP" altLang="en-US" sz="4800" dirty="0"/>
              <a:t>）</a:t>
            </a:r>
          </a:p>
        </p:txBody>
      </p:sp>
      <p:sp>
        <p:nvSpPr>
          <p:cNvPr id="3" name="コンテンツ プレースホルダー 2">
            <a:extLst>
              <a:ext uri="{FF2B5EF4-FFF2-40B4-BE49-F238E27FC236}">
                <a16:creationId xmlns:a16="http://schemas.microsoft.com/office/drawing/2014/main" id="{35592048-5FEF-528E-1947-E79C78D6AEC8}"/>
              </a:ext>
            </a:extLst>
          </p:cNvPr>
          <p:cNvSpPr>
            <a:spLocks noGrp="1"/>
          </p:cNvSpPr>
          <p:nvPr>
            <p:ph idx="1"/>
          </p:nvPr>
        </p:nvSpPr>
        <p:spPr/>
        <p:txBody>
          <a:bodyPr>
            <a:normAutofit/>
          </a:bodyPr>
          <a:lstStyle/>
          <a:p>
            <a:pPr>
              <a:lnSpc>
                <a:spcPct val="100000"/>
              </a:lnSpc>
            </a:pPr>
            <a:r>
              <a:rPr kumimoji="1" lang="en-US" altLang="ja-JP" sz="4000" dirty="0"/>
              <a:t>1) </a:t>
            </a:r>
            <a:r>
              <a:rPr kumimoji="1" lang="ja-JP" altLang="en-US" sz="4000" dirty="0"/>
              <a:t>民間と行政に関する</a:t>
            </a:r>
            <a:r>
              <a:rPr kumimoji="1" lang="en-US" altLang="ja-JP" sz="4000" dirty="0"/>
              <a:t>3</a:t>
            </a:r>
            <a:r>
              <a:rPr kumimoji="1" lang="ja-JP" altLang="en-US" sz="4000" dirty="0"/>
              <a:t>つの法律を統合</a:t>
            </a:r>
          </a:p>
          <a:p>
            <a:pPr>
              <a:lnSpc>
                <a:spcPct val="100000"/>
              </a:lnSpc>
            </a:pPr>
            <a:r>
              <a:rPr kumimoji="1" lang="en-US" altLang="ja-JP" sz="4000" dirty="0"/>
              <a:t>2) </a:t>
            </a:r>
            <a:r>
              <a:rPr kumimoji="1" lang="ja-JP" altLang="en-US" sz="4000" dirty="0"/>
              <a:t>個人情報に関する本人の権利の拡大と利活用の促進の同時実現</a:t>
            </a:r>
          </a:p>
          <a:p>
            <a:pPr>
              <a:lnSpc>
                <a:spcPct val="100000"/>
              </a:lnSpc>
            </a:pPr>
            <a:r>
              <a:rPr kumimoji="1" lang="en-US" altLang="ja-JP" sz="4000" dirty="0"/>
              <a:t>3) </a:t>
            </a:r>
            <a:r>
              <a:rPr kumimoji="1" lang="ja-JP" altLang="en-US" sz="4000" dirty="0"/>
              <a:t>個人情報保護条例との調整</a:t>
            </a:r>
            <a:endParaRPr kumimoji="1" lang="en-US" altLang="ja-JP" sz="4000" dirty="0"/>
          </a:p>
          <a:p>
            <a:pPr lvl="1">
              <a:lnSpc>
                <a:spcPct val="100000"/>
              </a:lnSpc>
            </a:pPr>
            <a:r>
              <a:rPr kumimoji="1" lang="ja-JP" altLang="en-US" sz="3600" dirty="0"/>
              <a:t>（個人情報保護法</a:t>
            </a:r>
            <a:r>
              <a:rPr kumimoji="1" lang="en-US" altLang="ja-JP" sz="3600" dirty="0"/>
              <a:t>5</a:t>
            </a:r>
            <a:r>
              <a:rPr kumimoji="1" lang="ja-JP" altLang="en-US" sz="3600" dirty="0"/>
              <a:t>条，</a:t>
            </a:r>
            <a:r>
              <a:rPr kumimoji="1" lang="en-US" altLang="ja-JP" sz="3600" dirty="0"/>
              <a:t>60</a:t>
            </a:r>
            <a:r>
              <a:rPr kumimoji="1" lang="ja-JP" altLang="en-US" sz="3600" dirty="0"/>
              <a:t>条，</a:t>
            </a:r>
            <a:r>
              <a:rPr kumimoji="1" lang="en-US" altLang="ja-JP" sz="3600" dirty="0"/>
              <a:t>108</a:t>
            </a:r>
            <a:r>
              <a:rPr kumimoji="1" lang="ja-JP" altLang="en-US" sz="3600" dirty="0"/>
              <a:t>条）</a:t>
            </a:r>
          </a:p>
          <a:p>
            <a:pPr>
              <a:lnSpc>
                <a:spcPct val="100000"/>
              </a:lnSpc>
            </a:pPr>
            <a:endParaRPr kumimoji="1" lang="ja-JP" altLang="en-US" sz="4000" dirty="0"/>
          </a:p>
        </p:txBody>
      </p:sp>
      <p:sp>
        <p:nvSpPr>
          <p:cNvPr id="4" name="日付プレースホルダー 3">
            <a:extLst>
              <a:ext uri="{FF2B5EF4-FFF2-40B4-BE49-F238E27FC236}">
                <a16:creationId xmlns:a16="http://schemas.microsoft.com/office/drawing/2014/main" id="{88C76F9E-F6E0-203C-195B-FE5F6DB0E39C}"/>
              </a:ext>
            </a:extLst>
          </p:cNvPr>
          <p:cNvSpPr>
            <a:spLocks noGrp="1"/>
          </p:cNvSpPr>
          <p:nvPr>
            <p:ph type="dt" sz="half" idx="10"/>
          </p:nvPr>
        </p:nvSpPr>
        <p:spPr/>
        <p:txBody>
          <a:bodyPr/>
          <a:lstStyle/>
          <a:p>
            <a:fld id="{D716695C-E618-4037-8DF3-0EF3F2E9D8D8}"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3F454212-9BF0-144C-1BDC-E7EDB34CD2C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8B95F200-9677-CA3C-2271-6033672C96E6}"/>
              </a:ext>
            </a:extLst>
          </p:cNvPr>
          <p:cNvSpPr>
            <a:spLocks noGrp="1"/>
          </p:cNvSpPr>
          <p:nvPr>
            <p:ph type="sldNum" sz="quarter" idx="12"/>
          </p:nvPr>
        </p:nvSpPr>
        <p:spPr/>
        <p:txBody>
          <a:bodyPr/>
          <a:lstStyle/>
          <a:p>
            <a:fld id="{63BA93C4-2A5C-4B4B-B565-ADAA94AD8651}" type="slidenum">
              <a:rPr kumimoji="1" lang="ja-JP" altLang="en-US" smtClean="0"/>
              <a:t>31</a:t>
            </a:fld>
            <a:endParaRPr kumimoji="1" lang="ja-JP" altLang="en-US"/>
          </a:p>
        </p:txBody>
      </p:sp>
    </p:spTree>
    <p:extLst>
      <p:ext uri="{BB962C8B-B14F-4D97-AF65-F5344CB8AC3E}">
        <p14:creationId xmlns:p14="http://schemas.microsoft.com/office/powerpoint/2010/main" val="194229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A6E54800-0E56-4BCB-B670-EC38206491D8}"/>
              </a:ext>
            </a:extLst>
          </p:cNvPr>
          <p:cNvSpPr>
            <a:spLocks noGrp="1"/>
          </p:cNvSpPr>
          <p:nvPr>
            <p:ph type="title"/>
          </p:nvPr>
        </p:nvSpPr>
        <p:spPr>
          <a:xfrm>
            <a:off x="1750711" y="370703"/>
            <a:ext cx="8690578" cy="1084822"/>
          </a:xfrm>
        </p:spPr>
        <p:txBody>
          <a:bodyPr/>
          <a:lstStyle/>
          <a:p>
            <a:r>
              <a:rPr lang="en-US" altLang="ja-JP" b="1" dirty="0">
                <a:latin typeface="Times New Roman" panose="02020603050405020304" pitchFamily="18" charset="0"/>
                <a:cs typeface="Times New Roman" panose="02020603050405020304" pitchFamily="18" charset="0"/>
              </a:rPr>
              <a:t>2021</a:t>
            </a:r>
            <a:r>
              <a:rPr lang="ja-JP" altLang="en-US" dirty="0">
                <a:latin typeface="Times New Roman" panose="02020603050405020304" pitchFamily="18" charset="0"/>
                <a:cs typeface="Times New Roman" panose="02020603050405020304" pitchFamily="18" charset="0"/>
              </a:rPr>
              <a:t>年</a:t>
            </a:r>
            <a:r>
              <a:rPr lang="ja-JP" altLang="en-US" dirty="0"/>
              <a:t>以前の法体系</a:t>
            </a:r>
          </a:p>
        </p:txBody>
      </p:sp>
      <p:sp>
        <p:nvSpPr>
          <p:cNvPr id="4" name="日付プレースホルダー 3">
            <a:extLst>
              <a:ext uri="{FF2B5EF4-FFF2-40B4-BE49-F238E27FC236}">
                <a16:creationId xmlns:a16="http://schemas.microsoft.com/office/drawing/2014/main" id="{5D435350-B24D-4708-B55F-C68518CB2190}"/>
              </a:ext>
            </a:extLst>
          </p:cNvPr>
          <p:cNvSpPr>
            <a:spLocks noGrp="1"/>
          </p:cNvSpPr>
          <p:nvPr>
            <p:ph type="dt" sz="half" idx="10"/>
          </p:nvPr>
        </p:nvSpPr>
        <p:spPr/>
        <p:txBody>
          <a:bodyPr/>
          <a:lstStyle/>
          <a:p>
            <a:fld id="{5FB60851-9B7E-49A7-9CAB-4602F588FBB5}"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D59FD488-3F78-4D09-95CF-7C6BA4D2E840}"/>
              </a:ext>
            </a:extLst>
          </p:cNvPr>
          <p:cNvSpPr>
            <a:spLocks noGrp="1"/>
          </p:cNvSpPr>
          <p:nvPr>
            <p:ph type="ftr" sz="quarter" idx="11"/>
          </p:nvPr>
        </p:nvSpPr>
        <p:spPr/>
        <p:txBody>
          <a:bodyPr/>
          <a:lstStyle/>
          <a:p>
            <a:r>
              <a:rPr kumimoji="1" lang="en-US" altLang="ja-JP" dirty="0"/>
              <a:t>Shigeru KAGAYAMA, 2022</a:t>
            </a:r>
            <a:endParaRPr kumimoji="1" lang="ja-JP" altLang="en-US" dirty="0"/>
          </a:p>
        </p:txBody>
      </p:sp>
      <p:sp>
        <p:nvSpPr>
          <p:cNvPr id="6" name="スライド番号プレースホルダー 5">
            <a:extLst>
              <a:ext uri="{FF2B5EF4-FFF2-40B4-BE49-F238E27FC236}">
                <a16:creationId xmlns:a16="http://schemas.microsoft.com/office/drawing/2014/main" id="{DE9B155A-B106-4223-A4A1-0C235B16F875}"/>
              </a:ext>
            </a:extLst>
          </p:cNvPr>
          <p:cNvSpPr>
            <a:spLocks noGrp="1"/>
          </p:cNvSpPr>
          <p:nvPr>
            <p:ph type="sldNum" sz="quarter" idx="12"/>
          </p:nvPr>
        </p:nvSpPr>
        <p:spPr/>
        <p:txBody>
          <a:bodyPr/>
          <a:lstStyle/>
          <a:p>
            <a:fld id="{63BA93C4-2A5C-4B4B-B565-ADAA94AD8651}" type="slidenum">
              <a:rPr kumimoji="1" lang="ja-JP" altLang="en-US" smtClean="0"/>
              <a:t>32</a:t>
            </a:fld>
            <a:endParaRPr kumimoji="1" lang="ja-JP" altLang="en-US"/>
          </a:p>
        </p:txBody>
      </p:sp>
      <p:sp>
        <p:nvSpPr>
          <p:cNvPr id="8" name="正方形/長方形 7">
            <a:extLst>
              <a:ext uri="{FF2B5EF4-FFF2-40B4-BE49-F238E27FC236}">
                <a16:creationId xmlns:a16="http://schemas.microsoft.com/office/drawing/2014/main" id="{CF533A94-F467-4013-A4FA-4EB6FA99404C}"/>
              </a:ext>
            </a:extLst>
          </p:cNvPr>
          <p:cNvSpPr/>
          <p:nvPr/>
        </p:nvSpPr>
        <p:spPr>
          <a:xfrm>
            <a:off x="890648" y="1815734"/>
            <a:ext cx="831273" cy="365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所管</a:t>
            </a:r>
          </a:p>
        </p:txBody>
      </p:sp>
      <p:sp>
        <p:nvSpPr>
          <p:cNvPr id="9" name="正方形/長方形 8">
            <a:extLst>
              <a:ext uri="{FF2B5EF4-FFF2-40B4-BE49-F238E27FC236}">
                <a16:creationId xmlns:a16="http://schemas.microsoft.com/office/drawing/2014/main" id="{EADF580D-FF8B-4A0C-84BE-E36FB0C34547}"/>
              </a:ext>
            </a:extLst>
          </p:cNvPr>
          <p:cNvSpPr/>
          <p:nvPr/>
        </p:nvSpPr>
        <p:spPr>
          <a:xfrm>
            <a:off x="890648" y="3201767"/>
            <a:ext cx="831273" cy="6827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対象</a:t>
            </a:r>
          </a:p>
        </p:txBody>
      </p:sp>
      <p:sp>
        <p:nvSpPr>
          <p:cNvPr id="10" name="正方形/長方形 9">
            <a:extLst>
              <a:ext uri="{FF2B5EF4-FFF2-40B4-BE49-F238E27FC236}">
                <a16:creationId xmlns:a16="http://schemas.microsoft.com/office/drawing/2014/main" id="{00C3282D-352A-44AC-8632-25961EA8726A}"/>
              </a:ext>
            </a:extLst>
          </p:cNvPr>
          <p:cNvSpPr/>
          <p:nvPr/>
        </p:nvSpPr>
        <p:spPr>
          <a:xfrm>
            <a:off x="890648" y="2412691"/>
            <a:ext cx="831273" cy="6827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法令</a:t>
            </a:r>
          </a:p>
        </p:txBody>
      </p:sp>
      <p:sp>
        <p:nvSpPr>
          <p:cNvPr id="11" name="正方形/長方形 10">
            <a:extLst>
              <a:ext uri="{FF2B5EF4-FFF2-40B4-BE49-F238E27FC236}">
                <a16:creationId xmlns:a16="http://schemas.microsoft.com/office/drawing/2014/main" id="{5D8EF1EA-9A1D-43AE-901A-A3F04244A73F}"/>
              </a:ext>
            </a:extLst>
          </p:cNvPr>
          <p:cNvSpPr/>
          <p:nvPr/>
        </p:nvSpPr>
        <p:spPr>
          <a:xfrm>
            <a:off x="890648" y="4025358"/>
            <a:ext cx="831273" cy="6827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学術</a:t>
            </a:r>
            <a:br>
              <a:rPr kumimoji="1" lang="en-US" altLang="ja-JP" b="1" dirty="0">
                <a:solidFill>
                  <a:schemeClr val="tx1"/>
                </a:solidFill>
              </a:rPr>
            </a:br>
            <a:r>
              <a:rPr kumimoji="1" lang="ja-JP" altLang="en-US" b="1" dirty="0">
                <a:solidFill>
                  <a:schemeClr val="tx1"/>
                </a:solidFill>
              </a:rPr>
              <a:t>研究</a:t>
            </a:r>
          </a:p>
        </p:txBody>
      </p:sp>
      <p:sp>
        <p:nvSpPr>
          <p:cNvPr id="12" name="正方形/長方形 11">
            <a:extLst>
              <a:ext uri="{FF2B5EF4-FFF2-40B4-BE49-F238E27FC236}">
                <a16:creationId xmlns:a16="http://schemas.microsoft.com/office/drawing/2014/main" id="{0DB711E3-40CF-40A3-8241-B98DC148F7D1}"/>
              </a:ext>
            </a:extLst>
          </p:cNvPr>
          <p:cNvSpPr/>
          <p:nvPr/>
        </p:nvSpPr>
        <p:spPr>
          <a:xfrm>
            <a:off x="890648" y="4848949"/>
            <a:ext cx="831273" cy="123501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定義等</a:t>
            </a:r>
          </a:p>
        </p:txBody>
      </p:sp>
      <p:sp>
        <p:nvSpPr>
          <p:cNvPr id="13" name="正方形/長方形 12">
            <a:extLst>
              <a:ext uri="{FF2B5EF4-FFF2-40B4-BE49-F238E27FC236}">
                <a16:creationId xmlns:a16="http://schemas.microsoft.com/office/drawing/2014/main" id="{F47D5804-21B4-4B9F-BDAF-FAB1A0FD75F5}"/>
              </a:ext>
            </a:extLst>
          </p:cNvPr>
          <p:cNvSpPr/>
          <p:nvPr/>
        </p:nvSpPr>
        <p:spPr>
          <a:xfrm>
            <a:off x="6230983" y="1815734"/>
            <a:ext cx="2928848" cy="36512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個人情報保護委員会</a:t>
            </a:r>
          </a:p>
        </p:txBody>
      </p:sp>
      <p:sp>
        <p:nvSpPr>
          <p:cNvPr id="14" name="正方形/長方形 13">
            <a:extLst>
              <a:ext uri="{FF2B5EF4-FFF2-40B4-BE49-F238E27FC236}">
                <a16:creationId xmlns:a16="http://schemas.microsoft.com/office/drawing/2014/main" id="{26E2FD28-6072-46FD-B25A-BB244168E51E}"/>
              </a:ext>
            </a:extLst>
          </p:cNvPr>
          <p:cNvSpPr/>
          <p:nvPr/>
        </p:nvSpPr>
        <p:spPr>
          <a:xfrm>
            <a:off x="2083722" y="1815734"/>
            <a:ext cx="4012278" cy="3651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総務省</a:t>
            </a:r>
          </a:p>
        </p:txBody>
      </p:sp>
      <p:sp>
        <p:nvSpPr>
          <p:cNvPr id="15" name="正方形/長方形 14">
            <a:extLst>
              <a:ext uri="{FF2B5EF4-FFF2-40B4-BE49-F238E27FC236}">
                <a16:creationId xmlns:a16="http://schemas.microsoft.com/office/drawing/2014/main" id="{685DF8B4-E232-43CF-B340-BF10F52D8858}"/>
              </a:ext>
            </a:extLst>
          </p:cNvPr>
          <p:cNvSpPr/>
          <p:nvPr/>
        </p:nvSpPr>
        <p:spPr>
          <a:xfrm>
            <a:off x="9326880" y="1815734"/>
            <a:ext cx="2026920" cy="365125"/>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各地方公共団体</a:t>
            </a:r>
            <a:endParaRPr kumimoji="1" lang="ja-JP" altLang="en-US" b="1" dirty="0">
              <a:solidFill>
                <a:schemeClr val="tx1"/>
              </a:solidFill>
            </a:endParaRPr>
          </a:p>
        </p:txBody>
      </p:sp>
      <p:sp>
        <p:nvSpPr>
          <p:cNvPr id="16" name="正方形/長方形 15">
            <a:extLst>
              <a:ext uri="{FF2B5EF4-FFF2-40B4-BE49-F238E27FC236}">
                <a16:creationId xmlns:a16="http://schemas.microsoft.com/office/drawing/2014/main" id="{CA1576FE-30C9-4BCD-AF55-D3C25832744B}"/>
              </a:ext>
            </a:extLst>
          </p:cNvPr>
          <p:cNvSpPr/>
          <p:nvPr/>
        </p:nvSpPr>
        <p:spPr>
          <a:xfrm>
            <a:off x="2083722" y="2412691"/>
            <a:ext cx="1954878" cy="6827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行政機関</a:t>
            </a:r>
            <a:br>
              <a:rPr kumimoji="1" lang="en-US" altLang="ja-JP" b="1" dirty="0">
                <a:solidFill>
                  <a:schemeClr val="tx1"/>
                </a:solidFill>
              </a:rPr>
            </a:br>
            <a:r>
              <a:rPr kumimoji="1" lang="ja-JP" altLang="en-US" b="1" dirty="0">
                <a:solidFill>
                  <a:schemeClr val="tx1"/>
                </a:solidFill>
              </a:rPr>
              <a:t>個人情報保護法</a:t>
            </a:r>
          </a:p>
        </p:txBody>
      </p:sp>
      <p:sp>
        <p:nvSpPr>
          <p:cNvPr id="17" name="正方形/長方形 16">
            <a:extLst>
              <a:ext uri="{FF2B5EF4-FFF2-40B4-BE49-F238E27FC236}">
                <a16:creationId xmlns:a16="http://schemas.microsoft.com/office/drawing/2014/main" id="{EAFE20B6-00DB-47FD-8895-82D72D781C98}"/>
              </a:ext>
            </a:extLst>
          </p:cNvPr>
          <p:cNvSpPr/>
          <p:nvPr/>
        </p:nvSpPr>
        <p:spPr>
          <a:xfrm>
            <a:off x="4141122" y="2408964"/>
            <a:ext cx="1954878" cy="6827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独立行政法人等</a:t>
            </a:r>
            <a:br>
              <a:rPr kumimoji="1" lang="en-US" altLang="ja-JP" b="1" dirty="0">
                <a:solidFill>
                  <a:schemeClr val="tx1"/>
                </a:solidFill>
              </a:rPr>
            </a:br>
            <a:r>
              <a:rPr kumimoji="1" lang="ja-JP" altLang="en-US" b="1" dirty="0">
                <a:solidFill>
                  <a:schemeClr val="tx1"/>
                </a:solidFill>
              </a:rPr>
              <a:t>個人情報保護法</a:t>
            </a:r>
          </a:p>
        </p:txBody>
      </p:sp>
      <p:sp>
        <p:nvSpPr>
          <p:cNvPr id="18" name="正方形/長方形 17">
            <a:extLst>
              <a:ext uri="{FF2B5EF4-FFF2-40B4-BE49-F238E27FC236}">
                <a16:creationId xmlns:a16="http://schemas.microsoft.com/office/drawing/2014/main" id="{27C890D9-1307-491B-BCA5-3A15589E3E12}"/>
              </a:ext>
            </a:extLst>
          </p:cNvPr>
          <p:cNvSpPr/>
          <p:nvPr/>
        </p:nvSpPr>
        <p:spPr>
          <a:xfrm>
            <a:off x="2083722" y="3228443"/>
            <a:ext cx="1954878" cy="682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国の行政機関</a:t>
            </a:r>
            <a:endParaRPr kumimoji="1" lang="en-US" altLang="ja-JP" b="1" dirty="0">
              <a:solidFill>
                <a:schemeClr val="tx1"/>
              </a:solidFill>
            </a:endParaRPr>
          </a:p>
          <a:p>
            <a:pPr algn="ctr"/>
            <a:r>
              <a:rPr lang="ja-JP" altLang="en-US" b="1" dirty="0">
                <a:solidFill>
                  <a:schemeClr val="tx1"/>
                </a:solidFill>
              </a:rPr>
              <a:t>（</a:t>
            </a:r>
            <a:r>
              <a:rPr lang="en-US" altLang="ja-JP" b="1" dirty="0">
                <a:solidFill>
                  <a:schemeClr val="tx1"/>
                </a:solidFill>
              </a:rPr>
              <a:t>ex.</a:t>
            </a:r>
            <a:r>
              <a:rPr lang="ja-JP" altLang="en-US" b="1" dirty="0">
                <a:solidFill>
                  <a:schemeClr val="tx1"/>
                </a:solidFill>
              </a:rPr>
              <a:t>国立病院）</a:t>
            </a:r>
            <a:endParaRPr kumimoji="1" lang="ja-JP" altLang="en-US" b="1" dirty="0">
              <a:solidFill>
                <a:schemeClr val="tx1"/>
              </a:solidFill>
            </a:endParaRPr>
          </a:p>
        </p:txBody>
      </p:sp>
      <p:sp>
        <p:nvSpPr>
          <p:cNvPr id="19" name="正方形/長方形 18">
            <a:extLst>
              <a:ext uri="{FF2B5EF4-FFF2-40B4-BE49-F238E27FC236}">
                <a16:creationId xmlns:a16="http://schemas.microsoft.com/office/drawing/2014/main" id="{7D0848C6-023F-4D5D-B86D-15680BBF4E01}"/>
              </a:ext>
            </a:extLst>
          </p:cNvPr>
          <p:cNvSpPr/>
          <p:nvPr/>
        </p:nvSpPr>
        <p:spPr>
          <a:xfrm>
            <a:off x="4141122" y="3233873"/>
            <a:ext cx="1954878" cy="682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独立行政法人等</a:t>
            </a:r>
            <a:br>
              <a:rPr kumimoji="1" lang="en-US" altLang="ja-JP" b="1" dirty="0">
                <a:solidFill>
                  <a:schemeClr val="tx1"/>
                </a:solidFill>
              </a:rPr>
            </a:br>
            <a:r>
              <a:rPr kumimoji="1" lang="ja-JP" altLang="en-US" b="1" dirty="0">
                <a:solidFill>
                  <a:schemeClr val="tx1"/>
                </a:solidFill>
              </a:rPr>
              <a:t>（</a:t>
            </a:r>
            <a:r>
              <a:rPr kumimoji="1" lang="en-US" altLang="ja-JP" b="1" dirty="0">
                <a:solidFill>
                  <a:schemeClr val="tx1"/>
                </a:solidFill>
              </a:rPr>
              <a:t>ex.</a:t>
            </a:r>
            <a:r>
              <a:rPr kumimoji="1" lang="ja-JP" altLang="en-US" b="1" dirty="0">
                <a:solidFill>
                  <a:schemeClr val="tx1"/>
                </a:solidFill>
              </a:rPr>
              <a:t>大学病院）</a:t>
            </a:r>
          </a:p>
        </p:txBody>
      </p:sp>
      <p:sp>
        <p:nvSpPr>
          <p:cNvPr id="20" name="正方形/長方形 19">
            <a:extLst>
              <a:ext uri="{FF2B5EF4-FFF2-40B4-BE49-F238E27FC236}">
                <a16:creationId xmlns:a16="http://schemas.microsoft.com/office/drawing/2014/main" id="{1B7920D8-3D7F-4FE0-B92D-7623F61CC5A9}"/>
              </a:ext>
            </a:extLst>
          </p:cNvPr>
          <p:cNvSpPr/>
          <p:nvPr/>
        </p:nvSpPr>
        <p:spPr>
          <a:xfrm>
            <a:off x="6230983" y="2418906"/>
            <a:ext cx="2928848" cy="682781"/>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個人情報保護法</a:t>
            </a:r>
          </a:p>
        </p:txBody>
      </p:sp>
      <p:sp>
        <p:nvSpPr>
          <p:cNvPr id="21" name="正方形/長方形 20">
            <a:extLst>
              <a:ext uri="{FF2B5EF4-FFF2-40B4-BE49-F238E27FC236}">
                <a16:creationId xmlns:a16="http://schemas.microsoft.com/office/drawing/2014/main" id="{43491CF0-C0AE-4061-95CB-CBF71AB0158A}"/>
              </a:ext>
            </a:extLst>
          </p:cNvPr>
          <p:cNvSpPr/>
          <p:nvPr/>
        </p:nvSpPr>
        <p:spPr>
          <a:xfrm>
            <a:off x="6230983" y="3230977"/>
            <a:ext cx="2928848" cy="682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民間事業者</a:t>
            </a:r>
            <a:br>
              <a:rPr kumimoji="1" lang="en-US" altLang="ja-JP" b="1" dirty="0">
                <a:solidFill>
                  <a:schemeClr val="tx1"/>
                </a:solidFill>
              </a:rPr>
            </a:br>
            <a:r>
              <a:rPr kumimoji="1" lang="ja-JP" altLang="en-US" b="1" dirty="0">
                <a:solidFill>
                  <a:schemeClr val="tx1"/>
                </a:solidFill>
              </a:rPr>
              <a:t>（</a:t>
            </a:r>
            <a:r>
              <a:rPr kumimoji="1" lang="en-US" altLang="ja-JP" b="1" dirty="0">
                <a:solidFill>
                  <a:schemeClr val="tx1"/>
                </a:solidFill>
              </a:rPr>
              <a:t>ex.</a:t>
            </a:r>
            <a:r>
              <a:rPr kumimoji="1" lang="ja-JP" altLang="en-US" b="1" dirty="0">
                <a:solidFill>
                  <a:schemeClr val="tx1"/>
                </a:solidFill>
              </a:rPr>
              <a:t>民間病院）</a:t>
            </a:r>
          </a:p>
        </p:txBody>
      </p:sp>
      <p:sp>
        <p:nvSpPr>
          <p:cNvPr id="22" name="正方形/長方形 21">
            <a:extLst>
              <a:ext uri="{FF2B5EF4-FFF2-40B4-BE49-F238E27FC236}">
                <a16:creationId xmlns:a16="http://schemas.microsoft.com/office/drawing/2014/main" id="{70043356-4A51-4CDE-82C8-E3016EB0592E}"/>
              </a:ext>
            </a:extLst>
          </p:cNvPr>
          <p:cNvSpPr/>
          <p:nvPr/>
        </p:nvSpPr>
        <p:spPr>
          <a:xfrm>
            <a:off x="9294814" y="2417669"/>
            <a:ext cx="2006538" cy="675312"/>
          </a:xfrm>
          <a:prstGeom prst="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個人情報</a:t>
            </a:r>
            <a:endParaRPr lang="en-US" altLang="ja-JP" b="1" dirty="0">
              <a:solidFill>
                <a:schemeClr val="tx1"/>
              </a:solidFill>
            </a:endParaRPr>
          </a:p>
          <a:p>
            <a:pPr algn="ctr"/>
            <a:r>
              <a:rPr kumimoji="1" lang="ja-JP" altLang="en-US" b="1" dirty="0">
                <a:solidFill>
                  <a:schemeClr val="tx1"/>
                </a:solidFill>
              </a:rPr>
              <a:t>保護条例</a:t>
            </a:r>
          </a:p>
        </p:txBody>
      </p:sp>
      <p:sp>
        <p:nvSpPr>
          <p:cNvPr id="23" name="正方形/長方形 22">
            <a:extLst>
              <a:ext uri="{FF2B5EF4-FFF2-40B4-BE49-F238E27FC236}">
                <a16:creationId xmlns:a16="http://schemas.microsoft.com/office/drawing/2014/main" id="{1A8AEA2D-6C1D-4C4F-B5C7-E1498392AD30}"/>
              </a:ext>
            </a:extLst>
          </p:cNvPr>
          <p:cNvSpPr/>
          <p:nvPr/>
        </p:nvSpPr>
        <p:spPr>
          <a:xfrm>
            <a:off x="9294814" y="3234711"/>
            <a:ext cx="2006538" cy="675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地方公共団体等</a:t>
            </a:r>
            <a:endParaRPr lang="en-US" altLang="ja-JP" b="1" dirty="0">
              <a:solidFill>
                <a:schemeClr val="tx1"/>
              </a:solidFill>
            </a:endParaRPr>
          </a:p>
          <a:p>
            <a:pPr algn="ctr"/>
            <a:r>
              <a:rPr kumimoji="1" lang="ja-JP" altLang="en-US" b="1" dirty="0">
                <a:solidFill>
                  <a:schemeClr val="tx1"/>
                </a:solidFill>
              </a:rPr>
              <a:t>（</a:t>
            </a:r>
            <a:r>
              <a:rPr kumimoji="1" lang="en-US" altLang="ja-JP" b="1" dirty="0">
                <a:solidFill>
                  <a:schemeClr val="tx1"/>
                </a:solidFill>
              </a:rPr>
              <a:t>ex.</a:t>
            </a:r>
            <a:r>
              <a:rPr kumimoji="1" lang="ja-JP" altLang="en-US" b="1" dirty="0">
                <a:solidFill>
                  <a:schemeClr val="tx1"/>
                </a:solidFill>
              </a:rPr>
              <a:t>市民病院）</a:t>
            </a:r>
          </a:p>
        </p:txBody>
      </p:sp>
      <p:sp>
        <p:nvSpPr>
          <p:cNvPr id="24" name="正方形/長方形 23">
            <a:extLst>
              <a:ext uri="{FF2B5EF4-FFF2-40B4-BE49-F238E27FC236}">
                <a16:creationId xmlns:a16="http://schemas.microsoft.com/office/drawing/2014/main" id="{FA4C9653-52E9-4C01-B7BA-C2F18C732043}"/>
              </a:ext>
            </a:extLst>
          </p:cNvPr>
          <p:cNvSpPr/>
          <p:nvPr/>
        </p:nvSpPr>
        <p:spPr>
          <a:xfrm>
            <a:off x="6230982" y="4037173"/>
            <a:ext cx="2928847" cy="682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適用除外</a:t>
            </a:r>
          </a:p>
        </p:txBody>
      </p:sp>
      <p:sp>
        <p:nvSpPr>
          <p:cNvPr id="25" name="正方形/長方形 24">
            <a:extLst>
              <a:ext uri="{FF2B5EF4-FFF2-40B4-BE49-F238E27FC236}">
                <a16:creationId xmlns:a16="http://schemas.microsoft.com/office/drawing/2014/main" id="{89A69384-17B8-41BA-8DF9-0DC50280B5AE}"/>
              </a:ext>
            </a:extLst>
          </p:cNvPr>
          <p:cNvSpPr/>
          <p:nvPr/>
        </p:nvSpPr>
        <p:spPr>
          <a:xfrm>
            <a:off x="2083720" y="4878885"/>
            <a:ext cx="4012278"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照合可能性</a:t>
            </a:r>
          </a:p>
        </p:txBody>
      </p:sp>
      <p:sp>
        <p:nvSpPr>
          <p:cNvPr id="26" name="正方形/長方形 25">
            <a:extLst>
              <a:ext uri="{FF2B5EF4-FFF2-40B4-BE49-F238E27FC236}">
                <a16:creationId xmlns:a16="http://schemas.microsoft.com/office/drawing/2014/main" id="{B2B05258-8318-462C-9261-7D4A60F3B4C6}"/>
              </a:ext>
            </a:extLst>
          </p:cNvPr>
          <p:cNvSpPr/>
          <p:nvPr/>
        </p:nvSpPr>
        <p:spPr>
          <a:xfrm>
            <a:off x="2083719" y="5538065"/>
            <a:ext cx="4012278"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非識別加工情報</a:t>
            </a:r>
          </a:p>
        </p:txBody>
      </p:sp>
      <p:sp>
        <p:nvSpPr>
          <p:cNvPr id="27" name="正方形/長方形 26">
            <a:extLst>
              <a:ext uri="{FF2B5EF4-FFF2-40B4-BE49-F238E27FC236}">
                <a16:creationId xmlns:a16="http://schemas.microsoft.com/office/drawing/2014/main" id="{FC153BEE-BF9C-4F89-8FE3-037B5EFED2D6}"/>
              </a:ext>
            </a:extLst>
          </p:cNvPr>
          <p:cNvSpPr/>
          <p:nvPr/>
        </p:nvSpPr>
        <p:spPr>
          <a:xfrm>
            <a:off x="6230982" y="4898326"/>
            <a:ext cx="2928846"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容易照合可能性</a:t>
            </a:r>
          </a:p>
        </p:txBody>
      </p:sp>
      <p:sp>
        <p:nvSpPr>
          <p:cNvPr id="28" name="正方形/長方形 27">
            <a:extLst>
              <a:ext uri="{FF2B5EF4-FFF2-40B4-BE49-F238E27FC236}">
                <a16:creationId xmlns:a16="http://schemas.microsoft.com/office/drawing/2014/main" id="{0982CBDC-1AF3-4606-85FE-322F97E4694E}"/>
              </a:ext>
            </a:extLst>
          </p:cNvPr>
          <p:cNvSpPr/>
          <p:nvPr/>
        </p:nvSpPr>
        <p:spPr>
          <a:xfrm>
            <a:off x="6230981" y="5557506"/>
            <a:ext cx="2928846"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匿名加工情報</a:t>
            </a:r>
          </a:p>
        </p:txBody>
      </p:sp>
      <p:sp>
        <p:nvSpPr>
          <p:cNvPr id="29" name="正方形/長方形 28">
            <a:extLst>
              <a:ext uri="{FF2B5EF4-FFF2-40B4-BE49-F238E27FC236}">
                <a16:creationId xmlns:a16="http://schemas.microsoft.com/office/drawing/2014/main" id="{EE4D1D0B-0EDB-45DB-85FD-316243153761}"/>
              </a:ext>
            </a:extLst>
          </p:cNvPr>
          <p:cNvSpPr/>
          <p:nvPr/>
        </p:nvSpPr>
        <p:spPr>
          <a:xfrm>
            <a:off x="9294812" y="4896422"/>
            <a:ext cx="2006540"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各団体で異なる</a:t>
            </a:r>
          </a:p>
        </p:txBody>
      </p:sp>
      <p:sp>
        <p:nvSpPr>
          <p:cNvPr id="30" name="正方形/長方形 29">
            <a:extLst>
              <a:ext uri="{FF2B5EF4-FFF2-40B4-BE49-F238E27FC236}">
                <a16:creationId xmlns:a16="http://schemas.microsoft.com/office/drawing/2014/main" id="{6CD1C376-B00F-4B5F-99F6-CEDD2ED8F9AD}"/>
              </a:ext>
            </a:extLst>
          </p:cNvPr>
          <p:cNvSpPr/>
          <p:nvPr/>
        </p:nvSpPr>
        <p:spPr>
          <a:xfrm>
            <a:off x="9294811" y="5555602"/>
            <a:ext cx="2006540" cy="545902"/>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ほとんど規定なし</a:t>
            </a:r>
          </a:p>
        </p:txBody>
      </p:sp>
      <p:sp>
        <p:nvSpPr>
          <p:cNvPr id="31" name="動作設定ボタン: 進む/次へ 30">
            <a:hlinkClick r:id="" action="ppaction://hlinkshowjump?jump=nextslide" highlightClick="1"/>
            <a:extLst>
              <a:ext uri="{FF2B5EF4-FFF2-40B4-BE49-F238E27FC236}">
                <a16:creationId xmlns:a16="http://schemas.microsoft.com/office/drawing/2014/main" id="{F3D0D7CB-4E2D-46B0-94B3-1A4E5E4D540A}"/>
              </a:ext>
            </a:extLst>
          </p:cNvPr>
          <p:cNvSpPr/>
          <p:nvPr/>
        </p:nvSpPr>
        <p:spPr>
          <a:xfrm>
            <a:off x="10527146" y="631708"/>
            <a:ext cx="540000" cy="540000"/>
          </a:xfrm>
          <a:prstGeom prst="actionButtonForwardNex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809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up)">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up)">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up)">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up)">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up)">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up)">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up)">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up)">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up)">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wipe(up)">
                                      <p:cBhvr>
                                        <p:cTn id="7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43491CF0-C0AE-4061-95CB-CBF71AB0158A}"/>
              </a:ext>
            </a:extLst>
          </p:cNvPr>
          <p:cNvSpPr/>
          <p:nvPr/>
        </p:nvSpPr>
        <p:spPr>
          <a:xfrm>
            <a:off x="6230983" y="3230977"/>
            <a:ext cx="5070368" cy="682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　　　　　　　　　　　　　民間事業者</a:t>
            </a:r>
          </a:p>
        </p:txBody>
      </p:sp>
      <p:sp>
        <p:nvSpPr>
          <p:cNvPr id="7" name="タイトル 6">
            <a:extLst>
              <a:ext uri="{FF2B5EF4-FFF2-40B4-BE49-F238E27FC236}">
                <a16:creationId xmlns:a16="http://schemas.microsoft.com/office/drawing/2014/main" id="{A6E54800-0E56-4BCB-B670-EC38206491D8}"/>
              </a:ext>
            </a:extLst>
          </p:cNvPr>
          <p:cNvSpPr>
            <a:spLocks noGrp="1"/>
          </p:cNvSpPr>
          <p:nvPr>
            <p:ph type="title"/>
          </p:nvPr>
        </p:nvSpPr>
        <p:spPr>
          <a:xfrm>
            <a:off x="1750711" y="247559"/>
            <a:ext cx="8690578" cy="1325563"/>
          </a:xfrm>
        </p:spPr>
        <p:txBody>
          <a:bodyPr/>
          <a:lstStyle/>
          <a:p>
            <a:r>
              <a:rPr lang="en-US" altLang="ja-JP" b="1" dirty="0">
                <a:latin typeface="Times New Roman" panose="02020603050405020304" pitchFamily="18" charset="0"/>
                <a:cs typeface="Times New Roman" panose="02020603050405020304" pitchFamily="18" charset="0"/>
              </a:rPr>
              <a:t>2022</a:t>
            </a:r>
            <a:r>
              <a:rPr lang="ja-JP" altLang="en-US" dirty="0">
                <a:latin typeface="Times New Roman" panose="02020603050405020304" pitchFamily="18" charset="0"/>
                <a:cs typeface="Times New Roman" panose="02020603050405020304" pitchFamily="18" charset="0"/>
              </a:rPr>
              <a:t>年</a:t>
            </a:r>
            <a:r>
              <a:rPr lang="ja-JP" altLang="en-US" dirty="0"/>
              <a:t>以後の法体系</a:t>
            </a:r>
          </a:p>
        </p:txBody>
      </p:sp>
      <p:sp>
        <p:nvSpPr>
          <p:cNvPr id="4" name="日付プレースホルダー 3">
            <a:extLst>
              <a:ext uri="{FF2B5EF4-FFF2-40B4-BE49-F238E27FC236}">
                <a16:creationId xmlns:a16="http://schemas.microsoft.com/office/drawing/2014/main" id="{5D435350-B24D-4708-B55F-C68518CB2190}"/>
              </a:ext>
            </a:extLst>
          </p:cNvPr>
          <p:cNvSpPr>
            <a:spLocks noGrp="1"/>
          </p:cNvSpPr>
          <p:nvPr>
            <p:ph type="dt" sz="half" idx="10"/>
          </p:nvPr>
        </p:nvSpPr>
        <p:spPr/>
        <p:txBody>
          <a:bodyPr/>
          <a:lstStyle/>
          <a:p>
            <a:fld id="{7BE8519B-43E1-4BC1-9FFA-873A22BFC21D}"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D59FD488-3F78-4D09-95CF-7C6BA4D2E840}"/>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DE9B155A-B106-4223-A4A1-0C235B16F875}"/>
              </a:ext>
            </a:extLst>
          </p:cNvPr>
          <p:cNvSpPr>
            <a:spLocks noGrp="1"/>
          </p:cNvSpPr>
          <p:nvPr>
            <p:ph type="sldNum" sz="quarter" idx="12"/>
          </p:nvPr>
        </p:nvSpPr>
        <p:spPr/>
        <p:txBody>
          <a:bodyPr/>
          <a:lstStyle/>
          <a:p>
            <a:fld id="{63BA93C4-2A5C-4B4B-B565-ADAA94AD8651}" type="slidenum">
              <a:rPr kumimoji="1" lang="ja-JP" altLang="en-US" smtClean="0"/>
              <a:t>33</a:t>
            </a:fld>
            <a:endParaRPr kumimoji="1" lang="ja-JP" altLang="en-US"/>
          </a:p>
        </p:txBody>
      </p:sp>
      <p:sp>
        <p:nvSpPr>
          <p:cNvPr id="8" name="正方形/長方形 7">
            <a:extLst>
              <a:ext uri="{FF2B5EF4-FFF2-40B4-BE49-F238E27FC236}">
                <a16:creationId xmlns:a16="http://schemas.microsoft.com/office/drawing/2014/main" id="{CF533A94-F467-4013-A4FA-4EB6FA99404C}"/>
              </a:ext>
            </a:extLst>
          </p:cNvPr>
          <p:cNvSpPr/>
          <p:nvPr/>
        </p:nvSpPr>
        <p:spPr>
          <a:xfrm>
            <a:off x="890648" y="1815734"/>
            <a:ext cx="831273" cy="365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所管</a:t>
            </a:r>
          </a:p>
        </p:txBody>
      </p:sp>
      <p:sp>
        <p:nvSpPr>
          <p:cNvPr id="9" name="正方形/長方形 8">
            <a:extLst>
              <a:ext uri="{FF2B5EF4-FFF2-40B4-BE49-F238E27FC236}">
                <a16:creationId xmlns:a16="http://schemas.microsoft.com/office/drawing/2014/main" id="{EADF580D-FF8B-4A0C-84BE-E36FB0C34547}"/>
              </a:ext>
            </a:extLst>
          </p:cNvPr>
          <p:cNvSpPr/>
          <p:nvPr/>
        </p:nvSpPr>
        <p:spPr>
          <a:xfrm>
            <a:off x="890648" y="3201767"/>
            <a:ext cx="831273" cy="6827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対象</a:t>
            </a:r>
          </a:p>
        </p:txBody>
      </p:sp>
      <p:sp>
        <p:nvSpPr>
          <p:cNvPr id="10" name="正方形/長方形 9">
            <a:extLst>
              <a:ext uri="{FF2B5EF4-FFF2-40B4-BE49-F238E27FC236}">
                <a16:creationId xmlns:a16="http://schemas.microsoft.com/office/drawing/2014/main" id="{00C3282D-352A-44AC-8632-25961EA8726A}"/>
              </a:ext>
            </a:extLst>
          </p:cNvPr>
          <p:cNvSpPr/>
          <p:nvPr/>
        </p:nvSpPr>
        <p:spPr>
          <a:xfrm>
            <a:off x="890648" y="2412691"/>
            <a:ext cx="831273" cy="6827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法令</a:t>
            </a:r>
          </a:p>
        </p:txBody>
      </p:sp>
      <p:sp>
        <p:nvSpPr>
          <p:cNvPr id="11" name="正方形/長方形 10">
            <a:extLst>
              <a:ext uri="{FF2B5EF4-FFF2-40B4-BE49-F238E27FC236}">
                <a16:creationId xmlns:a16="http://schemas.microsoft.com/office/drawing/2014/main" id="{5D8EF1EA-9A1D-43AE-901A-A3F04244A73F}"/>
              </a:ext>
            </a:extLst>
          </p:cNvPr>
          <p:cNvSpPr/>
          <p:nvPr/>
        </p:nvSpPr>
        <p:spPr>
          <a:xfrm>
            <a:off x="890648" y="4025358"/>
            <a:ext cx="831273" cy="6827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学術</a:t>
            </a:r>
            <a:br>
              <a:rPr kumimoji="1" lang="en-US" altLang="ja-JP" b="1" dirty="0">
                <a:solidFill>
                  <a:schemeClr val="tx1"/>
                </a:solidFill>
              </a:rPr>
            </a:br>
            <a:r>
              <a:rPr kumimoji="1" lang="ja-JP" altLang="en-US" b="1" dirty="0">
                <a:solidFill>
                  <a:schemeClr val="tx1"/>
                </a:solidFill>
              </a:rPr>
              <a:t>研究</a:t>
            </a:r>
          </a:p>
        </p:txBody>
      </p:sp>
      <p:sp>
        <p:nvSpPr>
          <p:cNvPr id="12" name="正方形/長方形 11">
            <a:extLst>
              <a:ext uri="{FF2B5EF4-FFF2-40B4-BE49-F238E27FC236}">
                <a16:creationId xmlns:a16="http://schemas.microsoft.com/office/drawing/2014/main" id="{0DB711E3-40CF-40A3-8241-B98DC148F7D1}"/>
              </a:ext>
            </a:extLst>
          </p:cNvPr>
          <p:cNvSpPr/>
          <p:nvPr/>
        </p:nvSpPr>
        <p:spPr>
          <a:xfrm>
            <a:off x="890648" y="4848949"/>
            <a:ext cx="831273" cy="123501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定義等</a:t>
            </a:r>
          </a:p>
        </p:txBody>
      </p:sp>
      <p:sp>
        <p:nvSpPr>
          <p:cNvPr id="18" name="正方形/長方形 17">
            <a:extLst>
              <a:ext uri="{FF2B5EF4-FFF2-40B4-BE49-F238E27FC236}">
                <a16:creationId xmlns:a16="http://schemas.microsoft.com/office/drawing/2014/main" id="{27C890D9-1307-491B-BCA5-3A15589E3E12}"/>
              </a:ext>
            </a:extLst>
          </p:cNvPr>
          <p:cNvSpPr/>
          <p:nvPr/>
        </p:nvSpPr>
        <p:spPr>
          <a:xfrm>
            <a:off x="2083721" y="3228443"/>
            <a:ext cx="4012275" cy="6561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国の行政機関</a:t>
            </a:r>
            <a:endParaRPr kumimoji="1" lang="en-US" altLang="ja-JP" b="1" dirty="0">
              <a:solidFill>
                <a:schemeClr val="tx1"/>
              </a:solidFill>
            </a:endParaRPr>
          </a:p>
          <a:p>
            <a:pPr algn="ctr"/>
            <a:r>
              <a:rPr lang="ja-JP" altLang="en-US" b="1" dirty="0">
                <a:solidFill>
                  <a:schemeClr val="tx1"/>
                </a:solidFill>
              </a:rPr>
              <a:t>地公公共団体等（独自の条例は可）</a:t>
            </a:r>
            <a:endParaRPr kumimoji="1" lang="ja-JP" altLang="en-US" b="1" dirty="0">
              <a:solidFill>
                <a:schemeClr val="tx1"/>
              </a:solidFill>
            </a:endParaRPr>
          </a:p>
        </p:txBody>
      </p:sp>
      <p:sp>
        <p:nvSpPr>
          <p:cNvPr id="19" name="正方形/長方形 18">
            <a:extLst>
              <a:ext uri="{FF2B5EF4-FFF2-40B4-BE49-F238E27FC236}">
                <a16:creationId xmlns:a16="http://schemas.microsoft.com/office/drawing/2014/main" id="{7D0848C6-023F-4D5D-B86D-15680BBF4E01}"/>
              </a:ext>
            </a:extLst>
          </p:cNvPr>
          <p:cNvSpPr/>
          <p:nvPr/>
        </p:nvSpPr>
        <p:spPr>
          <a:xfrm>
            <a:off x="6531625" y="3349364"/>
            <a:ext cx="1954878" cy="46634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独立行政法人等</a:t>
            </a:r>
          </a:p>
        </p:txBody>
      </p:sp>
      <p:sp>
        <p:nvSpPr>
          <p:cNvPr id="20" name="正方形/長方形 19">
            <a:extLst>
              <a:ext uri="{FF2B5EF4-FFF2-40B4-BE49-F238E27FC236}">
                <a16:creationId xmlns:a16="http://schemas.microsoft.com/office/drawing/2014/main" id="{1B7920D8-3D7F-4FE0-B92D-7623F61CC5A9}"/>
              </a:ext>
            </a:extLst>
          </p:cNvPr>
          <p:cNvSpPr/>
          <p:nvPr/>
        </p:nvSpPr>
        <p:spPr>
          <a:xfrm>
            <a:off x="2083719" y="2418907"/>
            <a:ext cx="9217632" cy="53715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個人情報保護法</a:t>
            </a:r>
          </a:p>
        </p:txBody>
      </p:sp>
      <p:sp>
        <p:nvSpPr>
          <p:cNvPr id="24" name="正方形/長方形 23">
            <a:extLst>
              <a:ext uri="{FF2B5EF4-FFF2-40B4-BE49-F238E27FC236}">
                <a16:creationId xmlns:a16="http://schemas.microsoft.com/office/drawing/2014/main" id="{FA4C9653-52E9-4C01-B7BA-C2F18C732043}"/>
              </a:ext>
            </a:extLst>
          </p:cNvPr>
          <p:cNvSpPr/>
          <p:nvPr/>
        </p:nvSpPr>
        <p:spPr>
          <a:xfrm>
            <a:off x="6230982" y="4037173"/>
            <a:ext cx="5070368" cy="682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対象を拡大し，規律を精緻化</a:t>
            </a:r>
          </a:p>
        </p:txBody>
      </p:sp>
      <p:sp>
        <p:nvSpPr>
          <p:cNvPr id="27" name="正方形/長方形 26">
            <a:extLst>
              <a:ext uri="{FF2B5EF4-FFF2-40B4-BE49-F238E27FC236}">
                <a16:creationId xmlns:a16="http://schemas.microsoft.com/office/drawing/2014/main" id="{FC153BEE-BF9C-4F89-8FE3-037B5EFED2D6}"/>
              </a:ext>
            </a:extLst>
          </p:cNvPr>
          <p:cNvSpPr/>
          <p:nvPr/>
        </p:nvSpPr>
        <p:spPr>
          <a:xfrm>
            <a:off x="2083719" y="4898326"/>
            <a:ext cx="9217631"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容易照合可能性（個人情報保護法の定義に統一）</a:t>
            </a:r>
          </a:p>
        </p:txBody>
      </p:sp>
      <p:sp>
        <p:nvSpPr>
          <p:cNvPr id="28" name="正方形/長方形 27">
            <a:extLst>
              <a:ext uri="{FF2B5EF4-FFF2-40B4-BE49-F238E27FC236}">
                <a16:creationId xmlns:a16="http://schemas.microsoft.com/office/drawing/2014/main" id="{0982CBDC-1AF3-4606-85FE-322F97E4694E}"/>
              </a:ext>
            </a:extLst>
          </p:cNvPr>
          <p:cNvSpPr/>
          <p:nvPr/>
        </p:nvSpPr>
        <p:spPr>
          <a:xfrm>
            <a:off x="2083719" y="5557506"/>
            <a:ext cx="9217630" cy="545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匿名加工情報（名称を統一し，規律を明確化）</a:t>
            </a:r>
          </a:p>
        </p:txBody>
      </p:sp>
      <p:sp>
        <p:nvSpPr>
          <p:cNvPr id="33" name="動作設定ボタン: 戻る/前へ 32">
            <a:hlinkClick r:id="" action="ppaction://hlinkshowjump?jump=previousslide" highlightClick="1"/>
            <a:extLst>
              <a:ext uri="{FF2B5EF4-FFF2-40B4-BE49-F238E27FC236}">
                <a16:creationId xmlns:a16="http://schemas.microsoft.com/office/drawing/2014/main" id="{D5A5E982-4C97-4D3B-A4AD-D692DE64EAF8}"/>
              </a:ext>
            </a:extLst>
          </p:cNvPr>
          <p:cNvSpPr/>
          <p:nvPr/>
        </p:nvSpPr>
        <p:spPr>
          <a:xfrm>
            <a:off x="10510346" y="640340"/>
            <a:ext cx="540000" cy="540000"/>
          </a:xfrm>
          <a:prstGeom prst="actionButtonBackPreviou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3B3B6A42-8F17-465A-AEDB-59E5FA853CBA}"/>
              </a:ext>
            </a:extLst>
          </p:cNvPr>
          <p:cNvSpPr/>
          <p:nvPr/>
        </p:nvSpPr>
        <p:spPr>
          <a:xfrm>
            <a:off x="2083719" y="1751494"/>
            <a:ext cx="9217632" cy="537154"/>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個人情報保護法委員会</a:t>
            </a:r>
          </a:p>
        </p:txBody>
      </p:sp>
    </p:spTree>
    <p:extLst>
      <p:ext uri="{BB962C8B-B14F-4D97-AF65-F5344CB8AC3E}">
        <p14:creationId xmlns:p14="http://schemas.microsoft.com/office/powerpoint/2010/main" val="334352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wipe(left)">
                                      <p:cBhvr>
                                        <p:cTn id="7" dur="750"/>
                                        <p:tgtEl>
                                          <p:spTgt spid="20">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wipe(left)">
                                      <p:cBhvr>
                                        <p:cTn id="10" dur="750"/>
                                        <p:tgtEl>
                                          <p:spTgt spid="2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8">
                                            <p:bg/>
                                          </p:spTgt>
                                        </p:tgtEl>
                                        <p:attrNameLst>
                                          <p:attrName>style.visibility</p:attrName>
                                        </p:attrNameLst>
                                      </p:cBhvr>
                                      <p:to>
                                        <p:strVal val="visible"/>
                                      </p:to>
                                    </p:set>
                                    <p:animEffect transition="in" filter="wipe(left)">
                                      <p:cBhvr>
                                        <p:cTn id="15" dur="750"/>
                                        <p:tgtEl>
                                          <p:spTgt spid="18">
                                            <p:bg/>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8">
                                            <p:txEl>
                                              <p:pRg st="0" end="0"/>
                                            </p:txEl>
                                          </p:spTgt>
                                        </p:tgtEl>
                                        <p:attrNameLst>
                                          <p:attrName>style.visibility</p:attrName>
                                        </p:attrNameLst>
                                      </p:cBhvr>
                                      <p:to>
                                        <p:strVal val="visible"/>
                                      </p:to>
                                    </p:set>
                                    <p:animEffect transition="in" filter="wipe(left)">
                                      <p:cBhvr>
                                        <p:cTn id="18" dur="750"/>
                                        <p:tgtEl>
                                          <p:spTgt spid="18">
                                            <p:txEl>
                                              <p:pRg st="0" end="0"/>
                                            </p:txEl>
                                          </p:spTgt>
                                        </p:tgtEl>
                                      </p:cBhvr>
                                    </p:animEffect>
                                  </p:childTnLst>
                                </p:cTn>
                              </p:par>
                            </p:childTnLst>
                          </p:cTn>
                        </p:par>
                        <p:par>
                          <p:cTn id="19" fill="hold">
                            <p:stCondLst>
                              <p:cond delay="750"/>
                            </p:stCondLst>
                            <p:childTnLst>
                              <p:par>
                                <p:cTn id="20" presetID="22" presetClass="entr" presetSubtype="8" fill="hold" grpId="0" nodeType="afterEffect">
                                  <p:stCondLst>
                                    <p:cond delay="0"/>
                                  </p:stCondLst>
                                  <p:childTnLst>
                                    <p:set>
                                      <p:cBhvr>
                                        <p:cTn id="21" dur="1" fill="hold">
                                          <p:stCondLst>
                                            <p:cond delay="0"/>
                                          </p:stCondLst>
                                        </p:cTn>
                                        <p:tgtEl>
                                          <p:spTgt spid="18">
                                            <p:txEl>
                                              <p:pRg st="1" end="1"/>
                                            </p:txEl>
                                          </p:spTgt>
                                        </p:tgtEl>
                                        <p:attrNameLst>
                                          <p:attrName>style.visibility</p:attrName>
                                        </p:attrNameLst>
                                      </p:cBhvr>
                                      <p:to>
                                        <p:strVal val="visible"/>
                                      </p:to>
                                    </p:set>
                                    <p:animEffect transition="in" filter="wipe(left)">
                                      <p:cBhvr>
                                        <p:cTn id="22" dur="750"/>
                                        <p:tgtEl>
                                          <p:spTgt spid="1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
                                            <p:bg/>
                                          </p:spTgt>
                                        </p:tgtEl>
                                        <p:attrNameLst>
                                          <p:attrName>style.visibility</p:attrName>
                                        </p:attrNameLst>
                                      </p:cBhvr>
                                      <p:to>
                                        <p:strVal val="visible"/>
                                      </p:to>
                                    </p:set>
                                    <p:animEffect transition="in" filter="wipe(left)">
                                      <p:cBhvr>
                                        <p:cTn id="27" dur="500"/>
                                        <p:tgtEl>
                                          <p:spTgt spid="21">
                                            <p:bg/>
                                          </p:spTgt>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1">
                                            <p:txEl>
                                              <p:pRg st="0" end="0"/>
                                            </p:txEl>
                                          </p:spTgt>
                                        </p:tgtEl>
                                        <p:attrNameLst>
                                          <p:attrName>style.visibility</p:attrName>
                                        </p:attrNameLst>
                                      </p:cBhvr>
                                      <p:to>
                                        <p:strVal val="visible"/>
                                      </p:to>
                                    </p:set>
                                    <p:animEffect transition="in" filter="wipe(left)">
                                      <p:cBhvr>
                                        <p:cTn id="34" dur="500"/>
                                        <p:tgtEl>
                                          <p:spTgt spid="21">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4">
                                            <p:bg/>
                                          </p:spTgt>
                                        </p:tgtEl>
                                        <p:attrNameLst>
                                          <p:attrName>style.visibility</p:attrName>
                                        </p:attrNameLst>
                                      </p:cBhvr>
                                      <p:to>
                                        <p:strVal val="visible"/>
                                      </p:to>
                                    </p:set>
                                    <p:animEffect transition="in" filter="wipe(left)">
                                      <p:cBhvr>
                                        <p:cTn id="39" dur="500"/>
                                        <p:tgtEl>
                                          <p:spTgt spid="24">
                                            <p:bg/>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4">
                                            <p:txEl>
                                              <p:pRg st="0" end="0"/>
                                            </p:txEl>
                                          </p:spTgt>
                                        </p:tgtEl>
                                        <p:attrNameLst>
                                          <p:attrName>style.visibility</p:attrName>
                                        </p:attrNameLst>
                                      </p:cBhvr>
                                      <p:to>
                                        <p:strVal val="visible"/>
                                      </p:to>
                                    </p:set>
                                    <p:animEffect transition="in" filter="wipe(left)">
                                      <p:cBhvr>
                                        <p:cTn id="42" dur="500"/>
                                        <p:tgtEl>
                                          <p:spTgt spid="2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7">
                                            <p:bg/>
                                          </p:spTgt>
                                        </p:tgtEl>
                                        <p:attrNameLst>
                                          <p:attrName>style.visibility</p:attrName>
                                        </p:attrNameLst>
                                      </p:cBhvr>
                                      <p:to>
                                        <p:strVal val="visible"/>
                                      </p:to>
                                    </p:set>
                                    <p:animEffect transition="in" filter="wipe(left)">
                                      <p:cBhvr>
                                        <p:cTn id="47" dur="750"/>
                                        <p:tgtEl>
                                          <p:spTgt spid="27">
                                            <p:bg/>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7">
                                            <p:txEl>
                                              <p:pRg st="0" end="0"/>
                                            </p:txEl>
                                          </p:spTgt>
                                        </p:tgtEl>
                                        <p:attrNameLst>
                                          <p:attrName>style.visibility</p:attrName>
                                        </p:attrNameLst>
                                      </p:cBhvr>
                                      <p:to>
                                        <p:strVal val="visible"/>
                                      </p:to>
                                    </p:set>
                                    <p:animEffect transition="in" filter="wipe(left)">
                                      <p:cBhvr>
                                        <p:cTn id="50" dur="750"/>
                                        <p:tgtEl>
                                          <p:spTgt spid="27">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8">
                                            <p:bg/>
                                          </p:spTgt>
                                        </p:tgtEl>
                                        <p:attrNameLst>
                                          <p:attrName>style.visibility</p:attrName>
                                        </p:attrNameLst>
                                      </p:cBhvr>
                                      <p:to>
                                        <p:strVal val="visible"/>
                                      </p:to>
                                    </p:set>
                                    <p:animEffect transition="in" filter="wipe(left)">
                                      <p:cBhvr>
                                        <p:cTn id="55" dur="750"/>
                                        <p:tgtEl>
                                          <p:spTgt spid="28">
                                            <p:bg/>
                                          </p:spTgt>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28">
                                            <p:txEl>
                                              <p:pRg st="0" end="0"/>
                                            </p:txEl>
                                          </p:spTgt>
                                        </p:tgtEl>
                                        <p:attrNameLst>
                                          <p:attrName>style.visibility</p:attrName>
                                        </p:attrNameLst>
                                      </p:cBhvr>
                                      <p:to>
                                        <p:strVal val="visible"/>
                                      </p:to>
                                    </p:set>
                                    <p:animEffect transition="in" filter="wipe(left)">
                                      <p:cBhvr>
                                        <p:cTn id="58" dur="75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animBg="1"/>
      <p:bldP spid="18" grpId="0" uiExpand="1" build="p" animBg="1"/>
      <p:bldP spid="19" grpId="0" animBg="1"/>
      <p:bldP spid="20" grpId="0" uiExpand="1" build="p" animBg="1"/>
      <p:bldP spid="24" grpId="0" uiExpand="1" build="p" animBg="1"/>
      <p:bldP spid="27" grpId="0" uiExpand="1" build="p" animBg="1"/>
      <p:bldP spid="28"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61468A-5507-49DD-931E-C53557C4462A}"/>
              </a:ext>
            </a:extLst>
          </p:cNvPr>
          <p:cNvSpPr>
            <a:spLocks noGrp="1"/>
          </p:cNvSpPr>
          <p:nvPr>
            <p:ph type="title"/>
          </p:nvPr>
        </p:nvSpPr>
        <p:spPr>
          <a:xfrm>
            <a:off x="838200" y="365125"/>
            <a:ext cx="10515600" cy="612339"/>
          </a:xfrm>
        </p:spPr>
        <p:txBody>
          <a:bodyPr>
            <a:normAutofit fontScale="90000"/>
          </a:bodyPr>
          <a:lstStyle/>
          <a:p>
            <a:r>
              <a:rPr kumimoji="1" lang="ja-JP" altLang="en-US" dirty="0"/>
              <a:t>個人関連情報とは何か？</a:t>
            </a:r>
          </a:p>
        </p:txBody>
      </p:sp>
      <p:sp>
        <p:nvSpPr>
          <p:cNvPr id="3" name="コンテンツ プレースホルダー 2">
            <a:extLst>
              <a:ext uri="{FF2B5EF4-FFF2-40B4-BE49-F238E27FC236}">
                <a16:creationId xmlns:a16="http://schemas.microsoft.com/office/drawing/2014/main" id="{A90B36BB-7ED6-4F31-9CF7-2E17BBD7503A}"/>
              </a:ext>
            </a:extLst>
          </p:cNvPr>
          <p:cNvSpPr>
            <a:spLocks noGrp="1"/>
          </p:cNvSpPr>
          <p:nvPr>
            <p:ph idx="1"/>
          </p:nvPr>
        </p:nvSpPr>
        <p:spPr>
          <a:xfrm>
            <a:off x="838200" y="1071178"/>
            <a:ext cx="10515600" cy="1424594"/>
          </a:xfrm>
        </p:spPr>
        <p:txBody>
          <a:bodyPr>
            <a:normAutofit fontScale="70000" lnSpcReduction="20000"/>
          </a:bodyPr>
          <a:lstStyle/>
          <a:p>
            <a:pPr>
              <a:lnSpc>
                <a:spcPct val="110000"/>
              </a:lnSpc>
            </a:pPr>
            <a:r>
              <a:rPr kumimoji="1" lang="en-US" altLang="ja-JP" dirty="0"/>
              <a:t>2</a:t>
            </a:r>
            <a:r>
              <a:rPr kumimoji="1" lang="ja-JP" altLang="en-US" dirty="0"/>
              <a:t>条</a:t>
            </a:r>
            <a:r>
              <a:rPr kumimoji="1" lang="en-US" altLang="ja-JP" dirty="0"/>
              <a:t>7</a:t>
            </a:r>
            <a:r>
              <a:rPr kumimoji="1" lang="ja-JP" altLang="en-US" dirty="0"/>
              <a:t>項（個人関連情報）</a:t>
            </a:r>
            <a:endParaRPr kumimoji="1" lang="en-US" altLang="ja-JP" dirty="0"/>
          </a:p>
          <a:p>
            <a:pPr lvl="1">
              <a:lnSpc>
                <a:spcPct val="120000"/>
              </a:lnSpc>
            </a:pPr>
            <a:r>
              <a:rPr kumimoji="1" lang="ja-JP" altLang="en-US" dirty="0"/>
              <a:t>定義：生存する個人に関する情報であって，個人情報，仮名加工情報及び匿名加工情報のいずれにも該当しないものをいう。</a:t>
            </a:r>
            <a:endParaRPr kumimoji="1" lang="en-US" altLang="ja-JP" dirty="0"/>
          </a:p>
          <a:p>
            <a:pPr lvl="1">
              <a:lnSpc>
                <a:spcPct val="110000"/>
              </a:lnSpc>
            </a:pPr>
            <a:r>
              <a:rPr lang="ja-JP" altLang="en-US" sz="2700" dirty="0"/>
              <a:t>効果：</a:t>
            </a:r>
            <a:r>
              <a:rPr lang="en-US" altLang="ja-JP" sz="2700" dirty="0"/>
              <a:t>31</a:t>
            </a:r>
            <a:r>
              <a:rPr lang="ja-JP" altLang="en-US" sz="2700" dirty="0"/>
              <a:t>条</a:t>
            </a:r>
            <a:r>
              <a:rPr lang="en-US" altLang="ja-JP" sz="2700" dirty="0"/>
              <a:t>1</a:t>
            </a:r>
            <a:r>
              <a:rPr lang="ja-JP" altLang="en-US" sz="2700" dirty="0"/>
              <a:t>項により，</a:t>
            </a:r>
            <a:r>
              <a:rPr lang="en-US" altLang="ja-JP" sz="2700" dirty="0"/>
              <a:t>D</a:t>
            </a:r>
            <a:r>
              <a:rPr lang="ja-JP" altLang="en-US" sz="2700" dirty="0"/>
              <a:t>社には，</a:t>
            </a:r>
            <a:r>
              <a:rPr lang="en-US" altLang="ja-JP" sz="2700" dirty="0"/>
              <a:t>B</a:t>
            </a:r>
            <a:r>
              <a:rPr lang="ja-JP" altLang="en-US" sz="2700" dirty="0"/>
              <a:t>社，</a:t>
            </a:r>
            <a:r>
              <a:rPr lang="en-US" altLang="ja-JP" sz="2700" dirty="0"/>
              <a:t>C</a:t>
            </a:r>
            <a:r>
              <a:rPr lang="ja-JP" altLang="en-US" sz="2700" dirty="0"/>
              <a:t>社が本人の同意を得ていることの確認義務が発生する。</a:t>
            </a:r>
            <a:endParaRPr kumimoji="1" lang="en-US" altLang="ja-JP" sz="2700" dirty="0"/>
          </a:p>
          <a:p>
            <a:pPr marL="0" indent="0">
              <a:lnSpc>
                <a:spcPct val="110000"/>
              </a:lnSpc>
              <a:buNone/>
            </a:pPr>
            <a:endParaRPr kumimoji="1" lang="ja-JP" altLang="en-US" dirty="0"/>
          </a:p>
        </p:txBody>
      </p:sp>
      <p:sp>
        <p:nvSpPr>
          <p:cNvPr id="4" name="日付プレースホルダー 3">
            <a:extLst>
              <a:ext uri="{FF2B5EF4-FFF2-40B4-BE49-F238E27FC236}">
                <a16:creationId xmlns:a16="http://schemas.microsoft.com/office/drawing/2014/main" id="{98640380-46BA-429F-8927-28A7E6B07EBA}"/>
              </a:ext>
            </a:extLst>
          </p:cNvPr>
          <p:cNvSpPr>
            <a:spLocks noGrp="1"/>
          </p:cNvSpPr>
          <p:nvPr>
            <p:ph type="dt" sz="half" idx="10"/>
          </p:nvPr>
        </p:nvSpPr>
        <p:spPr/>
        <p:txBody>
          <a:bodyPr/>
          <a:lstStyle/>
          <a:p>
            <a:fld id="{CF1D1F07-04C9-49DC-B9E6-A53F2723736B}"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0C9DC376-AC4B-41E0-8BB0-82A7261F7BF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995DF633-AB9A-4488-85E4-5505764E2BFD}"/>
              </a:ext>
            </a:extLst>
          </p:cNvPr>
          <p:cNvSpPr>
            <a:spLocks noGrp="1"/>
          </p:cNvSpPr>
          <p:nvPr>
            <p:ph type="sldNum" sz="quarter" idx="12"/>
          </p:nvPr>
        </p:nvSpPr>
        <p:spPr/>
        <p:txBody>
          <a:bodyPr/>
          <a:lstStyle/>
          <a:p>
            <a:fld id="{63BA93C4-2A5C-4B4B-B565-ADAA94AD8651}" type="slidenum">
              <a:rPr kumimoji="1" lang="ja-JP" altLang="en-US" smtClean="0"/>
              <a:t>34</a:t>
            </a:fld>
            <a:endParaRPr kumimoji="1" lang="ja-JP" altLang="en-US"/>
          </a:p>
        </p:txBody>
      </p:sp>
      <p:sp>
        <p:nvSpPr>
          <p:cNvPr id="7" name="楕円 6">
            <a:extLst>
              <a:ext uri="{FF2B5EF4-FFF2-40B4-BE49-F238E27FC236}">
                <a16:creationId xmlns:a16="http://schemas.microsoft.com/office/drawing/2014/main" id="{A3EF0E17-9880-4C4E-B24A-9E53FB4B9A3B}"/>
              </a:ext>
            </a:extLst>
          </p:cNvPr>
          <p:cNvSpPr/>
          <p:nvPr/>
        </p:nvSpPr>
        <p:spPr>
          <a:xfrm>
            <a:off x="9261564" y="3565753"/>
            <a:ext cx="1883229" cy="1058499"/>
          </a:xfrm>
          <a:prstGeom prst="ellipse">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A</a:t>
            </a:r>
            <a:endParaRPr lang="en-US" altLang="ja-JP" b="1" dirty="0"/>
          </a:p>
          <a:p>
            <a:pPr algn="ctr"/>
            <a:r>
              <a:rPr kumimoji="1" lang="ja-JP" altLang="en-US" b="1" dirty="0"/>
              <a:t>（ユーザー）</a:t>
            </a:r>
          </a:p>
        </p:txBody>
      </p:sp>
      <p:sp>
        <p:nvSpPr>
          <p:cNvPr id="8" name="円弧 7">
            <a:extLst>
              <a:ext uri="{FF2B5EF4-FFF2-40B4-BE49-F238E27FC236}">
                <a16:creationId xmlns:a16="http://schemas.microsoft.com/office/drawing/2014/main" id="{A2A7FDC4-2444-4465-9F5E-49BC43281C83}"/>
              </a:ext>
            </a:extLst>
          </p:cNvPr>
          <p:cNvSpPr/>
          <p:nvPr/>
        </p:nvSpPr>
        <p:spPr>
          <a:xfrm>
            <a:off x="2255519" y="3230586"/>
            <a:ext cx="7262948" cy="1672046"/>
          </a:xfrm>
          <a:prstGeom prst="arc">
            <a:avLst>
              <a:gd name="adj1" fmla="val 10975714"/>
              <a:gd name="adj2" fmla="val 21365207"/>
            </a:avLst>
          </a:prstGeom>
          <a:ln w="38100">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円弧 8">
            <a:extLst>
              <a:ext uri="{FF2B5EF4-FFF2-40B4-BE49-F238E27FC236}">
                <a16:creationId xmlns:a16="http://schemas.microsoft.com/office/drawing/2014/main" id="{929F3DBC-7026-4DE0-96F3-00E4A4A48B2F}"/>
              </a:ext>
            </a:extLst>
          </p:cNvPr>
          <p:cNvSpPr/>
          <p:nvPr/>
        </p:nvSpPr>
        <p:spPr>
          <a:xfrm flipH="1" flipV="1">
            <a:off x="2304069" y="3279345"/>
            <a:ext cx="7262948" cy="1672046"/>
          </a:xfrm>
          <a:prstGeom prst="arc">
            <a:avLst>
              <a:gd name="adj1" fmla="val 11046506"/>
              <a:gd name="adj2" fmla="val 21448987"/>
            </a:avLst>
          </a:prstGeom>
          <a:ln w="3810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フローチャート: 磁気ディスク 9">
            <a:extLst>
              <a:ext uri="{FF2B5EF4-FFF2-40B4-BE49-F238E27FC236}">
                <a16:creationId xmlns:a16="http://schemas.microsoft.com/office/drawing/2014/main" id="{DDFEA1F5-F088-4705-A2CB-35A7A0E26FF8}"/>
              </a:ext>
            </a:extLst>
          </p:cNvPr>
          <p:cNvSpPr/>
          <p:nvPr/>
        </p:nvSpPr>
        <p:spPr>
          <a:xfrm>
            <a:off x="1005839" y="3565753"/>
            <a:ext cx="1298230" cy="1058499"/>
          </a:xfrm>
          <a:prstGeom prst="flowChartMagneticDisk">
            <a:avLst/>
          </a:prstGeom>
          <a:solidFill>
            <a:schemeClr val="accent4">
              <a:lumMod val="20000"/>
              <a:lumOff val="80000"/>
            </a:schemeClr>
          </a:solidFill>
          <a:ln>
            <a:solidFill>
              <a:schemeClr val="accent4"/>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b="1" dirty="0"/>
              <a:t>D</a:t>
            </a:r>
            <a:r>
              <a:rPr kumimoji="1" lang="ja-JP" altLang="en-US" b="1" dirty="0"/>
              <a:t>社</a:t>
            </a:r>
            <a:br>
              <a:rPr kumimoji="1" lang="en-US" altLang="ja-JP" b="1" dirty="0"/>
            </a:br>
            <a:r>
              <a:rPr kumimoji="1" lang="ja-JP" altLang="en-US" b="1" dirty="0"/>
              <a:t>（</a:t>
            </a:r>
            <a:r>
              <a:rPr kumimoji="1" lang="en-US" altLang="ja-JP" b="1" dirty="0"/>
              <a:t>DMP</a:t>
            </a:r>
            <a:r>
              <a:rPr kumimoji="1" lang="ja-JP" altLang="en-US" dirty="0"/>
              <a:t>）</a:t>
            </a:r>
          </a:p>
        </p:txBody>
      </p:sp>
      <p:sp>
        <p:nvSpPr>
          <p:cNvPr id="11" name="フローチャート: 複数書類 10">
            <a:extLst>
              <a:ext uri="{FF2B5EF4-FFF2-40B4-BE49-F238E27FC236}">
                <a16:creationId xmlns:a16="http://schemas.microsoft.com/office/drawing/2014/main" id="{2A7EB0BB-B610-41BA-B1FA-7928E61386A2}"/>
              </a:ext>
            </a:extLst>
          </p:cNvPr>
          <p:cNvSpPr/>
          <p:nvPr/>
        </p:nvSpPr>
        <p:spPr>
          <a:xfrm>
            <a:off x="5110505" y="2749715"/>
            <a:ext cx="1552976" cy="1111182"/>
          </a:xfrm>
          <a:prstGeom prst="flowChartMultidocument">
            <a:avLst/>
          </a:prstGeom>
          <a:solidFill>
            <a:schemeClr val="accent2">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B</a:t>
            </a:r>
            <a:r>
              <a:rPr kumimoji="1" lang="ja-JP" altLang="en-US" b="1" dirty="0"/>
              <a:t>社サイト</a:t>
            </a:r>
          </a:p>
        </p:txBody>
      </p:sp>
      <p:sp>
        <p:nvSpPr>
          <p:cNvPr id="12" name="フローチャート: 複数書類 11">
            <a:extLst>
              <a:ext uri="{FF2B5EF4-FFF2-40B4-BE49-F238E27FC236}">
                <a16:creationId xmlns:a16="http://schemas.microsoft.com/office/drawing/2014/main" id="{D7D71B0E-E7A0-4E50-9EC4-4F20113C1154}"/>
              </a:ext>
            </a:extLst>
          </p:cNvPr>
          <p:cNvSpPr/>
          <p:nvPr/>
        </p:nvSpPr>
        <p:spPr>
          <a:xfrm>
            <a:off x="5110505" y="4003910"/>
            <a:ext cx="1552976" cy="1111182"/>
          </a:xfrm>
          <a:prstGeom prst="flowChartMultidocument">
            <a:avLst/>
          </a:prstGeom>
          <a:solidFill>
            <a:schemeClr val="accent6">
              <a:lumMod val="20000"/>
              <a:lumOff val="8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C</a:t>
            </a:r>
            <a:r>
              <a:rPr kumimoji="1" lang="ja-JP" altLang="en-US" b="1" dirty="0"/>
              <a:t>社サイト</a:t>
            </a:r>
          </a:p>
        </p:txBody>
      </p:sp>
      <p:sp>
        <p:nvSpPr>
          <p:cNvPr id="14" name="テキスト ボックス 13">
            <a:extLst>
              <a:ext uri="{FF2B5EF4-FFF2-40B4-BE49-F238E27FC236}">
                <a16:creationId xmlns:a16="http://schemas.microsoft.com/office/drawing/2014/main" id="{61E80162-E82A-497F-AE0B-25FA323A1628}"/>
              </a:ext>
            </a:extLst>
          </p:cNvPr>
          <p:cNvSpPr txBox="1"/>
          <p:nvPr/>
        </p:nvSpPr>
        <p:spPr>
          <a:xfrm>
            <a:off x="2000793" y="2825708"/>
            <a:ext cx="1397726" cy="646331"/>
          </a:xfrm>
          <a:prstGeom prst="rect">
            <a:avLst/>
          </a:prstGeom>
          <a:noFill/>
        </p:spPr>
        <p:txBody>
          <a:bodyPr wrap="square" rtlCol="0">
            <a:spAutoFit/>
          </a:bodyPr>
          <a:lstStyle/>
          <a:p>
            <a:pPr algn="ctr"/>
            <a:r>
              <a:rPr kumimoji="1" lang="en-US" altLang="ja-JP" b="1" dirty="0"/>
              <a:t>Cookie</a:t>
            </a:r>
          </a:p>
          <a:p>
            <a:pPr algn="ctr"/>
            <a:r>
              <a:rPr kumimoji="1" lang="en-US" altLang="ja-JP" b="1" dirty="0"/>
              <a:t>40</a:t>
            </a:r>
            <a:r>
              <a:rPr kumimoji="1" lang="ja-JP" altLang="en-US" b="1" dirty="0"/>
              <a:t>代，女性</a:t>
            </a:r>
          </a:p>
        </p:txBody>
      </p:sp>
      <p:sp>
        <p:nvSpPr>
          <p:cNvPr id="15" name="テキスト ボックス 14">
            <a:extLst>
              <a:ext uri="{FF2B5EF4-FFF2-40B4-BE49-F238E27FC236}">
                <a16:creationId xmlns:a16="http://schemas.microsoft.com/office/drawing/2014/main" id="{F965D75E-9326-4398-A998-E129310AD81D}"/>
              </a:ext>
            </a:extLst>
          </p:cNvPr>
          <p:cNvSpPr txBox="1"/>
          <p:nvPr/>
        </p:nvSpPr>
        <p:spPr>
          <a:xfrm>
            <a:off x="2000793" y="4652165"/>
            <a:ext cx="1397726" cy="646331"/>
          </a:xfrm>
          <a:prstGeom prst="rect">
            <a:avLst/>
          </a:prstGeom>
          <a:noFill/>
        </p:spPr>
        <p:txBody>
          <a:bodyPr wrap="square" rtlCol="0">
            <a:spAutoFit/>
          </a:bodyPr>
          <a:lstStyle/>
          <a:p>
            <a:pPr algn="ctr"/>
            <a:r>
              <a:rPr kumimoji="1" lang="en-US" altLang="ja-JP" b="1" dirty="0"/>
              <a:t>Cookie</a:t>
            </a:r>
          </a:p>
          <a:p>
            <a:pPr algn="ctr"/>
            <a:r>
              <a:rPr kumimoji="1" lang="ja-JP" altLang="en-US" b="1" dirty="0"/>
              <a:t>車に興味</a:t>
            </a:r>
          </a:p>
        </p:txBody>
      </p:sp>
      <p:sp>
        <p:nvSpPr>
          <p:cNvPr id="16" name="テキスト ボックス 15">
            <a:extLst>
              <a:ext uri="{FF2B5EF4-FFF2-40B4-BE49-F238E27FC236}">
                <a16:creationId xmlns:a16="http://schemas.microsoft.com/office/drawing/2014/main" id="{39A34C89-BD57-49C4-B319-3BDBDB6E11E2}"/>
              </a:ext>
            </a:extLst>
          </p:cNvPr>
          <p:cNvSpPr txBox="1"/>
          <p:nvPr/>
        </p:nvSpPr>
        <p:spPr>
          <a:xfrm>
            <a:off x="6793418" y="2895681"/>
            <a:ext cx="2233016" cy="369332"/>
          </a:xfrm>
          <a:prstGeom prst="rect">
            <a:avLst/>
          </a:prstGeom>
          <a:noFill/>
        </p:spPr>
        <p:txBody>
          <a:bodyPr wrap="square" rtlCol="0">
            <a:spAutoFit/>
          </a:bodyPr>
          <a:lstStyle/>
          <a:p>
            <a:r>
              <a:rPr kumimoji="1" lang="ja-JP" altLang="en-US" b="1" dirty="0"/>
              <a:t>閲覧：</a:t>
            </a:r>
            <a:r>
              <a:rPr kumimoji="1" lang="en-US" altLang="ja-JP" b="1" dirty="0"/>
              <a:t>DMP_ID=</a:t>
            </a:r>
            <a:r>
              <a:rPr kumimoji="1" lang="en-US" altLang="ja-JP" b="1" dirty="0" err="1"/>
              <a:t>abcd</a:t>
            </a:r>
            <a:endParaRPr kumimoji="1" lang="ja-JP" altLang="en-US" b="1" dirty="0"/>
          </a:p>
        </p:txBody>
      </p:sp>
      <p:sp>
        <p:nvSpPr>
          <p:cNvPr id="17" name="テキスト ボックス 16">
            <a:extLst>
              <a:ext uri="{FF2B5EF4-FFF2-40B4-BE49-F238E27FC236}">
                <a16:creationId xmlns:a16="http://schemas.microsoft.com/office/drawing/2014/main" id="{8A606878-3CA9-48E1-890E-3D196F954C33}"/>
              </a:ext>
            </a:extLst>
          </p:cNvPr>
          <p:cNvSpPr txBox="1"/>
          <p:nvPr/>
        </p:nvSpPr>
        <p:spPr>
          <a:xfrm>
            <a:off x="6793416" y="4247667"/>
            <a:ext cx="2233018" cy="369332"/>
          </a:xfrm>
          <a:prstGeom prst="rect">
            <a:avLst/>
          </a:prstGeom>
          <a:noFill/>
        </p:spPr>
        <p:txBody>
          <a:bodyPr wrap="square" rtlCol="0">
            <a:spAutoFit/>
          </a:bodyPr>
          <a:lstStyle/>
          <a:p>
            <a:r>
              <a:rPr kumimoji="1" lang="ja-JP" altLang="en-US" b="1" dirty="0"/>
              <a:t>閲覧：</a:t>
            </a:r>
            <a:r>
              <a:rPr kumimoji="1" lang="en-US" altLang="ja-JP" b="1" dirty="0"/>
              <a:t>DMP_ID=</a:t>
            </a:r>
            <a:r>
              <a:rPr kumimoji="1" lang="en-US" altLang="ja-JP" b="1" dirty="0" err="1"/>
              <a:t>abcd</a:t>
            </a:r>
            <a:endParaRPr kumimoji="1" lang="ja-JP" altLang="en-US" b="1" dirty="0"/>
          </a:p>
        </p:txBody>
      </p:sp>
      <p:cxnSp>
        <p:nvCxnSpPr>
          <p:cNvPr id="19" name="コネクタ: カギ線 18">
            <a:extLst>
              <a:ext uri="{FF2B5EF4-FFF2-40B4-BE49-F238E27FC236}">
                <a16:creationId xmlns:a16="http://schemas.microsoft.com/office/drawing/2014/main" id="{A9D15DA6-D31D-449E-921F-E08A20885416}"/>
              </a:ext>
            </a:extLst>
          </p:cNvPr>
          <p:cNvCxnSpPr>
            <a:cxnSpLocks/>
            <a:stCxn id="10" idx="3"/>
            <a:endCxn id="22" idx="1"/>
          </p:cNvCxnSpPr>
          <p:nvPr/>
        </p:nvCxnSpPr>
        <p:spPr>
          <a:xfrm rot="16200000" flipH="1">
            <a:off x="1776119" y="4503087"/>
            <a:ext cx="1136678" cy="1379008"/>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フローチャート: 定義済み処理 21">
            <a:extLst>
              <a:ext uri="{FF2B5EF4-FFF2-40B4-BE49-F238E27FC236}">
                <a16:creationId xmlns:a16="http://schemas.microsoft.com/office/drawing/2014/main" id="{CE7AA577-2536-44F1-B949-F1D35D641C16}"/>
              </a:ext>
            </a:extLst>
          </p:cNvPr>
          <p:cNvSpPr/>
          <p:nvPr/>
        </p:nvSpPr>
        <p:spPr>
          <a:xfrm>
            <a:off x="3033962" y="5353213"/>
            <a:ext cx="914400" cy="815434"/>
          </a:xfrm>
          <a:prstGeom prst="flowChartPredefinedProcess">
            <a:avLst/>
          </a:prstGeom>
          <a:solidFill>
            <a:schemeClr val="accent4">
              <a:lumMod val="20000"/>
              <a:lumOff val="80000"/>
            </a:schemeClr>
          </a:solidFill>
          <a:ln>
            <a:solidFill>
              <a:schemeClr val="accent4"/>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分析</a:t>
            </a:r>
          </a:p>
        </p:txBody>
      </p:sp>
      <p:sp>
        <p:nvSpPr>
          <p:cNvPr id="25" name="フローチャート: 磁気ディスク 24">
            <a:extLst>
              <a:ext uri="{FF2B5EF4-FFF2-40B4-BE49-F238E27FC236}">
                <a16:creationId xmlns:a16="http://schemas.microsoft.com/office/drawing/2014/main" id="{3A4DDB61-72A2-4846-B8C7-3952A4C6A659}"/>
              </a:ext>
            </a:extLst>
          </p:cNvPr>
          <p:cNvSpPr/>
          <p:nvPr/>
        </p:nvSpPr>
        <p:spPr>
          <a:xfrm>
            <a:off x="8092695" y="5104684"/>
            <a:ext cx="1298230" cy="1058499"/>
          </a:xfrm>
          <a:prstGeom prst="flowChartMagneticDisk">
            <a:avLst/>
          </a:prstGeom>
          <a:solidFill>
            <a:schemeClr val="accent2">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B</a:t>
            </a:r>
            <a:r>
              <a:rPr kumimoji="1" lang="ja-JP" altLang="en-US" b="1" dirty="0"/>
              <a:t>社</a:t>
            </a:r>
            <a:br>
              <a:rPr kumimoji="1" lang="en-US" altLang="ja-JP" b="1" dirty="0"/>
            </a:br>
            <a:r>
              <a:rPr kumimoji="1" lang="en-US" altLang="ja-JP" b="1" dirty="0"/>
              <a:t>B</a:t>
            </a:r>
            <a:r>
              <a:rPr kumimoji="1" lang="ja-JP" altLang="en-US" b="1" dirty="0"/>
              <a:t>社</a:t>
            </a:r>
            <a:r>
              <a:rPr kumimoji="1" lang="en-US" altLang="ja-JP" b="1" dirty="0"/>
              <a:t>_ID</a:t>
            </a:r>
            <a:endParaRPr kumimoji="1" lang="ja-JP" altLang="en-US" b="1" dirty="0"/>
          </a:p>
        </p:txBody>
      </p:sp>
      <p:sp>
        <p:nvSpPr>
          <p:cNvPr id="28" name="フローチャート: 書類 27">
            <a:extLst>
              <a:ext uri="{FF2B5EF4-FFF2-40B4-BE49-F238E27FC236}">
                <a16:creationId xmlns:a16="http://schemas.microsoft.com/office/drawing/2014/main" id="{B61CD015-84A3-4465-9448-307F1E2F5863}"/>
              </a:ext>
            </a:extLst>
          </p:cNvPr>
          <p:cNvSpPr/>
          <p:nvPr/>
        </p:nvSpPr>
        <p:spPr>
          <a:xfrm>
            <a:off x="5110504" y="5267592"/>
            <a:ext cx="1595739" cy="986675"/>
          </a:xfrm>
          <a:prstGeom prst="flowChartDocument">
            <a:avLst/>
          </a:prstGeom>
          <a:solidFill>
            <a:schemeClr val="accent4">
              <a:lumMod val="20000"/>
              <a:lumOff val="80000"/>
            </a:schemeClr>
          </a:solidFill>
          <a:ln>
            <a:solidFill>
              <a:schemeClr val="accent4"/>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DMP_ID </a:t>
            </a:r>
            <a:br>
              <a:rPr kumimoji="1" lang="en-US" altLang="ja-JP" b="1" dirty="0"/>
            </a:br>
            <a:r>
              <a:rPr kumimoji="1" lang="en-US" altLang="ja-JP" b="1" dirty="0"/>
              <a:t>40</a:t>
            </a:r>
            <a:r>
              <a:rPr kumimoji="1" lang="ja-JP" altLang="en-US" b="1" dirty="0"/>
              <a:t>代，女性，</a:t>
            </a:r>
            <a:br>
              <a:rPr kumimoji="1" lang="en-US" altLang="ja-JP" b="1" dirty="0"/>
            </a:br>
            <a:r>
              <a:rPr kumimoji="1" lang="ja-JP" altLang="en-US" b="1" dirty="0"/>
              <a:t>車に興味あり</a:t>
            </a:r>
          </a:p>
        </p:txBody>
      </p:sp>
      <p:cxnSp>
        <p:nvCxnSpPr>
          <p:cNvPr id="30" name="直線矢印コネクタ 29">
            <a:extLst>
              <a:ext uri="{FF2B5EF4-FFF2-40B4-BE49-F238E27FC236}">
                <a16:creationId xmlns:a16="http://schemas.microsoft.com/office/drawing/2014/main" id="{3C7C6B90-B768-48D6-8F97-11AB7681D7F9}"/>
              </a:ext>
            </a:extLst>
          </p:cNvPr>
          <p:cNvCxnSpPr>
            <a:cxnSpLocks/>
            <a:stCxn id="22" idx="3"/>
            <a:endCxn id="28" idx="1"/>
          </p:cNvCxnSpPr>
          <p:nvPr/>
        </p:nvCxnSpPr>
        <p:spPr>
          <a:xfrm>
            <a:off x="3948362" y="5760930"/>
            <a:ext cx="116214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7" name="矢印: 左右 36">
            <a:extLst>
              <a:ext uri="{FF2B5EF4-FFF2-40B4-BE49-F238E27FC236}">
                <a16:creationId xmlns:a16="http://schemas.microsoft.com/office/drawing/2014/main" id="{0FE41EAD-AE5E-4357-9C19-A63B0FC7CE09}"/>
              </a:ext>
            </a:extLst>
          </p:cNvPr>
          <p:cNvSpPr/>
          <p:nvPr/>
        </p:nvSpPr>
        <p:spPr>
          <a:xfrm>
            <a:off x="6707964" y="5164930"/>
            <a:ext cx="1383010" cy="954394"/>
          </a:xfrm>
          <a:prstGeom prst="leftRightArrow">
            <a:avLst/>
          </a:prstGeom>
          <a:solidFill>
            <a:schemeClr val="accent4">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突合せ</a:t>
            </a:r>
            <a:endParaRPr kumimoji="1" lang="en-US" altLang="ja-JP" b="1" dirty="0"/>
          </a:p>
        </p:txBody>
      </p:sp>
      <p:sp>
        <p:nvSpPr>
          <p:cNvPr id="38" name="フローチャート: 書類 37">
            <a:extLst>
              <a:ext uri="{FF2B5EF4-FFF2-40B4-BE49-F238E27FC236}">
                <a16:creationId xmlns:a16="http://schemas.microsoft.com/office/drawing/2014/main" id="{1C62BEC2-60C3-4DD5-AFB9-E05B5818260F}"/>
              </a:ext>
            </a:extLst>
          </p:cNvPr>
          <p:cNvSpPr/>
          <p:nvPr/>
        </p:nvSpPr>
        <p:spPr>
          <a:xfrm>
            <a:off x="9518467" y="5097770"/>
            <a:ext cx="1626326" cy="1058498"/>
          </a:xfrm>
          <a:prstGeom prst="flowChartDocument">
            <a:avLst/>
          </a:prstGeom>
          <a:solidFill>
            <a:schemeClr val="accent2">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40</a:t>
            </a:r>
            <a:r>
              <a:rPr kumimoji="1" lang="ja-JP" altLang="en-US" b="1" dirty="0"/>
              <a:t>代，女性，</a:t>
            </a:r>
            <a:br>
              <a:rPr kumimoji="1" lang="en-US" altLang="ja-JP" b="1" dirty="0"/>
            </a:br>
            <a:r>
              <a:rPr kumimoji="1" lang="ja-JP" altLang="en-US" b="1" dirty="0"/>
              <a:t>車に興味あり</a:t>
            </a:r>
            <a:endParaRPr kumimoji="1" lang="en-US" altLang="ja-JP" b="1" dirty="0"/>
          </a:p>
          <a:p>
            <a:pPr algn="ctr"/>
            <a:r>
              <a:rPr kumimoji="1" lang="ja-JP" altLang="en-US" b="1" dirty="0"/>
              <a:t>山田花子</a:t>
            </a:r>
          </a:p>
        </p:txBody>
      </p:sp>
      <p:sp>
        <p:nvSpPr>
          <p:cNvPr id="13" name="テキスト ボックス 12">
            <a:extLst>
              <a:ext uri="{FF2B5EF4-FFF2-40B4-BE49-F238E27FC236}">
                <a16:creationId xmlns:a16="http://schemas.microsoft.com/office/drawing/2014/main" id="{CA2FBF5A-4D4E-4181-B4E2-B44F8FE8F007}"/>
              </a:ext>
            </a:extLst>
          </p:cNvPr>
          <p:cNvSpPr txBox="1"/>
          <p:nvPr/>
        </p:nvSpPr>
        <p:spPr>
          <a:xfrm>
            <a:off x="2437854" y="3801975"/>
            <a:ext cx="1611799" cy="646331"/>
          </a:xfrm>
          <a:prstGeom prst="rect">
            <a:avLst/>
          </a:prstGeom>
          <a:noFill/>
        </p:spPr>
        <p:txBody>
          <a:bodyPr wrap="square" rtlCol="0">
            <a:spAutoFit/>
          </a:bodyPr>
          <a:lstStyle/>
          <a:p>
            <a:pPr algn="ctr"/>
            <a:r>
              <a:rPr kumimoji="1" lang="ja-JP" altLang="en-US" b="1" dirty="0">
                <a:solidFill>
                  <a:schemeClr val="accent5">
                    <a:lumMod val="50000"/>
                  </a:schemeClr>
                </a:solidFill>
              </a:rPr>
              <a:t>個人関連情報</a:t>
            </a:r>
            <a:r>
              <a:rPr kumimoji="1" lang="en-US" altLang="ja-JP" b="1" dirty="0">
                <a:solidFill>
                  <a:schemeClr val="accent5">
                    <a:lumMod val="50000"/>
                  </a:schemeClr>
                </a:solidFill>
              </a:rPr>
              <a:t>=</a:t>
            </a:r>
            <a:r>
              <a:rPr kumimoji="1" lang="ja-JP" altLang="en-US" b="1" dirty="0">
                <a:solidFill>
                  <a:srgbClr val="C00000"/>
                </a:solidFill>
              </a:rPr>
              <a:t>非個人情報</a:t>
            </a:r>
          </a:p>
        </p:txBody>
      </p:sp>
      <p:sp>
        <p:nvSpPr>
          <p:cNvPr id="18" name="テキスト ボックス 17">
            <a:extLst>
              <a:ext uri="{FF2B5EF4-FFF2-40B4-BE49-F238E27FC236}">
                <a16:creationId xmlns:a16="http://schemas.microsoft.com/office/drawing/2014/main" id="{B287B580-166D-47B3-B75E-3FCA26BF79EA}"/>
              </a:ext>
            </a:extLst>
          </p:cNvPr>
          <p:cNvSpPr txBox="1"/>
          <p:nvPr/>
        </p:nvSpPr>
        <p:spPr>
          <a:xfrm>
            <a:off x="9731925" y="4727228"/>
            <a:ext cx="1199409" cy="369332"/>
          </a:xfrm>
          <a:prstGeom prst="rect">
            <a:avLst/>
          </a:prstGeom>
          <a:noFill/>
        </p:spPr>
        <p:txBody>
          <a:bodyPr wrap="square" rtlCol="0">
            <a:spAutoFit/>
          </a:bodyPr>
          <a:lstStyle/>
          <a:p>
            <a:r>
              <a:rPr kumimoji="1" lang="ja-JP" altLang="en-US" b="1" dirty="0">
                <a:solidFill>
                  <a:srgbClr val="C00000"/>
                </a:solidFill>
              </a:rPr>
              <a:t>個人情報</a:t>
            </a:r>
          </a:p>
        </p:txBody>
      </p:sp>
    </p:spTree>
    <p:extLst>
      <p:ext uri="{BB962C8B-B14F-4D97-AF65-F5344CB8AC3E}">
        <p14:creationId xmlns:p14="http://schemas.microsoft.com/office/powerpoint/2010/main" val="269019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right)">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up)">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up)">
                                      <p:cBhvr>
                                        <p:cTn id="58" dur="75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up)">
                                      <p:cBhvr>
                                        <p:cTn id="63" dur="500"/>
                                        <p:tgtEl>
                                          <p:spTgt spid="19"/>
                                        </p:tgtEl>
                                      </p:cBhvr>
                                    </p:animEffect>
                                  </p:childTnLst>
                                </p:cTn>
                              </p:par>
                            </p:childTnLst>
                          </p:cTn>
                        </p:par>
                        <p:par>
                          <p:cTn id="64" fill="hold">
                            <p:stCondLst>
                              <p:cond delay="500"/>
                            </p:stCondLst>
                            <p:childTnLst>
                              <p:par>
                                <p:cTn id="65" presetID="22" presetClass="entr" presetSubtype="1"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500"/>
                                        <p:tgtEl>
                                          <p:spTgt spid="22"/>
                                        </p:tgtEl>
                                      </p:cBhvr>
                                    </p:animEffect>
                                  </p:childTnLst>
                                </p:cTn>
                              </p:par>
                            </p:childTnLst>
                          </p:cTn>
                        </p:par>
                        <p:par>
                          <p:cTn id="68" fill="hold">
                            <p:stCondLst>
                              <p:cond delay="1000"/>
                            </p:stCondLst>
                            <p:childTnLst>
                              <p:par>
                                <p:cTn id="69" presetID="22" presetClass="entr" presetSubtype="8" fill="hold"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left)">
                                      <p:cBhvr>
                                        <p:cTn id="71" dur="500"/>
                                        <p:tgtEl>
                                          <p:spTgt spid="30"/>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ipe(up)">
                                      <p:cBhvr>
                                        <p:cTn id="76" dur="500"/>
                                        <p:tgtEl>
                                          <p:spTgt spid="2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up)">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wipe(up)">
                                      <p:cBhvr>
                                        <p:cTn id="86" dur="500"/>
                                        <p:tgtEl>
                                          <p:spTgt spid="37"/>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up)">
                                      <p:cBhvr>
                                        <p:cTn id="91" dur="500"/>
                                        <p:tgtEl>
                                          <p:spTgt spid="3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3">
                                            <p:txEl>
                                              <p:pRg st="2" end="2"/>
                                            </p:txEl>
                                          </p:spTgt>
                                        </p:tgtEl>
                                        <p:attrNameLst>
                                          <p:attrName>style.visibility</p:attrName>
                                        </p:attrNameLst>
                                      </p:cBhvr>
                                      <p:to>
                                        <p:strVal val="visible"/>
                                      </p:to>
                                    </p:set>
                                    <p:animEffect transition="in" filter="wipe(left)">
                                      <p:cBhvr>
                                        <p:cTn id="101" dur="1000"/>
                                        <p:tgtEl>
                                          <p:spTgt spid="3">
                                            <p:txEl>
                                              <p:pRg st="2" end="2"/>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32" presetClass="emph" presetSubtype="0" fill="hold" nodeType="clickEffect">
                                  <p:stCondLst>
                                    <p:cond delay="0"/>
                                  </p:stCondLst>
                                  <p:childTnLst>
                                    <p:animRot by="120000">
                                      <p:cBhvr>
                                        <p:cTn id="105" dur="100" fill="hold">
                                          <p:stCondLst>
                                            <p:cond delay="0"/>
                                          </p:stCondLst>
                                        </p:cTn>
                                        <p:tgtEl>
                                          <p:spTgt spid="3">
                                            <p:txEl>
                                              <p:pRg st="2" end="2"/>
                                            </p:txEl>
                                          </p:spTgt>
                                        </p:tgtEl>
                                        <p:attrNameLst>
                                          <p:attrName>r</p:attrName>
                                        </p:attrNameLst>
                                      </p:cBhvr>
                                    </p:animRot>
                                    <p:animRot by="-240000">
                                      <p:cBhvr>
                                        <p:cTn id="106" dur="200" fill="hold">
                                          <p:stCondLst>
                                            <p:cond delay="200"/>
                                          </p:stCondLst>
                                        </p:cTn>
                                        <p:tgtEl>
                                          <p:spTgt spid="3">
                                            <p:txEl>
                                              <p:pRg st="2" end="2"/>
                                            </p:txEl>
                                          </p:spTgt>
                                        </p:tgtEl>
                                        <p:attrNameLst>
                                          <p:attrName>r</p:attrName>
                                        </p:attrNameLst>
                                      </p:cBhvr>
                                    </p:animRot>
                                    <p:animRot by="240000">
                                      <p:cBhvr>
                                        <p:cTn id="107" dur="200" fill="hold">
                                          <p:stCondLst>
                                            <p:cond delay="400"/>
                                          </p:stCondLst>
                                        </p:cTn>
                                        <p:tgtEl>
                                          <p:spTgt spid="3">
                                            <p:txEl>
                                              <p:pRg st="2" end="2"/>
                                            </p:txEl>
                                          </p:spTgt>
                                        </p:tgtEl>
                                        <p:attrNameLst>
                                          <p:attrName>r</p:attrName>
                                        </p:attrNameLst>
                                      </p:cBhvr>
                                    </p:animRot>
                                    <p:animRot by="-240000">
                                      <p:cBhvr>
                                        <p:cTn id="108" dur="200" fill="hold">
                                          <p:stCondLst>
                                            <p:cond delay="600"/>
                                          </p:stCondLst>
                                        </p:cTn>
                                        <p:tgtEl>
                                          <p:spTgt spid="3">
                                            <p:txEl>
                                              <p:pRg st="2" end="2"/>
                                            </p:txEl>
                                          </p:spTgt>
                                        </p:tgtEl>
                                        <p:attrNameLst>
                                          <p:attrName>r</p:attrName>
                                        </p:attrNameLst>
                                      </p:cBhvr>
                                    </p:animRot>
                                    <p:animRot by="120000">
                                      <p:cBhvr>
                                        <p:cTn id="109"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P spid="9" grpId="0" animBg="1"/>
      <p:bldP spid="10" grpId="0" animBg="1"/>
      <p:bldP spid="11" grpId="0" animBg="1"/>
      <p:bldP spid="12" grpId="0" animBg="1"/>
      <p:bldP spid="14" grpId="0"/>
      <p:bldP spid="15" grpId="0"/>
      <p:bldP spid="16" grpId="0"/>
      <p:bldP spid="17" grpId="0"/>
      <p:bldP spid="22" grpId="0" animBg="1"/>
      <p:bldP spid="25" grpId="0" animBg="1"/>
      <p:bldP spid="28" grpId="0" animBg="1"/>
      <p:bldP spid="37" grpId="0" animBg="1"/>
      <p:bldP spid="38" grpId="0" animBg="1"/>
      <p:bldP spid="13" grpId="0"/>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日付プレースホルダー 2"/>
          <p:cNvSpPr>
            <a:spLocks noGrp="1"/>
          </p:cNvSpPr>
          <p:nvPr>
            <p:ph type="dt" sz="half" idx="10"/>
          </p:nvPr>
        </p:nvSpPr>
        <p:spPr/>
        <p:txBody>
          <a:bodyPr/>
          <a:lstStyle/>
          <a:p>
            <a:fld id="{3CEB6F2A-01E1-4208-AC1F-763E3787EDA0}" type="datetime1">
              <a:rPr kumimoji="1" lang="ja-JP" altLang="en-US" smtClean="0"/>
              <a:t>2022/9/3</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Shigeru KAGAYAMA, 2022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
        <p:nvSpPr>
          <p:cNvPr id="6" name="コンテンツ プレースホルダー 2"/>
          <p:cNvSpPr txBox="1">
            <a:spLocks/>
          </p:cNvSpPr>
          <p:nvPr/>
        </p:nvSpPr>
        <p:spPr>
          <a:xfrm>
            <a:off x="720441" y="1628801"/>
            <a:ext cx="6233546" cy="4452685"/>
          </a:xfrm>
          <a:prstGeom prst="rect">
            <a:avLst/>
          </a:prstGeom>
        </p:spPr>
        <p:txBody>
          <a:bodyPr>
            <a:normAutofit fontScale="85000" lnSpcReduction="20000"/>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120000"/>
              </a:lnSpc>
            </a:pPr>
            <a:r>
              <a:rPr lang="ja-JP" altLang="en-US" sz="1800" b="1" dirty="0"/>
              <a:t>データサイエンス</a:t>
            </a:r>
            <a:endParaRPr lang="en-US" altLang="ja-JP" sz="1800" b="1" dirty="0"/>
          </a:p>
          <a:p>
            <a:pPr marL="450850" lvl="1" indent="-265113">
              <a:lnSpc>
                <a:spcPct val="120000"/>
              </a:lnSpc>
            </a:pPr>
            <a:r>
              <a:rPr lang="ja-JP" altLang="en-US" sz="1600" dirty="0"/>
              <a:t>河本薫</a:t>
            </a:r>
            <a:r>
              <a:rPr lang="en-US" altLang="ja-JP" sz="1600" dirty="0"/>
              <a:t>『</a:t>
            </a:r>
            <a:r>
              <a:rPr lang="ja-JP" altLang="en-US" sz="1600" dirty="0"/>
              <a:t>データ分析・</a:t>
            </a:r>
            <a:r>
              <a:rPr lang="en-US" altLang="ja-JP" sz="1600" dirty="0"/>
              <a:t>AI</a:t>
            </a:r>
            <a:r>
              <a:rPr lang="ja-JP" altLang="en-US" sz="1600" dirty="0"/>
              <a:t>を実務に活かす データドリブン思考</a:t>
            </a:r>
            <a:r>
              <a:rPr lang="en-US" altLang="ja-JP" sz="1600" dirty="0"/>
              <a:t>』</a:t>
            </a:r>
            <a:r>
              <a:rPr lang="ja-JP" altLang="en-US" sz="1600" dirty="0"/>
              <a:t>ダイヤモンド社（</a:t>
            </a:r>
            <a:r>
              <a:rPr lang="en-US" altLang="ja-JP" sz="1600" dirty="0"/>
              <a:t>2022/1/11</a:t>
            </a:r>
            <a:r>
              <a:rPr lang="ja-JP" altLang="en-US" sz="1600" dirty="0"/>
              <a:t>）</a:t>
            </a:r>
            <a:endParaRPr lang="en-US" altLang="ja-JP" sz="1600" dirty="0"/>
          </a:p>
          <a:p>
            <a:pPr marL="450850" lvl="1" indent="-265113">
              <a:lnSpc>
                <a:spcPct val="120000"/>
              </a:lnSpc>
            </a:pPr>
            <a:r>
              <a:rPr lang="ja-JP" altLang="en-US" sz="1600" dirty="0"/>
              <a:t>近藤慧（前側将監修）</a:t>
            </a:r>
            <a:r>
              <a:rPr lang="en-US" altLang="ja-JP" sz="1600" dirty="0"/>
              <a:t>『</a:t>
            </a:r>
            <a:r>
              <a:rPr lang="ja-JP" altLang="en-US" sz="1600" dirty="0"/>
              <a:t>「</a:t>
            </a:r>
            <a:r>
              <a:rPr lang="en-US" altLang="ja-JP" sz="1600" dirty="0"/>
              <a:t>BI</a:t>
            </a:r>
            <a:r>
              <a:rPr lang="ja-JP" altLang="en-US" sz="1600" dirty="0"/>
              <a:t>ツール」活用超入門 </a:t>
            </a:r>
            <a:r>
              <a:rPr lang="en-US" altLang="ja-JP" sz="1600" dirty="0"/>
              <a:t>Google Data Portal</a:t>
            </a:r>
            <a:r>
              <a:rPr lang="ja-JP" altLang="en-US" sz="1600" dirty="0"/>
              <a:t>ではじめるデータ集計・分析・可視化</a:t>
            </a:r>
            <a:r>
              <a:rPr lang="en-US" altLang="ja-JP" sz="1600" dirty="0"/>
              <a:t>』</a:t>
            </a:r>
            <a:r>
              <a:rPr lang="ja-JP" altLang="en-US" sz="1600" dirty="0"/>
              <a:t>秀和システム（</a:t>
            </a:r>
            <a:r>
              <a:rPr lang="en-US" altLang="ja-JP" sz="1600" dirty="0"/>
              <a:t>2021/12/1</a:t>
            </a:r>
            <a:r>
              <a:rPr lang="ja-JP" altLang="en-US" sz="1600" dirty="0"/>
              <a:t>）</a:t>
            </a:r>
            <a:endParaRPr lang="en-US" altLang="ja-JP" sz="1600" dirty="0"/>
          </a:p>
          <a:p>
            <a:pPr marL="450850" lvl="1" indent="-265113">
              <a:lnSpc>
                <a:spcPct val="120000"/>
              </a:lnSpc>
            </a:pPr>
            <a:r>
              <a:rPr lang="ja-JP" altLang="en-US" sz="1600" dirty="0"/>
              <a:t>清水優吾</a:t>
            </a:r>
            <a:r>
              <a:rPr lang="en-US" altLang="ja-JP" sz="1600" dirty="0"/>
              <a:t>『Microsoft Power BI</a:t>
            </a:r>
            <a:r>
              <a:rPr lang="ja-JP" altLang="en-US" sz="1600" dirty="0"/>
              <a:t>入門－</a:t>
            </a:r>
            <a:r>
              <a:rPr lang="en-US" altLang="ja-JP" sz="1600" dirty="0"/>
              <a:t>BI</a:t>
            </a:r>
            <a:r>
              <a:rPr lang="ja-JP" altLang="en-US" sz="1600" dirty="0"/>
              <a:t>使いになる！</a:t>
            </a:r>
            <a:r>
              <a:rPr lang="en-US" altLang="ja-JP" sz="1600" dirty="0"/>
              <a:t>Excel</a:t>
            </a:r>
            <a:r>
              <a:rPr lang="ja-JP" altLang="en-US" sz="1600" dirty="0"/>
              <a:t>脳からの脱却－</a:t>
            </a:r>
            <a:r>
              <a:rPr lang="en-US" altLang="ja-JP" sz="1600" dirty="0"/>
              <a:t>』</a:t>
            </a:r>
            <a:r>
              <a:rPr lang="ja-JP" altLang="en-US" sz="1600" dirty="0"/>
              <a:t>翔泳社（</a:t>
            </a:r>
            <a:r>
              <a:rPr lang="en-US" altLang="ja-JP" sz="1600" dirty="0"/>
              <a:t>2021/9/15</a:t>
            </a:r>
            <a:r>
              <a:rPr lang="ja-JP" altLang="en-US" sz="1600" dirty="0"/>
              <a:t>）</a:t>
            </a:r>
            <a:endParaRPr lang="en-US" altLang="ja-JP" sz="1600" dirty="0"/>
          </a:p>
          <a:p>
            <a:pPr marL="450850" lvl="1" indent="-265113">
              <a:lnSpc>
                <a:spcPct val="120000"/>
              </a:lnSpc>
            </a:pPr>
            <a:r>
              <a:rPr lang="ja-JP" altLang="en-US" sz="1600" dirty="0"/>
              <a:t>中山浩太郎（監修）松尾豊（協力），塚本邦尊</a:t>
            </a:r>
            <a:r>
              <a:rPr lang="en-US" altLang="ja-JP" sz="1600" dirty="0"/>
              <a:t>=</a:t>
            </a:r>
            <a:r>
              <a:rPr lang="ja-JP" altLang="en-US" sz="1600" dirty="0"/>
              <a:t>山田典一</a:t>
            </a:r>
            <a:r>
              <a:rPr lang="en-US" altLang="ja-JP" sz="1600" dirty="0"/>
              <a:t>=</a:t>
            </a:r>
            <a:r>
              <a:rPr lang="ja-JP" altLang="en-US" sz="1600" dirty="0"/>
              <a:t>大澤文孝</a:t>
            </a:r>
            <a:r>
              <a:rPr lang="en-US" altLang="ja-JP" sz="1600" dirty="0"/>
              <a:t>『</a:t>
            </a:r>
            <a:r>
              <a:rPr lang="ja-JP" altLang="en-US" sz="1600" dirty="0"/>
              <a:t>東京大学の</a:t>
            </a:r>
            <a:r>
              <a:rPr lang="ja-JP" altLang="en-US" sz="1600" b="1" dirty="0"/>
              <a:t>データサイエンティスト養成講座</a:t>
            </a:r>
            <a:r>
              <a:rPr lang="en-US" altLang="ja-JP" sz="1600" dirty="0"/>
              <a:t>』</a:t>
            </a:r>
            <a:r>
              <a:rPr lang="ja-JP" altLang="en-US" sz="1600" dirty="0"/>
              <a:t>ナイナビ出版（</a:t>
            </a:r>
            <a:r>
              <a:rPr lang="en-US" altLang="ja-JP" sz="1600" dirty="0"/>
              <a:t>2019/3/14</a:t>
            </a:r>
            <a:r>
              <a:rPr lang="ja-JP" altLang="en-US" sz="1600" dirty="0"/>
              <a:t>）</a:t>
            </a:r>
            <a:endParaRPr lang="en-US" altLang="ja-JP" sz="1600" dirty="0"/>
          </a:p>
          <a:p>
            <a:pPr>
              <a:lnSpc>
                <a:spcPct val="120000"/>
              </a:lnSpc>
            </a:pPr>
            <a:r>
              <a:rPr lang="ja-JP" altLang="en-US" sz="1800" b="1" dirty="0"/>
              <a:t>法</a:t>
            </a:r>
            <a:endParaRPr lang="en-US" altLang="ja-JP" sz="1800" b="1" dirty="0"/>
          </a:p>
          <a:p>
            <a:pPr marL="450850" lvl="1" indent="-265113">
              <a:lnSpc>
                <a:spcPct val="120000"/>
              </a:lnSpc>
            </a:pPr>
            <a:r>
              <a:rPr lang="ja-JP" altLang="en-US" sz="1600" dirty="0"/>
              <a:t>岡村久道</a:t>
            </a:r>
            <a:r>
              <a:rPr lang="en-US" altLang="ja-JP" sz="1600" dirty="0"/>
              <a:t>『</a:t>
            </a:r>
            <a:r>
              <a:rPr lang="ja-JP" altLang="en-US" sz="1600" dirty="0"/>
              <a:t>個人情報保護法の知識</a:t>
            </a:r>
            <a:r>
              <a:rPr lang="en-US" altLang="ja-JP" sz="1600" dirty="0"/>
              <a:t>&lt;</a:t>
            </a:r>
            <a:r>
              <a:rPr lang="ja-JP" altLang="en-US" sz="1600" dirty="0"/>
              <a:t>第</a:t>
            </a:r>
            <a:r>
              <a:rPr lang="en-US" altLang="ja-JP" sz="1600" dirty="0"/>
              <a:t>5</a:t>
            </a:r>
            <a:r>
              <a:rPr lang="ja-JP" altLang="en-US" sz="1600" dirty="0"/>
              <a:t>版</a:t>
            </a:r>
            <a:r>
              <a:rPr lang="en-US" altLang="ja-JP" sz="1600" dirty="0"/>
              <a:t>&gt;』</a:t>
            </a:r>
            <a:r>
              <a:rPr lang="ja-JP" altLang="en-US" sz="1600" dirty="0"/>
              <a:t>日経文庫（</a:t>
            </a:r>
            <a:r>
              <a:rPr lang="en-US" altLang="ja-JP" sz="1600" dirty="0"/>
              <a:t>2021/7/16</a:t>
            </a:r>
            <a:r>
              <a:rPr lang="ja-JP" altLang="en-US" sz="1600" dirty="0"/>
              <a:t>） </a:t>
            </a:r>
            <a:endParaRPr lang="en-US" altLang="ja-JP" sz="1600" dirty="0"/>
          </a:p>
          <a:p>
            <a:pPr marL="450850" lvl="1" indent="-265113">
              <a:lnSpc>
                <a:spcPct val="120000"/>
              </a:lnSpc>
            </a:pPr>
            <a:r>
              <a:rPr lang="ja-JP" altLang="en-US" sz="1600" dirty="0"/>
              <a:t>加賀山茂</a:t>
            </a:r>
            <a:r>
              <a:rPr lang="en-US" altLang="ja-JP" sz="1600" dirty="0"/>
              <a:t>『</a:t>
            </a:r>
            <a:r>
              <a:rPr lang="ja-JP" altLang="en-US" sz="1600" dirty="0"/>
              <a:t>求められる改正民法の教え方</a:t>
            </a:r>
            <a:r>
              <a:rPr lang="en-US" altLang="ja-JP" sz="1600" dirty="0"/>
              <a:t>』</a:t>
            </a:r>
            <a:r>
              <a:rPr lang="ja-JP" altLang="en-US" sz="1600" dirty="0"/>
              <a:t>信山社（</a:t>
            </a:r>
            <a:r>
              <a:rPr lang="en-US" altLang="ja-JP" sz="1600" dirty="0"/>
              <a:t>2019/4/15</a:t>
            </a:r>
            <a:r>
              <a:rPr lang="ja-JP" altLang="en-US" sz="1600" dirty="0"/>
              <a:t>）</a:t>
            </a:r>
            <a:endParaRPr lang="en-US" altLang="ja-JP" sz="1600" dirty="0"/>
          </a:p>
          <a:p>
            <a:pPr marL="450850" lvl="1" indent="-265113">
              <a:lnSpc>
                <a:spcPct val="120000"/>
              </a:lnSpc>
            </a:pPr>
            <a:r>
              <a:rPr lang="ja-JP" altLang="en-US" sz="1600" dirty="0"/>
              <a:t>城所岩生</a:t>
            </a:r>
            <a:r>
              <a:rPr lang="en-US" altLang="ja-JP" sz="1600" dirty="0"/>
              <a:t>『</a:t>
            </a:r>
            <a:r>
              <a:rPr lang="ja-JP" altLang="en-US" sz="1600" dirty="0"/>
              <a:t>フェアユースは経済を救う－デジタル覇権戦争に負けない著作権法</a:t>
            </a:r>
            <a:r>
              <a:rPr lang="en-US" altLang="ja-JP" sz="1600" dirty="0"/>
              <a:t>』</a:t>
            </a:r>
            <a:r>
              <a:rPr lang="ja-JP" altLang="en-US" sz="1600" dirty="0"/>
              <a:t>インプレス（</a:t>
            </a:r>
            <a:r>
              <a:rPr lang="en-US" altLang="ja-JP" sz="1600" dirty="0"/>
              <a:t>2016/12/6</a:t>
            </a:r>
            <a:r>
              <a:rPr lang="ja-JP" altLang="en-US" sz="1600" dirty="0"/>
              <a:t>）</a:t>
            </a:r>
            <a:endParaRPr lang="en-US" altLang="ja-JP" sz="1600" dirty="0"/>
          </a:p>
          <a:p>
            <a:pPr marL="450850" lvl="1" indent="-265113">
              <a:lnSpc>
                <a:spcPct val="120000"/>
              </a:lnSpc>
            </a:pPr>
            <a:r>
              <a:rPr lang="ja-JP" altLang="en-US" sz="1600" dirty="0"/>
              <a:t>城所岩生</a:t>
            </a:r>
            <a:r>
              <a:rPr lang="en-US" altLang="ja-JP" sz="1600" dirty="0"/>
              <a:t>=</a:t>
            </a:r>
            <a:r>
              <a:rPr lang="ja-JP" altLang="en-US" sz="1600" dirty="0"/>
              <a:t>中山信弘他</a:t>
            </a:r>
            <a:r>
              <a:rPr lang="en-US" altLang="ja-JP" sz="1600" dirty="0"/>
              <a:t>『</a:t>
            </a:r>
            <a:r>
              <a:rPr lang="ja-JP" altLang="en-US" sz="1600" dirty="0"/>
              <a:t>これでいいのか！</a:t>
            </a:r>
            <a:r>
              <a:rPr lang="en-US" altLang="ja-JP" sz="1600" dirty="0"/>
              <a:t>2018</a:t>
            </a:r>
            <a:r>
              <a:rPr lang="ja-JP" altLang="en-US" sz="1600" dirty="0"/>
              <a:t>年著作権法改正</a:t>
            </a:r>
            <a:r>
              <a:rPr lang="en-US" altLang="ja-JP" sz="1600" dirty="0"/>
              <a:t>』 </a:t>
            </a:r>
            <a:r>
              <a:rPr lang="ja-JP" altLang="en-US" sz="1600" dirty="0"/>
              <a:t>インプレス</a:t>
            </a:r>
            <a:r>
              <a:rPr lang="en-US" altLang="ja-JP" sz="1600" dirty="0"/>
              <a:t>R&amp;D (2019/4/2)</a:t>
            </a:r>
          </a:p>
          <a:p>
            <a:pPr marL="450850" lvl="1" indent="-265113">
              <a:lnSpc>
                <a:spcPct val="120000"/>
              </a:lnSpc>
            </a:pPr>
            <a:r>
              <a:rPr lang="ja-JP" altLang="en-US" sz="1600" dirty="0"/>
              <a:t>福岡真之介</a:t>
            </a:r>
            <a:r>
              <a:rPr lang="en-US" altLang="ja-JP" sz="1600" dirty="0"/>
              <a:t>=</a:t>
            </a:r>
            <a:r>
              <a:rPr lang="ja-JP" altLang="en-US" sz="1600" dirty="0"/>
              <a:t>桑田寛史</a:t>
            </a:r>
            <a:r>
              <a:rPr lang="en-US" altLang="ja-JP" sz="1600" dirty="0"/>
              <a:t>=</a:t>
            </a:r>
            <a:r>
              <a:rPr lang="ja-JP" altLang="en-US" sz="1600" dirty="0"/>
              <a:t>料屋恵美</a:t>
            </a:r>
            <a:r>
              <a:rPr lang="en-US" altLang="ja-JP" sz="1600" dirty="0"/>
              <a:t>『IoT</a:t>
            </a:r>
            <a:r>
              <a:rPr lang="ja-JP" altLang="en-US" sz="1600" dirty="0"/>
              <a:t>・</a:t>
            </a:r>
            <a:r>
              <a:rPr lang="en-US" altLang="ja-JP" sz="1600" dirty="0"/>
              <a:t>AI</a:t>
            </a:r>
            <a:r>
              <a:rPr lang="ja-JP" altLang="en-US" sz="1600" dirty="0"/>
              <a:t>の法律と戦略</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商事法務（</a:t>
            </a:r>
            <a:r>
              <a:rPr lang="en-US" altLang="ja-JP" sz="1600" dirty="0"/>
              <a:t>2019/3/30</a:t>
            </a:r>
            <a:r>
              <a:rPr lang="ja-JP" altLang="en-US" sz="1600" dirty="0"/>
              <a:t>）</a:t>
            </a:r>
            <a:endParaRPr lang="en-US" altLang="ja-JP" sz="1600" dirty="0"/>
          </a:p>
        </p:txBody>
      </p:sp>
      <p:sp>
        <p:nvSpPr>
          <p:cNvPr id="7" name="コンテンツ プレースホルダー 4"/>
          <p:cNvSpPr txBox="1">
            <a:spLocks/>
          </p:cNvSpPr>
          <p:nvPr/>
        </p:nvSpPr>
        <p:spPr>
          <a:xfrm>
            <a:off x="6953987" y="1628800"/>
            <a:ext cx="4744526" cy="4452684"/>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dirty="0"/>
              <a:t>経営</a:t>
            </a:r>
            <a:endParaRPr lang="en-US" altLang="ja-JP" sz="1800" b="1" dirty="0"/>
          </a:p>
          <a:p>
            <a:pPr marL="357188" lvl="1" indent="-171450"/>
            <a:r>
              <a:rPr lang="ja-JP" altLang="en-US" sz="1600" dirty="0"/>
              <a:t>舘岡康雄</a:t>
            </a:r>
            <a:r>
              <a:rPr lang="en-US" altLang="ja-JP" sz="1600" dirty="0"/>
              <a:t>『</a:t>
            </a:r>
            <a:r>
              <a:rPr lang="ja-JP" altLang="en-US" sz="1600" b="1" dirty="0"/>
              <a:t>利他性の経済学</a:t>
            </a:r>
            <a:r>
              <a:rPr lang="ja-JP" altLang="en-US" sz="1600" dirty="0"/>
              <a:t>－</a:t>
            </a:r>
            <a:r>
              <a:rPr lang="ja-JP" altLang="en-US" sz="1600" b="1" dirty="0"/>
              <a:t>支援</a:t>
            </a:r>
            <a:r>
              <a:rPr lang="ja-JP" altLang="en-US" sz="1600" dirty="0"/>
              <a:t>が必然となる時代へ－</a:t>
            </a:r>
            <a:r>
              <a:rPr lang="en-US" altLang="ja-JP" sz="1600" dirty="0"/>
              <a:t>』</a:t>
            </a:r>
            <a:r>
              <a:rPr lang="ja-JP" altLang="en-US" sz="1600" dirty="0"/>
              <a:t>新曜社（</a:t>
            </a:r>
            <a:r>
              <a:rPr lang="en-US" altLang="ja-JP" sz="1600" dirty="0"/>
              <a:t>2006/4/1</a:t>
            </a:r>
            <a:r>
              <a:rPr lang="ja-JP" altLang="en-US" sz="1600" dirty="0"/>
              <a:t>）</a:t>
            </a:r>
            <a:endParaRPr lang="en-US" altLang="ja-JP" sz="1600" dirty="0"/>
          </a:p>
          <a:p>
            <a:pPr marL="357188" lvl="1" indent="-171450"/>
            <a:r>
              <a:rPr lang="en-US" altLang="ja-JP" sz="1600" dirty="0"/>
              <a:t>L</a:t>
            </a:r>
            <a:r>
              <a:rPr lang="ja-JP" altLang="en-US" sz="1600" dirty="0"/>
              <a:t>・ランダル・レイ（中野 剛志</a:t>
            </a:r>
            <a:r>
              <a:rPr lang="en-US" altLang="ja-JP" sz="1600" dirty="0"/>
              <a:t>=</a:t>
            </a:r>
            <a:r>
              <a:rPr lang="ja-JP" altLang="en-US" sz="1600" dirty="0"/>
              <a:t>松尾 匡・解説</a:t>
            </a:r>
            <a:r>
              <a:rPr lang="en-US" altLang="ja-JP" sz="1600" dirty="0"/>
              <a:t>, </a:t>
            </a:r>
            <a:r>
              <a:rPr lang="ja-JP" altLang="en-US" sz="1600" dirty="0"/>
              <a:t>島倉 原</a:t>
            </a:r>
            <a:r>
              <a:rPr lang="en-US" altLang="ja-JP" sz="1600" dirty="0"/>
              <a:t>=</a:t>
            </a:r>
            <a:r>
              <a:rPr lang="ja-JP" altLang="en-US" sz="1600" dirty="0"/>
              <a:t>鈴木 正徳・訳</a:t>
            </a:r>
            <a:r>
              <a:rPr lang="en-US" altLang="ja-JP" sz="1600" dirty="0"/>
              <a:t>)『MMT</a:t>
            </a:r>
            <a:r>
              <a:rPr lang="ja-JP" altLang="en-US" sz="1600" b="1" dirty="0"/>
              <a:t>現代貨幣理論</a:t>
            </a:r>
            <a:r>
              <a:rPr lang="ja-JP" altLang="en-US" sz="1600" dirty="0"/>
              <a:t>入門</a:t>
            </a:r>
            <a:r>
              <a:rPr lang="en-US" altLang="ja-JP" sz="1600" dirty="0"/>
              <a:t>』</a:t>
            </a:r>
            <a:r>
              <a:rPr lang="ja-JP" altLang="en-US" sz="1600" dirty="0"/>
              <a:t>東洋経済新報社 </a:t>
            </a:r>
            <a:r>
              <a:rPr lang="en-US" altLang="ja-JP" sz="1600" dirty="0"/>
              <a:t>(2019/8/30)</a:t>
            </a:r>
          </a:p>
          <a:p>
            <a:pPr marL="357188" lvl="1" indent="-171450"/>
            <a:r>
              <a:rPr lang="ja-JP" altLang="en-US" sz="1600" dirty="0"/>
              <a:t>原泰史</a:t>
            </a:r>
            <a:r>
              <a:rPr lang="en-US" altLang="ja-JP" sz="1600" dirty="0"/>
              <a:t>『Python</a:t>
            </a:r>
            <a:r>
              <a:rPr lang="ja-JP" altLang="en-US" sz="1600" dirty="0"/>
              <a:t>による経済・</a:t>
            </a:r>
            <a:r>
              <a:rPr lang="ja-JP" altLang="en-US" sz="1600" b="1" dirty="0"/>
              <a:t>経営分析</a:t>
            </a:r>
            <a:r>
              <a:rPr lang="ja-JP" altLang="en-US" sz="1600" dirty="0"/>
              <a:t>のためのデータサイエンス －分析の基礎から因果分析まで－</a:t>
            </a:r>
            <a:r>
              <a:rPr lang="en-US" altLang="ja-JP" sz="1600" dirty="0"/>
              <a:t>』</a:t>
            </a:r>
            <a:r>
              <a:rPr lang="ja-JP" altLang="en-US" sz="1600" dirty="0"/>
              <a:t>東京図書（</a:t>
            </a:r>
            <a:r>
              <a:rPr lang="en-US" altLang="ja-JP" sz="1600" dirty="0"/>
              <a:t>2021/2/25</a:t>
            </a:r>
            <a:r>
              <a:rPr lang="ja-JP" altLang="en-US" sz="1600" dirty="0"/>
              <a:t>）</a:t>
            </a:r>
            <a:endParaRPr lang="en-US" altLang="ja-JP" sz="1600" dirty="0"/>
          </a:p>
          <a:p>
            <a:r>
              <a:rPr lang="ja-JP" altLang="en-US" sz="1600" b="1" dirty="0"/>
              <a:t>デジタルマネー</a:t>
            </a:r>
            <a:endParaRPr lang="en-US" altLang="ja-JP" sz="1600" b="1" dirty="0"/>
          </a:p>
          <a:p>
            <a:pPr marL="357188" lvl="1" indent="-171450"/>
            <a:r>
              <a:rPr lang="ja-JP" altLang="en-US" sz="1600" dirty="0"/>
              <a:t>野口悠紀雄</a:t>
            </a:r>
            <a:r>
              <a:rPr lang="en-US" altLang="ja-JP" sz="1600" dirty="0"/>
              <a:t>『</a:t>
            </a:r>
            <a:r>
              <a:rPr lang="ja-JP" altLang="en-US" sz="1600" dirty="0"/>
              <a:t>データエコノミー入門－激変するマネー，銀行，企業</a:t>
            </a:r>
            <a:r>
              <a:rPr lang="en-US" altLang="ja-JP" sz="1600" dirty="0"/>
              <a:t>』PHP</a:t>
            </a:r>
            <a:r>
              <a:rPr lang="ja-JP" altLang="en-US" sz="1600" dirty="0"/>
              <a:t>新書（</a:t>
            </a:r>
            <a:r>
              <a:rPr lang="en-US" altLang="ja-JP" sz="1600" dirty="0"/>
              <a:t>2021/10/28</a:t>
            </a:r>
            <a:r>
              <a:rPr lang="ja-JP" altLang="en-US" sz="1600" dirty="0"/>
              <a:t>）</a:t>
            </a:r>
            <a:endParaRPr lang="en-US" altLang="ja-JP" sz="1600" dirty="0"/>
          </a:p>
          <a:p>
            <a:pPr marL="357188" lvl="1" indent="-171450"/>
            <a:r>
              <a:rPr lang="ja-JP" altLang="en-US" sz="1600" dirty="0"/>
              <a:t>宮沢和正</a:t>
            </a:r>
            <a:r>
              <a:rPr lang="en-US" altLang="ja-JP" sz="1600" dirty="0"/>
              <a:t>『</a:t>
            </a:r>
            <a:r>
              <a:rPr lang="ja-JP" altLang="en-US" sz="1600" dirty="0"/>
              <a:t>ソラミツ世界初の中銀デジタル通貨「バコン」を実現したスタートアップ－日本発のブロックチェーンで世界を変える－</a:t>
            </a:r>
            <a:r>
              <a:rPr lang="en-US" altLang="ja-JP" sz="1600" dirty="0"/>
              <a:t>』</a:t>
            </a:r>
            <a:r>
              <a:rPr lang="ja-JP" altLang="en-US" sz="1600" dirty="0"/>
              <a:t>日経</a:t>
            </a:r>
            <a:r>
              <a:rPr lang="en-US" altLang="ja-JP" sz="1600" dirty="0"/>
              <a:t>BP</a:t>
            </a:r>
            <a:r>
              <a:rPr lang="ja-JP" altLang="en-US" sz="1600" dirty="0"/>
              <a:t>（</a:t>
            </a:r>
            <a:r>
              <a:rPr lang="en-US" altLang="ja-JP" sz="1600" dirty="0"/>
              <a:t>2020/12/21</a:t>
            </a:r>
            <a:r>
              <a:rPr lang="ja-JP" altLang="en-US" sz="1600" dirty="0"/>
              <a:t>）</a:t>
            </a:r>
          </a:p>
          <a:p>
            <a:pPr marL="357188" lvl="1" indent="-171450"/>
            <a:endParaRPr lang="en-US" altLang="ja-JP" sz="1600" dirty="0"/>
          </a:p>
        </p:txBody>
      </p:sp>
      <p:sp>
        <p:nvSpPr>
          <p:cNvPr id="8" name="タイトル 2"/>
          <p:cNvSpPr txBox="1">
            <a:spLocks/>
          </p:cNvSpPr>
          <p:nvPr/>
        </p:nvSpPr>
        <p:spPr bwMode="auto">
          <a:xfrm>
            <a:off x="2215129" y="7533456"/>
            <a:ext cx="7772400" cy="619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sz="3600" dirty="0"/>
              <a:t>デジタル社会の法整備</a:t>
            </a:r>
            <a:br>
              <a:rPr lang="en-US" altLang="ja-JP" sz="1200" dirty="0"/>
            </a:br>
            <a:br>
              <a:rPr lang="en-US" altLang="ja-JP" sz="1200" dirty="0"/>
            </a:br>
            <a:r>
              <a:rPr lang="ja-JP" altLang="en-US" sz="3600" dirty="0"/>
              <a:t>相次ぐ法律の大改正の概要</a:t>
            </a:r>
            <a:br>
              <a:rPr lang="en-US" altLang="ja-JP" sz="1200" dirty="0">
                <a:solidFill>
                  <a:schemeClr val="tx2"/>
                </a:solidFill>
              </a:rPr>
            </a:br>
            <a:br>
              <a:rPr lang="en-US" altLang="ja-JP" sz="1200" dirty="0">
                <a:solidFill>
                  <a:schemeClr val="tx2"/>
                </a:solidFill>
              </a:rPr>
            </a:br>
            <a:r>
              <a:rPr lang="en-US" altLang="ja-JP" sz="3200" dirty="0">
                <a:solidFill>
                  <a:schemeClr val="tx2"/>
                </a:solidFill>
              </a:rPr>
              <a:t>2022</a:t>
            </a:r>
            <a:r>
              <a:rPr lang="ja-JP" altLang="en-US" sz="3200" dirty="0">
                <a:solidFill>
                  <a:schemeClr val="tx2"/>
                </a:solidFill>
              </a:rPr>
              <a:t>年</a:t>
            </a:r>
            <a:r>
              <a:rPr lang="en-US" altLang="ja-JP" sz="3200" dirty="0">
                <a:solidFill>
                  <a:schemeClr val="tx2"/>
                </a:solidFill>
              </a:rPr>
              <a:t>9</a:t>
            </a:r>
            <a:r>
              <a:rPr lang="ja-JP" altLang="en-US" sz="3200" dirty="0">
                <a:solidFill>
                  <a:schemeClr val="tx2"/>
                </a:solidFill>
              </a:rPr>
              <a:t>月</a:t>
            </a:r>
            <a:r>
              <a:rPr lang="en-US" altLang="ja-JP" sz="3200" dirty="0">
                <a:solidFill>
                  <a:schemeClr val="tx2"/>
                </a:solidFill>
              </a:rPr>
              <a:t>2</a:t>
            </a:r>
            <a:r>
              <a:rPr lang="ja-JP" altLang="en-US" sz="3200" dirty="0">
                <a:solidFill>
                  <a:schemeClr val="tx2"/>
                </a:solidFill>
              </a:rPr>
              <a:t>日</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名古屋大学・明治学院大学名誉教授</a:t>
            </a:r>
            <a:br>
              <a:rPr lang="en-US" altLang="ja-JP" sz="3200" dirty="0">
                <a:solidFill>
                  <a:schemeClr val="tx2"/>
                </a:solidFill>
              </a:rPr>
            </a:br>
            <a:r>
              <a:rPr lang="ja-JP" altLang="en-US" sz="3200" dirty="0">
                <a:solidFill>
                  <a:schemeClr val="tx2"/>
                </a:solidFill>
              </a:rPr>
              <a:t>加賀山 茂</a:t>
            </a:r>
            <a:br>
              <a:rPr lang="en-US" altLang="ja-JP" sz="3200" dirty="0">
                <a:solidFill>
                  <a:schemeClr val="tx2"/>
                </a:solidFill>
              </a:rPr>
            </a:b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a:solidFill>
                  <a:schemeClr val="tx2"/>
                </a:solidFill>
              </a:rPr>
              <a:t>ご清聴ありがとうございました。</a:t>
            </a:r>
            <a:br>
              <a:rPr lang="en-US" altLang="ja-JP" sz="40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66825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10000"/>
                                        <p:tgtEl>
                                          <p:spTgt spid="8"/>
                                        </p:tgtEl>
                                        <p:attrNameLst>
                                          <p:attrName>ppt_x</p:attrName>
                                        </p:attrNameLst>
                                      </p:cBhvr>
                                      <p:tavLst>
                                        <p:tav tm="0">
                                          <p:val>
                                            <p:strVal val="ppt_x"/>
                                          </p:val>
                                        </p:tav>
                                        <p:tav tm="100000">
                                          <p:val>
                                            <p:strVal val="ppt_x"/>
                                          </p:val>
                                        </p:tav>
                                      </p:tavLst>
                                    </p:anim>
                                    <p:anim calcmode="lin" valueType="num">
                                      <p:cBhvr additive="base">
                                        <p:cTn id="7" dur="10000"/>
                                        <p:tgtEl>
                                          <p:spTgt spid="8"/>
                                        </p:tgtEl>
                                        <p:attrNameLst>
                                          <p:attrName>ppt_y</p:attrName>
                                        </p:attrNameLst>
                                      </p:cBhvr>
                                      <p:tavLst>
                                        <p:tav tm="0">
                                          <p:val>
                                            <p:strVal val="ppt_y"/>
                                          </p:val>
                                        </p:tav>
                                        <p:tav tm="100000">
                                          <p:val>
                                            <p:strVal val="0-ppt_h/2"/>
                                          </p:val>
                                        </p:tav>
                                      </p:tavLst>
                                    </p:anim>
                                    <p:set>
                                      <p:cBhvr>
                                        <p:cTn id="8" dur="1" fill="hold">
                                          <p:stCondLst>
                                            <p:cond delay="9999"/>
                                          </p:stCondLst>
                                        </p:cTn>
                                        <p:tgtEl>
                                          <p:spTgt spid="8"/>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250"/>
                            </p:stCondLst>
                            <p:childTnLst>
                              <p:par>
                                <p:cTn id="15" presetID="2" presetClass="entr" presetSubtype="4" fill="hold" grpId="0" nodeType="afterEffect">
                                  <p:stCondLst>
                                    <p:cond delay="25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25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750"/>
                            </p:stCondLst>
                            <p:childTnLst>
                              <p:par>
                                <p:cTn id="25" presetID="2" presetClass="entr" presetSubtype="4" fill="hold" grpId="0" nodeType="afterEffect">
                                  <p:stCondLst>
                                    <p:cond delay="25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500"/>
                            </p:stCondLst>
                            <p:childTnLst>
                              <p:par>
                                <p:cTn id="30" presetID="2" presetClass="entr" presetSubtype="4" fill="hold" grpId="0" nodeType="afterEffect">
                                  <p:stCondLst>
                                    <p:cond delay="25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4250"/>
                            </p:stCondLst>
                            <p:childTnLst>
                              <p:par>
                                <p:cTn id="35" presetID="2" presetClass="entr" presetSubtype="4" fill="hold" grpId="0" nodeType="afterEffect">
                                  <p:stCondLst>
                                    <p:cond delay="25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5000"/>
                            </p:stCondLst>
                            <p:childTnLst>
                              <p:par>
                                <p:cTn id="40" presetID="2" presetClass="entr" presetSubtype="4" fill="hold" grpId="0" nodeType="afterEffect">
                                  <p:stCondLst>
                                    <p:cond delay="25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750"/>
                            </p:stCondLst>
                            <p:childTnLst>
                              <p:par>
                                <p:cTn id="45" presetID="2" presetClass="entr" presetSubtype="4" fill="hold" grpId="0" nodeType="afterEffect">
                                  <p:stCondLst>
                                    <p:cond delay="25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500"/>
                            </p:stCondLst>
                            <p:childTnLst>
                              <p:par>
                                <p:cTn id="50" presetID="2" presetClass="entr" presetSubtype="4" fill="hold" grpId="0" nodeType="afterEffect">
                                  <p:stCondLst>
                                    <p:cond delay="250"/>
                                  </p:stCondLst>
                                  <p:childTnLst>
                                    <p:set>
                                      <p:cBhvr>
                                        <p:cTn id="51" dur="1" fill="hold">
                                          <p:stCondLst>
                                            <p:cond delay="0"/>
                                          </p:stCondLst>
                                        </p:cTn>
                                        <p:tgtEl>
                                          <p:spTgt spid="6">
                                            <p:txEl>
                                              <p:pRg st="7" end="7"/>
                                            </p:txEl>
                                          </p:spTgt>
                                        </p:tgtEl>
                                        <p:attrNameLst>
                                          <p:attrName>style.visibility</p:attrName>
                                        </p:attrNameLst>
                                      </p:cBhvr>
                                      <p:to>
                                        <p:strVal val="visible"/>
                                      </p:to>
                                    </p:set>
                                    <p:anim calcmode="lin" valueType="num">
                                      <p:cBhvr additive="base">
                                        <p:cTn id="5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250"/>
                            </p:stCondLst>
                            <p:childTnLst>
                              <p:par>
                                <p:cTn id="55" presetID="2" presetClass="entr" presetSubtype="4" fill="hold" grpId="0" nodeType="afterEffect">
                                  <p:stCondLst>
                                    <p:cond delay="25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6">
                                            <p:txEl>
                                              <p:pRg st="9" end="9"/>
                                            </p:txEl>
                                          </p:spTgt>
                                        </p:tgtEl>
                                        <p:attrNameLst>
                                          <p:attrName>style.visibility</p:attrName>
                                        </p:attrNameLst>
                                      </p:cBhvr>
                                      <p:to>
                                        <p:strVal val="visible"/>
                                      </p:to>
                                    </p:set>
                                    <p:anim calcmode="lin" valueType="num">
                                      <p:cBhvr additive="base">
                                        <p:cTn id="62"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8750"/>
                            </p:stCondLst>
                            <p:childTnLst>
                              <p:par>
                                <p:cTn id="65" presetID="2" presetClass="entr" presetSubtype="4" fill="hold" grpId="0" nodeType="afterEffect">
                                  <p:stCondLst>
                                    <p:cond delay="25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19500"/>
                            </p:stCondLst>
                            <p:childTnLst>
                              <p:par>
                                <p:cTn id="70" presetID="2" presetClass="entr" presetSubtype="4" fill="hold" grpId="0" nodeType="afterEffect">
                                  <p:stCondLst>
                                    <p:cond delay="250"/>
                                  </p:stCondLst>
                                  <p:childTnLst>
                                    <p:set>
                                      <p:cBhvr>
                                        <p:cTn id="71" dur="1" fill="hold">
                                          <p:stCondLst>
                                            <p:cond delay="0"/>
                                          </p:stCondLst>
                                        </p:cTn>
                                        <p:tgtEl>
                                          <p:spTgt spid="7">
                                            <p:txEl>
                                              <p:pRg st="0" end="0"/>
                                            </p:txEl>
                                          </p:spTgt>
                                        </p:tgtEl>
                                        <p:attrNameLst>
                                          <p:attrName>style.visibility</p:attrName>
                                        </p:attrNameLst>
                                      </p:cBhvr>
                                      <p:to>
                                        <p:strVal val="visible"/>
                                      </p:to>
                                    </p:set>
                                    <p:anim calcmode="lin" valueType="num">
                                      <p:cBhvr additive="base">
                                        <p:cTn id="7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0250"/>
                            </p:stCondLst>
                            <p:childTnLst>
                              <p:par>
                                <p:cTn id="75" presetID="2" presetClass="entr" presetSubtype="4" fill="hold" grpId="0" nodeType="afterEffect">
                                  <p:stCondLst>
                                    <p:cond delay="250"/>
                                  </p:stCondLst>
                                  <p:childTnLst>
                                    <p:set>
                                      <p:cBhvr>
                                        <p:cTn id="76" dur="1" fill="hold">
                                          <p:stCondLst>
                                            <p:cond delay="0"/>
                                          </p:stCondLst>
                                        </p:cTn>
                                        <p:tgtEl>
                                          <p:spTgt spid="7">
                                            <p:txEl>
                                              <p:pRg st="1" end="1"/>
                                            </p:txEl>
                                          </p:spTgt>
                                        </p:tgtEl>
                                        <p:attrNameLst>
                                          <p:attrName>style.visibility</p:attrName>
                                        </p:attrNameLst>
                                      </p:cBhvr>
                                      <p:to>
                                        <p:strVal val="visible"/>
                                      </p:to>
                                    </p:set>
                                    <p:anim calcmode="lin" valueType="num">
                                      <p:cBhvr additive="base">
                                        <p:cTn id="7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1000"/>
                            </p:stCondLst>
                            <p:childTnLst>
                              <p:par>
                                <p:cTn id="80" presetID="2" presetClass="entr" presetSubtype="4" fill="hold" grpId="0" nodeType="afterEffect">
                                  <p:stCondLst>
                                    <p:cond delay="250"/>
                                  </p:stCondLst>
                                  <p:childTnLst>
                                    <p:set>
                                      <p:cBhvr>
                                        <p:cTn id="81" dur="1" fill="hold">
                                          <p:stCondLst>
                                            <p:cond delay="0"/>
                                          </p:stCondLst>
                                        </p:cTn>
                                        <p:tgtEl>
                                          <p:spTgt spid="7">
                                            <p:txEl>
                                              <p:pRg st="2" end="2"/>
                                            </p:txEl>
                                          </p:spTgt>
                                        </p:tgtEl>
                                        <p:attrNameLst>
                                          <p:attrName>style.visibility</p:attrName>
                                        </p:attrNameLst>
                                      </p:cBhvr>
                                      <p:to>
                                        <p:strVal val="visible"/>
                                      </p:to>
                                    </p:set>
                                    <p:anim calcmode="lin" valueType="num">
                                      <p:cBhvr additive="base">
                                        <p:cTn id="8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1750"/>
                            </p:stCondLst>
                            <p:childTnLst>
                              <p:par>
                                <p:cTn id="85" presetID="2" presetClass="entr" presetSubtype="4" fill="hold" grpId="0" nodeType="afterEffect">
                                  <p:stCondLst>
                                    <p:cond delay="250"/>
                                  </p:stCondLst>
                                  <p:childTnLst>
                                    <p:set>
                                      <p:cBhvr>
                                        <p:cTn id="86" dur="1" fill="hold">
                                          <p:stCondLst>
                                            <p:cond delay="0"/>
                                          </p:stCondLst>
                                        </p:cTn>
                                        <p:tgtEl>
                                          <p:spTgt spid="7">
                                            <p:txEl>
                                              <p:pRg st="3" end="3"/>
                                            </p:txEl>
                                          </p:spTgt>
                                        </p:tgtEl>
                                        <p:attrNameLst>
                                          <p:attrName>style.visibility</p:attrName>
                                        </p:attrNameLst>
                                      </p:cBhvr>
                                      <p:to>
                                        <p:strVal val="visible"/>
                                      </p:to>
                                    </p:set>
                                    <p:anim calcmode="lin" valueType="num">
                                      <p:cBhvr additive="base">
                                        <p:cTn id="8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2500"/>
                            </p:stCondLst>
                            <p:childTnLst>
                              <p:par>
                                <p:cTn id="90" presetID="2" presetClass="entr" presetSubtype="4" fill="hold" grpId="0" nodeType="afterEffect">
                                  <p:stCondLst>
                                    <p:cond delay="250"/>
                                  </p:stCondLst>
                                  <p:childTnLst>
                                    <p:set>
                                      <p:cBhvr>
                                        <p:cTn id="91" dur="1" fill="hold">
                                          <p:stCondLst>
                                            <p:cond delay="0"/>
                                          </p:stCondLst>
                                        </p:cTn>
                                        <p:tgtEl>
                                          <p:spTgt spid="7">
                                            <p:txEl>
                                              <p:pRg st="4" end="4"/>
                                            </p:txEl>
                                          </p:spTgt>
                                        </p:tgtEl>
                                        <p:attrNameLst>
                                          <p:attrName>style.visibility</p:attrName>
                                        </p:attrNameLst>
                                      </p:cBhvr>
                                      <p:to>
                                        <p:strVal val="visible"/>
                                      </p:to>
                                    </p:set>
                                    <p:anim calcmode="lin" valueType="num">
                                      <p:cBhvr additive="base">
                                        <p:cTn id="9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3250"/>
                            </p:stCondLst>
                            <p:childTnLst>
                              <p:par>
                                <p:cTn id="95" presetID="2" presetClass="entr" presetSubtype="4" fill="hold" grpId="0" nodeType="afterEffect">
                                  <p:stCondLst>
                                    <p:cond delay="250"/>
                                  </p:stCondLst>
                                  <p:childTnLst>
                                    <p:set>
                                      <p:cBhvr>
                                        <p:cTn id="96" dur="1" fill="hold">
                                          <p:stCondLst>
                                            <p:cond delay="0"/>
                                          </p:stCondLst>
                                        </p:cTn>
                                        <p:tgtEl>
                                          <p:spTgt spid="7">
                                            <p:txEl>
                                              <p:pRg st="5" end="5"/>
                                            </p:txEl>
                                          </p:spTgt>
                                        </p:tgtEl>
                                        <p:attrNameLst>
                                          <p:attrName>style.visibility</p:attrName>
                                        </p:attrNameLst>
                                      </p:cBhvr>
                                      <p:to>
                                        <p:strVal val="visible"/>
                                      </p:to>
                                    </p:set>
                                    <p:anim calcmode="lin" valueType="num">
                                      <p:cBhvr additive="base">
                                        <p:cTn id="9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4000"/>
                            </p:stCondLst>
                            <p:childTnLst>
                              <p:par>
                                <p:cTn id="100" presetID="2" presetClass="entr" presetSubtype="4" fill="hold" grpId="0" nodeType="afterEffect">
                                  <p:stCondLst>
                                    <p:cond delay="250"/>
                                  </p:stCondLst>
                                  <p:childTnLst>
                                    <p:set>
                                      <p:cBhvr>
                                        <p:cTn id="101" dur="1" fill="hold">
                                          <p:stCondLst>
                                            <p:cond delay="0"/>
                                          </p:stCondLst>
                                        </p:cTn>
                                        <p:tgtEl>
                                          <p:spTgt spid="7">
                                            <p:txEl>
                                              <p:pRg st="6" end="6"/>
                                            </p:txEl>
                                          </p:spTgt>
                                        </p:tgtEl>
                                        <p:attrNameLst>
                                          <p:attrName>style.visibility</p:attrName>
                                        </p:attrNameLst>
                                      </p:cBhvr>
                                      <p:to>
                                        <p:strVal val="visible"/>
                                      </p:to>
                                    </p:set>
                                    <p:anim calcmode="lin" valueType="num">
                                      <p:cBhvr additive="base">
                                        <p:cTn id="102"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P spid="7" grpId="0" uiExpand="1"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D128E26B-41E6-33D7-99B0-ED6F9852B190}"/>
              </a:ext>
            </a:extLst>
          </p:cNvPr>
          <p:cNvSpPr>
            <a:spLocks noGrp="1"/>
          </p:cNvSpPr>
          <p:nvPr>
            <p:ph type="title"/>
          </p:nvPr>
        </p:nvSpPr>
        <p:spPr>
          <a:xfrm>
            <a:off x="838200" y="365125"/>
            <a:ext cx="10515600" cy="797469"/>
          </a:xfrm>
        </p:spPr>
        <p:txBody>
          <a:bodyPr>
            <a:noAutofit/>
          </a:bodyPr>
          <a:lstStyle/>
          <a:p>
            <a:r>
              <a:rPr lang="ja-JP" altLang="en-US" sz="4000" dirty="0"/>
              <a:t>加賀山 茂のホームページ</a:t>
            </a:r>
            <a:br>
              <a:rPr lang="en-US" altLang="ja-JP" sz="3600" dirty="0"/>
            </a:br>
            <a:r>
              <a:rPr lang="en-US" altLang="ja-JP" sz="2000" b="1" dirty="0">
                <a:latin typeface="Times New Roman" panose="02020603050405020304" pitchFamily="18" charset="0"/>
                <a:cs typeface="Times New Roman" panose="02020603050405020304" pitchFamily="18" charset="0"/>
              </a:rPr>
              <a:t>http://cyberlawschool.jp/kagayama/</a:t>
            </a:r>
            <a:endParaRPr lang="ja-JP" altLang="en-US" sz="3600" b="1" dirty="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63A272CF-E605-318F-77A8-11C39D38AEB8}"/>
              </a:ext>
            </a:extLst>
          </p:cNvPr>
          <p:cNvSpPr>
            <a:spLocks noGrp="1"/>
          </p:cNvSpPr>
          <p:nvPr>
            <p:ph type="dt" sz="half" idx="10"/>
          </p:nvPr>
        </p:nvSpPr>
        <p:spPr/>
        <p:txBody>
          <a:bodyPr/>
          <a:lstStyle/>
          <a:p>
            <a:fld id="{C78C6269-415B-44FE-B1D3-67182C8A2DB7}"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F45670BB-7DD2-AFAE-2948-DCECB0F4262D}"/>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498190B9-D7CB-378C-09F3-6DFDA7082669}"/>
              </a:ext>
            </a:extLst>
          </p:cNvPr>
          <p:cNvSpPr>
            <a:spLocks noGrp="1"/>
          </p:cNvSpPr>
          <p:nvPr>
            <p:ph type="sldNum" sz="quarter" idx="12"/>
          </p:nvPr>
        </p:nvSpPr>
        <p:spPr/>
        <p:txBody>
          <a:bodyPr/>
          <a:lstStyle/>
          <a:p>
            <a:fld id="{63BA93C4-2A5C-4B4B-B565-ADAA94AD8651}" type="slidenum">
              <a:rPr kumimoji="1" lang="ja-JP" altLang="en-US" smtClean="0"/>
              <a:t>4</a:t>
            </a:fld>
            <a:endParaRPr kumimoji="1" lang="ja-JP" altLang="en-US"/>
          </a:p>
        </p:txBody>
      </p:sp>
      <p:pic>
        <p:nvPicPr>
          <p:cNvPr id="11" name="図 10">
            <a:extLst>
              <a:ext uri="{FF2B5EF4-FFF2-40B4-BE49-F238E27FC236}">
                <a16:creationId xmlns:a16="http://schemas.microsoft.com/office/drawing/2014/main" id="{FD6EB459-0577-8ED3-F061-FD7AFA4256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7805" y="1309751"/>
            <a:ext cx="7829730" cy="4899442"/>
          </a:xfrm>
          <a:prstGeom prst="rect">
            <a:avLst/>
          </a:prstGeom>
        </p:spPr>
      </p:pic>
    </p:spTree>
    <p:extLst>
      <p:ext uri="{BB962C8B-B14F-4D97-AF65-F5344CB8AC3E}">
        <p14:creationId xmlns:p14="http://schemas.microsoft.com/office/powerpoint/2010/main" val="357050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494DF80-3BF1-5DF6-485D-98937A7AB642}"/>
              </a:ext>
            </a:extLst>
          </p:cNvPr>
          <p:cNvSpPr>
            <a:spLocks noGrp="1"/>
          </p:cNvSpPr>
          <p:nvPr>
            <p:ph type="title"/>
          </p:nvPr>
        </p:nvSpPr>
        <p:spPr/>
        <p:txBody>
          <a:bodyPr/>
          <a:lstStyle/>
          <a:p>
            <a:pPr>
              <a:lnSpc>
                <a:spcPct val="150000"/>
              </a:lnSpc>
            </a:pPr>
            <a:r>
              <a:rPr lang="ja-JP" altLang="en-US" dirty="0"/>
              <a:t>１．法律の大改正が必要な理由日本の三大弱点</a:t>
            </a:r>
          </a:p>
        </p:txBody>
      </p:sp>
      <p:sp>
        <p:nvSpPr>
          <p:cNvPr id="8" name="テキスト プレースホルダー 7">
            <a:extLst>
              <a:ext uri="{FF2B5EF4-FFF2-40B4-BE49-F238E27FC236}">
                <a16:creationId xmlns:a16="http://schemas.microsoft.com/office/drawing/2014/main" id="{A12A3698-916C-9F75-F894-E5B5F1753703}"/>
              </a:ext>
            </a:extLst>
          </p:cNvPr>
          <p:cNvSpPr>
            <a:spLocks noGrp="1"/>
          </p:cNvSpPr>
          <p:nvPr>
            <p:ph type="body" idx="1"/>
          </p:nvPr>
        </p:nvSpPr>
        <p:spPr/>
        <p:txBody>
          <a:bodyPr/>
          <a:lstStyle/>
          <a:p>
            <a:endParaRPr lang="ja-JP" altLang="en-US"/>
          </a:p>
        </p:txBody>
      </p:sp>
      <p:sp>
        <p:nvSpPr>
          <p:cNvPr id="4" name="日付プレースホルダー 3">
            <a:extLst>
              <a:ext uri="{FF2B5EF4-FFF2-40B4-BE49-F238E27FC236}">
                <a16:creationId xmlns:a16="http://schemas.microsoft.com/office/drawing/2014/main" id="{CE6E36A1-D693-F292-4EFD-D1D0CC8A851A}"/>
              </a:ext>
            </a:extLst>
          </p:cNvPr>
          <p:cNvSpPr>
            <a:spLocks noGrp="1"/>
          </p:cNvSpPr>
          <p:nvPr>
            <p:ph type="dt" sz="half" idx="10"/>
          </p:nvPr>
        </p:nvSpPr>
        <p:spPr/>
        <p:txBody>
          <a:bodyPr/>
          <a:lstStyle/>
          <a:p>
            <a:fld id="{512E5AE1-B3D0-496B-9B07-CBF255C4AA93}"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BEF396B2-D9F7-CF99-D8AF-E2EDD8A08719}"/>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21AF6E43-8E83-D006-C1F4-10E388A5406E}"/>
              </a:ext>
            </a:extLst>
          </p:cNvPr>
          <p:cNvSpPr>
            <a:spLocks noGrp="1"/>
          </p:cNvSpPr>
          <p:nvPr>
            <p:ph type="sldNum" sz="quarter" idx="12"/>
          </p:nvPr>
        </p:nvSpPr>
        <p:spPr/>
        <p:txBody>
          <a:bodyPr/>
          <a:lstStyle/>
          <a:p>
            <a:fld id="{63BA93C4-2A5C-4B4B-B565-ADAA94AD8651}" type="slidenum">
              <a:rPr kumimoji="1" lang="ja-JP" altLang="en-US" smtClean="0"/>
              <a:t>5</a:t>
            </a:fld>
            <a:endParaRPr kumimoji="1" lang="ja-JP" altLang="en-US"/>
          </a:p>
        </p:txBody>
      </p:sp>
    </p:spTree>
    <p:extLst>
      <p:ext uri="{BB962C8B-B14F-4D97-AF65-F5344CB8AC3E}">
        <p14:creationId xmlns:p14="http://schemas.microsoft.com/office/powerpoint/2010/main" val="180176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60A7A1-4764-1641-1BB0-F186431237E7}"/>
              </a:ext>
            </a:extLst>
          </p:cNvPr>
          <p:cNvSpPr>
            <a:spLocks noGrp="1"/>
          </p:cNvSpPr>
          <p:nvPr>
            <p:ph type="title"/>
          </p:nvPr>
        </p:nvSpPr>
        <p:spPr/>
        <p:txBody>
          <a:bodyPr>
            <a:normAutofit/>
          </a:bodyPr>
          <a:lstStyle/>
          <a:p>
            <a:r>
              <a:rPr kumimoji="1" lang="ja-JP" altLang="en-US" sz="5400" dirty="0"/>
              <a:t>日本の三大弱点（</a:t>
            </a:r>
            <a:r>
              <a:rPr kumimoji="1" lang="en-US" altLang="ja-JP" sz="5400" dirty="0"/>
              <a:t>1/3</a:t>
            </a:r>
            <a:r>
              <a:rPr kumimoji="1" lang="ja-JP" altLang="en-US" sz="5400" dirty="0"/>
              <a:t>）</a:t>
            </a:r>
          </a:p>
        </p:txBody>
      </p:sp>
      <p:sp>
        <p:nvSpPr>
          <p:cNvPr id="3" name="コンテンツ プレースホルダー 2">
            <a:extLst>
              <a:ext uri="{FF2B5EF4-FFF2-40B4-BE49-F238E27FC236}">
                <a16:creationId xmlns:a16="http://schemas.microsoft.com/office/drawing/2014/main" id="{BD0127B3-41E4-736C-CA23-CD69970F8085}"/>
              </a:ext>
            </a:extLst>
          </p:cNvPr>
          <p:cNvSpPr>
            <a:spLocks noGrp="1"/>
          </p:cNvSpPr>
          <p:nvPr>
            <p:ph idx="1"/>
          </p:nvPr>
        </p:nvSpPr>
        <p:spPr/>
        <p:txBody>
          <a:bodyPr>
            <a:normAutofit/>
          </a:bodyPr>
          <a:lstStyle/>
          <a:p>
            <a:pPr>
              <a:lnSpc>
                <a:spcPct val="100000"/>
              </a:lnSpc>
            </a:pPr>
            <a:r>
              <a:rPr kumimoji="1" lang="en-US" altLang="ja-JP" sz="4400" dirty="0"/>
              <a:t>(1)</a:t>
            </a:r>
            <a:r>
              <a:rPr kumimoji="1" lang="ja-JP" altLang="en-US" sz="4400" dirty="0"/>
              <a:t>労働生産性の低さ</a:t>
            </a:r>
            <a:br>
              <a:rPr kumimoji="1" lang="en-US" altLang="ja-JP" sz="4400" dirty="0"/>
            </a:br>
            <a:r>
              <a:rPr kumimoji="1" lang="ja-JP" altLang="en-US" sz="4400" dirty="0"/>
              <a:t>　</a:t>
            </a:r>
            <a:r>
              <a:rPr kumimoji="1" lang="en-US" altLang="ja-JP" sz="4400" dirty="0"/>
              <a:t>OECD</a:t>
            </a:r>
            <a:r>
              <a:rPr kumimoji="1" lang="ja-JP" altLang="en-US" sz="4400" dirty="0"/>
              <a:t>諸国の中で最低（</a:t>
            </a:r>
            <a:r>
              <a:rPr kumimoji="1" lang="en-US" altLang="ja-JP" sz="4400" dirty="0"/>
              <a:t>6,930</a:t>
            </a:r>
            <a:r>
              <a:rPr kumimoji="1" lang="ja-JP" altLang="en-US" sz="4400" dirty="0"/>
              <a:t>円</a:t>
            </a:r>
            <a:r>
              <a:rPr kumimoji="1" lang="en-US" altLang="ja-JP" sz="4400" dirty="0"/>
              <a:t>/</a:t>
            </a:r>
            <a:r>
              <a:rPr kumimoji="1" lang="ja-JP" altLang="en-US" sz="4400" dirty="0"/>
              <a:t>時間）</a:t>
            </a:r>
            <a:endParaRPr lang="en-US" altLang="ja-JP" sz="4400" dirty="0"/>
          </a:p>
          <a:p>
            <a:pPr lvl="1">
              <a:lnSpc>
                <a:spcPct val="100000"/>
              </a:lnSpc>
            </a:pPr>
            <a:r>
              <a:rPr kumimoji="1" lang="en-US" altLang="ja-JP" sz="4000" dirty="0"/>
              <a:t>1) </a:t>
            </a:r>
            <a:r>
              <a:rPr kumimoji="1" lang="ja-JP" altLang="en-US" sz="4000" dirty="0"/>
              <a:t>ペーパーレス化の遅れ（仕事が遅い）</a:t>
            </a:r>
            <a:endParaRPr kumimoji="1" lang="en-US" altLang="ja-JP" sz="4000" dirty="0"/>
          </a:p>
          <a:p>
            <a:pPr lvl="1">
              <a:lnSpc>
                <a:spcPct val="100000"/>
              </a:lnSpc>
            </a:pPr>
            <a:r>
              <a:rPr kumimoji="1" lang="en-US" altLang="ja-JP" sz="4000" dirty="0"/>
              <a:t>2)</a:t>
            </a:r>
            <a:r>
              <a:rPr kumimoji="1" lang="ja-JP" altLang="en-US" sz="4000" dirty="0"/>
              <a:t> </a:t>
            </a:r>
            <a:r>
              <a:rPr kumimoji="1" lang="en-US" altLang="ja-JP" sz="4000" dirty="0"/>
              <a:t>RPA</a:t>
            </a:r>
            <a:r>
              <a:rPr kumimoji="1" lang="ja-JP" altLang="en-US" sz="4000" dirty="0"/>
              <a:t>の導入の遅れ（効率化できない）</a:t>
            </a:r>
            <a:endParaRPr lang="en-US" altLang="ja-JP" sz="4000" dirty="0"/>
          </a:p>
          <a:p>
            <a:pPr lvl="1">
              <a:lnSpc>
                <a:spcPct val="100000"/>
              </a:lnSpc>
            </a:pPr>
            <a:r>
              <a:rPr kumimoji="1" lang="en-US" altLang="ja-JP" sz="4000" dirty="0"/>
              <a:t>3) </a:t>
            </a:r>
            <a:r>
              <a:rPr kumimoji="1" lang="ja-JP" altLang="en-US" sz="4000" dirty="0"/>
              <a:t>長時間労働廃止の遅れ（時間管理の不徹底）</a:t>
            </a:r>
          </a:p>
        </p:txBody>
      </p:sp>
      <p:sp>
        <p:nvSpPr>
          <p:cNvPr id="4" name="日付プレースホルダー 3">
            <a:extLst>
              <a:ext uri="{FF2B5EF4-FFF2-40B4-BE49-F238E27FC236}">
                <a16:creationId xmlns:a16="http://schemas.microsoft.com/office/drawing/2014/main" id="{70AE51A0-68B9-330F-0EE7-E9EF24CDA32D}"/>
              </a:ext>
            </a:extLst>
          </p:cNvPr>
          <p:cNvSpPr>
            <a:spLocks noGrp="1"/>
          </p:cNvSpPr>
          <p:nvPr>
            <p:ph type="dt" sz="half" idx="10"/>
          </p:nvPr>
        </p:nvSpPr>
        <p:spPr/>
        <p:txBody>
          <a:bodyPr/>
          <a:lstStyle/>
          <a:p>
            <a:fld id="{F3DE82DD-66F0-4592-8983-EFF5975DD68A}"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FF3FB4C8-FFD2-C4CE-0142-2807E22A8265}"/>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75965EE6-FE55-B010-2A36-76E879DE4069}"/>
              </a:ext>
            </a:extLst>
          </p:cNvPr>
          <p:cNvSpPr>
            <a:spLocks noGrp="1"/>
          </p:cNvSpPr>
          <p:nvPr>
            <p:ph type="sldNum" sz="quarter" idx="12"/>
          </p:nvPr>
        </p:nvSpPr>
        <p:spPr/>
        <p:txBody>
          <a:bodyPr/>
          <a:lstStyle/>
          <a:p>
            <a:fld id="{63BA93C4-2A5C-4B4B-B565-ADAA94AD8651}" type="slidenum">
              <a:rPr kumimoji="1" lang="ja-JP" altLang="en-US" smtClean="0"/>
              <a:t>6</a:t>
            </a:fld>
            <a:endParaRPr kumimoji="1" lang="ja-JP" altLang="en-US"/>
          </a:p>
        </p:txBody>
      </p:sp>
    </p:spTree>
    <p:extLst>
      <p:ext uri="{BB962C8B-B14F-4D97-AF65-F5344CB8AC3E}">
        <p14:creationId xmlns:p14="http://schemas.microsoft.com/office/powerpoint/2010/main" val="35295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0421A-215E-9335-0B7A-865B427A3C32}"/>
              </a:ext>
            </a:extLst>
          </p:cNvPr>
          <p:cNvSpPr>
            <a:spLocks noGrp="1"/>
          </p:cNvSpPr>
          <p:nvPr>
            <p:ph type="title"/>
          </p:nvPr>
        </p:nvSpPr>
        <p:spPr/>
        <p:txBody>
          <a:bodyPr>
            <a:normAutofit/>
          </a:bodyPr>
          <a:lstStyle/>
          <a:p>
            <a:r>
              <a:rPr kumimoji="1" lang="ja-JP" altLang="en-US" sz="5400" dirty="0"/>
              <a:t>日本の三大弱点（</a:t>
            </a:r>
            <a:r>
              <a:rPr kumimoji="1" lang="en-US" altLang="ja-JP" sz="5400" dirty="0"/>
              <a:t>2/3</a:t>
            </a:r>
            <a:r>
              <a:rPr kumimoji="1" lang="ja-JP" altLang="en-US" sz="5400" dirty="0"/>
              <a:t>）</a:t>
            </a:r>
          </a:p>
        </p:txBody>
      </p:sp>
      <p:sp>
        <p:nvSpPr>
          <p:cNvPr id="3" name="コンテンツ プレースホルダー 2">
            <a:extLst>
              <a:ext uri="{FF2B5EF4-FFF2-40B4-BE49-F238E27FC236}">
                <a16:creationId xmlns:a16="http://schemas.microsoft.com/office/drawing/2014/main" id="{C915B28D-B687-86D9-0977-5270C5D12440}"/>
              </a:ext>
            </a:extLst>
          </p:cNvPr>
          <p:cNvSpPr>
            <a:spLocks noGrp="1"/>
          </p:cNvSpPr>
          <p:nvPr>
            <p:ph idx="1"/>
          </p:nvPr>
        </p:nvSpPr>
        <p:spPr>
          <a:xfrm>
            <a:off x="838200" y="1825625"/>
            <a:ext cx="6825343" cy="4351338"/>
          </a:xfrm>
        </p:spPr>
        <p:txBody>
          <a:bodyPr>
            <a:normAutofit/>
          </a:bodyPr>
          <a:lstStyle/>
          <a:p>
            <a:pPr>
              <a:lnSpc>
                <a:spcPct val="100000"/>
              </a:lnSpc>
            </a:pPr>
            <a:r>
              <a:rPr kumimoji="1" lang="en-US" altLang="ja-JP" sz="4000" dirty="0"/>
              <a:t>(2)</a:t>
            </a:r>
            <a:r>
              <a:rPr kumimoji="1" lang="ja-JP" altLang="en-US" sz="4000" dirty="0"/>
              <a:t>デジタル化の遅れ</a:t>
            </a:r>
            <a:br>
              <a:rPr kumimoji="1" lang="en-US" altLang="ja-JP" sz="4000" dirty="0"/>
            </a:br>
            <a:r>
              <a:rPr kumimoji="1" lang="ja-JP" altLang="en-US" sz="4000" dirty="0"/>
              <a:t>　　　</a:t>
            </a:r>
            <a:r>
              <a:rPr kumimoji="1" lang="en-US" altLang="ja-JP" sz="4000" dirty="0"/>
              <a:t>OECD</a:t>
            </a:r>
            <a:r>
              <a:rPr kumimoji="1" lang="ja-JP" altLang="en-US" sz="4000" dirty="0"/>
              <a:t>諸国から周回遅れ</a:t>
            </a:r>
          </a:p>
          <a:p>
            <a:pPr lvl="1">
              <a:lnSpc>
                <a:spcPct val="100000"/>
              </a:lnSpc>
            </a:pPr>
            <a:r>
              <a:rPr kumimoji="1" lang="en-US" altLang="ja-JP" sz="3600" dirty="0"/>
              <a:t>1) </a:t>
            </a:r>
            <a:r>
              <a:rPr kumimoji="1" lang="ja-JP" altLang="en-US" sz="3600" dirty="0"/>
              <a:t>紙頼み，お上頼み</a:t>
            </a:r>
            <a:endParaRPr kumimoji="1" lang="en-US" altLang="ja-JP" sz="3600" dirty="0"/>
          </a:p>
          <a:p>
            <a:pPr lvl="1">
              <a:lnSpc>
                <a:spcPct val="100000"/>
              </a:lnSpc>
            </a:pPr>
            <a:r>
              <a:rPr kumimoji="1" lang="en-US" altLang="ja-JP" sz="3600" dirty="0"/>
              <a:t>2) </a:t>
            </a:r>
            <a:r>
              <a:rPr lang="ja-JP" altLang="en-US" sz="3600" dirty="0"/>
              <a:t>キャッシュレス化（</a:t>
            </a:r>
            <a:r>
              <a:rPr lang="en-US" altLang="ja-JP" sz="3600" dirty="0"/>
              <a:t>26.8%</a:t>
            </a:r>
            <a:r>
              <a:rPr lang="ja-JP" altLang="en-US" sz="3600" dirty="0"/>
              <a:t>）</a:t>
            </a:r>
            <a:r>
              <a:rPr kumimoji="1" lang="ja-JP" altLang="en-US" sz="3600" dirty="0"/>
              <a:t>が進まない</a:t>
            </a:r>
            <a:endParaRPr lang="en-US" altLang="ja-JP" sz="3600" dirty="0"/>
          </a:p>
          <a:p>
            <a:pPr lvl="1">
              <a:lnSpc>
                <a:spcPct val="100000"/>
              </a:lnSpc>
            </a:pPr>
            <a:r>
              <a:rPr kumimoji="1" lang="en-US" altLang="ja-JP" sz="3600" dirty="0"/>
              <a:t>3) </a:t>
            </a:r>
            <a:r>
              <a:rPr kumimoji="1" lang="ja-JP" altLang="en-US" sz="3600" dirty="0"/>
              <a:t>家計管理が困難</a:t>
            </a:r>
          </a:p>
        </p:txBody>
      </p:sp>
      <p:sp>
        <p:nvSpPr>
          <p:cNvPr id="4" name="日付プレースホルダー 3">
            <a:extLst>
              <a:ext uri="{FF2B5EF4-FFF2-40B4-BE49-F238E27FC236}">
                <a16:creationId xmlns:a16="http://schemas.microsoft.com/office/drawing/2014/main" id="{BAE4937A-FD8A-903E-7BFE-05F3682869CF}"/>
              </a:ext>
            </a:extLst>
          </p:cNvPr>
          <p:cNvSpPr>
            <a:spLocks noGrp="1"/>
          </p:cNvSpPr>
          <p:nvPr>
            <p:ph type="dt" sz="half" idx="10"/>
          </p:nvPr>
        </p:nvSpPr>
        <p:spPr/>
        <p:txBody>
          <a:bodyPr/>
          <a:lstStyle/>
          <a:p>
            <a:fld id="{E08ABB6E-566D-442C-BBD1-C12801B24546}"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906059C3-ADD9-D534-AFFD-CC6DEAA48C79}"/>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74CD56C8-3902-5740-ADF7-0BD3FE00FA51}"/>
              </a:ext>
            </a:extLst>
          </p:cNvPr>
          <p:cNvSpPr>
            <a:spLocks noGrp="1"/>
          </p:cNvSpPr>
          <p:nvPr>
            <p:ph type="sldNum" sz="quarter" idx="12"/>
          </p:nvPr>
        </p:nvSpPr>
        <p:spPr/>
        <p:txBody>
          <a:bodyPr/>
          <a:lstStyle/>
          <a:p>
            <a:fld id="{63BA93C4-2A5C-4B4B-B565-ADAA94AD8651}" type="slidenum">
              <a:rPr kumimoji="1" lang="ja-JP" altLang="en-US" smtClean="0"/>
              <a:t>7</a:t>
            </a:fld>
            <a:endParaRPr kumimoji="1" lang="ja-JP" altLang="en-US"/>
          </a:p>
        </p:txBody>
      </p:sp>
      <p:pic>
        <p:nvPicPr>
          <p:cNvPr id="8" name="図 7">
            <a:extLst>
              <a:ext uri="{FF2B5EF4-FFF2-40B4-BE49-F238E27FC236}">
                <a16:creationId xmlns:a16="http://schemas.microsoft.com/office/drawing/2014/main" id="{7E10E93A-43A8-5F4A-BDC5-41789F554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2286" y="2390774"/>
            <a:ext cx="4214608" cy="3228521"/>
          </a:xfrm>
          <a:prstGeom prst="rect">
            <a:avLst/>
          </a:prstGeom>
        </p:spPr>
      </p:pic>
    </p:spTree>
    <p:extLst>
      <p:ext uri="{BB962C8B-B14F-4D97-AF65-F5344CB8AC3E}">
        <p14:creationId xmlns:p14="http://schemas.microsoft.com/office/powerpoint/2010/main" val="355824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EF96D2-96A2-4EC7-73FE-FAAC6122AF43}"/>
              </a:ext>
            </a:extLst>
          </p:cNvPr>
          <p:cNvSpPr>
            <a:spLocks noGrp="1"/>
          </p:cNvSpPr>
          <p:nvPr>
            <p:ph type="title"/>
          </p:nvPr>
        </p:nvSpPr>
        <p:spPr/>
        <p:txBody>
          <a:bodyPr>
            <a:normAutofit/>
          </a:bodyPr>
          <a:lstStyle/>
          <a:p>
            <a:r>
              <a:rPr kumimoji="1" lang="ja-JP" altLang="en-US" sz="5400" dirty="0"/>
              <a:t>日本の三大弱点（</a:t>
            </a:r>
            <a:r>
              <a:rPr kumimoji="1" lang="en-US" altLang="ja-JP" sz="5400" dirty="0"/>
              <a:t>3/3</a:t>
            </a:r>
            <a:r>
              <a:rPr kumimoji="1" lang="ja-JP" altLang="en-US" sz="5400" dirty="0"/>
              <a:t>）</a:t>
            </a:r>
          </a:p>
        </p:txBody>
      </p:sp>
      <p:sp>
        <p:nvSpPr>
          <p:cNvPr id="3" name="コンテンツ プレースホルダー 2">
            <a:extLst>
              <a:ext uri="{FF2B5EF4-FFF2-40B4-BE49-F238E27FC236}">
                <a16:creationId xmlns:a16="http://schemas.microsoft.com/office/drawing/2014/main" id="{6080EE21-1374-AA34-D698-5A6485E4551A}"/>
              </a:ext>
            </a:extLst>
          </p:cNvPr>
          <p:cNvSpPr>
            <a:spLocks noGrp="1"/>
          </p:cNvSpPr>
          <p:nvPr>
            <p:ph idx="1"/>
          </p:nvPr>
        </p:nvSpPr>
        <p:spPr>
          <a:xfrm>
            <a:off x="838200" y="1825625"/>
            <a:ext cx="6767286" cy="4351338"/>
          </a:xfrm>
        </p:spPr>
        <p:txBody>
          <a:bodyPr>
            <a:normAutofit/>
          </a:bodyPr>
          <a:lstStyle/>
          <a:p>
            <a:pPr>
              <a:lnSpc>
                <a:spcPct val="100000"/>
              </a:lnSpc>
            </a:pPr>
            <a:r>
              <a:rPr kumimoji="1" lang="en-US" altLang="ja-JP" sz="4000" dirty="0"/>
              <a:t>(3)</a:t>
            </a:r>
            <a:r>
              <a:rPr kumimoji="1" lang="ja-JP" altLang="en-US" sz="4000" dirty="0"/>
              <a:t>女性のリーダーの割合</a:t>
            </a:r>
            <a:br>
              <a:rPr kumimoji="1" lang="en-US" altLang="ja-JP" sz="4000" dirty="0"/>
            </a:br>
            <a:r>
              <a:rPr kumimoji="1" lang="ja-JP" altLang="en-US" sz="4000" dirty="0"/>
              <a:t>　　　</a:t>
            </a:r>
            <a:r>
              <a:rPr kumimoji="1" lang="en-US" altLang="ja-JP" sz="4000" dirty="0"/>
              <a:t>OECD</a:t>
            </a:r>
            <a:r>
              <a:rPr kumimoji="1" lang="ja-JP" altLang="en-US" sz="4000" dirty="0"/>
              <a:t>諸国の中で最低</a:t>
            </a:r>
            <a:endParaRPr kumimoji="1" lang="en-US" altLang="ja-JP" sz="4000" dirty="0"/>
          </a:p>
          <a:p>
            <a:pPr lvl="1">
              <a:lnSpc>
                <a:spcPct val="100000"/>
              </a:lnSpc>
            </a:pPr>
            <a:r>
              <a:rPr kumimoji="1" lang="en-US" altLang="ja-JP" sz="3600" dirty="0"/>
              <a:t>1) </a:t>
            </a:r>
            <a:r>
              <a:rPr kumimoji="1" lang="ja-JP" altLang="en-US" sz="3600" dirty="0"/>
              <a:t>男性の家事時間の低さ</a:t>
            </a:r>
            <a:endParaRPr lang="en-US" altLang="ja-JP" sz="3600" dirty="0"/>
          </a:p>
          <a:p>
            <a:pPr lvl="1">
              <a:lnSpc>
                <a:spcPct val="100000"/>
              </a:lnSpc>
            </a:pPr>
            <a:r>
              <a:rPr kumimoji="1" lang="en-US" altLang="ja-JP" sz="3600" dirty="0"/>
              <a:t>2) </a:t>
            </a:r>
            <a:r>
              <a:rPr kumimoji="1" lang="ja-JP" altLang="en-US" sz="3600" dirty="0"/>
              <a:t>いまだに残る女男賃金格差</a:t>
            </a:r>
            <a:endParaRPr kumimoji="1" lang="en-US" altLang="ja-JP" sz="3600" dirty="0"/>
          </a:p>
          <a:p>
            <a:pPr lvl="1">
              <a:lnSpc>
                <a:spcPct val="100000"/>
              </a:lnSpc>
            </a:pPr>
            <a:r>
              <a:rPr kumimoji="1" lang="ja-JP" altLang="en-US" sz="3600" dirty="0"/>
              <a:t>アファマティブ・アクションの</a:t>
            </a:r>
            <a:br>
              <a:rPr kumimoji="1" lang="en-US" altLang="ja-JP" sz="3600" dirty="0"/>
            </a:br>
            <a:r>
              <a:rPr kumimoji="1" lang="ja-JP" altLang="en-US" sz="3600" dirty="0"/>
              <a:t>不徹底によるデジタル人材</a:t>
            </a:r>
            <a:br>
              <a:rPr kumimoji="1" lang="en-US" altLang="ja-JP" sz="3600" dirty="0"/>
            </a:br>
            <a:r>
              <a:rPr kumimoji="1" lang="ja-JP" altLang="en-US" sz="3600" dirty="0"/>
              <a:t>養成の遅れ</a:t>
            </a:r>
          </a:p>
        </p:txBody>
      </p:sp>
      <p:sp>
        <p:nvSpPr>
          <p:cNvPr id="4" name="日付プレースホルダー 3">
            <a:extLst>
              <a:ext uri="{FF2B5EF4-FFF2-40B4-BE49-F238E27FC236}">
                <a16:creationId xmlns:a16="http://schemas.microsoft.com/office/drawing/2014/main" id="{47E26275-3ED7-A67F-DF9D-2B058DEFE0A8}"/>
              </a:ext>
            </a:extLst>
          </p:cNvPr>
          <p:cNvSpPr>
            <a:spLocks noGrp="1"/>
          </p:cNvSpPr>
          <p:nvPr>
            <p:ph type="dt" sz="half" idx="10"/>
          </p:nvPr>
        </p:nvSpPr>
        <p:spPr/>
        <p:txBody>
          <a:bodyPr/>
          <a:lstStyle/>
          <a:p>
            <a:fld id="{B7B9C94A-05C5-4CFA-AEC6-CFDCDB8B1725}"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4F98D239-8278-BEA6-4B67-0D3F040D86B2}"/>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F52B033C-96DD-5B25-C12F-F068E3A447EC}"/>
              </a:ext>
            </a:extLst>
          </p:cNvPr>
          <p:cNvSpPr>
            <a:spLocks noGrp="1"/>
          </p:cNvSpPr>
          <p:nvPr>
            <p:ph type="sldNum" sz="quarter" idx="12"/>
          </p:nvPr>
        </p:nvSpPr>
        <p:spPr/>
        <p:txBody>
          <a:bodyPr/>
          <a:lstStyle/>
          <a:p>
            <a:fld id="{63BA93C4-2A5C-4B4B-B565-ADAA94AD8651}" type="slidenum">
              <a:rPr kumimoji="1" lang="ja-JP" altLang="en-US" smtClean="0"/>
              <a:t>8</a:t>
            </a:fld>
            <a:endParaRPr kumimoji="1" lang="ja-JP" altLang="en-US"/>
          </a:p>
        </p:txBody>
      </p:sp>
      <p:pic>
        <p:nvPicPr>
          <p:cNvPr id="8" name="図 7">
            <a:extLst>
              <a:ext uri="{FF2B5EF4-FFF2-40B4-BE49-F238E27FC236}">
                <a16:creationId xmlns:a16="http://schemas.microsoft.com/office/drawing/2014/main" id="{D52197EE-6EB9-493E-AE10-48382F57F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8313" y="1949037"/>
            <a:ext cx="4343400" cy="4104513"/>
          </a:xfrm>
          <a:prstGeom prst="rect">
            <a:avLst/>
          </a:prstGeom>
        </p:spPr>
      </p:pic>
    </p:spTree>
    <p:extLst>
      <p:ext uri="{BB962C8B-B14F-4D97-AF65-F5344CB8AC3E}">
        <p14:creationId xmlns:p14="http://schemas.microsoft.com/office/powerpoint/2010/main" val="79202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69FDA28-483B-FD99-9359-C09A1F876726}"/>
              </a:ext>
            </a:extLst>
          </p:cNvPr>
          <p:cNvSpPr>
            <a:spLocks noGrp="1"/>
          </p:cNvSpPr>
          <p:nvPr>
            <p:ph type="title"/>
          </p:nvPr>
        </p:nvSpPr>
        <p:spPr/>
        <p:txBody>
          <a:bodyPr/>
          <a:lstStyle/>
          <a:p>
            <a:r>
              <a:rPr lang="ja-JP" altLang="en-US" dirty="0"/>
              <a:t>２．デジタル化に必要な法整備</a:t>
            </a:r>
          </a:p>
        </p:txBody>
      </p:sp>
      <p:sp>
        <p:nvSpPr>
          <p:cNvPr id="8" name="テキスト プレースホルダー 7">
            <a:extLst>
              <a:ext uri="{FF2B5EF4-FFF2-40B4-BE49-F238E27FC236}">
                <a16:creationId xmlns:a16="http://schemas.microsoft.com/office/drawing/2014/main" id="{C2DC26A6-0C4C-79B3-9382-E5A0A637ED51}"/>
              </a:ext>
            </a:extLst>
          </p:cNvPr>
          <p:cNvSpPr>
            <a:spLocks noGrp="1"/>
          </p:cNvSpPr>
          <p:nvPr>
            <p:ph type="body" idx="1"/>
          </p:nvPr>
        </p:nvSpPr>
        <p:spPr/>
        <p:txBody>
          <a:bodyPr/>
          <a:lstStyle/>
          <a:p>
            <a:endParaRPr lang="ja-JP" altLang="en-US"/>
          </a:p>
        </p:txBody>
      </p:sp>
      <p:sp>
        <p:nvSpPr>
          <p:cNvPr id="4" name="日付プレースホルダー 3">
            <a:extLst>
              <a:ext uri="{FF2B5EF4-FFF2-40B4-BE49-F238E27FC236}">
                <a16:creationId xmlns:a16="http://schemas.microsoft.com/office/drawing/2014/main" id="{F7558948-57E7-A45A-66C1-6C5E4DDDA764}"/>
              </a:ext>
            </a:extLst>
          </p:cNvPr>
          <p:cNvSpPr>
            <a:spLocks noGrp="1"/>
          </p:cNvSpPr>
          <p:nvPr>
            <p:ph type="dt" sz="half" idx="10"/>
          </p:nvPr>
        </p:nvSpPr>
        <p:spPr/>
        <p:txBody>
          <a:bodyPr/>
          <a:lstStyle/>
          <a:p>
            <a:fld id="{09D950F9-BBD5-40A2-9AC4-6FC3A7E9FC19}" type="datetime1">
              <a:rPr kumimoji="1" lang="ja-JP" altLang="en-US" smtClean="0"/>
              <a:t>2022/9/3</a:t>
            </a:fld>
            <a:endParaRPr kumimoji="1" lang="ja-JP" altLang="en-US"/>
          </a:p>
        </p:txBody>
      </p:sp>
      <p:sp>
        <p:nvSpPr>
          <p:cNvPr id="5" name="フッター プレースホルダー 4">
            <a:extLst>
              <a:ext uri="{FF2B5EF4-FFF2-40B4-BE49-F238E27FC236}">
                <a16:creationId xmlns:a16="http://schemas.microsoft.com/office/drawing/2014/main" id="{DFBFBE85-B9F3-9D73-EEE2-EB61AC03F151}"/>
              </a:ext>
            </a:extLst>
          </p:cNvPr>
          <p:cNvSpPr>
            <a:spLocks noGrp="1"/>
          </p:cNvSpPr>
          <p:nvPr>
            <p:ph type="ftr" sz="quarter" idx="11"/>
          </p:nvPr>
        </p:nvSpPr>
        <p:spPr/>
        <p:txBody>
          <a:bodyPr/>
          <a:lstStyle/>
          <a:p>
            <a:r>
              <a:rPr kumimoji="1" lang="en-US" altLang="ja-JP"/>
              <a:t>Shigeru KAGAYAMA, 2022</a:t>
            </a:r>
            <a:endParaRPr kumimoji="1" lang="ja-JP" altLang="en-US"/>
          </a:p>
        </p:txBody>
      </p:sp>
      <p:sp>
        <p:nvSpPr>
          <p:cNvPr id="6" name="スライド番号プレースホルダー 5">
            <a:extLst>
              <a:ext uri="{FF2B5EF4-FFF2-40B4-BE49-F238E27FC236}">
                <a16:creationId xmlns:a16="http://schemas.microsoft.com/office/drawing/2014/main" id="{0C9F91F1-68CE-C30A-2695-6CF25B61299B}"/>
              </a:ext>
            </a:extLst>
          </p:cNvPr>
          <p:cNvSpPr>
            <a:spLocks noGrp="1"/>
          </p:cNvSpPr>
          <p:nvPr>
            <p:ph type="sldNum" sz="quarter" idx="12"/>
          </p:nvPr>
        </p:nvSpPr>
        <p:spPr/>
        <p:txBody>
          <a:bodyPr/>
          <a:lstStyle/>
          <a:p>
            <a:fld id="{63BA93C4-2A5C-4B4B-B565-ADAA94AD8651}" type="slidenum">
              <a:rPr kumimoji="1" lang="ja-JP" altLang="en-US" smtClean="0"/>
              <a:t>9</a:t>
            </a:fld>
            <a:endParaRPr kumimoji="1" lang="ja-JP" altLang="en-US"/>
          </a:p>
        </p:txBody>
      </p:sp>
    </p:spTree>
    <p:extLst>
      <p:ext uri="{BB962C8B-B14F-4D97-AF65-F5344CB8AC3E}">
        <p14:creationId xmlns:p14="http://schemas.microsoft.com/office/powerpoint/2010/main" val="9010261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4799</Words>
  <Application>Microsoft Office PowerPoint</Application>
  <PresentationFormat>ワイド画面</PresentationFormat>
  <Paragraphs>484</Paragraphs>
  <Slides>35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游ゴシック</vt:lpstr>
      <vt:lpstr>Arial</vt:lpstr>
      <vt:lpstr>Calibri</vt:lpstr>
      <vt:lpstr>Calibri Light</vt:lpstr>
      <vt:lpstr>Tahoma</vt:lpstr>
      <vt:lpstr>Times New Roman</vt:lpstr>
      <vt:lpstr>Wingdings</vt:lpstr>
      <vt:lpstr>Office テーマ</vt:lpstr>
      <vt:lpstr>デジタル社会の法整備 相次ぐ法律の大改正の概要</vt:lpstr>
      <vt:lpstr>デジタル社会の法整備　目次</vt:lpstr>
      <vt:lpstr>加賀山 茂の自己紹介・経歴</vt:lpstr>
      <vt:lpstr>加賀山 茂のホームページ http://cyberlawschool.jp/kagayama/</vt:lpstr>
      <vt:lpstr>１．法律の大改正が必要な理由日本の三大弱点</vt:lpstr>
      <vt:lpstr>日本の三大弱点（1/3）</vt:lpstr>
      <vt:lpstr>日本の三大弱点（2/3）</vt:lpstr>
      <vt:lpstr>日本の三大弱点（3/3）</vt:lpstr>
      <vt:lpstr>２．デジタル化に必要な法整備</vt:lpstr>
      <vt:lpstr>デジタル改革関連法</vt:lpstr>
      <vt:lpstr>官民データ活用推進基本法（1/2）</vt:lpstr>
      <vt:lpstr>官民データ活用推進基本法（2/2）</vt:lpstr>
      <vt:lpstr>デジタル社会形成基本法（2021）</vt:lpstr>
      <vt:lpstr>３．デジタル化を促進するための法律の大改正</vt:lpstr>
      <vt:lpstr>3-1. 民法改正</vt:lpstr>
      <vt:lpstr>(1)民法改正（2017，2021）（1/3）</vt:lpstr>
      <vt:lpstr>債権譲渡（民法466条以下）と 債務引受（民法470条以下）の区別</vt:lpstr>
      <vt:lpstr>「第三者のためにする契約」 を利用した債権譲渡</vt:lpstr>
      <vt:lpstr>「第三者のためにする契約」 　　　を利用した「債務引受」　　　→条文</vt:lpstr>
      <vt:lpstr>第三者のためにする契約の応用例 銀行振込みの構造</vt:lpstr>
      <vt:lpstr>3-2. 著作権法改正</vt:lpstr>
      <vt:lpstr>著作権の定義，法はパブリック・ドメイン</vt:lpstr>
      <vt:lpstr>　(2)著作権法の大改正（2018，2020） （2/3）</vt:lpstr>
      <vt:lpstr>第1層（1/2） 著作権者の利益を通常害さないと評価できる利用類型</vt:lpstr>
      <vt:lpstr>第1層（1/2） 著作権者の利益を通常害さないと評価できる利用類型</vt:lpstr>
      <vt:lpstr>第2層 著作権者及び得る不利益が軽微な利用類型</vt:lpstr>
      <vt:lpstr>第3層 著作物の市場と衝突する場合があるが，公益的政策実現 等のために，著作物の利用の促進が期待される利用類型</vt:lpstr>
      <vt:lpstr>フェアユース（fair use）とは何か?</vt:lpstr>
      <vt:lpstr>日本版フェアユース</vt:lpstr>
      <vt:lpstr>3-3. 個人情報保護法改正</vt:lpstr>
      <vt:lpstr>(3) 個人情報保護法の大改正（2021） （3/3）</vt:lpstr>
      <vt:lpstr>2021年以前の法体系</vt:lpstr>
      <vt:lpstr>2022年以後の法体系</vt:lpstr>
      <vt:lpstr>個人関連情報とは何か？</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22</cp:revision>
  <dcterms:created xsi:type="dcterms:W3CDTF">2015-10-20T01:37:12Z</dcterms:created>
  <dcterms:modified xsi:type="dcterms:W3CDTF">2022-09-03T02:26:43Z</dcterms:modified>
</cp:coreProperties>
</file>