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83" r:id="rId3"/>
    <p:sldId id="275" r:id="rId4"/>
    <p:sldId id="277" r:id="rId5"/>
    <p:sldId id="276" r:id="rId6"/>
    <p:sldId id="273" r:id="rId7"/>
    <p:sldId id="278" r:id="rId8"/>
    <p:sldId id="281" r:id="rId9"/>
    <p:sldId id="280" r:id="rId10"/>
    <p:sldId id="279" r:id="rId11"/>
    <p:sldId id="274" r:id="rId12"/>
    <p:sldId id="284" r:id="rId13"/>
    <p:sldId id="282" r:id="rId14"/>
    <p:sldId id="272" r:id="rId1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912" autoAdjust="0"/>
    <p:restoredTop sz="94660"/>
  </p:normalViewPr>
  <p:slideViewPr>
    <p:cSldViewPr snapToGrid="0" showGuides="1">
      <p:cViewPr varScale="1">
        <p:scale>
          <a:sx n="43" d="100"/>
          <a:sy n="43" d="100"/>
        </p:scale>
        <p:origin x="76" y="244"/>
      </p:cViewPr>
      <p:guideLst>
        <p:guide orient="horz" pos="2183"/>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加賀山 茂" userId="8c55a2096077e13e" providerId="LiveId" clId="{6249931F-2CEA-43EB-A044-21996C782223}"/>
    <pc:docChg chg="undo custSel addSld modSld">
      <pc:chgData name="加賀山 茂" userId="8c55a2096077e13e" providerId="LiveId" clId="{6249931F-2CEA-43EB-A044-21996C782223}" dt="2021-01-23T22:06:26.423" v="5496" actId="14100"/>
      <pc:docMkLst>
        <pc:docMk/>
      </pc:docMkLst>
      <pc:sldChg chg="modSp mod">
        <pc:chgData name="加賀山 茂" userId="8c55a2096077e13e" providerId="LiveId" clId="{6249931F-2CEA-43EB-A044-21996C782223}" dt="2021-01-23T22:06:26.423" v="5496" actId="14100"/>
        <pc:sldMkLst>
          <pc:docMk/>
          <pc:sldMk cId="64122602" sldId="256"/>
        </pc:sldMkLst>
        <pc:spChg chg="mod">
          <ac:chgData name="加賀山 茂" userId="8c55a2096077e13e" providerId="LiveId" clId="{6249931F-2CEA-43EB-A044-21996C782223}" dt="2021-01-23T22:06:09.211" v="5495" actId="404"/>
          <ac:spMkLst>
            <pc:docMk/>
            <pc:sldMk cId="64122602" sldId="256"/>
            <ac:spMk id="2" creationId="{00000000-0000-0000-0000-000000000000}"/>
          </ac:spMkLst>
        </pc:spChg>
        <pc:spChg chg="mod">
          <ac:chgData name="加賀山 茂" userId="8c55a2096077e13e" providerId="LiveId" clId="{6249931F-2CEA-43EB-A044-21996C782223}" dt="2021-01-23T22:06:26.423" v="5496" actId="14100"/>
          <ac:spMkLst>
            <pc:docMk/>
            <pc:sldMk cId="64122602" sldId="256"/>
            <ac:spMk id="3" creationId="{00000000-0000-0000-0000-000000000000}"/>
          </ac:spMkLst>
        </pc:spChg>
      </pc:sldChg>
      <pc:sldChg chg="modSp mod modAnim">
        <pc:chgData name="加賀山 茂" userId="8c55a2096077e13e" providerId="LiveId" clId="{6249931F-2CEA-43EB-A044-21996C782223}" dt="2021-01-23T21:58:42.999" v="5437"/>
        <pc:sldMkLst>
          <pc:docMk/>
          <pc:sldMk cId="2748120921" sldId="272"/>
        </pc:sldMkLst>
        <pc:spChg chg="mod">
          <ac:chgData name="加賀山 茂" userId="8c55a2096077e13e" providerId="LiveId" clId="{6249931F-2CEA-43EB-A044-21996C782223}" dt="2021-01-23T21:54:45.337" v="5420" actId="113"/>
          <ac:spMkLst>
            <pc:docMk/>
            <pc:sldMk cId="2748120921" sldId="272"/>
            <ac:spMk id="6" creationId="{00000000-0000-0000-0000-000000000000}"/>
          </ac:spMkLst>
        </pc:spChg>
        <pc:spChg chg="mod">
          <ac:chgData name="加賀山 茂" userId="8c55a2096077e13e" providerId="LiveId" clId="{6249931F-2CEA-43EB-A044-21996C782223}" dt="2021-01-23T21:53:20.824" v="5416"/>
          <ac:spMkLst>
            <pc:docMk/>
            <pc:sldMk cId="2748120921" sldId="272"/>
            <ac:spMk id="7" creationId="{00000000-0000-0000-0000-000000000000}"/>
          </ac:spMkLst>
        </pc:spChg>
        <pc:spChg chg="mod">
          <ac:chgData name="加賀山 茂" userId="8c55a2096077e13e" providerId="LiveId" clId="{6249931F-2CEA-43EB-A044-21996C782223}" dt="2021-01-22T23:55:57.229" v="730"/>
          <ac:spMkLst>
            <pc:docMk/>
            <pc:sldMk cId="2748120921" sldId="272"/>
            <ac:spMk id="8" creationId="{00000000-0000-0000-0000-000000000000}"/>
          </ac:spMkLst>
        </pc:spChg>
      </pc:sldChg>
      <pc:sldChg chg="addSp delSp modSp new mod modClrScheme modAnim chgLayout">
        <pc:chgData name="加賀山 茂" userId="8c55a2096077e13e" providerId="LiveId" clId="{6249931F-2CEA-43EB-A044-21996C782223}" dt="2021-01-22T23:54:19.746" v="684" actId="1037"/>
        <pc:sldMkLst>
          <pc:docMk/>
          <pc:sldMk cId="2078336633" sldId="273"/>
        </pc:sldMkLst>
        <pc:spChg chg="del mod ord">
          <ac:chgData name="加賀山 茂" userId="8c55a2096077e13e" providerId="LiveId" clId="{6249931F-2CEA-43EB-A044-21996C782223}" dt="2021-01-22T23:09:35.682" v="24" actId="700"/>
          <ac:spMkLst>
            <pc:docMk/>
            <pc:sldMk cId="2078336633" sldId="273"/>
            <ac:spMk id="2" creationId="{24D6A6D2-17CA-49FA-97A4-9B8C7658F178}"/>
          </ac:spMkLst>
        </pc:spChg>
        <pc:spChg chg="del">
          <ac:chgData name="加賀山 茂" userId="8c55a2096077e13e" providerId="LiveId" clId="{6249931F-2CEA-43EB-A044-21996C782223}" dt="2021-01-22T23:09:35.682" v="24" actId="700"/>
          <ac:spMkLst>
            <pc:docMk/>
            <pc:sldMk cId="2078336633" sldId="273"/>
            <ac:spMk id="3" creationId="{D6416B13-4D3D-4120-AF8C-BD42359485D6}"/>
          </ac:spMkLst>
        </pc:spChg>
        <pc:spChg chg="mod ord">
          <ac:chgData name="加賀山 茂" userId="8c55a2096077e13e" providerId="LiveId" clId="{6249931F-2CEA-43EB-A044-21996C782223}" dt="2021-01-22T23:09:35.682" v="24" actId="700"/>
          <ac:spMkLst>
            <pc:docMk/>
            <pc:sldMk cId="2078336633" sldId="273"/>
            <ac:spMk id="4" creationId="{248086BE-82FD-413F-AA5D-738818AE7C38}"/>
          </ac:spMkLst>
        </pc:spChg>
        <pc:spChg chg="mod ord">
          <ac:chgData name="加賀山 茂" userId="8c55a2096077e13e" providerId="LiveId" clId="{6249931F-2CEA-43EB-A044-21996C782223}" dt="2021-01-22T23:09:35.682" v="24" actId="700"/>
          <ac:spMkLst>
            <pc:docMk/>
            <pc:sldMk cId="2078336633" sldId="273"/>
            <ac:spMk id="5" creationId="{24A67467-156B-43A2-A1AD-7A2D5A968FF3}"/>
          </ac:spMkLst>
        </pc:spChg>
        <pc:spChg chg="mod ord">
          <ac:chgData name="加賀山 茂" userId="8c55a2096077e13e" providerId="LiveId" clId="{6249931F-2CEA-43EB-A044-21996C782223}" dt="2021-01-22T23:09:35.682" v="24" actId="700"/>
          <ac:spMkLst>
            <pc:docMk/>
            <pc:sldMk cId="2078336633" sldId="273"/>
            <ac:spMk id="6" creationId="{24E21509-0CEF-461D-A263-16A44D430923}"/>
          </ac:spMkLst>
        </pc:spChg>
        <pc:spChg chg="add mod ord">
          <ac:chgData name="加賀山 茂" userId="8c55a2096077e13e" providerId="LiveId" clId="{6249931F-2CEA-43EB-A044-21996C782223}" dt="2021-01-22T23:10:18.728" v="29" actId="14100"/>
          <ac:spMkLst>
            <pc:docMk/>
            <pc:sldMk cId="2078336633" sldId="273"/>
            <ac:spMk id="7" creationId="{2D4F33F2-C327-4BD3-9595-2899084F62F4}"/>
          </ac:spMkLst>
        </pc:spChg>
        <pc:spChg chg="add del mod">
          <ac:chgData name="加賀山 茂" userId="8c55a2096077e13e" providerId="LiveId" clId="{6249931F-2CEA-43EB-A044-21996C782223}" dt="2021-01-22T23:52:40.928" v="607" actId="478"/>
          <ac:spMkLst>
            <pc:docMk/>
            <pc:sldMk cId="2078336633" sldId="273"/>
            <ac:spMk id="8" creationId="{0463C50E-3FC3-46BC-B270-03ADF97EB269}"/>
          </ac:spMkLst>
        </pc:spChg>
        <pc:spChg chg="add del mod">
          <ac:chgData name="加賀山 茂" userId="8c55a2096077e13e" providerId="LiveId" clId="{6249931F-2CEA-43EB-A044-21996C782223}" dt="2021-01-22T23:52:40.928" v="607" actId="478"/>
          <ac:spMkLst>
            <pc:docMk/>
            <pc:sldMk cId="2078336633" sldId="273"/>
            <ac:spMk id="9" creationId="{961BF808-50C2-4FB3-B76E-DD18F293B05F}"/>
          </ac:spMkLst>
        </pc:spChg>
        <pc:spChg chg="add del mod">
          <ac:chgData name="加賀山 茂" userId="8c55a2096077e13e" providerId="LiveId" clId="{6249931F-2CEA-43EB-A044-21996C782223}" dt="2021-01-22T23:52:50.307" v="609" actId="478"/>
          <ac:spMkLst>
            <pc:docMk/>
            <pc:sldMk cId="2078336633" sldId="273"/>
            <ac:spMk id="10" creationId="{B9F36F25-5674-400C-ABEB-91DD806A14CC}"/>
          </ac:spMkLst>
        </pc:spChg>
        <pc:spChg chg="add del mod">
          <ac:chgData name="加賀山 茂" userId="8c55a2096077e13e" providerId="LiveId" clId="{6249931F-2CEA-43EB-A044-21996C782223}" dt="2021-01-22T23:52:40.928" v="607" actId="478"/>
          <ac:spMkLst>
            <pc:docMk/>
            <pc:sldMk cId="2078336633" sldId="273"/>
            <ac:spMk id="11" creationId="{0B492269-D165-4212-8187-A870151C2F50}"/>
          </ac:spMkLst>
        </pc:spChg>
        <pc:spChg chg="add del mod">
          <ac:chgData name="加賀山 茂" userId="8c55a2096077e13e" providerId="LiveId" clId="{6249931F-2CEA-43EB-A044-21996C782223}" dt="2021-01-22T23:52:40.928" v="607" actId="478"/>
          <ac:spMkLst>
            <pc:docMk/>
            <pc:sldMk cId="2078336633" sldId="273"/>
            <ac:spMk id="12" creationId="{843CCF07-1DA2-4271-9273-3B2A7A5C58ED}"/>
          </ac:spMkLst>
        </pc:spChg>
        <pc:spChg chg="add del mod">
          <ac:chgData name="加賀山 茂" userId="8c55a2096077e13e" providerId="LiveId" clId="{6249931F-2CEA-43EB-A044-21996C782223}" dt="2021-01-22T23:52:40.928" v="607" actId="478"/>
          <ac:spMkLst>
            <pc:docMk/>
            <pc:sldMk cId="2078336633" sldId="273"/>
            <ac:spMk id="13" creationId="{D040E6A2-6C1D-43A9-909F-E7CC05D48391}"/>
          </ac:spMkLst>
        </pc:spChg>
        <pc:spChg chg="add del mod">
          <ac:chgData name="加賀山 茂" userId="8c55a2096077e13e" providerId="LiveId" clId="{6249931F-2CEA-43EB-A044-21996C782223}" dt="2021-01-22T23:52:40.928" v="607" actId="478"/>
          <ac:spMkLst>
            <pc:docMk/>
            <pc:sldMk cId="2078336633" sldId="273"/>
            <ac:spMk id="14" creationId="{D834255D-2B78-4041-954B-2EA8A04DA38B}"/>
          </ac:spMkLst>
        </pc:spChg>
        <pc:spChg chg="add del mod">
          <ac:chgData name="加賀山 茂" userId="8c55a2096077e13e" providerId="LiveId" clId="{6249931F-2CEA-43EB-A044-21996C782223}" dt="2021-01-22T23:52:40.928" v="607" actId="478"/>
          <ac:spMkLst>
            <pc:docMk/>
            <pc:sldMk cId="2078336633" sldId="273"/>
            <ac:spMk id="15" creationId="{CA08C77B-D69C-4B57-8BCC-4CF52F206674}"/>
          </ac:spMkLst>
        </pc:spChg>
        <pc:spChg chg="add del mod">
          <ac:chgData name="加賀山 茂" userId="8c55a2096077e13e" providerId="LiveId" clId="{6249931F-2CEA-43EB-A044-21996C782223}" dt="2021-01-22T23:52:40.928" v="607" actId="478"/>
          <ac:spMkLst>
            <pc:docMk/>
            <pc:sldMk cId="2078336633" sldId="273"/>
            <ac:spMk id="16" creationId="{2ADA3718-B691-4A62-AC8F-3A8032027A10}"/>
          </ac:spMkLst>
        </pc:spChg>
        <pc:spChg chg="add del mod">
          <ac:chgData name="加賀山 茂" userId="8c55a2096077e13e" providerId="LiveId" clId="{6249931F-2CEA-43EB-A044-21996C782223}" dt="2021-01-22T23:52:40.928" v="607" actId="478"/>
          <ac:spMkLst>
            <pc:docMk/>
            <pc:sldMk cId="2078336633" sldId="273"/>
            <ac:spMk id="17" creationId="{0212415B-6CDA-465A-AA1A-1C4E1B356D95}"/>
          </ac:spMkLst>
        </pc:spChg>
        <pc:spChg chg="add del mod">
          <ac:chgData name="加賀山 茂" userId="8c55a2096077e13e" providerId="LiveId" clId="{6249931F-2CEA-43EB-A044-21996C782223}" dt="2021-01-22T23:52:40.928" v="607" actId="478"/>
          <ac:spMkLst>
            <pc:docMk/>
            <pc:sldMk cId="2078336633" sldId="273"/>
            <ac:spMk id="18" creationId="{60B1EED8-6130-48BE-9445-B56F62714E89}"/>
          </ac:spMkLst>
        </pc:spChg>
        <pc:spChg chg="add del mod">
          <ac:chgData name="加賀山 茂" userId="8c55a2096077e13e" providerId="LiveId" clId="{6249931F-2CEA-43EB-A044-21996C782223}" dt="2021-01-22T23:52:40.928" v="607" actId="478"/>
          <ac:spMkLst>
            <pc:docMk/>
            <pc:sldMk cId="2078336633" sldId="273"/>
            <ac:spMk id="19" creationId="{E2520589-7EF9-421F-B594-54F4257216F7}"/>
          </ac:spMkLst>
        </pc:spChg>
        <pc:spChg chg="add del mod">
          <ac:chgData name="加賀山 茂" userId="8c55a2096077e13e" providerId="LiveId" clId="{6249931F-2CEA-43EB-A044-21996C782223}" dt="2021-01-22T23:52:40.928" v="607" actId="478"/>
          <ac:spMkLst>
            <pc:docMk/>
            <pc:sldMk cId="2078336633" sldId="273"/>
            <ac:spMk id="20" creationId="{FBD87D23-C8C5-47C6-8F76-2AFFFC5EEAB9}"/>
          </ac:spMkLst>
        </pc:spChg>
        <pc:spChg chg="add del mod">
          <ac:chgData name="加賀山 茂" userId="8c55a2096077e13e" providerId="LiveId" clId="{6249931F-2CEA-43EB-A044-21996C782223}" dt="2021-01-22T23:52:48.177" v="608" actId="478"/>
          <ac:spMkLst>
            <pc:docMk/>
            <pc:sldMk cId="2078336633" sldId="273"/>
            <ac:spMk id="21" creationId="{57C42E3A-5607-4A39-B0C8-9A8887D69A08}"/>
          </ac:spMkLst>
        </pc:spChg>
        <pc:spChg chg="add del mod">
          <ac:chgData name="加賀山 茂" userId="8c55a2096077e13e" providerId="LiveId" clId="{6249931F-2CEA-43EB-A044-21996C782223}" dt="2021-01-22T23:52:48.177" v="608" actId="478"/>
          <ac:spMkLst>
            <pc:docMk/>
            <pc:sldMk cId="2078336633" sldId="273"/>
            <ac:spMk id="22" creationId="{03BDC3AE-D500-48D8-BEBA-2797B9B465F5}"/>
          </ac:spMkLst>
        </pc:spChg>
        <pc:spChg chg="add del mod">
          <ac:chgData name="加賀山 茂" userId="8c55a2096077e13e" providerId="LiveId" clId="{6249931F-2CEA-43EB-A044-21996C782223}" dt="2021-01-22T23:52:48.177" v="608" actId="478"/>
          <ac:spMkLst>
            <pc:docMk/>
            <pc:sldMk cId="2078336633" sldId="273"/>
            <ac:spMk id="23" creationId="{A999736A-03BA-4927-9775-20E7F13E881F}"/>
          </ac:spMkLst>
        </pc:spChg>
        <pc:spChg chg="add del mod">
          <ac:chgData name="加賀山 茂" userId="8c55a2096077e13e" providerId="LiveId" clId="{6249931F-2CEA-43EB-A044-21996C782223}" dt="2021-01-22T23:52:40.928" v="607" actId="478"/>
          <ac:spMkLst>
            <pc:docMk/>
            <pc:sldMk cId="2078336633" sldId="273"/>
            <ac:spMk id="24" creationId="{C7F8CBA0-6E37-4B3D-BB0C-8DA9296AEA78}"/>
          </ac:spMkLst>
        </pc:spChg>
        <pc:spChg chg="add del mod">
          <ac:chgData name="加賀山 茂" userId="8c55a2096077e13e" providerId="LiveId" clId="{6249931F-2CEA-43EB-A044-21996C782223}" dt="2021-01-22T23:52:40.928" v="607" actId="478"/>
          <ac:spMkLst>
            <pc:docMk/>
            <pc:sldMk cId="2078336633" sldId="273"/>
            <ac:spMk id="25" creationId="{E8328152-A38B-494B-98C7-0591B1E25B43}"/>
          </ac:spMkLst>
        </pc:spChg>
        <pc:spChg chg="add mod">
          <ac:chgData name="加賀山 茂" userId="8c55a2096077e13e" providerId="LiveId" clId="{6249931F-2CEA-43EB-A044-21996C782223}" dt="2021-01-22T23:54:19.746" v="684" actId="1037"/>
          <ac:spMkLst>
            <pc:docMk/>
            <pc:sldMk cId="2078336633" sldId="273"/>
            <ac:spMk id="26" creationId="{36544F51-5B63-41D6-89E5-393BE7A6AE38}"/>
          </ac:spMkLst>
        </pc:spChg>
        <pc:spChg chg="add mod">
          <ac:chgData name="加賀山 茂" userId="8c55a2096077e13e" providerId="LiveId" clId="{6249931F-2CEA-43EB-A044-21996C782223}" dt="2021-01-22T23:54:19.746" v="684" actId="1037"/>
          <ac:spMkLst>
            <pc:docMk/>
            <pc:sldMk cId="2078336633" sldId="273"/>
            <ac:spMk id="27" creationId="{521FEF2A-A41D-4135-B14E-5DA9B3D76624}"/>
          </ac:spMkLst>
        </pc:spChg>
        <pc:spChg chg="add mod">
          <ac:chgData name="加賀山 茂" userId="8c55a2096077e13e" providerId="LiveId" clId="{6249931F-2CEA-43EB-A044-21996C782223}" dt="2021-01-22T23:54:19.746" v="684" actId="1037"/>
          <ac:spMkLst>
            <pc:docMk/>
            <pc:sldMk cId="2078336633" sldId="273"/>
            <ac:spMk id="28" creationId="{D9FC924C-4449-482D-8660-D45DA02EF5E0}"/>
          </ac:spMkLst>
        </pc:spChg>
        <pc:spChg chg="add mod">
          <ac:chgData name="加賀山 茂" userId="8c55a2096077e13e" providerId="LiveId" clId="{6249931F-2CEA-43EB-A044-21996C782223}" dt="2021-01-22T23:54:19.746" v="684" actId="1037"/>
          <ac:spMkLst>
            <pc:docMk/>
            <pc:sldMk cId="2078336633" sldId="273"/>
            <ac:spMk id="29" creationId="{6506E438-D1B1-4FCF-A081-760A2466CED9}"/>
          </ac:spMkLst>
        </pc:spChg>
        <pc:spChg chg="add mod">
          <ac:chgData name="加賀山 茂" userId="8c55a2096077e13e" providerId="LiveId" clId="{6249931F-2CEA-43EB-A044-21996C782223}" dt="2021-01-22T23:54:19.746" v="684" actId="1037"/>
          <ac:spMkLst>
            <pc:docMk/>
            <pc:sldMk cId="2078336633" sldId="273"/>
            <ac:spMk id="30" creationId="{5CBEDAA8-E478-469D-80CC-9CBA1A624815}"/>
          </ac:spMkLst>
        </pc:spChg>
        <pc:spChg chg="add mod">
          <ac:chgData name="加賀山 茂" userId="8c55a2096077e13e" providerId="LiveId" clId="{6249931F-2CEA-43EB-A044-21996C782223}" dt="2021-01-22T23:54:19.746" v="684" actId="1037"/>
          <ac:spMkLst>
            <pc:docMk/>
            <pc:sldMk cId="2078336633" sldId="273"/>
            <ac:spMk id="31" creationId="{538A265F-94D5-457C-A871-C925A333EA74}"/>
          </ac:spMkLst>
        </pc:spChg>
        <pc:spChg chg="add mod">
          <ac:chgData name="加賀山 茂" userId="8c55a2096077e13e" providerId="LiveId" clId="{6249931F-2CEA-43EB-A044-21996C782223}" dt="2021-01-22T23:54:19.746" v="684" actId="1037"/>
          <ac:spMkLst>
            <pc:docMk/>
            <pc:sldMk cId="2078336633" sldId="273"/>
            <ac:spMk id="32" creationId="{2DE2FE5A-7AD3-4359-A156-1A5CCB3EA377}"/>
          </ac:spMkLst>
        </pc:spChg>
        <pc:spChg chg="add mod">
          <ac:chgData name="加賀山 茂" userId="8c55a2096077e13e" providerId="LiveId" clId="{6249931F-2CEA-43EB-A044-21996C782223}" dt="2021-01-22T23:54:19.746" v="684" actId="1037"/>
          <ac:spMkLst>
            <pc:docMk/>
            <pc:sldMk cId="2078336633" sldId="273"/>
            <ac:spMk id="33" creationId="{D2F42C2B-A719-42A4-9E84-F674C24009F9}"/>
          </ac:spMkLst>
        </pc:spChg>
        <pc:spChg chg="add mod">
          <ac:chgData name="加賀山 茂" userId="8c55a2096077e13e" providerId="LiveId" clId="{6249931F-2CEA-43EB-A044-21996C782223}" dt="2021-01-22T23:54:19.746" v="684" actId="1037"/>
          <ac:spMkLst>
            <pc:docMk/>
            <pc:sldMk cId="2078336633" sldId="273"/>
            <ac:spMk id="34" creationId="{83177A58-2498-4675-8124-0F9A20BBBD6A}"/>
          </ac:spMkLst>
        </pc:spChg>
        <pc:spChg chg="add mod">
          <ac:chgData name="加賀山 茂" userId="8c55a2096077e13e" providerId="LiveId" clId="{6249931F-2CEA-43EB-A044-21996C782223}" dt="2021-01-22T23:54:19.746" v="684" actId="1037"/>
          <ac:spMkLst>
            <pc:docMk/>
            <pc:sldMk cId="2078336633" sldId="273"/>
            <ac:spMk id="35" creationId="{31276B83-795F-4D47-AF0E-87FA9A5B4991}"/>
          </ac:spMkLst>
        </pc:spChg>
        <pc:spChg chg="add mod">
          <ac:chgData name="加賀山 茂" userId="8c55a2096077e13e" providerId="LiveId" clId="{6249931F-2CEA-43EB-A044-21996C782223}" dt="2021-01-22T23:54:19.746" v="684" actId="1037"/>
          <ac:spMkLst>
            <pc:docMk/>
            <pc:sldMk cId="2078336633" sldId="273"/>
            <ac:spMk id="36" creationId="{20E4E020-969D-4D2B-A7ED-5035FBE7EDE0}"/>
          </ac:spMkLst>
        </pc:spChg>
        <pc:spChg chg="add mod">
          <ac:chgData name="加賀山 茂" userId="8c55a2096077e13e" providerId="LiveId" clId="{6249931F-2CEA-43EB-A044-21996C782223}" dt="2021-01-22T23:54:19.746" v="684" actId="1037"/>
          <ac:spMkLst>
            <pc:docMk/>
            <pc:sldMk cId="2078336633" sldId="273"/>
            <ac:spMk id="37" creationId="{B3E77292-19DF-49A9-A420-6F3B8EF7EB65}"/>
          </ac:spMkLst>
        </pc:spChg>
        <pc:spChg chg="add mod">
          <ac:chgData name="加賀山 茂" userId="8c55a2096077e13e" providerId="LiveId" clId="{6249931F-2CEA-43EB-A044-21996C782223}" dt="2021-01-22T23:54:19.746" v="684" actId="1037"/>
          <ac:spMkLst>
            <pc:docMk/>
            <pc:sldMk cId="2078336633" sldId="273"/>
            <ac:spMk id="38" creationId="{89344F24-2A60-4B8D-82B4-8C50975AA011}"/>
          </ac:spMkLst>
        </pc:spChg>
        <pc:spChg chg="add mod">
          <ac:chgData name="加賀山 茂" userId="8c55a2096077e13e" providerId="LiveId" clId="{6249931F-2CEA-43EB-A044-21996C782223}" dt="2021-01-22T23:54:19.746" v="684" actId="1037"/>
          <ac:spMkLst>
            <pc:docMk/>
            <pc:sldMk cId="2078336633" sldId="273"/>
            <ac:spMk id="39" creationId="{44B58B30-8AC7-42E0-9BA4-45B9A601F850}"/>
          </ac:spMkLst>
        </pc:spChg>
        <pc:spChg chg="add mod">
          <ac:chgData name="加賀山 茂" userId="8c55a2096077e13e" providerId="LiveId" clId="{6249931F-2CEA-43EB-A044-21996C782223}" dt="2021-01-22T23:54:19.746" v="684" actId="1037"/>
          <ac:spMkLst>
            <pc:docMk/>
            <pc:sldMk cId="2078336633" sldId="273"/>
            <ac:spMk id="40" creationId="{85D54792-2BAF-49DE-B476-215DB84422A2}"/>
          </ac:spMkLst>
        </pc:spChg>
        <pc:spChg chg="add mod">
          <ac:chgData name="加賀山 茂" userId="8c55a2096077e13e" providerId="LiveId" clId="{6249931F-2CEA-43EB-A044-21996C782223}" dt="2021-01-22T23:54:19.746" v="684" actId="1037"/>
          <ac:spMkLst>
            <pc:docMk/>
            <pc:sldMk cId="2078336633" sldId="273"/>
            <ac:spMk id="41" creationId="{FD830EB9-C43F-4623-AD41-64D3E491FA50}"/>
          </ac:spMkLst>
        </pc:spChg>
        <pc:spChg chg="add mod">
          <ac:chgData name="加賀山 茂" userId="8c55a2096077e13e" providerId="LiveId" clId="{6249931F-2CEA-43EB-A044-21996C782223}" dt="2021-01-22T23:54:19.746" v="684" actId="1037"/>
          <ac:spMkLst>
            <pc:docMk/>
            <pc:sldMk cId="2078336633" sldId="273"/>
            <ac:spMk id="42" creationId="{5EC3EF8D-FD36-4E6D-B730-8385AC890026}"/>
          </ac:spMkLst>
        </pc:spChg>
        <pc:spChg chg="add mod">
          <ac:chgData name="加賀山 茂" userId="8c55a2096077e13e" providerId="LiveId" clId="{6249931F-2CEA-43EB-A044-21996C782223}" dt="2021-01-22T23:54:19.746" v="684" actId="1037"/>
          <ac:spMkLst>
            <pc:docMk/>
            <pc:sldMk cId="2078336633" sldId="273"/>
            <ac:spMk id="43" creationId="{B71FD4A3-5485-4A90-BA27-E844EC8B7C15}"/>
          </ac:spMkLst>
        </pc:spChg>
        <pc:spChg chg="add mod">
          <ac:chgData name="加賀山 茂" userId="8c55a2096077e13e" providerId="LiveId" clId="{6249931F-2CEA-43EB-A044-21996C782223}" dt="2021-01-22T23:54:19.746" v="684" actId="1037"/>
          <ac:spMkLst>
            <pc:docMk/>
            <pc:sldMk cId="2078336633" sldId="273"/>
            <ac:spMk id="44" creationId="{BA1308C6-445E-4161-883D-61F932A65B5B}"/>
          </ac:spMkLst>
        </pc:spChg>
        <pc:spChg chg="add mod">
          <ac:chgData name="加賀山 茂" userId="8c55a2096077e13e" providerId="LiveId" clId="{6249931F-2CEA-43EB-A044-21996C782223}" dt="2021-01-22T23:54:19.746" v="684" actId="1037"/>
          <ac:spMkLst>
            <pc:docMk/>
            <pc:sldMk cId="2078336633" sldId="273"/>
            <ac:spMk id="45" creationId="{45782909-D0F8-4DD3-8F2E-848235907919}"/>
          </ac:spMkLst>
        </pc:spChg>
      </pc:sldChg>
      <pc:sldChg chg="addSp modSp new mod">
        <pc:chgData name="加賀山 茂" userId="8c55a2096077e13e" providerId="LiveId" clId="{6249931F-2CEA-43EB-A044-21996C782223}" dt="2021-01-22T23:11:33.696" v="33"/>
        <pc:sldMkLst>
          <pc:docMk/>
          <pc:sldMk cId="3772148438" sldId="274"/>
        </pc:sldMkLst>
        <pc:spChg chg="mod">
          <ac:chgData name="加賀山 茂" userId="8c55a2096077e13e" providerId="LiveId" clId="{6249931F-2CEA-43EB-A044-21996C782223}" dt="2021-01-22T23:11:33.696" v="33"/>
          <ac:spMkLst>
            <pc:docMk/>
            <pc:sldMk cId="3772148438" sldId="274"/>
            <ac:spMk id="2" creationId="{B7FE8DDF-A64C-4121-A211-45E541909BCE}"/>
          </ac:spMkLst>
        </pc:spChg>
        <pc:spChg chg="add mod">
          <ac:chgData name="加賀山 茂" userId="8c55a2096077e13e" providerId="LiveId" clId="{6249931F-2CEA-43EB-A044-21996C782223}" dt="2021-01-22T23:11:14.023" v="32"/>
          <ac:spMkLst>
            <pc:docMk/>
            <pc:sldMk cId="3772148438" sldId="274"/>
            <ac:spMk id="6" creationId="{7F6A6E64-7573-4734-B900-EE3D303DD9D5}"/>
          </ac:spMkLst>
        </pc:spChg>
        <pc:spChg chg="add mod">
          <ac:chgData name="加賀山 茂" userId="8c55a2096077e13e" providerId="LiveId" clId="{6249931F-2CEA-43EB-A044-21996C782223}" dt="2021-01-22T23:11:14.023" v="32"/>
          <ac:spMkLst>
            <pc:docMk/>
            <pc:sldMk cId="3772148438" sldId="274"/>
            <ac:spMk id="7" creationId="{84F41618-B81B-46D2-9569-C2862E487803}"/>
          </ac:spMkLst>
        </pc:spChg>
        <pc:spChg chg="add mod">
          <ac:chgData name="加賀山 茂" userId="8c55a2096077e13e" providerId="LiveId" clId="{6249931F-2CEA-43EB-A044-21996C782223}" dt="2021-01-22T23:11:14.023" v="32"/>
          <ac:spMkLst>
            <pc:docMk/>
            <pc:sldMk cId="3772148438" sldId="274"/>
            <ac:spMk id="8" creationId="{10852CC0-2A45-48C2-B85C-BF80473DC00B}"/>
          </ac:spMkLst>
        </pc:spChg>
        <pc:spChg chg="add mod">
          <ac:chgData name="加賀山 茂" userId="8c55a2096077e13e" providerId="LiveId" clId="{6249931F-2CEA-43EB-A044-21996C782223}" dt="2021-01-22T23:11:14.023" v="32"/>
          <ac:spMkLst>
            <pc:docMk/>
            <pc:sldMk cId="3772148438" sldId="274"/>
            <ac:spMk id="9" creationId="{9904CA13-6021-4C92-903B-FA0E96343F44}"/>
          </ac:spMkLst>
        </pc:spChg>
        <pc:spChg chg="add mod">
          <ac:chgData name="加賀山 茂" userId="8c55a2096077e13e" providerId="LiveId" clId="{6249931F-2CEA-43EB-A044-21996C782223}" dt="2021-01-22T23:11:14.023" v="32"/>
          <ac:spMkLst>
            <pc:docMk/>
            <pc:sldMk cId="3772148438" sldId="274"/>
            <ac:spMk id="10" creationId="{2123D559-D7E5-4880-97BB-18C9E7122642}"/>
          </ac:spMkLst>
        </pc:spChg>
        <pc:spChg chg="add mod">
          <ac:chgData name="加賀山 茂" userId="8c55a2096077e13e" providerId="LiveId" clId="{6249931F-2CEA-43EB-A044-21996C782223}" dt="2021-01-22T23:11:14.023" v="32"/>
          <ac:spMkLst>
            <pc:docMk/>
            <pc:sldMk cId="3772148438" sldId="274"/>
            <ac:spMk id="11" creationId="{DE6EC5F1-566C-48BA-9E5B-60875B28A2DA}"/>
          </ac:spMkLst>
        </pc:spChg>
        <pc:spChg chg="add mod">
          <ac:chgData name="加賀山 茂" userId="8c55a2096077e13e" providerId="LiveId" clId="{6249931F-2CEA-43EB-A044-21996C782223}" dt="2021-01-22T23:11:14.023" v="32"/>
          <ac:spMkLst>
            <pc:docMk/>
            <pc:sldMk cId="3772148438" sldId="274"/>
            <ac:spMk id="12" creationId="{40ABF474-5653-4743-B4F3-A32C29BA233B}"/>
          </ac:spMkLst>
        </pc:spChg>
        <pc:spChg chg="add mod">
          <ac:chgData name="加賀山 茂" userId="8c55a2096077e13e" providerId="LiveId" clId="{6249931F-2CEA-43EB-A044-21996C782223}" dt="2021-01-22T23:11:14.023" v="32"/>
          <ac:spMkLst>
            <pc:docMk/>
            <pc:sldMk cId="3772148438" sldId="274"/>
            <ac:spMk id="13" creationId="{57C35696-7B04-40A1-B925-68106DAD8B98}"/>
          </ac:spMkLst>
        </pc:spChg>
        <pc:spChg chg="add mod">
          <ac:chgData name="加賀山 茂" userId="8c55a2096077e13e" providerId="LiveId" clId="{6249931F-2CEA-43EB-A044-21996C782223}" dt="2021-01-22T23:11:14.023" v="32"/>
          <ac:spMkLst>
            <pc:docMk/>
            <pc:sldMk cId="3772148438" sldId="274"/>
            <ac:spMk id="14" creationId="{6177C26C-1F23-4CE0-9849-670A6E7A376C}"/>
          </ac:spMkLst>
        </pc:spChg>
        <pc:spChg chg="add mod">
          <ac:chgData name="加賀山 茂" userId="8c55a2096077e13e" providerId="LiveId" clId="{6249931F-2CEA-43EB-A044-21996C782223}" dt="2021-01-22T23:11:14.023" v="32"/>
          <ac:spMkLst>
            <pc:docMk/>
            <pc:sldMk cId="3772148438" sldId="274"/>
            <ac:spMk id="15" creationId="{2AE34582-7626-49AD-B6AE-5A7ADC50E8C1}"/>
          </ac:spMkLst>
        </pc:spChg>
        <pc:spChg chg="add mod">
          <ac:chgData name="加賀山 茂" userId="8c55a2096077e13e" providerId="LiveId" clId="{6249931F-2CEA-43EB-A044-21996C782223}" dt="2021-01-22T23:11:14.023" v="32"/>
          <ac:spMkLst>
            <pc:docMk/>
            <pc:sldMk cId="3772148438" sldId="274"/>
            <ac:spMk id="16" creationId="{47735266-64B4-4654-A698-6DB0F4D808F7}"/>
          </ac:spMkLst>
        </pc:spChg>
        <pc:spChg chg="add mod">
          <ac:chgData name="加賀山 茂" userId="8c55a2096077e13e" providerId="LiveId" clId="{6249931F-2CEA-43EB-A044-21996C782223}" dt="2021-01-22T23:11:14.023" v="32"/>
          <ac:spMkLst>
            <pc:docMk/>
            <pc:sldMk cId="3772148438" sldId="274"/>
            <ac:spMk id="17" creationId="{C0A56A99-990E-4657-9D44-19093FF1C8C6}"/>
          </ac:spMkLst>
        </pc:spChg>
        <pc:spChg chg="add mod">
          <ac:chgData name="加賀山 茂" userId="8c55a2096077e13e" providerId="LiveId" clId="{6249931F-2CEA-43EB-A044-21996C782223}" dt="2021-01-22T23:11:14.023" v="32"/>
          <ac:spMkLst>
            <pc:docMk/>
            <pc:sldMk cId="3772148438" sldId="274"/>
            <ac:spMk id="18" creationId="{00C99EC3-2BF0-4F73-AEAD-7F019DD2AE84}"/>
          </ac:spMkLst>
        </pc:spChg>
        <pc:spChg chg="add mod">
          <ac:chgData name="加賀山 茂" userId="8c55a2096077e13e" providerId="LiveId" clId="{6249931F-2CEA-43EB-A044-21996C782223}" dt="2021-01-22T23:11:14.023" v="32"/>
          <ac:spMkLst>
            <pc:docMk/>
            <pc:sldMk cId="3772148438" sldId="274"/>
            <ac:spMk id="19" creationId="{87CE1D6E-6B6C-47B9-B3F1-E02B6857730B}"/>
          </ac:spMkLst>
        </pc:spChg>
        <pc:spChg chg="add mod">
          <ac:chgData name="加賀山 茂" userId="8c55a2096077e13e" providerId="LiveId" clId="{6249931F-2CEA-43EB-A044-21996C782223}" dt="2021-01-22T23:11:14.023" v="32"/>
          <ac:spMkLst>
            <pc:docMk/>
            <pc:sldMk cId="3772148438" sldId="274"/>
            <ac:spMk id="20" creationId="{21429E1E-FAD7-4C75-87D4-8A6D022D55B4}"/>
          </ac:spMkLst>
        </pc:spChg>
        <pc:spChg chg="add mod">
          <ac:chgData name="加賀山 茂" userId="8c55a2096077e13e" providerId="LiveId" clId="{6249931F-2CEA-43EB-A044-21996C782223}" dt="2021-01-22T23:11:14.023" v="32"/>
          <ac:spMkLst>
            <pc:docMk/>
            <pc:sldMk cId="3772148438" sldId="274"/>
            <ac:spMk id="21" creationId="{E31279D5-13F7-4BB9-A61B-8EFD7C4E1A5D}"/>
          </ac:spMkLst>
        </pc:spChg>
        <pc:spChg chg="add mod">
          <ac:chgData name="加賀山 茂" userId="8c55a2096077e13e" providerId="LiveId" clId="{6249931F-2CEA-43EB-A044-21996C782223}" dt="2021-01-22T23:11:14.023" v="32"/>
          <ac:spMkLst>
            <pc:docMk/>
            <pc:sldMk cId="3772148438" sldId="274"/>
            <ac:spMk id="22" creationId="{1052BF96-6127-4F1F-B7AA-EA2890A19C92}"/>
          </ac:spMkLst>
        </pc:spChg>
        <pc:spChg chg="add mod">
          <ac:chgData name="加賀山 茂" userId="8c55a2096077e13e" providerId="LiveId" clId="{6249931F-2CEA-43EB-A044-21996C782223}" dt="2021-01-22T23:11:14.023" v="32"/>
          <ac:spMkLst>
            <pc:docMk/>
            <pc:sldMk cId="3772148438" sldId="274"/>
            <ac:spMk id="23" creationId="{B6EC9E19-5388-4085-9166-E3F79FDED0A4}"/>
          </ac:spMkLst>
        </pc:spChg>
        <pc:spChg chg="add mod">
          <ac:chgData name="加賀山 茂" userId="8c55a2096077e13e" providerId="LiveId" clId="{6249931F-2CEA-43EB-A044-21996C782223}" dt="2021-01-22T23:11:14.023" v="32"/>
          <ac:spMkLst>
            <pc:docMk/>
            <pc:sldMk cId="3772148438" sldId="274"/>
            <ac:spMk id="24" creationId="{40E9E49F-9AEF-42A6-8927-8ACE57E9DB7A}"/>
          </ac:spMkLst>
        </pc:spChg>
      </pc:sldChg>
      <pc:sldChg chg="addSp delSp modSp new mod modClrScheme delAnim modAnim chgLayout">
        <pc:chgData name="加賀山 茂" userId="8c55a2096077e13e" providerId="LiveId" clId="{6249931F-2CEA-43EB-A044-21996C782223}" dt="2021-01-22T23:47:28.444" v="529" actId="14100"/>
        <pc:sldMkLst>
          <pc:docMk/>
          <pc:sldMk cId="1014588646" sldId="275"/>
        </pc:sldMkLst>
        <pc:spChg chg="del mod ord">
          <ac:chgData name="加賀山 茂" userId="8c55a2096077e13e" providerId="LiveId" clId="{6249931F-2CEA-43EB-A044-21996C782223}" dt="2021-01-22T23:13:38.742" v="35" actId="700"/>
          <ac:spMkLst>
            <pc:docMk/>
            <pc:sldMk cId="1014588646" sldId="275"/>
            <ac:spMk id="2" creationId="{2B581074-7B0D-4C0B-950B-00B7F14E7CE0}"/>
          </ac:spMkLst>
        </pc:spChg>
        <pc:spChg chg="del">
          <ac:chgData name="加賀山 茂" userId="8c55a2096077e13e" providerId="LiveId" clId="{6249931F-2CEA-43EB-A044-21996C782223}" dt="2021-01-22T23:13:38.742" v="35" actId="700"/>
          <ac:spMkLst>
            <pc:docMk/>
            <pc:sldMk cId="1014588646" sldId="275"/>
            <ac:spMk id="3" creationId="{6F07B7BD-6035-4DB4-8B89-63F3E6ED9DC5}"/>
          </ac:spMkLst>
        </pc:spChg>
        <pc:spChg chg="mod ord">
          <ac:chgData name="加賀山 茂" userId="8c55a2096077e13e" providerId="LiveId" clId="{6249931F-2CEA-43EB-A044-21996C782223}" dt="2021-01-22T23:13:38.742" v="35" actId="700"/>
          <ac:spMkLst>
            <pc:docMk/>
            <pc:sldMk cId="1014588646" sldId="275"/>
            <ac:spMk id="4" creationId="{53A62757-F963-40AE-ADC7-39ADCC65170B}"/>
          </ac:spMkLst>
        </pc:spChg>
        <pc:spChg chg="mod ord">
          <ac:chgData name="加賀山 茂" userId="8c55a2096077e13e" providerId="LiveId" clId="{6249931F-2CEA-43EB-A044-21996C782223}" dt="2021-01-22T23:13:38.742" v="35" actId="700"/>
          <ac:spMkLst>
            <pc:docMk/>
            <pc:sldMk cId="1014588646" sldId="275"/>
            <ac:spMk id="5" creationId="{E558FD7E-DD70-4538-B287-106B2FD8D455}"/>
          </ac:spMkLst>
        </pc:spChg>
        <pc:spChg chg="mod ord">
          <ac:chgData name="加賀山 茂" userId="8c55a2096077e13e" providerId="LiveId" clId="{6249931F-2CEA-43EB-A044-21996C782223}" dt="2021-01-22T23:13:38.742" v="35" actId="700"/>
          <ac:spMkLst>
            <pc:docMk/>
            <pc:sldMk cId="1014588646" sldId="275"/>
            <ac:spMk id="6" creationId="{92E8130E-7A48-4444-A00C-A6054370D5C0}"/>
          </ac:spMkLst>
        </pc:spChg>
        <pc:spChg chg="add mod ord">
          <ac:chgData name="加賀山 茂" userId="8c55a2096077e13e" providerId="LiveId" clId="{6249931F-2CEA-43EB-A044-21996C782223}" dt="2021-01-22T23:17:29.373" v="204"/>
          <ac:spMkLst>
            <pc:docMk/>
            <pc:sldMk cId="1014588646" sldId="275"/>
            <ac:spMk id="7" creationId="{F20952FD-CAD0-40A6-89A2-2A487B0573BC}"/>
          </ac:spMkLst>
        </pc:spChg>
        <pc:spChg chg="mod">
          <ac:chgData name="加賀山 茂" userId="8c55a2096077e13e" providerId="LiveId" clId="{6249931F-2CEA-43EB-A044-21996C782223}" dt="2021-01-22T23:15:39.429" v="58" actId="18245"/>
          <ac:spMkLst>
            <pc:docMk/>
            <pc:sldMk cId="1014588646" sldId="275"/>
            <ac:spMk id="10" creationId="{263C4A37-551C-4650-ABDA-C8182C1565A9}"/>
          </ac:spMkLst>
        </pc:spChg>
        <pc:spChg chg="mod">
          <ac:chgData name="加賀山 茂" userId="8c55a2096077e13e" providerId="LiveId" clId="{6249931F-2CEA-43EB-A044-21996C782223}" dt="2021-01-22T23:15:39.429" v="58" actId="18245"/>
          <ac:spMkLst>
            <pc:docMk/>
            <pc:sldMk cId="1014588646" sldId="275"/>
            <ac:spMk id="11" creationId="{FB59E154-5B36-4F9D-85EC-6235B2966C64}"/>
          </ac:spMkLst>
        </pc:spChg>
        <pc:spChg chg="mod">
          <ac:chgData name="加賀山 茂" userId="8c55a2096077e13e" providerId="LiveId" clId="{6249931F-2CEA-43EB-A044-21996C782223}" dt="2021-01-22T23:15:39.429" v="58" actId="18245"/>
          <ac:spMkLst>
            <pc:docMk/>
            <pc:sldMk cId="1014588646" sldId="275"/>
            <ac:spMk id="12" creationId="{F8AE2339-69DB-4CC1-B28F-2FE8212F9F7A}"/>
          </ac:spMkLst>
        </pc:spChg>
        <pc:spChg chg="mod">
          <ac:chgData name="加賀山 茂" userId="8c55a2096077e13e" providerId="LiveId" clId="{6249931F-2CEA-43EB-A044-21996C782223}" dt="2021-01-22T23:15:39.429" v="58" actId="18245"/>
          <ac:spMkLst>
            <pc:docMk/>
            <pc:sldMk cId="1014588646" sldId="275"/>
            <ac:spMk id="13" creationId="{819C79AD-66D5-424D-8D1F-B208E84B6D4F}"/>
          </ac:spMkLst>
        </pc:spChg>
        <pc:spChg chg="mod">
          <ac:chgData name="加賀山 茂" userId="8c55a2096077e13e" providerId="LiveId" clId="{6249931F-2CEA-43EB-A044-21996C782223}" dt="2021-01-22T23:15:39.429" v="58" actId="18245"/>
          <ac:spMkLst>
            <pc:docMk/>
            <pc:sldMk cId="1014588646" sldId="275"/>
            <ac:spMk id="14" creationId="{ECAE50C6-F260-4BE0-862B-E52AE2E52BCB}"/>
          </ac:spMkLst>
        </pc:spChg>
        <pc:spChg chg="mod">
          <ac:chgData name="加賀山 茂" userId="8c55a2096077e13e" providerId="LiveId" clId="{6249931F-2CEA-43EB-A044-21996C782223}" dt="2021-01-22T23:15:39.429" v="58" actId="18245"/>
          <ac:spMkLst>
            <pc:docMk/>
            <pc:sldMk cId="1014588646" sldId="275"/>
            <ac:spMk id="15" creationId="{13CE8785-34BD-44E3-B60D-E6F55EC11DD2}"/>
          </ac:spMkLst>
        </pc:spChg>
        <pc:spChg chg="mod">
          <ac:chgData name="加賀山 茂" userId="8c55a2096077e13e" providerId="LiveId" clId="{6249931F-2CEA-43EB-A044-21996C782223}" dt="2021-01-22T23:15:39.429" v="58" actId="18245"/>
          <ac:spMkLst>
            <pc:docMk/>
            <pc:sldMk cId="1014588646" sldId="275"/>
            <ac:spMk id="16" creationId="{A5FC0A3A-F6BD-49A3-8AF5-55115B8020B1}"/>
          </ac:spMkLst>
        </pc:spChg>
        <pc:spChg chg="mod">
          <ac:chgData name="加賀山 茂" userId="8c55a2096077e13e" providerId="LiveId" clId="{6249931F-2CEA-43EB-A044-21996C782223}" dt="2021-01-22T23:15:39.429" v="58" actId="18245"/>
          <ac:spMkLst>
            <pc:docMk/>
            <pc:sldMk cId="1014588646" sldId="275"/>
            <ac:spMk id="17" creationId="{96ADFF8C-BDD6-4660-813D-E1576C906DD1}"/>
          </ac:spMkLst>
        </pc:spChg>
        <pc:spChg chg="mod">
          <ac:chgData name="加賀山 茂" userId="8c55a2096077e13e" providerId="LiveId" clId="{6249931F-2CEA-43EB-A044-21996C782223}" dt="2021-01-22T23:15:39.429" v="58" actId="18245"/>
          <ac:spMkLst>
            <pc:docMk/>
            <pc:sldMk cId="1014588646" sldId="275"/>
            <ac:spMk id="18" creationId="{DD9F9C84-0E08-4582-B96D-03A19F09B1A7}"/>
          </ac:spMkLst>
        </pc:spChg>
        <pc:spChg chg="mod">
          <ac:chgData name="加賀山 茂" userId="8c55a2096077e13e" providerId="LiveId" clId="{6249931F-2CEA-43EB-A044-21996C782223}" dt="2021-01-22T23:15:39.429" v="58" actId="18245"/>
          <ac:spMkLst>
            <pc:docMk/>
            <pc:sldMk cId="1014588646" sldId="275"/>
            <ac:spMk id="19" creationId="{46B17C53-8523-41A9-8512-FF4C955EC1B6}"/>
          </ac:spMkLst>
        </pc:spChg>
        <pc:spChg chg="mod">
          <ac:chgData name="加賀山 茂" userId="8c55a2096077e13e" providerId="LiveId" clId="{6249931F-2CEA-43EB-A044-21996C782223}" dt="2021-01-22T23:15:39.429" v="58" actId="18245"/>
          <ac:spMkLst>
            <pc:docMk/>
            <pc:sldMk cId="1014588646" sldId="275"/>
            <ac:spMk id="20" creationId="{4130220F-093A-4E78-BA14-985FCF27DECE}"/>
          </ac:spMkLst>
        </pc:spChg>
        <pc:spChg chg="mod">
          <ac:chgData name="加賀山 茂" userId="8c55a2096077e13e" providerId="LiveId" clId="{6249931F-2CEA-43EB-A044-21996C782223}" dt="2021-01-22T23:15:39.429" v="58" actId="18245"/>
          <ac:spMkLst>
            <pc:docMk/>
            <pc:sldMk cId="1014588646" sldId="275"/>
            <ac:spMk id="21" creationId="{FB8C7752-C8C1-49DA-AE9B-E4367AD9A62A}"/>
          </ac:spMkLst>
        </pc:spChg>
        <pc:spChg chg="mod">
          <ac:chgData name="加賀山 茂" userId="8c55a2096077e13e" providerId="LiveId" clId="{6249931F-2CEA-43EB-A044-21996C782223}" dt="2021-01-22T23:15:39.429" v="58" actId="18245"/>
          <ac:spMkLst>
            <pc:docMk/>
            <pc:sldMk cId="1014588646" sldId="275"/>
            <ac:spMk id="22" creationId="{425A4845-D3FD-4919-B2AC-21287BBE9453}"/>
          </ac:spMkLst>
        </pc:spChg>
        <pc:spChg chg="mod">
          <ac:chgData name="加賀山 茂" userId="8c55a2096077e13e" providerId="LiveId" clId="{6249931F-2CEA-43EB-A044-21996C782223}" dt="2021-01-22T23:15:39.429" v="58" actId="18245"/>
          <ac:spMkLst>
            <pc:docMk/>
            <pc:sldMk cId="1014588646" sldId="275"/>
            <ac:spMk id="23" creationId="{FD7DAC56-8E0A-4E8C-91BA-7134492B12DB}"/>
          </ac:spMkLst>
        </pc:spChg>
        <pc:spChg chg="mod">
          <ac:chgData name="加賀山 茂" userId="8c55a2096077e13e" providerId="LiveId" clId="{6249931F-2CEA-43EB-A044-21996C782223}" dt="2021-01-22T23:15:39.429" v="58" actId="18245"/>
          <ac:spMkLst>
            <pc:docMk/>
            <pc:sldMk cId="1014588646" sldId="275"/>
            <ac:spMk id="24" creationId="{CE9A62C7-7569-48B0-9064-D817E1E2E542}"/>
          </ac:spMkLst>
        </pc:spChg>
        <pc:spChg chg="mod">
          <ac:chgData name="加賀山 茂" userId="8c55a2096077e13e" providerId="LiveId" clId="{6249931F-2CEA-43EB-A044-21996C782223}" dt="2021-01-22T23:15:39.429" v="58" actId="18245"/>
          <ac:spMkLst>
            <pc:docMk/>
            <pc:sldMk cId="1014588646" sldId="275"/>
            <ac:spMk id="25" creationId="{CF879951-6295-4A9B-805D-EB9748310F96}"/>
          </ac:spMkLst>
        </pc:spChg>
        <pc:spChg chg="mod">
          <ac:chgData name="加賀山 茂" userId="8c55a2096077e13e" providerId="LiveId" clId="{6249931F-2CEA-43EB-A044-21996C782223}" dt="2021-01-22T23:15:39.429" v="58" actId="18245"/>
          <ac:spMkLst>
            <pc:docMk/>
            <pc:sldMk cId="1014588646" sldId="275"/>
            <ac:spMk id="26" creationId="{420A2CBB-45C5-4807-9958-F81B2E8A9B52}"/>
          </ac:spMkLst>
        </pc:spChg>
        <pc:spChg chg="mod">
          <ac:chgData name="加賀山 茂" userId="8c55a2096077e13e" providerId="LiveId" clId="{6249931F-2CEA-43EB-A044-21996C782223}" dt="2021-01-22T23:15:39.429" v="58" actId="18245"/>
          <ac:spMkLst>
            <pc:docMk/>
            <pc:sldMk cId="1014588646" sldId="275"/>
            <ac:spMk id="27" creationId="{4B49F70B-BDCC-4200-9A35-942DC5247033}"/>
          </ac:spMkLst>
        </pc:spChg>
        <pc:spChg chg="mod">
          <ac:chgData name="加賀山 茂" userId="8c55a2096077e13e" providerId="LiveId" clId="{6249931F-2CEA-43EB-A044-21996C782223}" dt="2021-01-22T23:15:39.429" v="58" actId="18245"/>
          <ac:spMkLst>
            <pc:docMk/>
            <pc:sldMk cId="1014588646" sldId="275"/>
            <ac:spMk id="28" creationId="{AA3DDB70-7CC3-4A93-AD9E-B327E6EBFBED}"/>
          </ac:spMkLst>
        </pc:spChg>
        <pc:spChg chg="mod">
          <ac:chgData name="加賀山 茂" userId="8c55a2096077e13e" providerId="LiveId" clId="{6249931F-2CEA-43EB-A044-21996C782223}" dt="2021-01-22T23:15:39.429" v="58" actId="18245"/>
          <ac:spMkLst>
            <pc:docMk/>
            <pc:sldMk cId="1014588646" sldId="275"/>
            <ac:spMk id="29" creationId="{B9A6CA4D-5E86-4562-B666-96AF0F86B901}"/>
          </ac:spMkLst>
        </pc:spChg>
        <pc:spChg chg="mod">
          <ac:chgData name="加賀山 茂" userId="8c55a2096077e13e" providerId="LiveId" clId="{6249931F-2CEA-43EB-A044-21996C782223}" dt="2021-01-22T23:15:39.429" v="58" actId="18245"/>
          <ac:spMkLst>
            <pc:docMk/>
            <pc:sldMk cId="1014588646" sldId="275"/>
            <ac:spMk id="30" creationId="{ADD4998D-7E71-4ED1-8C9C-0E4A96994D1C}"/>
          </ac:spMkLst>
        </pc:spChg>
        <pc:spChg chg="mod">
          <ac:chgData name="加賀山 茂" userId="8c55a2096077e13e" providerId="LiveId" clId="{6249931F-2CEA-43EB-A044-21996C782223}" dt="2021-01-22T23:15:39.429" v="58" actId="18245"/>
          <ac:spMkLst>
            <pc:docMk/>
            <pc:sldMk cId="1014588646" sldId="275"/>
            <ac:spMk id="31" creationId="{54BC121D-F7FD-4909-A015-BDF84D335ADC}"/>
          </ac:spMkLst>
        </pc:spChg>
        <pc:spChg chg="mod">
          <ac:chgData name="加賀山 茂" userId="8c55a2096077e13e" providerId="LiveId" clId="{6249931F-2CEA-43EB-A044-21996C782223}" dt="2021-01-22T23:15:39.429" v="58" actId="18245"/>
          <ac:spMkLst>
            <pc:docMk/>
            <pc:sldMk cId="1014588646" sldId="275"/>
            <ac:spMk id="32" creationId="{6E5FBA2E-BCDC-484C-9B96-43913D4DEE42}"/>
          </ac:spMkLst>
        </pc:spChg>
        <pc:spChg chg="mod">
          <ac:chgData name="加賀山 茂" userId="8c55a2096077e13e" providerId="LiveId" clId="{6249931F-2CEA-43EB-A044-21996C782223}" dt="2021-01-22T23:15:39.429" v="58" actId="18245"/>
          <ac:spMkLst>
            <pc:docMk/>
            <pc:sldMk cId="1014588646" sldId="275"/>
            <ac:spMk id="33" creationId="{FB0B2F01-122B-4311-A852-7EE104CE2A0E}"/>
          </ac:spMkLst>
        </pc:spChg>
        <pc:spChg chg="mod">
          <ac:chgData name="加賀山 茂" userId="8c55a2096077e13e" providerId="LiveId" clId="{6249931F-2CEA-43EB-A044-21996C782223}" dt="2021-01-22T23:15:39.429" v="58" actId="18245"/>
          <ac:spMkLst>
            <pc:docMk/>
            <pc:sldMk cId="1014588646" sldId="275"/>
            <ac:spMk id="34" creationId="{F9A151EE-4E97-4461-BF78-D3F78C55B78C}"/>
          </ac:spMkLst>
        </pc:spChg>
        <pc:spChg chg="mod">
          <ac:chgData name="加賀山 茂" userId="8c55a2096077e13e" providerId="LiveId" clId="{6249931F-2CEA-43EB-A044-21996C782223}" dt="2021-01-22T23:16:10.321" v="80" actId="1035"/>
          <ac:spMkLst>
            <pc:docMk/>
            <pc:sldMk cId="1014588646" sldId="275"/>
            <ac:spMk id="35" creationId="{E1D5621F-C45C-48D8-BEBF-38FD8EDD4549}"/>
          </ac:spMkLst>
        </pc:spChg>
        <pc:spChg chg="mod">
          <ac:chgData name="加賀山 茂" userId="8c55a2096077e13e" providerId="LiveId" clId="{6249931F-2CEA-43EB-A044-21996C782223}" dt="2021-01-22T23:15:39.429" v="58" actId="18245"/>
          <ac:spMkLst>
            <pc:docMk/>
            <pc:sldMk cId="1014588646" sldId="275"/>
            <ac:spMk id="36" creationId="{F47E0E92-39FA-44E1-9164-BB097E161C65}"/>
          </ac:spMkLst>
        </pc:spChg>
        <pc:spChg chg="mod">
          <ac:chgData name="加賀山 茂" userId="8c55a2096077e13e" providerId="LiveId" clId="{6249931F-2CEA-43EB-A044-21996C782223}" dt="2021-01-22T23:16:10.321" v="80" actId="1035"/>
          <ac:spMkLst>
            <pc:docMk/>
            <pc:sldMk cId="1014588646" sldId="275"/>
            <ac:spMk id="37" creationId="{2124FCE8-D231-44C1-9B1B-48D40C6E623F}"/>
          </ac:spMkLst>
        </pc:spChg>
        <pc:spChg chg="mod">
          <ac:chgData name="加賀山 茂" userId="8c55a2096077e13e" providerId="LiveId" clId="{6249931F-2CEA-43EB-A044-21996C782223}" dt="2021-01-22T23:15:39.429" v="58" actId="18245"/>
          <ac:spMkLst>
            <pc:docMk/>
            <pc:sldMk cId="1014588646" sldId="275"/>
            <ac:spMk id="38" creationId="{6E4FB0B8-0C52-4568-872D-9671F0D6906A}"/>
          </ac:spMkLst>
        </pc:spChg>
        <pc:spChg chg="mod">
          <ac:chgData name="加賀山 茂" userId="8c55a2096077e13e" providerId="LiveId" clId="{6249931F-2CEA-43EB-A044-21996C782223}" dt="2021-01-22T23:16:10.321" v="80" actId="1035"/>
          <ac:spMkLst>
            <pc:docMk/>
            <pc:sldMk cId="1014588646" sldId="275"/>
            <ac:spMk id="39" creationId="{E0898119-8C27-4F6D-BB7C-3830BDD2A376}"/>
          </ac:spMkLst>
        </pc:spChg>
        <pc:spChg chg="mod">
          <ac:chgData name="加賀山 茂" userId="8c55a2096077e13e" providerId="LiveId" clId="{6249931F-2CEA-43EB-A044-21996C782223}" dt="2021-01-22T23:15:39.429" v="58" actId="18245"/>
          <ac:spMkLst>
            <pc:docMk/>
            <pc:sldMk cId="1014588646" sldId="275"/>
            <ac:spMk id="40" creationId="{46AD7A98-D5C2-459B-9D6A-54C8C14658F2}"/>
          </ac:spMkLst>
        </pc:spChg>
        <pc:spChg chg="mod">
          <ac:chgData name="加賀山 茂" userId="8c55a2096077e13e" providerId="LiveId" clId="{6249931F-2CEA-43EB-A044-21996C782223}" dt="2021-01-22T23:16:18.912" v="93" actId="1035"/>
          <ac:spMkLst>
            <pc:docMk/>
            <pc:sldMk cId="1014588646" sldId="275"/>
            <ac:spMk id="41" creationId="{2261CA58-45BD-44CF-9DA0-EFB2E45D8370}"/>
          </ac:spMkLst>
        </pc:spChg>
        <pc:spChg chg="mod">
          <ac:chgData name="加賀山 茂" userId="8c55a2096077e13e" providerId="LiveId" clId="{6249931F-2CEA-43EB-A044-21996C782223}" dt="2021-01-22T23:15:39.429" v="58" actId="18245"/>
          <ac:spMkLst>
            <pc:docMk/>
            <pc:sldMk cId="1014588646" sldId="275"/>
            <ac:spMk id="42" creationId="{7C590653-25A4-4051-828E-98DE4B7133A4}"/>
          </ac:spMkLst>
        </pc:spChg>
        <pc:spChg chg="mod">
          <ac:chgData name="加賀山 茂" userId="8c55a2096077e13e" providerId="LiveId" clId="{6249931F-2CEA-43EB-A044-21996C782223}" dt="2021-01-22T23:16:18.912" v="93" actId="1035"/>
          <ac:spMkLst>
            <pc:docMk/>
            <pc:sldMk cId="1014588646" sldId="275"/>
            <ac:spMk id="43" creationId="{4C7E4A97-CAC5-4F1F-A271-C3CFA6028CA1}"/>
          </ac:spMkLst>
        </pc:spChg>
        <pc:spChg chg="add del mod">
          <ac:chgData name="加賀山 茂" userId="8c55a2096077e13e" providerId="LiveId" clId="{6249931F-2CEA-43EB-A044-21996C782223}" dt="2021-01-22T23:34:51.838" v="522" actId="14100"/>
          <ac:spMkLst>
            <pc:docMk/>
            <pc:sldMk cId="1014588646" sldId="275"/>
            <ac:spMk id="44" creationId="{0A04D182-D5AA-4D2F-B8C0-F5C07A9C4C4A}"/>
          </ac:spMkLst>
        </pc:spChg>
        <pc:spChg chg="mod">
          <ac:chgData name="加賀山 茂" userId="8c55a2096077e13e" providerId="LiveId" clId="{6249931F-2CEA-43EB-A044-21996C782223}" dt="2021-01-22T23:16:18.912" v="93" actId="1035"/>
          <ac:spMkLst>
            <pc:docMk/>
            <pc:sldMk cId="1014588646" sldId="275"/>
            <ac:spMk id="45" creationId="{926CF64D-4820-40C1-82EC-B769A300BED9}"/>
          </ac:spMkLst>
        </pc:spChg>
        <pc:spChg chg="mod">
          <ac:chgData name="加賀山 茂" userId="8c55a2096077e13e" providerId="LiveId" clId="{6249931F-2CEA-43EB-A044-21996C782223}" dt="2021-01-22T23:15:39.429" v="58" actId="18245"/>
          <ac:spMkLst>
            <pc:docMk/>
            <pc:sldMk cId="1014588646" sldId="275"/>
            <ac:spMk id="46" creationId="{BE5E5A25-761F-412D-B441-2C617BDCCF27}"/>
          </ac:spMkLst>
        </pc:spChg>
        <pc:spChg chg="mod">
          <ac:chgData name="加賀山 茂" userId="8c55a2096077e13e" providerId="LiveId" clId="{6249931F-2CEA-43EB-A044-21996C782223}" dt="2021-01-22T23:16:18.912" v="93" actId="1035"/>
          <ac:spMkLst>
            <pc:docMk/>
            <pc:sldMk cId="1014588646" sldId="275"/>
            <ac:spMk id="47" creationId="{A22C0789-3362-4548-A769-B064B4081CED}"/>
          </ac:spMkLst>
        </pc:spChg>
        <pc:grpChg chg="del mod">
          <ac:chgData name="加賀山 茂" userId="8c55a2096077e13e" providerId="LiveId" clId="{6249931F-2CEA-43EB-A044-21996C782223}" dt="2021-01-22T23:35:51.713" v="525" actId="478"/>
          <ac:grpSpMkLst>
            <pc:docMk/>
            <pc:sldMk cId="1014588646" sldId="275"/>
            <ac:grpSpMk id="9" creationId="{33CB01CC-0541-4A88-AE47-68AB0EA704F2}"/>
          </ac:grpSpMkLst>
        </pc:grpChg>
        <pc:graphicFrameChg chg="add del mod modGraphic">
          <ac:chgData name="加賀山 茂" userId="8c55a2096077e13e" providerId="LiveId" clId="{6249931F-2CEA-43EB-A044-21996C782223}" dt="2021-01-22T23:15:39.429" v="58" actId="18245"/>
          <ac:graphicFrameMkLst>
            <pc:docMk/>
            <pc:sldMk cId="1014588646" sldId="275"/>
            <ac:graphicFrameMk id="8" creationId="{B157272F-E1AE-465E-BB70-13EC7A5D72C6}"/>
          </ac:graphicFrameMkLst>
        </pc:graphicFrameChg>
        <pc:graphicFrameChg chg="add mod">
          <ac:chgData name="加賀山 茂" userId="8c55a2096077e13e" providerId="LiveId" clId="{6249931F-2CEA-43EB-A044-21996C782223}" dt="2021-01-22T23:47:28.444" v="529" actId="14100"/>
          <ac:graphicFrameMkLst>
            <pc:docMk/>
            <pc:sldMk cId="1014588646" sldId="275"/>
            <ac:graphicFrameMk id="48" creationId="{18B2F664-55AC-4E2E-BE4A-BC62C149CAD6}"/>
          </ac:graphicFrameMkLst>
        </pc:graphicFrameChg>
      </pc:sldChg>
      <pc:sldChg chg="addSp modSp new mod modAnim">
        <pc:chgData name="加賀山 茂" userId="8c55a2096077e13e" providerId="LiveId" clId="{6249931F-2CEA-43EB-A044-21996C782223}" dt="2021-01-22T23:28:21.721" v="372"/>
        <pc:sldMkLst>
          <pc:docMk/>
          <pc:sldMk cId="2946674193" sldId="276"/>
        </pc:sldMkLst>
        <pc:spChg chg="mod">
          <ac:chgData name="加賀山 茂" userId="8c55a2096077e13e" providerId="LiveId" clId="{6249931F-2CEA-43EB-A044-21996C782223}" dt="2021-01-22T23:28:09.772" v="362" actId="20577"/>
          <ac:spMkLst>
            <pc:docMk/>
            <pc:sldMk cId="2946674193" sldId="276"/>
            <ac:spMk id="2" creationId="{FD79A2B7-E67D-4490-91BA-E0E382DAD474}"/>
          </ac:spMkLst>
        </pc:spChg>
        <pc:spChg chg="add mod">
          <ac:chgData name="加賀山 茂" userId="8c55a2096077e13e" providerId="LiveId" clId="{6249931F-2CEA-43EB-A044-21996C782223}" dt="2021-01-22T23:28:21.721" v="372"/>
          <ac:spMkLst>
            <pc:docMk/>
            <pc:sldMk cId="2946674193" sldId="276"/>
            <ac:spMk id="6" creationId="{B73C0CF1-0BE1-48A2-A563-07ACDF093B0D}"/>
          </ac:spMkLst>
        </pc:spChg>
        <pc:spChg chg="add mod">
          <ac:chgData name="加賀山 茂" userId="8c55a2096077e13e" providerId="LiveId" clId="{6249931F-2CEA-43EB-A044-21996C782223}" dt="2021-01-22T23:26:51.843" v="270" actId="1036"/>
          <ac:spMkLst>
            <pc:docMk/>
            <pc:sldMk cId="2946674193" sldId="276"/>
            <ac:spMk id="7" creationId="{5BBD16CB-8B19-4035-8026-4B4831AC7642}"/>
          </ac:spMkLst>
        </pc:spChg>
        <pc:spChg chg="add mod">
          <ac:chgData name="加賀山 茂" userId="8c55a2096077e13e" providerId="LiveId" clId="{6249931F-2CEA-43EB-A044-21996C782223}" dt="2021-01-22T23:26:51.843" v="270" actId="1036"/>
          <ac:spMkLst>
            <pc:docMk/>
            <pc:sldMk cId="2946674193" sldId="276"/>
            <ac:spMk id="8" creationId="{4D8D939F-27E6-4B1E-B65D-9511F852DE7D}"/>
          </ac:spMkLst>
        </pc:spChg>
        <pc:spChg chg="add mod">
          <ac:chgData name="加賀山 茂" userId="8c55a2096077e13e" providerId="LiveId" clId="{6249931F-2CEA-43EB-A044-21996C782223}" dt="2021-01-22T23:26:51.843" v="270" actId="1036"/>
          <ac:spMkLst>
            <pc:docMk/>
            <pc:sldMk cId="2946674193" sldId="276"/>
            <ac:spMk id="9" creationId="{D8F2505A-AFFE-473E-B7BD-E7AB0A85AF85}"/>
          </ac:spMkLst>
        </pc:spChg>
        <pc:spChg chg="add mod">
          <ac:chgData name="加賀山 茂" userId="8c55a2096077e13e" providerId="LiveId" clId="{6249931F-2CEA-43EB-A044-21996C782223}" dt="2021-01-22T23:26:51.843" v="270" actId="1036"/>
          <ac:spMkLst>
            <pc:docMk/>
            <pc:sldMk cId="2946674193" sldId="276"/>
            <ac:spMk id="10" creationId="{95385893-6B3A-4332-819B-E16B5E4C2B4A}"/>
          </ac:spMkLst>
        </pc:spChg>
        <pc:spChg chg="add mod">
          <ac:chgData name="加賀山 茂" userId="8c55a2096077e13e" providerId="LiveId" clId="{6249931F-2CEA-43EB-A044-21996C782223}" dt="2021-01-22T23:26:51.843" v="270" actId="1036"/>
          <ac:spMkLst>
            <pc:docMk/>
            <pc:sldMk cId="2946674193" sldId="276"/>
            <ac:spMk id="11" creationId="{053495EE-B984-44FF-96CB-C398CF7B0E0D}"/>
          </ac:spMkLst>
        </pc:spChg>
        <pc:spChg chg="add mod">
          <ac:chgData name="加賀山 茂" userId="8c55a2096077e13e" providerId="LiveId" clId="{6249931F-2CEA-43EB-A044-21996C782223}" dt="2021-01-22T23:26:51.843" v="270" actId="1036"/>
          <ac:spMkLst>
            <pc:docMk/>
            <pc:sldMk cId="2946674193" sldId="276"/>
            <ac:spMk id="12" creationId="{E5773C13-2F63-40B2-9300-5CC1DA904385}"/>
          </ac:spMkLst>
        </pc:spChg>
        <pc:spChg chg="add mod">
          <ac:chgData name="加賀山 茂" userId="8c55a2096077e13e" providerId="LiveId" clId="{6249931F-2CEA-43EB-A044-21996C782223}" dt="2021-01-22T23:26:51.843" v="270" actId="1036"/>
          <ac:spMkLst>
            <pc:docMk/>
            <pc:sldMk cId="2946674193" sldId="276"/>
            <ac:spMk id="13" creationId="{3005E44A-7416-4450-913D-B39654B54B14}"/>
          </ac:spMkLst>
        </pc:spChg>
        <pc:spChg chg="add mod">
          <ac:chgData name="加賀山 茂" userId="8c55a2096077e13e" providerId="LiveId" clId="{6249931F-2CEA-43EB-A044-21996C782223}" dt="2021-01-22T23:26:51.843" v="270" actId="1036"/>
          <ac:spMkLst>
            <pc:docMk/>
            <pc:sldMk cId="2946674193" sldId="276"/>
            <ac:spMk id="14" creationId="{0A0D4738-D2CE-4021-949A-C97FBE676D76}"/>
          </ac:spMkLst>
        </pc:spChg>
        <pc:spChg chg="add mod">
          <ac:chgData name="加賀山 茂" userId="8c55a2096077e13e" providerId="LiveId" clId="{6249931F-2CEA-43EB-A044-21996C782223}" dt="2021-01-22T23:26:51.843" v="270" actId="1036"/>
          <ac:spMkLst>
            <pc:docMk/>
            <pc:sldMk cId="2946674193" sldId="276"/>
            <ac:spMk id="15" creationId="{0DEFBBA4-7B70-4BFA-AC9E-E9797ADF651C}"/>
          </ac:spMkLst>
        </pc:spChg>
        <pc:spChg chg="add mod">
          <ac:chgData name="加賀山 茂" userId="8c55a2096077e13e" providerId="LiveId" clId="{6249931F-2CEA-43EB-A044-21996C782223}" dt="2021-01-22T23:26:51.843" v="270" actId="1036"/>
          <ac:spMkLst>
            <pc:docMk/>
            <pc:sldMk cId="2946674193" sldId="276"/>
            <ac:spMk id="16" creationId="{5212F965-10F4-4E61-908D-7A99665DFBBF}"/>
          </ac:spMkLst>
        </pc:spChg>
        <pc:spChg chg="add mod">
          <ac:chgData name="加賀山 茂" userId="8c55a2096077e13e" providerId="LiveId" clId="{6249931F-2CEA-43EB-A044-21996C782223}" dt="2021-01-22T23:26:51.843" v="270" actId="1036"/>
          <ac:spMkLst>
            <pc:docMk/>
            <pc:sldMk cId="2946674193" sldId="276"/>
            <ac:spMk id="17" creationId="{6DC88739-9431-411A-9995-B133D710799B}"/>
          </ac:spMkLst>
        </pc:spChg>
        <pc:spChg chg="add mod">
          <ac:chgData name="加賀山 茂" userId="8c55a2096077e13e" providerId="LiveId" clId="{6249931F-2CEA-43EB-A044-21996C782223}" dt="2021-01-22T23:26:51.843" v="270" actId="1036"/>
          <ac:spMkLst>
            <pc:docMk/>
            <pc:sldMk cId="2946674193" sldId="276"/>
            <ac:spMk id="18" creationId="{40D34D2A-EDAA-401C-B1D8-9F89EF556C91}"/>
          </ac:spMkLst>
        </pc:spChg>
        <pc:spChg chg="add mod">
          <ac:chgData name="加賀山 茂" userId="8c55a2096077e13e" providerId="LiveId" clId="{6249931F-2CEA-43EB-A044-21996C782223}" dt="2021-01-22T23:26:51.843" v="270" actId="1036"/>
          <ac:spMkLst>
            <pc:docMk/>
            <pc:sldMk cId="2946674193" sldId="276"/>
            <ac:spMk id="19" creationId="{30A2E7F2-2960-4D02-B08F-902348213233}"/>
          </ac:spMkLst>
        </pc:spChg>
      </pc:sldChg>
      <pc:sldChg chg="addSp delSp modSp new mod modClrScheme modAnim chgLayout">
        <pc:chgData name="加賀山 茂" userId="8c55a2096077e13e" providerId="LiveId" clId="{6249931F-2CEA-43EB-A044-21996C782223}" dt="2021-01-22T23:51:03.193" v="604"/>
        <pc:sldMkLst>
          <pc:docMk/>
          <pc:sldMk cId="1443863871" sldId="277"/>
        </pc:sldMkLst>
        <pc:spChg chg="del mod ord">
          <ac:chgData name="加賀山 茂" userId="8c55a2096077e13e" providerId="LiveId" clId="{6249931F-2CEA-43EB-A044-21996C782223}" dt="2021-01-22T23:29:42.538" v="374" actId="700"/>
          <ac:spMkLst>
            <pc:docMk/>
            <pc:sldMk cId="1443863871" sldId="277"/>
            <ac:spMk id="2" creationId="{D2AFFA53-882C-474A-82AA-D05228F56986}"/>
          </ac:spMkLst>
        </pc:spChg>
        <pc:spChg chg="mod ord">
          <ac:chgData name="加賀山 茂" userId="8c55a2096077e13e" providerId="LiveId" clId="{6249931F-2CEA-43EB-A044-21996C782223}" dt="2021-01-22T23:29:42.538" v="374" actId="700"/>
          <ac:spMkLst>
            <pc:docMk/>
            <pc:sldMk cId="1443863871" sldId="277"/>
            <ac:spMk id="3" creationId="{06168DFC-2C3E-4929-8A9C-0E82AB2DE55B}"/>
          </ac:spMkLst>
        </pc:spChg>
        <pc:spChg chg="mod ord">
          <ac:chgData name="加賀山 茂" userId="8c55a2096077e13e" providerId="LiveId" clId="{6249931F-2CEA-43EB-A044-21996C782223}" dt="2021-01-22T23:29:42.538" v="374" actId="700"/>
          <ac:spMkLst>
            <pc:docMk/>
            <pc:sldMk cId="1443863871" sldId="277"/>
            <ac:spMk id="4" creationId="{165CADB5-4405-4ACD-A14E-948699D6A8BD}"/>
          </ac:spMkLst>
        </pc:spChg>
        <pc:spChg chg="mod ord">
          <ac:chgData name="加賀山 茂" userId="8c55a2096077e13e" providerId="LiveId" clId="{6249931F-2CEA-43EB-A044-21996C782223}" dt="2021-01-22T23:29:42.538" v="374" actId="700"/>
          <ac:spMkLst>
            <pc:docMk/>
            <pc:sldMk cId="1443863871" sldId="277"/>
            <ac:spMk id="5" creationId="{22832CB2-2EC9-4B06-BCF6-FE9B03955C87}"/>
          </ac:spMkLst>
        </pc:spChg>
        <pc:spChg chg="add mod ord">
          <ac:chgData name="加賀山 茂" userId="8c55a2096077e13e" providerId="LiveId" clId="{6249931F-2CEA-43EB-A044-21996C782223}" dt="2021-01-22T23:33:39.510" v="519"/>
          <ac:spMkLst>
            <pc:docMk/>
            <pc:sldMk cId="1443863871" sldId="277"/>
            <ac:spMk id="6" creationId="{01161EEC-382D-41CB-BF72-2DB0B85761AA}"/>
          </ac:spMkLst>
        </pc:spChg>
        <pc:spChg chg="add mod ord">
          <ac:chgData name="加賀山 茂" userId="8c55a2096077e13e" providerId="LiveId" clId="{6249931F-2CEA-43EB-A044-21996C782223}" dt="2021-01-22T23:33:03.966" v="442" actId="403"/>
          <ac:spMkLst>
            <pc:docMk/>
            <pc:sldMk cId="1443863871" sldId="277"/>
            <ac:spMk id="7" creationId="{A1B9F2AD-39B0-47B8-BB07-D6B289BC9373}"/>
          </ac:spMkLst>
        </pc:spChg>
        <pc:spChg chg="add mod ord">
          <ac:chgData name="加賀山 茂" userId="8c55a2096077e13e" providerId="LiveId" clId="{6249931F-2CEA-43EB-A044-21996C782223}" dt="2021-01-22T23:50:19.298" v="574" actId="27636"/>
          <ac:spMkLst>
            <pc:docMk/>
            <pc:sldMk cId="1443863871" sldId="277"/>
            <ac:spMk id="8" creationId="{8F0A8027-0707-468E-BCCF-7C7186B25835}"/>
          </ac:spMkLst>
        </pc:spChg>
        <pc:spChg chg="add mod ord">
          <ac:chgData name="加賀山 茂" userId="8c55a2096077e13e" providerId="LiveId" clId="{6249931F-2CEA-43EB-A044-21996C782223}" dt="2021-01-22T23:33:03.966" v="442" actId="403"/>
          <ac:spMkLst>
            <pc:docMk/>
            <pc:sldMk cId="1443863871" sldId="277"/>
            <ac:spMk id="9" creationId="{60456F6A-A349-4A18-ABEE-7005E80E2477}"/>
          </ac:spMkLst>
        </pc:spChg>
        <pc:spChg chg="add mod ord">
          <ac:chgData name="加賀山 茂" userId="8c55a2096077e13e" providerId="LiveId" clId="{6249931F-2CEA-43EB-A044-21996C782223}" dt="2021-01-22T23:50:19.301" v="575" actId="27636"/>
          <ac:spMkLst>
            <pc:docMk/>
            <pc:sldMk cId="1443863871" sldId="277"/>
            <ac:spMk id="10" creationId="{D1A1274E-D8F6-4EAE-A1E8-3B2FA129F621}"/>
          </ac:spMkLst>
        </pc:spChg>
      </pc:sldChg>
      <pc:sldChg chg="addSp modSp new mod modAnim">
        <pc:chgData name="加賀山 茂" userId="8c55a2096077e13e" providerId="LiveId" clId="{6249931F-2CEA-43EB-A044-21996C782223}" dt="2021-01-22T23:58:45.154" v="852"/>
        <pc:sldMkLst>
          <pc:docMk/>
          <pc:sldMk cId="201649206" sldId="278"/>
        </pc:sldMkLst>
        <pc:spChg chg="mod">
          <ac:chgData name="加賀山 茂" userId="8c55a2096077e13e" providerId="LiveId" clId="{6249931F-2CEA-43EB-A044-21996C782223}" dt="2021-01-22T23:58:45.154" v="852"/>
          <ac:spMkLst>
            <pc:docMk/>
            <pc:sldMk cId="201649206" sldId="278"/>
            <ac:spMk id="2" creationId="{6CF908F0-0504-4A72-8204-9E602E0AF34A}"/>
          </ac:spMkLst>
        </pc:spChg>
        <pc:spChg chg="add mod">
          <ac:chgData name="加賀山 茂" userId="8c55a2096077e13e" providerId="LiveId" clId="{6249931F-2CEA-43EB-A044-21996C782223}" dt="2021-01-22T23:58:11.654" v="781" actId="1038"/>
          <ac:spMkLst>
            <pc:docMk/>
            <pc:sldMk cId="201649206" sldId="278"/>
            <ac:spMk id="6" creationId="{89444A25-0059-4010-B10F-F14A3E21256A}"/>
          </ac:spMkLst>
        </pc:spChg>
        <pc:spChg chg="add mod">
          <ac:chgData name="加賀山 茂" userId="8c55a2096077e13e" providerId="LiveId" clId="{6249931F-2CEA-43EB-A044-21996C782223}" dt="2021-01-22T23:58:11.654" v="781" actId="1038"/>
          <ac:spMkLst>
            <pc:docMk/>
            <pc:sldMk cId="201649206" sldId="278"/>
            <ac:spMk id="7" creationId="{534F1A85-0C15-4E71-A5A2-463F6BFCD1E8}"/>
          </ac:spMkLst>
        </pc:spChg>
        <pc:spChg chg="add mod">
          <ac:chgData name="加賀山 茂" userId="8c55a2096077e13e" providerId="LiveId" clId="{6249931F-2CEA-43EB-A044-21996C782223}" dt="2021-01-22T23:58:11.654" v="781" actId="1038"/>
          <ac:spMkLst>
            <pc:docMk/>
            <pc:sldMk cId="201649206" sldId="278"/>
            <ac:spMk id="8" creationId="{4AF0B044-1101-46CA-91CC-237D40F01AB2}"/>
          </ac:spMkLst>
        </pc:spChg>
        <pc:spChg chg="add mod">
          <ac:chgData name="加賀山 茂" userId="8c55a2096077e13e" providerId="LiveId" clId="{6249931F-2CEA-43EB-A044-21996C782223}" dt="2021-01-22T23:58:11.654" v="781" actId="1038"/>
          <ac:spMkLst>
            <pc:docMk/>
            <pc:sldMk cId="201649206" sldId="278"/>
            <ac:spMk id="9" creationId="{B99EC5CA-089A-4E5F-8002-8679AD689A26}"/>
          </ac:spMkLst>
        </pc:spChg>
        <pc:spChg chg="add mod">
          <ac:chgData name="加賀山 茂" userId="8c55a2096077e13e" providerId="LiveId" clId="{6249931F-2CEA-43EB-A044-21996C782223}" dt="2021-01-22T23:58:11.654" v="781" actId="1038"/>
          <ac:spMkLst>
            <pc:docMk/>
            <pc:sldMk cId="201649206" sldId="278"/>
            <ac:spMk id="10" creationId="{0CECDDB8-C5BC-415E-80F8-94C68A788BDF}"/>
          </ac:spMkLst>
        </pc:spChg>
        <pc:spChg chg="add mod">
          <ac:chgData name="加賀山 茂" userId="8c55a2096077e13e" providerId="LiveId" clId="{6249931F-2CEA-43EB-A044-21996C782223}" dt="2021-01-22T23:58:11.654" v="781" actId="1038"/>
          <ac:spMkLst>
            <pc:docMk/>
            <pc:sldMk cId="201649206" sldId="278"/>
            <ac:spMk id="11" creationId="{A9162911-53B9-4178-A92A-8114EBB9FCEC}"/>
          </ac:spMkLst>
        </pc:spChg>
        <pc:spChg chg="add mod">
          <ac:chgData name="加賀山 茂" userId="8c55a2096077e13e" providerId="LiveId" clId="{6249931F-2CEA-43EB-A044-21996C782223}" dt="2021-01-22T23:58:11.654" v="781" actId="1038"/>
          <ac:spMkLst>
            <pc:docMk/>
            <pc:sldMk cId="201649206" sldId="278"/>
            <ac:spMk id="12" creationId="{30D97EE2-C7DB-4832-B622-E9CC39B11262}"/>
          </ac:spMkLst>
        </pc:spChg>
        <pc:spChg chg="add mod">
          <ac:chgData name="加賀山 茂" userId="8c55a2096077e13e" providerId="LiveId" clId="{6249931F-2CEA-43EB-A044-21996C782223}" dt="2021-01-22T23:58:11.654" v="781" actId="1038"/>
          <ac:spMkLst>
            <pc:docMk/>
            <pc:sldMk cId="201649206" sldId="278"/>
            <ac:spMk id="13" creationId="{9819F3F3-C3DF-410B-82DF-C79AA8C1BDBA}"/>
          </ac:spMkLst>
        </pc:spChg>
        <pc:spChg chg="add mod">
          <ac:chgData name="加賀山 茂" userId="8c55a2096077e13e" providerId="LiveId" clId="{6249931F-2CEA-43EB-A044-21996C782223}" dt="2021-01-22T23:58:11.654" v="781" actId="1038"/>
          <ac:spMkLst>
            <pc:docMk/>
            <pc:sldMk cId="201649206" sldId="278"/>
            <ac:spMk id="14" creationId="{108B26D4-7534-4D4D-9A84-2EC75DE33B24}"/>
          </ac:spMkLst>
        </pc:spChg>
        <pc:spChg chg="add mod">
          <ac:chgData name="加賀山 茂" userId="8c55a2096077e13e" providerId="LiveId" clId="{6249931F-2CEA-43EB-A044-21996C782223}" dt="2021-01-22T23:58:11.654" v="781" actId="1038"/>
          <ac:spMkLst>
            <pc:docMk/>
            <pc:sldMk cId="201649206" sldId="278"/>
            <ac:spMk id="15" creationId="{9000A184-27C2-416B-A944-3357E788D76F}"/>
          </ac:spMkLst>
        </pc:spChg>
        <pc:spChg chg="add mod">
          <ac:chgData name="加賀山 茂" userId="8c55a2096077e13e" providerId="LiveId" clId="{6249931F-2CEA-43EB-A044-21996C782223}" dt="2021-01-22T23:58:11.654" v="781" actId="1038"/>
          <ac:spMkLst>
            <pc:docMk/>
            <pc:sldMk cId="201649206" sldId="278"/>
            <ac:spMk id="16" creationId="{5AE4651E-6C22-4A2B-A6B5-72A5B3EF724F}"/>
          </ac:spMkLst>
        </pc:spChg>
        <pc:spChg chg="add mod">
          <ac:chgData name="加賀山 茂" userId="8c55a2096077e13e" providerId="LiveId" clId="{6249931F-2CEA-43EB-A044-21996C782223}" dt="2021-01-22T23:58:11.654" v="781" actId="1038"/>
          <ac:spMkLst>
            <pc:docMk/>
            <pc:sldMk cId="201649206" sldId="278"/>
            <ac:spMk id="17" creationId="{CA6FB42B-13DD-41AA-894D-32E72FF9C318}"/>
          </ac:spMkLst>
        </pc:spChg>
        <pc:spChg chg="add mod">
          <ac:chgData name="加賀山 茂" userId="8c55a2096077e13e" providerId="LiveId" clId="{6249931F-2CEA-43EB-A044-21996C782223}" dt="2021-01-22T23:58:11.654" v="781" actId="1038"/>
          <ac:spMkLst>
            <pc:docMk/>
            <pc:sldMk cId="201649206" sldId="278"/>
            <ac:spMk id="18" creationId="{22E6E400-8038-42BF-AD8F-B1E75A876A4D}"/>
          </ac:spMkLst>
        </pc:spChg>
        <pc:spChg chg="add mod">
          <ac:chgData name="加賀山 茂" userId="8c55a2096077e13e" providerId="LiveId" clId="{6249931F-2CEA-43EB-A044-21996C782223}" dt="2021-01-22T23:58:11.654" v="781" actId="1038"/>
          <ac:spMkLst>
            <pc:docMk/>
            <pc:sldMk cId="201649206" sldId="278"/>
            <ac:spMk id="19" creationId="{15BFDE48-EB41-4C12-ACB6-EA9F624825B4}"/>
          </ac:spMkLst>
        </pc:spChg>
        <pc:spChg chg="add mod">
          <ac:chgData name="加賀山 茂" userId="8c55a2096077e13e" providerId="LiveId" clId="{6249931F-2CEA-43EB-A044-21996C782223}" dt="2021-01-22T23:58:11.654" v="781" actId="1038"/>
          <ac:spMkLst>
            <pc:docMk/>
            <pc:sldMk cId="201649206" sldId="278"/>
            <ac:spMk id="20" creationId="{FCAC5E47-B947-402A-9183-1323E211202F}"/>
          </ac:spMkLst>
        </pc:spChg>
        <pc:spChg chg="add mod">
          <ac:chgData name="加賀山 茂" userId="8c55a2096077e13e" providerId="LiveId" clId="{6249931F-2CEA-43EB-A044-21996C782223}" dt="2021-01-22T23:58:11.654" v="781" actId="1038"/>
          <ac:spMkLst>
            <pc:docMk/>
            <pc:sldMk cId="201649206" sldId="278"/>
            <ac:spMk id="21" creationId="{DD1F88E7-A04B-4BC7-A5B8-C647003E6832}"/>
          </ac:spMkLst>
        </pc:spChg>
        <pc:spChg chg="add mod">
          <ac:chgData name="加賀山 茂" userId="8c55a2096077e13e" providerId="LiveId" clId="{6249931F-2CEA-43EB-A044-21996C782223}" dt="2021-01-22T23:58:11.654" v="781" actId="1038"/>
          <ac:spMkLst>
            <pc:docMk/>
            <pc:sldMk cId="201649206" sldId="278"/>
            <ac:spMk id="22" creationId="{AD0B73B4-7768-4E6D-8536-6D5EE684DF4A}"/>
          </ac:spMkLst>
        </pc:spChg>
        <pc:spChg chg="add mod">
          <ac:chgData name="加賀山 茂" userId="8c55a2096077e13e" providerId="LiveId" clId="{6249931F-2CEA-43EB-A044-21996C782223}" dt="2021-01-22T23:58:11.654" v="781" actId="1038"/>
          <ac:spMkLst>
            <pc:docMk/>
            <pc:sldMk cId="201649206" sldId="278"/>
            <ac:spMk id="23" creationId="{5E66E61D-71FC-4D07-BB8F-C47527DD7B27}"/>
          </ac:spMkLst>
        </pc:spChg>
        <pc:spChg chg="add mod">
          <ac:chgData name="加賀山 茂" userId="8c55a2096077e13e" providerId="LiveId" clId="{6249931F-2CEA-43EB-A044-21996C782223}" dt="2021-01-22T23:58:11.654" v="781" actId="1038"/>
          <ac:spMkLst>
            <pc:docMk/>
            <pc:sldMk cId="201649206" sldId="278"/>
            <ac:spMk id="24" creationId="{BFCC0990-58FF-4FC9-86B4-A56B3F2DD284}"/>
          </ac:spMkLst>
        </pc:spChg>
        <pc:spChg chg="add mod">
          <ac:chgData name="加賀山 茂" userId="8c55a2096077e13e" providerId="LiveId" clId="{6249931F-2CEA-43EB-A044-21996C782223}" dt="2021-01-22T23:58:11.654" v="781" actId="1038"/>
          <ac:spMkLst>
            <pc:docMk/>
            <pc:sldMk cId="201649206" sldId="278"/>
            <ac:spMk id="25" creationId="{978EDE19-2BB4-400F-AB2A-BFFC9145D131}"/>
          </ac:spMkLst>
        </pc:spChg>
        <pc:spChg chg="add mod">
          <ac:chgData name="加賀山 茂" userId="8c55a2096077e13e" providerId="LiveId" clId="{6249931F-2CEA-43EB-A044-21996C782223}" dt="2021-01-22T23:58:11.654" v="781" actId="1038"/>
          <ac:spMkLst>
            <pc:docMk/>
            <pc:sldMk cId="201649206" sldId="278"/>
            <ac:spMk id="26" creationId="{D090385B-B7D3-42CA-90CC-76B6292C655E}"/>
          </ac:spMkLst>
        </pc:spChg>
        <pc:spChg chg="add mod">
          <ac:chgData name="加賀山 茂" userId="8c55a2096077e13e" providerId="LiveId" clId="{6249931F-2CEA-43EB-A044-21996C782223}" dt="2021-01-22T23:58:11.654" v="781" actId="1038"/>
          <ac:spMkLst>
            <pc:docMk/>
            <pc:sldMk cId="201649206" sldId="278"/>
            <ac:spMk id="27" creationId="{B2D2BC5E-9B6C-4B7F-B96E-6CDDE02C6FB3}"/>
          </ac:spMkLst>
        </pc:spChg>
        <pc:spChg chg="add mod">
          <ac:chgData name="加賀山 茂" userId="8c55a2096077e13e" providerId="LiveId" clId="{6249931F-2CEA-43EB-A044-21996C782223}" dt="2021-01-22T23:58:11.654" v="781" actId="1038"/>
          <ac:spMkLst>
            <pc:docMk/>
            <pc:sldMk cId="201649206" sldId="278"/>
            <ac:spMk id="28" creationId="{65EAF0B7-3BE8-4B4A-99EF-3F2E3C788A3F}"/>
          </ac:spMkLst>
        </pc:spChg>
        <pc:spChg chg="add mod">
          <ac:chgData name="加賀山 茂" userId="8c55a2096077e13e" providerId="LiveId" clId="{6249931F-2CEA-43EB-A044-21996C782223}" dt="2021-01-22T23:58:11.654" v="781" actId="1038"/>
          <ac:spMkLst>
            <pc:docMk/>
            <pc:sldMk cId="201649206" sldId="278"/>
            <ac:spMk id="29" creationId="{3BF72050-02E5-4374-B6F2-A57FA741B868}"/>
          </ac:spMkLst>
        </pc:spChg>
        <pc:spChg chg="add mod">
          <ac:chgData name="加賀山 茂" userId="8c55a2096077e13e" providerId="LiveId" clId="{6249931F-2CEA-43EB-A044-21996C782223}" dt="2021-01-22T23:58:11.654" v="781" actId="1038"/>
          <ac:spMkLst>
            <pc:docMk/>
            <pc:sldMk cId="201649206" sldId="278"/>
            <ac:spMk id="30" creationId="{B9551B0D-840C-419E-A385-8342E03B25A5}"/>
          </ac:spMkLst>
        </pc:spChg>
        <pc:spChg chg="add mod">
          <ac:chgData name="加賀山 茂" userId="8c55a2096077e13e" providerId="LiveId" clId="{6249931F-2CEA-43EB-A044-21996C782223}" dt="2021-01-22T23:58:11.654" v="781" actId="1038"/>
          <ac:spMkLst>
            <pc:docMk/>
            <pc:sldMk cId="201649206" sldId="278"/>
            <ac:spMk id="31" creationId="{0DEEBCE6-9F7E-44E2-8D19-967DAE79D133}"/>
          </ac:spMkLst>
        </pc:spChg>
        <pc:spChg chg="add mod">
          <ac:chgData name="加賀山 茂" userId="8c55a2096077e13e" providerId="LiveId" clId="{6249931F-2CEA-43EB-A044-21996C782223}" dt="2021-01-22T23:58:11.654" v="781" actId="1038"/>
          <ac:spMkLst>
            <pc:docMk/>
            <pc:sldMk cId="201649206" sldId="278"/>
            <ac:spMk id="32" creationId="{2BAE4F7F-D913-468F-9A72-3DA12ECCED9D}"/>
          </ac:spMkLst>
        </pc:spChg>
        <pc:spChg chg="add mod">
          <ac:chgData name="加賀山 茂" userId="8c55a2096077e13e" providerId="LiveId" clId="{6249931F-2CEA-43EB-A044-21996C782223}" dt="2021-01-22T23:58:11.654" v="781" actId="1038"/>
          <ac:spMkLst>
            <pc:docMk/>
            <pc:sldMk cId="201649206" sldId="278"/>
            <ac:spMk id="33" creationId="{0CC3A1CD-462B-4217-B07F-E242BD6619C3}"/>
          </ac:spMkLst>
        </pc:spChg>
        <pc:spChg chg="add mod">
          <ac:chgData name="加賀山 茂" userId="8c55a2096077e13e" providerId="LiveId" clId="{6249931F-2CEA-43EB-A044-21996C782223}" dt="2021-01-22T23:58:11.654" v="781" actId="1038"/>
          <ac:spMkLst>
            <pc:docMk/>
            <pc:sldMk cId="201649206" sldId="278"/>
            <ac:spMk id="34" creationId="{F8040DFB-8DA8-495F-B2B5-CF3218E51F8F}"/>
          </ac:spMkLst>
        </pc:spChg>
        <pc:spChg chg="add mod">
          <ac:chgData name="加賀山 茂" userId="8c55a2096077e13e" providerId="LiveId" clId="{6249931F-2CEA-43EB-A044-21996C782223}" dt="2021-01-22T23:58:11.654" v="781" actId="1038"/>
          <ac:spMkLst>
            <pc:docMk/>
            <pc:sldMk cId="201649206" sldId="278"/>
            <ac:spMk id="35" creationId="{ED7B7331-EA7C-41C2-849E-81F06CE6366F}"/>
          </ac:spMkLst>
        </pc:spChg>
        <pc:spChg chg="add mod">
          <ac:chgData name="加賀山 茂" userId="8c55a2096077e13e" providerId="LiveId" clId="{6249931F-2CEA-43EB-A044-21996C782223}" dt="2021-01-22T23:58:11.654" v="781" actId="1038"/>
          <ac:spMkLst>
            <pc:docMk/>
            <pc:sldMk cId="201649206" sldId="278"/>
            <ac:spMk id="36" creationId="{AA480048-BB5D-4416-A9DA-722A90DFB400}"/>
          </ac:spMkLst>
        </pc:spChg>
      </pc:sldChg>
      <pc:sldChg chg="addSp delSp modSp new mod delAnim modAnim">
        <pc:chgData name="加賀山 茂" userId="8c55a2096077e13e" providerId="LiveId" clId="{6249931F-2CEA-43EB-A044-21996C782223}" dt="2021-01-23T00:18:12.017" v="1569" actId="1038"/>
        <pc:sldMkLst>
          <pc:docMk/>
          <pc:sldMk cId="663328826" sldId="279"/>
        </pc:sldMkLst>
        <pc:spChg chg="mod">
          <ac:chgData name="加賀山 茂" userId="8c55a2096077e13e" providerId="LiveId" clId="{6249931F-2CEA-43EB-A044-21996C782223}" dt="2021-01-23T00:02:01.397" v="1171"/>
          <ac:spMkLst>
            <pc:docMk/>
            <pc:sldMk cId="663328826" sldId="279"/>
            <ac:spMk id="2" creationId="{99AEE9DE-30E7-43EC-8B07-CA315CE922AF}"/>
          </ac:spMkLst>
        </pc:spChg>
        <pc:spChg chg="add del mod">
          <ac:chgData name="加賀山 茂" userId="8c55a2096077e13e" providerId="LiveId" clId="{6249931F-2CEA-43EB-A044-21996C782223}" dt="2021-01-23T00:00:19.120" v="907" actId="478"/>
          <ac:spMkLst>
            <pc:docMk/>
            <pc:sldMk cId="663328826" sldId="279"/>
            <ac:spMk id="6" creationId="{3A9BA5CC-C28E-4056-ADCD-704CA3316C7C}"/>
          </ac:spMkLst>
        </pc:spChg>
        <pc:spChg chg="add del mod">
          <ac:chgData name="加賀山 茂" userId="8c55a2096077e13e" providerId="LiveId" clId="{6249931F-2CEA-43EB-A044-21996C782223}" dt="2021-01-23T00:00:19.120" v="907" actId="478"/>
          <ac:spMkLst>
            <pc:docMk/>
            <pc:sldMk cId="663328826" sldId="279"/>
            <ac:spMk id="7" creationId="{54CA0468-B289-42EF-8507-7278C38F4CFF}"/>
          </ac:spMkLst>
        </pc:spChg>
        <pc:spChg chg="add del mod">
          <ac:chgData name="加賀山 茂" userId="8c55a2096077e13e" providerId="LiveId" clId="{6249931F-2CEA-43EB-A044-21996C782223}" dt="2021-01-23T00:00:19.120" v="907" actId="478"/>
          <ac:spMkLst>
            <pc:docMk/>
            <pc:sldMk cId="663328826" sldId="279"/>
            <ac:spMk id="8" creationId="{4B7A9EC8-423B-499A-908F-625617BB3637}"/>
          </ac:spMkLst>
        </pc:spChg>
        <pc:spChg chg="add del mod">
          <ac:chgData name="加賀山 茂" userId="8c55a2096077e13e" providerId="LiveId" clId="{6249931F-2CEA-43EB-A044-21996C782223}" dt="2021-01-23T00:00:19.120" v="907" actId="478"/>
          <ac:spMkLst>
            <pc:docMk/>
            <pc:sldMk cId="663328826" sldId="279"/>
            <ac:spMk id="9" creationId="{3BA32FC1-0740-430C-94E9-FDC5FA2283E2}"/>
          </ac:spMkLst>
        </pc:spChg>
        <pc:spChg chg="add del mod">
          <ac:chgData name="加賀山 茂" userId="8c55a2096077e13e" providerId="LiveId" clId="{6249931F-2CEA-43EB-A044-21996C782223}" dt="2021-01-23T00:00:19.120" v="907" actId="478"/>
          <ac:spMkLst>
            <pc:docMk/>
            <pc:sldMk cId="663328826" sldId="279"/>
            <ac:spMk id="10" creationId="{1530EE92-B338-4186-9DE6-33ACCC6902C7}"/>
          </ac:spMkLst>
        </pc:spChg>
        <pc:spChg chg="add del mod">
          <ac:chgData name="加賀山 茂" userId="8c55a2096077e13e" providerId="LiveId" clId="{6249931F-2CEA-43EB-A044-21996C782223}" dt="2021-01-23T00:00:19.120" v="907" actId="478"/>
          <ac:spMkLst>
            <pc:docMk/>
            <pc:sldMk cId="663328826" sldId="279"/>
            <ac:spMk id="11" creationId="{D04E3447-0422-427C-9DBC-7FA06D91D591}"/>
          </ac:spMkLst>
        </pc:spChg>
        <pc:spChg chg="add del mod">
          <ac:chgData name="加賀山 茂" userId="8c55a2096077e13e" providerId="LiveId" clId="{6249931F-2CEA-43EB-A044-21996C782223}" dt="2021-01-23T00:00:19.120" v="907" actId="478"/>
          <ac:spMkLst>
            <pc:docMk/>
            <pc:sldMk cId="663328826" sldId="279"/>
            <ac:spMk id="12" creationId="{49541682-6763-4635-BA07-32CCB8FA0D4D}"/>
          </ac:spMkLst>
        </pc:spChg>
        <pc:spChg chg="add del mod">
          <ac:chgData name="加賀山 茂" userId="8c55a2096077e13e" providerId="LiveId" clId="{6249931F-2CEA-43EB-A044-21996C782223}" dt="2021-01-23T00:00:19.120" v="907" actId="478"/>
          <ac:spMkLst>
            <pc:docMk/>
            <pc:sldMk cId="663328826" sldId="279"/>
            <ac:spMk id="13" creationId="{34C87151-B96F-46CF-887E-07C439B0F59D}"/>
          </ac:spMkLst>
        </pc:spChg>
        <pc:spChg chg="add del mod">
          <ac:chgData name="加賀山 茂" userId="8c55a2096077e13e" providerId="LiveId" clId="{6249931F-2CEA-43EB-A044-21996C782223}" dt="2021-01-23T00:00:19.120" v="907" actId="478"/>
          <ac:spMkLst>
            <pc:docMk/>
            <pc:sldMk cId="663328826" sldId="279"/>
            <ac:spMk id="14" creationId="{2A206188-800F-4336-9AC2-A2F8A791EF7C}"/>
          </ac:spMkLst>
        </pc:spChg>
        <pc:spChg chg="add del mod">
          <ac:chgData name="加賀山 茂" userId="8c55a2096077e13e" providerId="LiveId" clId="{6249931F-2CEA-43EB-A044-21996C782223}" dt="2021-01-23T00:00:19.120" v="907" actId="478"/>
          <ac:spMkLst>
            <pc:docMk/>
            <pc:sldMk cId="663328826" sldId="279"/>
            <ac:spMk id="15" creationId="{883AA1FD-F083-479C-814D-41117939930F}"/>
          </ac:spMkLst>
        </pc:spChg>
        <pc:spChg chg="add del mod">
          <ac:chgData name="加賀山 茂" userId="8c55a2096077e13e" providerId="LiveId" clId="{6249931F-2CEA-43EB-A044-21996C782223}" dt="2021-01-23T00:00:19.120" v="907" actId="478"/>
          <ac:spMkLst>
            <pc:docMk/>
            <pc:sldMk cId="663328826" sldId="279"/>
            <ac:spMk id="16" creationId="{BAF096C9-A63A-476A-975A-FDB88411B7D4}"/>
          </ac:spMkLst>
        </pc:spChg>
        <pc:spChg chg="add del mod">
          <ac:chgData name="加賀山 茂" userId="8c55a2096077e13e" providerId="LiveId" clId="{6249931F-2CEA-43EB-A044-21996C782223}" dt="2021-01-23T00:00:19.120" v="907" actId="478"/>
          <ac:spMkLst>
            <pc:docMk/>
            <pc:sldMk cId="663328826" sldId="279"/>
            <ac:spMk id="17" creationId="{85CA55B4-8004-4A25-9B58-2BC51339F769}"/>
          </ac:spMkLst>
        </pc:spChg>
        <pc:spChg chg="add del mod">
          <ac:chgData name="加賀山 茂" userId="8c55a2096077e13e" providerId="LiveId" clId="{6249931F-2CEA-43EB-A044-21996C782223}" dt="2021-01-23T00:00:19.120" v="907" actId="478"/>
          <ac:spMkLst>
            <pc:docMk/>
            <pc:sldMk cId="663328826" sldId="279"/>
            <ac:spMk id="18" creationId="{900FA941-00CB-4895-A0BA-8F2A2A46D73E}"/>
          </ac:spMkLst>
        </pc:spChg>
        <pc:spChg chg="add del mod">
          <ac:chgData name="加賀山 茂" userId="8c55a2096077e13e" providerId="LiveId" clId="{6249931F-2CEA-43EB-A044-21996C782223}" dt="2021-01-23T00:00:19.120" v="907" actId="478"/>
          <ac:spMkLst>
            <pc:docMk/>
            <pc:sldMk cId="663328826" sldId="279"/>
            <ac:spMk id="19" creationId="{03C26EDA-3321-4485-BC54-B625B013068B}"/>
          </ac:spMkLst>
        </pc:spChg>
        <pc:spChg chg="add del mod">
          <ac:chgData name="加賀山 茂" userId="8c55a2096077e13e" providerId="LiveId" clId="{6249931F-2CEA-43EB-A044-21996C782223}" dt="2021-01-23T00:00:19.120" v="907" actId="478"/>
          <ac:spMkLst>
            <pc:docMk/>
            <pc:sldMk cId="663328826" sldId="279"/>
            <ac:spMk id="20" creationId="{AE3C34B9-699B-4ABD-BCCD-15284CA1B9AF}"/>
          </ac:spMkLst>
        </pc:spChg>
        <pc:spChg chg="add del mod">
          <ac:chgData name="加賀山 茂" userId="8c55a2096077e13e" providerId="LiveId" clId="{6249931F-2CEA-43EB-A044-21996C782223}" dt="2021-01-23T00:00:19.120" v="907" actId="478"/>
          <ac:spMkLst>
            <pc:docMk/>
            <pc:sldMk cId="663328826" sldId="279"/>
            <ac:spMk id="21" creationId="{9E3A105F-B7FA-4BE9-AD63-5A13686F845B}"/>
          </ac:spMkLst>
        </pc:spChg>
        <pc:spChg chg="add del mod">
          <ac:chgData name="加賀山 茂" userId="8c55a2096077e13e" providerId="LiveId" clId="{6249931F-2CEA-43EB-A044-21996C782223}" dt="2021-01-23T00:00:19.120" v="907" actId="478"/>
          <ac:spMkLst>
            <pc:docMk/>
            <pc:sldMk cId="663328826" sldId="279"/>
            <ac:spMk id="22" creationId="{3C9697ED-579A-4B8E-849E-D3E02E7DE7BA}"/>
          </ac:spMkLst>
        </pc:spChg>
        <pc:spChg chg="add del mod">
          <ac:chgData name="加賀山 茂" userId="8c55a2096077e13e" providerId="LiveId" clId="{6249931F-2CEA-43EB-A044-21996C782223}" dt="2021-01-23T00:00:19.120" v="907" actId="478"/>
          <ac:spMkLst>
            <pc:docMk/>
            <pc:sldMk cId="663328826" sldId="279"/>
            <ac:spMk id="23" creationId="{D864BD5C-DD15-4EB2-A984-6AC70F1E494A}"/>
          </ac:spMkLst>
        </pc:spChg>
        <pc:spChg chg="add del mod">
          <ac:chgData name="加賀山 茂" userId="8c55a2096077e13e" providerId="LiveId" clId="{6249931F-2CEA-43EB-A044-21996C782223}" dt="2021-01-23T00:00:19.120" v="907" actId="478"/>
          <ac:spMkLst>
            <pc:docMk/>
            <pc:sldMk cId="663328826" sldId="279"/>
            <ac:spMk id="24" creationId="{0066CBE3-5864-497D-9A36-5AAE245E0934}"/>
          </ac:spMkLst>
        </pc:spChg>
        <pc:spChg chg="add del mod">
          <ac:chgData name="加賀山 茂" userId="8c55a2096077e13e" providerId="LiveId" clId="{6249931F-2CEA-43EB-A044-21996C782223}" dt="2021-01-23T00:00:19.120" v="907" actId="478"/>
          <ac:spMkLst>
            <pc:docMk/>
            <pc:sldMk cId="663328826" sldId="279"/>
            <ac:spMk id="25" creationId="{3A01F8A6-3B76-48D4-A0D4-C8FCBE36BF8B}"/>
          </ac:spMkLst>
        </pc:spChg>
        <pc:spChg chg="add del mod">
          <ac:chgData name="加賀山 茂" userId="8c55a2096077e13e" providerId="LiveId" clId="{6249931F-2CEA-43EB-A044-21996C782223}" dt="2021-01-23T00:00:19.120" v="907" actId="478"/>
          <ac:spMkLst>
            <pc:docMk/>
            <pc:sldMk cId="663328826" sldId="279"/>
            <ac:spMk id="26" creationId="{5113EFA4-7D7D-4EBF-A9F1-BB3A16D03E35}"/>
          </ac:spMkLst>
        </pc:spChg>
        <pc:spChg chg="add del mod">
          <ac:chgData name="加賀山 茂" userId="8c55a2096077e13e" providerId="LiveId" clId="{6249931F-2CEA-43EB-A044-21996C782223}" dt="2021-01-23T00:00:19.120" v="907" actId="478"/>
          <ac:spMkLst>
            <pc:docMk/>
            <pc:sldMk cId="663328826" sldId="279"/>
            <ac:spMk id="27" creationId="{3696ACFC-C9C8-4632-A7A2-0A800641A46E}"/>
          </ac:spMkLst>
        </pc:spChg>
        <pc:spChg chg="add del mod">
          <ac:chgData name="加賀山 茂" userId="8c55a2096077e13e" providerId="LiveId" clId="{6249931F-2CEA-43EB-A044-21996C782223}" dt="2021-01-23T00:00:19.120" v="907" actId="478"/>
          <ac:spMkLst>
            <pc:docMk/>
            <pc:sldMk cId="663328826" sldId="279"/>
            <ac:spMk id="28" creationId="{99DF61BF-EE53-4A52-9F17-8B9FB0B1ABBC}"/>
          </ac:spMkLst>
        </pc:spChg>
        <pc:spChg chg="add del mod">
          <ac:chgData name="加賀山 茂" userId="8c55a2096077e13e" providerId="LiveId" clId="{6249931F-2CEA-43EB-A044-21996C782223}" dt="2021-01-23T00:00:19.120" v="907" actId="478"/>
          <ac:spMkLst>
            <pc:docMk/>
            <pc:sldMk cId="663328826" sldId="279"/>
            <ac:spMk id="29" creationId="{81941324-181A-4D8A-9FE6-5C86AF3E0D2D}"/>
          </ac:spMkLst>
        </pc:spChg>
        <pc:spChg chg="add del mod">
          <ac:chgData name="加賀山 茂" userId="8c55a2096077e13e" providerId="LiveId" clId="{6249931F-2CEA-43EB-A044-21996C782223}" dt="2021-01-23T00:00:19.120" v="907" actId="478"/>
          <ac:spMkLst>
            <pc:docMk/>
            <pc:sldMk cId="663328826" sldId="279"/>
            <ac:spMk id="30" creationId="{3345129A-6781-4F90-8D25-B6A40CD448DE}"/>
          </ac:spMkLst>
        </pc:spChg>
        <pc:spChg chg="add del mod">
          <ac:chgData name="加賀山 茂" userId="8c55a2096077e13e" providerId="LiveId" clId="{6249931F-2CEA-43EB-A044-21996C782223}" dt="2021-01-23T00:00:19.120" v="907" actId="478"/>
          <ac:spMkLst>
            <pc:docMk/>
            <pc:sldMk cId="663328826" sldId="279"/>
            <ac:spMk id="31" creationId="{9E3CA59B-DC16-44DE-BD1D-F2D98D7A1498}"/>
          </ac:spMkLst>
        </pc:spChg>
        <pc:spChg chg="add del mod">
          <ac:chgData name="加賀山 茂" userId="8c55a2096077e13e" providerId="LiveId" clId="{6249931F-2CEA-43EB-A044-21996C782223}" dt="2021-01-23T00:00:19.120" v="907" actId="478"/>
          <ac:spMkLst>
            <pc:docMk/>
            <pc:sldMk cId="663328826" sldId="279"/>
            <ac:spMk id="32" creationId="{3FEEDCE5-2244-41CF-A570-7F0A52F7D742}"/>
          </ac:spMkLst>
        </pc:spChg>
        <pc:spChg chg="add del mod">
          <ac:chgData name="加賀山 茂" userId="8c55a2096077e13e" providerId="LiveId" clId="{6249931F-2CEA-43EB-A044-21996C782223}" dt="2021-01-23T00:00:19.120" v="907" actId="478"/>
          <ac:spMkLst>
            <pc:docMk/>
            <pc:sldMk cId="663328826" sldId="279"/>
            <ac:spMk id="33" creationId="{B099832D-8CBC-493A-BF02-294361FC0C91}"/>
          </ac:spMkLst>
        </pc:spChg>
        <pc:spChg chg="add del mod">
          <ac:chgData name="加賀山 茂" userId="8c55a2096077e13e" providerId="LiveId" clId="{6249931F-2CEA-43EB-A044-21996C782223}" dt="2021-01-23T00:00:19.120" v="907" actId="478"/>
          <ac:spMkLst>
            <pc:docMk/>
            <pc:sldMk cId="663328826" sldId="279"/>
            <ac:spMk id="34" creationId="{3D10123E-F6BB-4C90-965B-87AD0C61C11A}"/>
          </ac:spMkLst>
        </pc:spChg>
        <pc:spChg chg="add del mod">
          <ac:chgData name="加賀山 茂" userId="8c55a2096077e13e" providerId="LiveId" clId="{6249931F-2CEA-43EB-A044-21996C782223}" dt="2021-01-23T00:00:19.120" v="907" actId="478"/>
          <ac:spMkLst>
            <pc:docMk/>
            <pc:sldMk cId="663328826" sldId="279"/>
            <ac:spMk id="35" creationId="{C52CB6BA-9B37-47BC-95FA-CB083F33953C}"/>
          </ac:spMkLst>
        </pc:spChg>
        <pc:spChg chg="add del mod">
          <ac:chgData name="加賀山 茂" userId="8c55a2096077e13e" providerId="LiveId" clId="{6249931F-2CEA-43EB-A044-21996C782223}" dt="2021-01-23T00:00:19.120" v="907" actId="478"/>
          <ac:spMkLst>
            <pc:docMk/>
            <pc:sldMk cId="663328826" sldId="279"/>
            <ac:spMk id="36" creationId="{938E09BD-4B6F-4CBB-A630-74B41F04F646}"/>
          </ac:spMkLst>
        </pc:spChg>
        <pc:spChg chg="add mod">
          <ac:chgData name="加賀山 茂" userId="8c55a2096077e13e" providerId="LiveId" clId="{6249931F-2CEA-43EB-A044-21996C782223}" dt="2021-01-23T00:00:52.675" v="1006" actId="1038"/>
          <ac:spMkLst>
            <pc:docMk/>
            <pc:sldMk cId="663328826" sldId="279"/>
            <ac:spMk id="37" creationId="{1CA541F0-7DFD-49E0-B03E-1BD66CA2F587}"/>
          </ac:spMkLst>
        </pc:spChg>
        <pc:spChg chg="add mod">
          <ac:chgData name="加賀山 茂" userId="8c55a2096077e13e" providerId="LiveId" clId="{6249931F-2CEA-43EB-A044-21996C782223}" dt="2021-01-23T00:00:52.675" v="1006" actId="1038"/>
          <ac:spMkLst>
            <pc:docMk/>
            <pc:sldMk cId="663328826" sldId="279"/>
            <ac:spMk id="38" creationId="{EAF16E09-BC21-49F6-B1A7-14E874FEA082}"/>
          </ac:spMkLst>
        </pc:spChg>
        <pc:spChg chg="add mod">
          <ac:chgData name="加賀山 茂" userId="8c55a2096077e13e" providerId="LiveId" clId="{6249931F-2CEA-43EB-A044-21996C782223}" dt="2021-01-23T00:00:52.675" v="1006" actId="1038"/>
          <ac:spMkLst>
            <pc:docMk/>
            <pc:sldMk cId="663328826" sldId="279"/>
            <ac:spMk id="39" creationId="{1D121DC8-8C86-4223-ACD7-ED66D2BE528D}"/>
          </ac:spMkLst>
        </pc:spChg>
        <pc:spChg chg="add mod">
          <ac:chgData name="加賀山 茂" userId="8c55a2096077e13e" providerId="LiveId" clId="{6249931F-2CEA-43EB-A044-21996C782223}" dt="2021-01-23T00:00:52.675" v="1006" actId="1038"/>
          <ac:spMkLst>
            <pc:docMk/>
            <pc:sldMk cId="663328826" sldId="279"/>
            <ac:spMk id="40" creationId="{82DF631C-981A-470C-9E2E-BD99205DC16E}"/>
          </ac:spMkLst>
        </pc:spChg>
        <pc:spChg chg="add mod">
          <ac:chgData name="加賀山 茂" userId="8c55a2096077e13e" providerId="LiveId" clId="{6249931F-2CEA-43EB-A044-21996C782223}" dt="2021-01-23T00:00:52.675" v="1006" actId="1038"/>
          <ac:spMkLst>
            <pc:docMk/>
            <pc:sldMk cId="663328826" sldId="279"/>
            <ac:spMk id="41" creationId="{CBC09FDE-7996-4614-84AF-6F84D1B27A83}"/>
          </ac:spMkLst>
        </pc:spChg>
        <pc:spChg chg="add mod">
          <ac:chgData name="加賀山 茂" userId="8c55a2096077e13e" providerId="LiveId" clId="{6249931F-2CEA-43EB-A044-21996C782223}" dt="2021-01-23T00:00:52.675" v="1006" actId="1038"/>
          <ac:spMkLst>
            <pc:docMk/>
            <pc:sldMk cId="663328826" sldId="279"/>
            <ac:spMk id="42" creationId="{E283DCAD-11CD-4E8A-95D8-EEB426AD230F}"/>
          </ac:spMkLst>
        </pc:spChg>
        <pc:spChg chg="add mod">
          <ac:chgData name="加賀山 茂" userId="8c55a2096077e13e" providerId="LiveId" clId="{6249931F-2CEA-43EB-A044-21996C782223}" dt="2021-01-23T00:00:52.675" v="1006" actId="1038"/>
          <ac:spMkLst>
            <pc:docMk/>
            <pc:sldMk cId="663328826" sldId="279"/>
            <ac:spMk id="43" creationId="{C19DF573-7D65-47DE-B7F4-58EEB231AC3E}"/>
          </ac:spMkLst>
        </pc:spChg>
        <pc:spChg chg="add mod">
          <ac:chgData name="加賀山 茂" userId="8c55a2096077e13e" providerId="LiveId" clId="{6249931F-2CEA-43EB-A044-21996C782223}" dt="2021-01-23T00:00:52.675" v="1006" actId="1038"/>
          <ac:spMkLst>
            <pc:docMk/>
            <pc:sldMk cId="663328826" sldId="279"/>
            <ac:spMk id="44" creationId="{F0D1CD8A-9FB1-4EEE-993B-BA2A235652FB}"/>
          </ac:spMkLst>
        </pc:spChg>
        <pc:spChg chg="add mod">
          <ac:chgData name="加賀山 茂" userId="8c55a2096077e13e" providerId="LiveId" clId="{6249931F-2CEA-43EB-A044-21996C782223}" dt="2021-01-23T00:00:52.675" v="1006" actId="1038"/>
          <ac:spMkLst>
            <pc:docMk/>
            <pc:sldMk cId="663328826" sldId="279"/>
            <ac:spMk id="45" creationId="{9D454F75-D770-4634-B43E-997D79918FFB}"/>
          </ac:spMkLst>
        </pc:spChg>
        <pc:spChg chg="add mod">
          <ac:chgData name="加賀山 茂" userId="8c55a2096077e13e" providerId="LiveId" clId="{6249931F-2CEA-43EB-A044-21996C782223}" dt="2021-01-23T00:00:52.675" v="1006" actId="1038"/>
          <ac:spMkLst>
            <pc:docMk/>
            <pc:sldMk cId="663328826" sldId="279"/>
            <ac:spMk id="46" creationId="{DF19F66B-C1B4-4AC4-93A9-02A6CC6D4D5C}"/>
          </ac:spMkLst>
        </pc:spChg>
        <pc:spChg chg="add mod">
          <ac:chgData name="加賀山 茂" userId="8c55a2096077e13e" providerId="LiveId" clId="{6249931F-2CEA-43EB-A044-21996C782223}" dt="2021-01-23T00:00:52.675" v="1006" actId="1038"/>
          <ac:spMkLst>
            <pc:docMk/>
            <pc:sldMk cId="663328826" sldId="279"/>
            <ac:spMk id="47" creationId="{C60668AE-BC4E-43CA-A88C-3B68141D1320}"/>
          </ac:spMkLst>
        </pc:spChg>
        <pc:spChg chg="add mod">
          <ac:chgData name="加賀山 茂" userId="8c55a2096077e13e" providerId="LiveId" clId="{6249931F-2CEA-43EB-A044-21996C782223}" dt="2021-01-23T00:00:52.675" v="1006" actId="1038"/>
          <ac:spMkLst>
            <pc:docMk/>
            <pc:sldMk cId="663328826" sldId="279"/>
            <ac:spMk id="48" creationId="{FC438EC8-9672-46E7-8143-A11FA8F92B89}"/>
          </ac:spMkLst>
        </pc:spChg>
        <pc:spChg chg="add mod">
          <ac:chgData name="加賀山 茂" userId="8c55a2096077e13e" providerId="LiveId" clId="{6249931F-2CEA-43EB-A044-21996C782223}" dt="2021-01-23T00:00:52.675" v="1006" actId="1038"/>
          <ac:spMkLst>
            <pc:docMk/>
            <pc:sldMk cId="663328826" sldId="279"/>
            <ac:spMk id="49" creationId="{148D20DA-41A9-4E70-8F21-D4394B132118}"/>
          </ac:spMkLst>
        </pc:spChg>
        <pc:spChg chg="add mod">
          <ac:chgData name="加賀山 茂" userId="8c55a2096077e13e" providerId="LiveId" clId="{6249931F-2CEA-43EB-A044-21996C782223}" dt="2021-01-23T00:00:52.675" v="1006" actId="1038"/>
          <ac:spMkLst>
            <pc:docMk/>
            <pc:sldMk cId="663328826" sldId="279"/>
            <ac:spMk id="50" creationId="{1419C570-3069-4A91-8CE6-84F53C96346B}"/>
          </ac:spMkLst>
        </pc:spChg>
        <pc:spChg chg="add mod">
          <ac:chgData name="加賀山 茂" userId="8c55a2096077e13e" providerId="LiveId" clId="{6249931F-2CEA-43EB-A044-21996C782223}" dt="2021-01-23T00:00:52.675" v="1006" actId="1038"/>
          <ac:spMkLst>
            <pc:docMk/>
            <pc:sldMk cId="663328826" sldId="279"/>
            <ac:spMk id="51" creationId="{6C08CB29-A445-4735-A4CA-0D3D3BCC80F5}"/>
          </ac:spMkLst>
        </pc:spChg>
        <pc:spChg chg="add mod">
          <ac:chgData name="加賀山 茂" userId="8c55a2096077e13e" providerId="LiveId" clId="{6249931F-2CEA-43EB-A044-21996C782223}" dt="2021-01-23T00:00:52.675" v="1006" actId="1038"/>
          <ac:spMkLst>
            <pc:docMk/>
            <pc:sldMk cId="663328826" sldId="279"/>
            <ac:spMk id="52" creationId="{0C3B52BC-4A6E-4F84-A5DA-5AB85C959139}"/>
          </ac:spMkLst>
        </pc:spChg>
        <pc:spChg chg="add mod">
          <ac:chgData name="加賀山 茂" userId="8c55a2096077e13e" providerId="LiveId" clId="{6249931F-2CEA-43EB-A044-21996C782223}" dt="2021-01-23T00:00:52.675" v="1006" actId="1038"/>
          <ac:spMkLst>
            <pc:docMk/>
            <pc:sldMk cId="663328826" sldId="279"/>
            <ac:spMk id="53" creationId="{C9CA361C-CC04-4B7C-B8A7-EB9D84F9E1A6}"/>
          </ac:spMkLst>
        </pc:spChg>
        <pc:spChg chg="add mod">
          <ac:chgData name="加賀山 茂" userId="8c55a2096077e13e" providerId="LiveId" clId="{6249931F-2CEA-43EB-A044-21996C782223}" dt="2021-01-23T00:00:52.675" v="1006" actId="1038"/>
          <ac:spMkLst>
            <pc:docMk/>
            <pc:sldMk cId="663328826" sldId="279"/>
            <ac:spMk id="54" creationId="{8B41CBB7-FD0F-45A1-B655-C32A985A0CA6}"/>
          </ac:spMkLst>
        </pc:spChg>
        <pc:spChg chg="add mod">
          <ac:chgData name="加賀山 茂" userId="8c55a2096077e13e" providerId="LiveId" clId="{6249931F-2CEA-43EB-A044-21996C782223}" dt="2021-01-23T00:00:52.675" v="1006" actId="1038"/>
          <ac:spMkLst>
            <pc:docMk/>
            <pc:sldMk cId="663328826" sldId="279"/>
            <ac:spMk id="55" creationId="{F58493EC-CC3B-4B90-9A2E-729F44E757A3}"/>
          </ac:spMkLst>
        </pc:spChg>
        <pc:spChg chg="add mod">
          <ac:chgData name="加賀山 茂" userId="8c55a2096077e13e" providerId="LiveId" clId="{6249931F-2CEA-43EB-A044-21996C782223}" dt="2021-01-23T00:00:52.675" v="1006" actId="1038"/>
          <ac:spMkLst>
            <pc:docMk/>
            <pc:sldMk cId="663328826" sldId="279"/>
            <ac:spMk id="56" creationId="{C70223C5-1084-4DF8-957C-804553308D1E}"/>
          </ac:spMkLst>
        </pc:spChg>
        <pc:spChg chg="add mod">
          <ac:chgData name="加賀山 茂" userId="8c55a2096077e13e" providerId="LiveId" clId="{6249931F-2CEA-43EB-A044-21996C782223}" dt="2021-01-23T00:00:52.675" v="1006" actId="1038"/>
          <ac:spMkLst>
            <pc:docMk/>
            <pc:sldMk cId="663328826" sldId="279"/>
            <ac:spMk id="57" creationId="{31821659-09E9-44D6-B101-D6860ABAC005}"/>
          </ac:spMkLst>
        </pc:spChg>
        <pc:spChg chg="add mod">
          <ac:chgData name="加賀山 茂" userId="8c55a2096077e13e" providerId="LiveId" clId="{6249931F-2CEA-43EB-A044-21996C782223}" dt="2021-01-23T00:00:52.675" v="1006" actId="1038"/>
          <ac:spMkLst>
            <pc:docMk/>
            <pc:sldMk cId="663328826" sldId="279"/>
            <ac:spMk id="58" creationId="{F54639CE-2AFC-4A3F-8C0B-74B43823B202}"/>
          </ac:spMkLst>
        </pc:spChg>
        <pc:spChg chg="add mod">
          <ac:chgData name="加賀山 茂" userId="8c55a2096077e13e" providerId="LiveId" clId="{6249931F-2CEA-43EB-A044-21996C782223}" dt="2021-01-23T00:00:52.675" v="1006" actId="1038"/>
          <ac:spMkLst>
            <pc:docMk/>
            <pc:sldMk cId="663328826" sldId="279"/>
            <ac:spMk id="59" creationId="{73C601C6-3CAF-4992-9364-E2F6C7735843}"/>
          </ac:spMkLst>
        </pc:spChg>
        <pc:spChg chg="add mod">
          <ac:chgData name="加賀山 茂" userId="8c55a2096077e13e" providerId="LiveId" clId="{6249931F-2CEA-43EB-A044-21996C782223}" dt="2021-01-23T00:00:52.675" v="1006" actId="1038"/>
          <ac:spMkLst>
            <pc:docMk/>
            <pc:sldMk cId="663328826" sldId="279"/>
            <ac:spMk id="60" creationId="{72820BC6-5A41-4246-A566-0A9979220490}"/>
          </ac:spMkLst>
        </pc:spChg>
        <pc:spChg chg="add mod">
          <ac:chgData name="加賀山 茂" userId="8c55a2096077e13e" providerId="LiveId" clId="{6249931F-2CEA-43EB-A044-21996C782223}" dt="2021-01-23T00:00:52.675" v="1006" actId="1038"/>
          <ac:spMkLst>
            <pc:docMk/>
            <pc:sldMk cId="663328826" sldId="279"/>
            <ac:spMk id="61" creationId="{284F06A5-95C7-4906-99B8-C1B15304F31B}"/>
          </ac:spMkLst>
        </pc:spChg>
        <pc:spChg chg="add mod">
          <ac:chgData name="加賀山 茂" userId="8c55a2096077e13e" providerId="LiveId" clId="{6249931F-2CEA-43EB-A044-21996C782223}" dt="2021-01-23T00:00:52.675" v="1006" actId="1038"/>
          <ac:spMkLst>
            <pc:docMk/>
            <pc:sldMk cId="663328826" sldId="279"/>
            <ac:spMk id="62" creationId="{751AC403-0FCB-4C4F-98C7-750956696B27}"/>
          </ac:spMkLst>
        </pc:spChg>
        <pc:spChg chg="add mod">
          <ac:chgData name="加賀山 茂" userId="8c55a2096077e13e" providerId="LiveId" clId="{6249931F-2CEA-43EB-A044-21996C782223}" dt="2021-01-23T00:00:52.675" v="1006" actId="1038"/>
          <ac:spMkLst>
            <pc:docMk/>
            <pc:sldMk cId="663328826" sldId="279"/>
            <ac:spMk id="63" creationId="{1D5D2D13-CB35-4101-A3CF-06C688FECE58}"/>
          </ac:spMkLst>
        </pc:spChg>
        <pc:spChg chg="add mod">
          <ac:chgData name="加賀山 茂" userId="8c55a2096077e13e" providerId="LiveId" clId="{6249931F-2CEA-43EB-A044-21996C782223}" dt="2021-01-23T00:00:52.675" v="1006" actId="1038"/>
          <ac:spMkLst>
            <pc:docMk/>
            <pc:sldMk cId="663328826" sldId="279"/>
            <ac:spMk id="64" creationId="{4A104B93-6CF5-433D-8E4C-5E045292E2DF}"/>
          </ac:spMkLst>
        </pc:spChg>
        <pc:spChg chg="add mod">
          <ac:chgData name="加賀山 茂" userId="8c55a2096077e13e" providerId="LiveId" clId="{6249931F-2CEA-43EB-A044-21996C782223}" dt="2021-01-23T00:18:12.017" v="1569" actId="1038"/>
          <ac:spMkLst>
            <pc:docMk/>
            <pc:sldMk cId="663328826" sldId="279"/>
            <ac:spMk id="65" creationId="{F0C16012-B7E2-406B-8892-16A78DA76A71}"/>
          </ac:spMkLst>
        </pc:spChg>
        <pc:spChg chg="add del mod">
          <ac:chgData name="加賀山 茂" userId="8c55a2096077e13e" providerId="LiveId" clId="{6249931F-2CEA-43EB-A044-21996C782223}" dt="2021-01-23T00:08:03.508" v="1317" actId="478"/>
          <ac:spMkLst>
            <pc:docMk/>
            <pc:sldMk cId="663328826" sldId="279"/>
            <ac:spMk id="66" creationId="{FE876494-6098-4B76-B3FB-80CD5BCB4961}"/>
          </ac:spMkLst>
        </pc:spChg>
        <pc:spChg chg="add mod">
          <ac:chgData name="加賀山 茂" userId="8c55a2096077e13e" providerId="LiveId" clId="{6249931F-2CEA-43EB-A044-21996C782223}" dt="2021-01-23T00:00:52.675" v="1006" actId="1038"/>
          <ac:spMkLst>
            <pc:docMk/>
            <pc:sldMk cId="663328826" sldId="279"/>
            <ac:spMk id="67" creationId="{38F5D1E2-C533-442C-A024-7361043591F9}"/>
          </ac:spMkLst>
        </pc:spChg>
      </pc:sldChg>
      <pc:sldChg chg="addSp modSp new mod modAnim">
        <pc:chgData name="加賀山 茂" userId="8c55a2096077e13e" providerId="LiveId" clId="{6249931F-2CEA-43EB-A044-21996C782223}" dt="2021-01-23T00:16:27.698" v="1554"/>
        <pc:sldMkLst>
          <pc:docMk/>
          <pc:sldMk cId="2656589479" sldId="280"/>
        </pc:sldMkLst>
        <pc:spChg chg="mod">
          <ac:chgData name="加賀山 茂" userId="8c55a2096077e13e" providerId="LiveId" clId="{6249931F-2CEA-43EB-A044-21996C782223}" dt="2021-01-23T00:07:00.925" v="1257"/>
          <ac:spMkLst>
            <pc:docMk/>
            <pc:sldMk cId="2656589479" sldId="280"/>
            <ac:spMk id="2" creationId="{C68C81D5-588A-4B25-A467-4A2ADC4BDE62}"/>
          </ac:spMkLst>
        </pc:spChg>
        <pc:spChg chg="add mod">
          <ac:chgData name="加賀山 茂" userId="8c55a2096077e13e" providerId="LiveId" clId="{6249931F-2CEA-43EB-A044-21996C782223}" dt="2021-01-23T00:07:18.209" v="1315" actId="1038"/>
          <ac:spMkLst>
            <pc:docMk/>
            <pc:sldMk cId="2656589479" sldId="280"/>
            <ac:spMk id="6" creationId="{3CEFA52A-FB2C-47D9-A688-6FE4AC9ED331}"/>
          </ac:spMkLst>
        </pc:spChg>
        <pc:spChg chg="add mod">
          <ac:chgData name="加賀山 茂" userId="8c55a2096077e13e" providerId="LiveId" clId="{6249931F-2CEA-43EB-A044-21996C782223}" dt="2021-01-23T00:07:18.209" v="1315" actId="1038"/>
          <ac:spMkLst>
            <pc:docMk/>
            <pc:sldMk cId="2656589479" sldId="280"/>
            <ac:spMk id="7" creationId="{7E0F2646-B096-4EEB-A0C0-425A73E6274C}"/>
          </ac:spMkLst>
        </pc:spChg>
        <pc:spChg chg="add mod">
          <ac:chgData name="加賀山 茂" userId="8c55a2096077e13e" providerId="LiveId" clId="{6249931F-2CEA-43EB-A044-21996C782223}" dt="2021-01-23T00:07:18.209" v="1315" actId="1038"/>
          <ac:spMkLst>
            <pc:docMk/>
            <pc:sldMk cId="2656589479" sldId="280"/>
            <ac:spMk id="8" creationId="{A21622C3-CDDD-4EF3-8190-4AB0D0CBE767}"/>
          </ac:spMkLst>
        </pc:spChg>
        <pc:spChg chg="add mod">
          <ac:chgData name="加賀山 茂" userId="8c55a2096077e13e" providerId="LiveId" clId="{6249931F-2CEA-43EB-A044-21996C782223}" dt="2021-01-23T00:07:18.209" v="1315" actId="1038"/>
          <ac:spMkLst>
            <pc:docMk/>
            <pc:sldMk cId="2656589479" sldId="280"/>
            <ac:spMk id="9" creationId="{DD507502-D44D-473F-99B0-D218C1944126}"/>
          </ac:spMkLst>
        </pc:spChg>
        <pc:spChg chg="add mod">
          <ac:chgData name="加賀山 茂" userId="8c55a2096077e13e" providerId="LiveId" clId="{6249931F-2CEA-43EB-A044-21996C782223}" dt="2021-01-23T00:07:18.209" v="1315" actId="1038"/>
          <ac:spMkLst>
            <pc:docMk/>
            <pc:sldMk cId="2656589479" sldId="280"/>
            <ac:spMk id="10" creationId="{99996651-C1C3-4AA0-9446-3E30B482B29F}"/>
          </ac:spMkLst>
        </pc:spChg>
        <pc:spChg chg="add mod">
          <ac:chgData name="加賀山 茂" userId="8c55a2096077e13e" providerId="LiveId" clId="{6249931F-2CEA-43EB-A044-21996C782223}" dt="2021-01-23T00:07:18.209" v="1315" actId="1038"/>
          <ac:spMkLst>
            <pc:docMk/>
            <pc:sldMk cId="2656589479" sldId="280"/>
            <ac:spMk id="11" creationId="{F6F29FDE-59CC-48FD-A292-D428F2971075}"/>
          </ac:spMkLst>
        </pc:spChg>
        <pc:spChg chg="add mod">
          <ac:chgData name="加賀山 茂" userId="8c55a2096077e13e" providerId="LiveId" clId="{6249931F-2CEA-43EB-A044-21996C782223}" dt="2021-01-23T00:07:18.209" v="1315" actId="1038"/>
          <ac:spMkLst>
            <pc:docMk/>
            <pc:sldMk cId="2656589479" sldId="280"/>
            <ac:spMk id="12" creationId="{6358E031-760D-4711-84E9-F365E1F6AD5A}"/>
          </ac:spMkLst>
        </pc:spChg>
        <pc:spChg chg="add mod">
          <ac:chgData name="加賀山 茂" userId="8c55a2096077e13e" providerId="LiveId" clId="{6249931F-2CEA-43EB-A044-21996C782223}" dt="2021-01-23T00:07:18.209" v="1315" actId="1038"/>
          <ac:spMkLst>
            <pc:docMk/>
            <pc:sldMk cId="2656589479" sldId="280"/>
            <ac:spMk id="13" creationId="{793B3213-5500-472D-BC83-614DBC6D1E39}"/>
          </ac:spMkLst>
        </pc:spChg>
        <pc:spChg chg="add mod">
          <ac:chgData name="加賀山 茂" userId="8c55a2096077e13e" providerId="LiveId" clId="{6249931F-2CEA-43EB-A044-21996C782223}" dt="2021-01-23T00:07:18.209" v="1315" actId="1038"/>
          <ac:spMkLst>
            <pc:docMk/>
            <pc:sldMk cId="2656589479" sldId="280"/>
            <ac:spMk id="14" creationId="{AB8C79B3-BE6F-43ED-BA15-7219F23B1AFF}"/>
          </ac:spMkLst>
        </pc:spChg>
        <pc:spChg chg="add mod">
          <ac:chgData name="加賀山 茂" userId="8c55a2096077e13e" providerId="LiveId" clId="{6249931F-2CEA-43EB-A044-21996C782223}" dt="2021-01-23T00:07:18.209" v="1315" actId="1038"/>
          <ac:spMkLst>
            <pc:docMk/>
            <pc:sldMk cId="2656589479" sldId="280"/>
            <ac:spMk id="15" creationId="{AAEA78FA-1EC0-4D87-AF66-85784CDBB3A3}"/>
          </ac:spMkLst>
        </pc:spChg>
        <pc:spChg chg="add mod">
          <ac:chgData name="加賀山 茂" userId="8c55a2096077e13e" providerId="LiveId" clId="{6249931F-2CEA-43EB-A044-21996C782223}" dt="2021-01-23T00:07:18.209" v="1315" actId="1038"/>
          <ac:spMkLst>
            <pc:docMk/>
            <pc:sldMk cId="2656589479" sldId="280"/>
            <ac:spMk id="16" creationId="{9DFBDCFF-0CAF-4987-932F-681DDF0E2058}"/>
          </ac:spMkLst>
        </pc:spChg>
        <pc:spChg chg="add mod">
          <ac:chgData name="加賀山 茂" userId="8c55a2096077e13e" providerId="LiveId" clId="{6249931F-2CEA-43EB-A044-21996C782223}" dt="2021-01-23T00:07:18.209" v="1315" actId="1038"/>
          <ac:spMkLst>
            <pc:docMk/>
            <pc:sldMk cId="2656589479" sldId="280"/>
            <ac:spMk id="17" creationId="{1C5C2BAD-1288-4E19-9AC4-E0CE27675B87}"/>
          </ac:spMkLst>
        </pc:spChg>
        <pc:spChg chg="add mod">
          <ac:chgData name="加賀山 茂" userId="8c55a2096077e13e" providerId="LiveId" clId="{6249931F-2CEA-43EB-A044-21996C782223}" dt="2021-01-23T00:07:18.209" v="1315" actId="1038"/>
          <ac:spMkLst>
            <pc:docMk/>
            <pc:sldMk cId="2656589479" sldId="280"/>
            <ac:spMk id="18" creationId="{1DC6BF19-8A9B-41D9-BA23-8933205FCD8E}"/>
          </ac:spMkLst>
        </pc:spChg>
        <pc:spChg chg="add mod">
          <ac:chgData name="加賀山 茂" userId="8c55a2096077e13e" providerId="LiveId" clId="{6249931F-2CEA-43EB-A044-21996C782223}" dt="2021-01-23T00:07:18.209" v="1315" actId="1038"/>
          <ac:spMkLst>
            <pc:docMk/>
            <pc:sldMk cId="2656589479" sldId="280"/>
            <ac:spMk id="19" creationId="{DB59BC0C-98B4-44C3-B76F-74B2BB11AECB}"/>
          </ac:spMkLst>
        </pc:spChg>
        <pc:spChg chg="add mod">
          <ac:chgData name="加賀山 茂" userId="8c55a2096077e13e" providerId="LiveId" clId="{6249931F-2CEA-43EB-A044-21996C782223}" dt="2021-01-23T00:07:18.209" v="1315" actId="1038"/>
          <ac:spMkLst>
            <pc:docMk/>
            <pc:sldMk cId="2656589479" sldId="280"/>
            <ac:spMk id="20" creationId="{71F882F5-7052-48D3-9FFD-54B8D62A73D2}"/>
          </ac:spMkLst>
        </pc:spChg>
        <pc:spChg chg="add mod">
          <ac:chgData name="加賀山 茂" userId="8c55a2096077e13e" providerId="LiveId" clId="{6249931F-2CEA-43EB-A044-21996C782223}" dt="2021-01-23T00:07:18.209" v="1315" actId="1038"/>
          <ac:spMkLst>
            <pc:docMk/>
            <pc:sldMk cId="2656589479" sldId="280"/>
            <ac:spMk id="21" creationId="{F2A862CA-AC86-4EE0-8980-001FFC51FD81}"/>
          </ac:spMkLst>
        </pc:spChg>
        <pc:spChg chg="add mod">
          <ac:chgData name="加賀山 茂" userId="8c55a2096077e13e" providerId="LiveId" clId="{6249931F-2CEA-43EB-A044-21996C782223}" dt="2021-01-23T00:07:18.209" v="1315" actId="1038"/>
          <ac:spMkLst>
            <pc:docMk/>
            <pc:sldMk cId="2656589479" sldId="280"/>
            <ac:spMk id="22" creationId="{0D049A02-8169-4ABA-AE3C-7D7C3BCA8007}"/>
          </ac:spMkLst>
        </pc:spChg>
        <pc:spChg chg="add mod">
          <ac:chgData name="加賀山 茂" userId="8c55a2096077e13e" providerId="LiveId" clId="{6249931F-2CEA-43EB-A044-21996C782223}" dt="2021-01-23T00:07:18.209" v="1315" actId="1038"/>
          <ac:spMkLst>
            <pc:docMk/>
            <pc:sldMk cId="2656589479" sldId="280"/>
            <ac:spMk id="23" creationId="{7B0E1527-298F-4DF8-9E32-BE3A616C8A81}"/>
          </ac:spMkLst>
        </pc:spChg>
        <pc:spChg chg="add mod">
          <ac:chgData name="加賀山 茂" userId="8c55a2096077e13e" providerId="LiveId" clId="{6249931F-2CEA-43EB-A044-21996C782223}" dt="2021-01-23T00:07:18.209" v="1315" actId="1038"/>
          <ac:spMkLst>
            <pc:docMk/>
            <pc:sldMk cId="2656589479" sldId="280"/>
            <ac:spMk id="24" creationId="{70987162-67E5-4577-95DC-7DD1CD883389}"/>
          </ac:spMkLst>
        </pc:spChg>
        <pc:spChg chg="add mod">
          <ac:chgData name="加賀山 茂" userId="8c55a2096077e13e" providerId="LiveId" clId="{6249931F-2CEA-43EB-A044-21996C782223}" dt="2021-01-23T00:07:18.209" v="1315" actId="1038"/>
          <ac:spMkLst>
            <pc:docMk/>
            <pc:sldMk cId="2656589479" sldId="280"/>
            <ac:spMk id="25" creationId="{FD68D760-19A0-4262-A053-12CC6C3F3794}"/>
          </ac:spMkLst>
        </pc:spChg>
        <pc:spChg chg="add mod">
          <ac:chgData name="加賀山 茂" userId="8c55a2096077e13e" providerId="LiveId" clId="{6249931F-2CEA-43EB-A044-21996C782223}" dt="2021-01-23T00:07:18.209" v="1315" actId="1038"/>
          <ac:spMkLst>
            <pc:docMk/>
            <pc:sldMk cId="2656589479" sldId="280"/>
            <ac:spMk id="26" creationId="{01D05F70-73BB-487D-A431-B606602AA488}"/>
          </ac:spMkLst>
        </pc:spChg>
        <pc:spChg chg="add mod">
          <ac:chgData name="加賀山 茂" userId="8c55a2096077e13e" providerId="LiveId" clId="{6249931F-2CEA-43EB-A044-21996C782223}" dt="2021-01-23T00:07:18.209" v="1315" actId="1038"/>
          <ac:spMkLst>
            <pc:docMk/>
            <pc:sldMk cId="2656589479" sldId="280"/>
            <ac:spMk id="27" creationId="{A7770A0C-AC00-4EF1-AB09-74EDD4057818}"/>
          </ac:spMkLst>
        </pc:spChg>
        <pc:spChg chg="add mod">
          <ac:chgData name="加賀山 茂" userId="8c55a2096077e13e" providerId="LiveId" clId="{6249931F-2CEA-43EB-A044-21996C782223}" dt="2021-01-23T00:07:18.209" v="1315" actId="1038"/>
          <ac:spMkLst>
            <pc:docMk/>
            <pc:sldMk cId="2656589479" sldId="280"/>
            <ac:spMk id="28" creationId="{9AB5C59C-15AB-48CA-AEE5-D263FA4AC642}"/>
          </ac:spMkLst>
        </pc:spChg>
        <pc:spChg chg="add mod">
          <ac:chgData name="加賀山 茂" userId="8c55a2096077e13e" providerId="LiveId" clId="{6249931F-2CEA-43EB-A044-21996C782223}" dt="2021-01-23T00:07:18.209" v="1315" actId="1038"/>
          <ac:spMkLst>
            <pc:docMk/>
            <pc:sldMk cId="2656589479" sldId="280"/>
            <ac:spMk id="31" creationId="{48A18F89-9155-4978-9F45-6CB25EAEE139}"/>
          </ac:spMkLst>
        </pc:spChg>
        <pc:spChg chg="add mod">
          <ac:chgData name="加賀山 茂" userId="8c55a2096077e13e" providerId="LiveId" clId="{6249931F-2CEA-43EB-A044-21996C782223}" dt="2021-01-23T00:07:18.209" v="1315" actId="1038"/>
          <ac:spMkLst>
            <pc:docMk/>
            <pc:sldMk cId="2656589479" sldId="280"/>
            <ac:spMk id="32" creationId="{EDC03FF0-19A7-411B-9262-147C678643A0}"/>
          </ac:spMkLst>
        </pc:spChg>
        <pc:spChg chg="add mod">
          <ac:chgData name="加賀山 茂" userId="8c55a2096077e13e" providerId="LiveId" clId="{6249931F-2CEA-43EB-A044-21996C782223}" dt="2021-01-23T00:07:18.209" v="1315" actId="1038"/>
          <ac:spMkLst>
            <pc:docMk/>
            <pc:sldMk cId="2656589479" sldId="280"/>
            <ac:spMk id="33" creationId="{01E6EDE6-7013-4DA9-B347-C9A2D3ADD8B0}"/>
          </ac:spMkLst>
        </pc:spChg>
        <pc:spChg chg="add mod">
          <ac:chgData name="加賀山 茂" userId="8c55a2096077e13e" providerId="LiveId" clId="{6249931F-2CEA-43EB-A044-21996C782223}" dt="2021-01-23T00:16:27.698" v="1554"/>
          <ac:spMkLst>
            <pc:docMk/>
            <pc:sldMk cId="2656589479" sldId="280"/>
            <ac:spMk id="34" creationId="{ADF9EFBD-ABB6-4636-83F4-4A782B3C80D7}"/>
          </ac:spMkLst>
        </pc:spChg>
        <pc:spChg chg="add mod">
          <ac:chgData name="加賀山 茂" userId="8c55a2096077e13e" providerId="LiveId" clId="{6249931F-2CEA-43EB-A044-21996C782223}" dt="2021-01-23T00:07:18.209" v="1315" actId="1038"/>
          <ac:spMkLst>
            <pc:docMk/>
            <pc:sldMk cId="2656589479" sldId="280"/>
            <ac:spMk id="35" creationId="{9B0B1A2E-0A44-4501-A1FE-019FDA33941C}"/>
          </ac:spMkLst>
        </pc:spChg>
        <pc:cxnChg chg="add mod">
          <ac:chgData name="加賀山 茂" userId="8c55a2096077e13e" providerId="LiveId" clId="{6249931F-2CEA-43EB-A044-21996C782223}" dt="2021-01-23T00:07:18.209" v="1315" actId="1038"/>
          <ac:cxnSpMkLst>
            <pc:docMk/>
            <pc:sldMk cId="2656589479" sldId="280"/>
            <ac:cxnSpMk id="29" creationId="{DF65A666-B91C-4E99-B085-7D18DA9C517C}"/>
          </ac:cxnSpMkLst>
        </pc:cxnChg>
        <pc:cxnChg chg="add mod">
          <ac:chgData name="加賀山 茂" userId="8c55a2096077e13e" providerId="LiveId" clId="{6249931F-2CEA-43EB-A044-21996C782223}" dt="2021-01-23T00:07:18.209" v="1315" actId="1038"/>
          <ac:cxnSpMkLst>
            <pc:docMk/>
            <pc:sldMk cId="2656589479" sldId="280"/>
            <ac:cxnSpMk id="30" creationId="{B6F49532-C517-482C-968F-B1649200C8C2}"/>
          </ac:cxnSpMkLst>
        </pc:cxnChg>
      </pc:sldChg>
      <pc:sldChg chg="addSp modSp new mod modAnim">
        <pc:chgData name="加賀山 茂" userId="8c55a2096077e13e" providerId="LiveId" clId="{6249931F-2CEA-43EB-A044-21996C782223}" dt="2021-01-23T00:13:29.836" v="1462"/>
        <pc:sldMkLst>
          <pc:docMk/>
          <pc:sldMk cId="3517168923" sldId="281"/>
        </pc:sldMkLst>
        <pc:spChg chg="mod">
          <ac:chgData name="加賀山 茂" userId="8c55a2096077e13e" providerId="LiveId" clId="{6249931F-2CEA-43EB-A044-21996C782223}" dt="2021-01-23T00:12:29.832" v="1458"/>
          <ac:spMkLst>
            <pc:docMk/>
            <pc:sldMk cId="3517168923" sldId="281"/>
            <ac:spMk id="2" creationId="{79E9C4BA-A8D9-4808-A054-F46D3DA1AE30}"/>
          </ac:spMkLst>
        </pc:spChg>
        <pc:spChg chg="add mod">
          <ac:chgData name="加賀山 茂" userId="8c55a2096077e13e" providerId="LiveId" clId="{6249931F-2CEA-43EB-A044-21996C782223}" dt="2021-01-23T00:11:58.568" v="1379" actId="1037"/>
          <ac:spMkLst>
            <pc:docMk/>
            <pc:sldMk cId="3517168923" sldId="281"/>
            <ac:spMk id="6" creationId="{33D40E3A-0411-4255-AF7D-9DBF026FD5B4}"/>
          </ac:spMkLst>
        </pc:spChg>
        <pc:spChg chg="add mod">
          <ac:chgData name="加賀山 茂" userId="8c55a2096077e13e" providerId="LiveId" clId="{6249931F-2CEA-43EB-A044-21996C782223}" dt="2021-01-23T00:11:58.568" v="1379" actId="1037"/>
          <ac:spMkLst>
            <pc:docMk/>
            <pc:sldMk cId="3517168923" sldId="281"/>
            <ac:spMk id="7" creationId="{230043E3-649D-4F92-9D8F-3BE7AEE63F56}"/>
          </ac:spMkLst>
        </pc:spChg>
        <pc:spChg chg="add mod">
          <ac:chgData name="加賀山 茂" userId="8c55a2096077e13e" providerId="LiveId" clId="{6249931F-2CEA-43EB-A044-21996C782223}" dt="2021-01-23T00:11:58.568" v="1379" actId="1037"/>
          <ac:spMkLst>
            <pc:docMk/>
            <pc:sldMk cId="3517168923" sldId="281"/>
            <ac:spMk id="8" creationId="{1485EA46-0DFB-467F-95A8-FA8274F0B232}"/>
          </ac:spMkLst>
        </pc:spChg>
        <pc:spChg chg="add mod">
          <ac:chgData name="加賀山 茂" userId="8c55a2096077e13e" providerId="LiveId" clId="{6249931F-2CEA-43EB-A044-21996C782223}" dt="2021-01-23T00:11:58.568" v="1379" actId="1037"/>
          <ac:spMkLst>
            <pc:docMk/>
            <pc:sldMk cId="3517168923" sldId="281"/>
            <ac:spMk id="9" creationId="{BD73FDB7-0280-4B9E-80DA-B27A86956A9B}"/>
          </ac:spMkLst>
        </pc:spChg>
        <pc:spChg chg="add mod">
          <ac:chgData name="加賀山 茂" userId="8c55a2096077e13e" providerId="LiveId" clId="{6249931F-2CEA-43EB-A044-21996C782223}" dt="2021-01-23T00:11:58.568" v="1379" actId="1037"/>
          <ac:spMkLst>
            <pc:docMk/>
            <pc:sldMk cId="3517168923" sldId="281"/>
            <ac:spMk id="10" creationId="{8D842557-7086-4A21-BB50-432BE82DB194}"/>
          </ac:spMkLst>
        </pc:spChg>
        <pc:spChg chg="add mod">
          <ac:chgData name="加賀山 茂" userId="8c55a2096077e13e" providerId="LiveId" clId="{6249931F-2CEA-43EB-A044-21996C782223}" dt="2021-01-23T00:11:58.568" v="1379" actId="1037"/>
          <ac:spMkLst>
            <pc:docMk/>
            <pc:sldMk cId="3517168923" sldId="281"/>
            <ac:spMk id="11" creationId="{91F9C577-30BC-4189-9CC5-B9911D5B868A}"/>
          </ac:spMkLst>
        </pc:spChg>
        <pc:spChg chg="add mod">
          <ac:chgData name="加賀山 茂" userId="8c55a2096077e13e" providerId="LiveId" clId="{6249931F-2CEA-43EB-A044-21996C782223}" dt="2021-01-23T00:11:58.568" v="1379" actId="1037"/>
          <ac:spMkLst>
            <pc:docMk/>
            <pc:sldMk cId="3517168923" sldId="281"/>
            <ac:spMk id="12" creationId="{87C9EA98-C023-4AD2-8063-6A0064A1382E}"/>
          </ac:spMkLst>
        </pc:spChg>
        <pc:spChg chg="add mod">
          <ac:chgData name="加賀山 茂" userId="8c55a2096077e13e" providerId="LiveId" clId="{6249931F-2CEA-43EB-A044-21996C782223}" dt="2021-01-23T00:11:58.568" v="1379" actId="1037"/>
          <ac:spMkLst>
            <pc:docMk/>
            <pc:sldMk cId="3517168923" sldId="281"/>
            <ac:spMk id="13" creationId="{D3463937-169C-4DE9-93D9-F92F1CCDE9B7}"/>
          </ac:spMkLst>
        </pc:spChg>
        <pc:spChg chg="add mod">
          <ac:chgData name="加賀山 茂" userId="8c55a2096077e13e" providerId="LiveId" clId="{6249931F-2CEA-43EB-A044-21996C782223}" dt="2021-01-23T00:11:58.568" v="1379" actId="1037"/>
          <ac:spMkLst>
            <pc:docMk/>
            <pc:sldMk cId="3517168923" sldId="281"/>
            <ac:spMk id="14" creationId="{22213393-C05F-4FA6-B590-F5C9DA8BCD23}"/>
          </ac:spMkLst>
        </pc:spChg>
        <pc:spChg chg="add mod">
          <ac:chgData name="加賀山 茂" userId="8c55a2096077e13e" providerId="LiveId" clId="{6249931F-2CEA-43EB-A044-21996C782223}" dt="2021-01-23T00:11:58.568" v="1379" actId="1037"/>
          <ac:spMkLst>
            <pc:docMk/>
            <pc:sldMk cId="3517168923" sldId="281"/>
            <ac:spMk id="15" creationId="{FEC3C3FC-3979-4974-9B62-B86850FFF7CD}"/>
          </ac:spMkLst>
        </pc:spChg>
        <pc:spChg chg="add mod">
          <ac:chgData name="加賀山 茂" userId="8c55a2096077e13e" providerId="LiveId" clId="{6249931F-2CEA-43EB-A044-21996C782223}" dt="2021-01-23T00:11:58.568" v="1379" actId="1037"/>
          <ac:spMkLst>
            <pc:docMk/>
            <pc:sldMk cId="3517168923" sldId="281"/>
            <ac:spMk id="16" creationId="{C6FE306A-8252-4BF8-BA27-D6E3C3A34CA4}"/>
          </ac:spMkLst>
        </pc:spChg>
        <pc:spChg chg="add mod">
          <ac:chgData name="加賀山 茂" userId="8c55a2096077e13e" providerId="LiveId" clId="{6249931F-2CEA-43EB-A044-21996C782223}" dt="2021-01-23T00:11:58.568" v="1379" actId="1037"/>
          <ac:spMkLst>
            <pc:docMk/>
            <pc:sldMk cId="3517168923" sldId="281"/>
            <ac:spMk id="17" creationId="{398DE102-70FD-4FEA-89D6-3890B22B4D02}"/>
          </ac:spMkLst>
        </pc:spChg>
        <pc:spChg chg="add mod">
          <ac:chgData name="加賀山 茂" userId="8c55a2096077e13e" providerId="LiveId" clId="{6249931F-2CEA-43EB-A044-21996C782223}" dt="2021-01-23T00:11:58.568" v="1379" actId="1037"/>
          <ac:spMkLst>
            <pc:docMk/>
            <pc:sldMk cId="3517168923" sldId="281"/>
            <ac:spMk id="18" creationId="{54961CAD-5C0D-4648-8B8C-80FA71364DE1}"/>
          </ac:spMkLst>
        </pc:spChg>
        <pc:spChg chg="add mod">
          <ac:chgData name="加賀山 茂" userId="8c55a2096077e13e" providerId="LiveId" clId="{6249931F-2CEA-43EB-A044-21996C782223}" dt="2021-01-23T00:11:58.568" v="1379" actId="1037"/>
          <ac:spMkLst>
            <pc:docMk/>
            <pc:sldMk cId="3517168923" sldId="281"/>
            <ac:spMk id="19" creationId="{06463ED2-56EB-4F66-9BCA-691FC7ABD945}"/>
          </ac:spMkLst>
        </pc:spChg>
        <pc:spChg chg="add mod">
          <ac:chgData name="加賀山 茂" userId="8c55a2096077e13e" providerId="LiveId" clId="{6249931F-2CEA-43EB-A044-21996C782223}" dt="2021-01-23T00:11:58.568" v="1379" actId="1037"/>
          <ac:spMkLst>
            <pc:docMk/>
            <pc:sldMk cId="3517168923" sldId="281"/>
            <ac:spMk id="20" creationId="{AA6ABBD0-E875-4861-8748-3CA90855A2F5}"/>
          </ac:spMkLst>
        </pc:spChg>
        <pc:spChg chg="add mod">
          <ac:chgData name="加賀山 茂" userId="8c55a2096077e13e" providerId="LiveId" clId="{6249931F-2CEA-43EB-A044-21996C782223}" dt="2021-01-23T00:11:58.568" v="1379" actId="1037"/>
          <ac:spMkLst>
            <pc:docMk/>
            <pc:sldMk cId="3517168923" sldId="281"/>
            <ac:spMk id="21" creationId="{8D95F77B-2820-4F2F-8F2B-F9331BE079D8}"/>
          </ac:spMkLst>
        </pc:spChg>
        <pc:spChg chg="add mod">
          <ac:chgData name="加賀山 茂" userId="8c55a2096077e13e" providerId="LiveId" clId="{6249931F-2CEA-43EB-A044-21996C782223}" dt="2021-01-23T00:11:58.568" v="1379" actId="1037"/>
          <ac:spMkLst>
            <pc:docMk/>
            <pc:sldMk cId="3517168923" sldId="281"/>
            <ac:spMk id="22" creationId="{3D36B6CE-4C58-4773-AC51-8540CE5A99F4}"/>
          </ac:spMkLst>
        </pc:spChg>
        <pc:spChg chg="add mod">
          <ac:chgData name="加賀山 茂" userId="8c55a2096077e13e" providerId="LiveId" clId="{6249931F-2CEA-43EB-A044-21996C782223}" dt="2021-01-23T00:11:58.568" v="1379" actId="1037"/>
          <ac:spMkLst>
            <pc:docMk/>
            <pc:sldMk cId="3517168923" sldId="281"/>
            <ac:spMk id="23" creationId="{EF5C1701-B8B2-4104-9DE4-81F31EAFD73C}"/>
          </ac:spMkLst>
        </pc:spChg>
        <pc:spChg chg="add mod">
          <ac:chgData name="加賀山 茂" userId="8c55a2096077e13e" providerId="LiveId" clId="{6249931F-2CEA-43EB-A044-21996C782223}" dt="2021-01-23T00:11:58.568" v="1379" actId="1037"/>
          <ac:spMkLst>
            <pc:docMk/>
            <pc:sldMk cId="3517168923" sldId="281"/>
            <ac:spMk id="24" creationId="{5D36D0D1-165F-4FC6-964A-ECFDC7DB9594}"/>
          </ac:spMkLst>
        </pc:spChg>
        <pc:spChg chg="add mod">
          <ac:chgData name="加賀山 茂" userId="8c55a2096077e13e" providerId="LiveId" clId="{6249931F-2CEA-43EB-A044-21996C782223}" dt="2021-01-23T00:11:58.568" v="1379" actId="1037"/>
          <ac:spMkLst>
            <pc:docMk/>
            <pc:sldMk cId="3517168923" sldId="281"/>
            <ac:spMk id="25" creationId="{77BD6F2D-2C36-4745-9C65-75A1803672F0}"/>
          </ac:spMkLst>
        </pc:spChg>
        <pc:spChg chg="add mod">
          <ac:chgData name="加賀山 茂" userId="8c55a2096077e13e" providerId="LiveId" clId="{6249931F-2CEA-43EB-A044-21996C782223}" dt="2021-01-23T00:11:58.568" v="1379" actId="1037"/>
          <ac:spMkLst>
            <pc:docMk/>
            <pc:sldMk cId="3517168923" sldId="281"/>
            <ac:spMk id="26" creationId="{91DA5066-3D9C-45B5-A218-852FBE14A9D2}"/>
          </ac:spMkLst>
        </pc:spChg>
        <pc:spChg chg="add mod">
          <ac:chgData name="加賀山 茂" userId="8c55a2096077e13e" providerId="LiveId" clId="{6249931F-2CEA-43EB-A044-21996C782223}" dt="2021-01-23T00:11:58.568" v="1379" actId="1037"/>
          <ac:spMkLst>
            <pc:docMk/>
            <pc:sldMk cId="3517168923" sldId="281"/>
            <ac:spMk id="27" creationId="{4F62B725-1623-4A1B-88D4-6328EE803D05}"/>
          </ac:spMkLst>
        </pc:spChg>
        <pc:spChg chg="add mod">
          <ac:chgData name="加賀山 茂" userId="8c55a2096077e13e" providerId="LiveId" clId="{6249931F-2CEA-43EB-A044-21996C782223}" dt="2021-01-23T00:11:58.568" v="1379" actId="1037"/>
          <ac:spMkLst>
            <pc:docMk/>
            <pc:sldMk cId="3517168923" sldId="281"/>
            <ac:spMk id="28" creationId="{7E705E3D-12F1-42BB-AD19-5661D58DF765}"/>
          </ac:spMkLst>
        </pc:spChg>
        <pc:spChg chg="add mod">
          <ac:chgData name="加賀山 茂" userId="8c55a2096077e13e" providerId="LiveId" clId="{6249931F-2CEA-43EB-A044-21996C782223}" dt="2021-01-23T00:11:58.568" v="1379" actId="1037"/>
          <ac:spMkLst>
            <pc:docMk/>
            <pc:sldMk cId="3517168923" sldId="281"/>
            <ac:spMk id="29" creationId="{AABE36CE-183D-48A3-B4FD-5A0B60828C36}"/>
          </ac:spMkLst>
        </pc:spChg>
        <pc:spChg chg="add mod">
          <ac:chgData name="加賀山 茂" userId="8c55a2096077e13e" providerId="LiveId" clId="{6249931F-2CEA-43EB-A044-21996C782223}" dt="2021-01-23T00:11:58.568" v="1379" actId="1037"/>
          <ac:spMkLst>
            <pc:docMk/>
            <pc:sldMk cId="3517168923" sldId="281"/>
            <ac:spMk id="30" creationId="{AAA029B3-AB5F-42D6-AA58-3C6653AF5770}"/>
          </ac:spMkLst>
        </pc:spChg>
        <pc:spChg chg="add mod">
          <ac:chgData name="加賀山 茂" userId="8c55a2096077e13e" providerId="LiveId" clId="{6249931F-2CEA-43EB-A044-21996C782223}" dt="2021-01-23T00:11:58.568" v="1379" actId="1037"/>
          <ac:spMkLst>
            <pc:docMk/>
            <pc:sldMk cId="3517168923" sldId="281"/>
            <ac:spMk id="33" creationId="{FF3E6418-0718-4F3D-8891-BF9C165EAD03}"/>
          </ac:spMkLst>
        </pc:spChg>
        <pc:spChg chg="add mod">
          <ac:chgData name="加賀山 茂" userId="8c55a2096077e13e" providerId="LiveId" clId="{6249931F-2CEA-43EB-A044-21996C782223}" dt="2021-01-23T00:11:58.568" v="1379" actId="1037"/>
          <ac:spMkLst>
            <pc:docMk/>
            <pc:sldMk cId="3517168923" sldId="281"/>
            <ac:spMk id="34" creationId="{9D717ED4-E2B6-46A1-A93F-5824D946FDFD}"/>
          </ac:spMkLst>
        </pc:spChg>
        <pc:spChg chg="add mod">
          <ac:chgData name="加賀山 茂" userId="8c55a2096077e13e" providerId="LiveId" clId="{6249931F-2CEA-43EB-A044-21996C782223}" dt="2021-01-23T00:13:29.836" v="1462"/>
          <ac:spMkLst>
            <pc:docMk/>
            <pc:sldMk cId="3517168923" sldId="281"/>
            <ac:spMk id="35" creationId="{2D1FB70E-172B-40B7-9A9C-A5E0A542B22A}"/>
          </ac:spMkLst>
        </pc:spChg>
        <pc:spChg chg="add mod">
          <ac:chgData name="加賀山 茂" userId="8c55a2096077e13e" providerId="LiveId" clId="{6249931F-2CEA-43EB-A044-21996C782223}" dt="2021-01-23T00:11:58.568" v="1379" actId="1037"/>
          <ac:spMkLst>
            <pc:docMk/>
            <pc:sldMk cId="3517168923" sldId="281"/>
            <ac:spMk id="36" creationId="{F3C513BB-9D08-4620-AE81-D643DEB3362A}"/>
          </ac:spMkLst>
        </pc:spChg>
        <pc:cxnChg chg="add mod">
          <ac:chgData name="加賀山 茂" userId="8c55a2096077e13e" providerId="LiveId" clId="{6249931F-2CEA-43EB-A044-21996C782223}" dt="2021-01-23T00:11:58.568" v="1379" actId="1037"/>
          <ac:cxnSpMkLst>
            <pc:docMk/>
            <pc:sldMk cId="3517168923" sldId="281"/>
            <ac:cxnSpMk id="31" creationId="{6031BACC-0D24-46DD-915A-E71D486C0F85}"/>
          </ac:cxnSpMkLst>
        </pc:cxnChg>
        <pc:cxnChg chg="add mod">
          <ac:chgData name="加賀山 茂" userId="8c55a2096077e13e" providerId="LiveId" clId="{6249931F-2CEA-43EB-A044-21996C782223}" dt="2021-01-23T00:11:58.568" v="1379" actId="1037"/>
          <ac:cxnSpMkLst>
            <pc:docMk/>
            <pc:sldMk cId="3517168923" sldId="281"/>
            <ac:cxnSpMk id="32" creationId="{E6D2698F-25C3-4A83-97AF-8462F1339C5B}"/>
          </ac:cxnSpMkLst>
        </pc:cxnChg>
      </pc:sldChg>
      <pc:sldChg chg="addSp modSp new mod modClrScheme modAnim chgLayout">
        <pc:chgData name="加賀山 茂" userId="8c55a2096077e13e" providerId="LiveId" clId="{6249931F-2CEA-43EB-A044-21996C782223}" dt="2021-01-23T00:56:05.319" v="4244" actId="2710"/>
        <pc:sldMkLst>
          <pc:docMk/>
          <pc:sldMk cId="363765457" sldId="282"/>
        </pc:sldMkLst>
        <pc:spChg chg="mod ord">
          <ac:chgData name="加賀山 茂" userId="8c55a2096077e13e" providerId="LiveId" clId="{6249931F-2CEA-43EB-A044-21996C782223}" dt="2021-01-23T00:19:50.962" v="1655" actId="700"/>
          <ac:spMkLst>
            <pc:docMk/>
            <pc:sldMk cId="363765457" sldId="282"/>
            <ac:spMk id="2" creationId="{22C0958B-E19C-46E7-AAF7-21298E0585C2}"/>
          </ac:spMkLst>
        </pc:spChg>
        <pc:spChg chg="mod ord">
          <ac:chgData name="加賀山 茂" userId="8c55a2096077e13e" providerId="LiveId" clId="{6249931F-2CEA-43EB-A044-21996C782223}" dt="2021-01-23T00:19:50.962" v="1655" actId="700"/>
          <ac:spMkLst>
            <pc:docMk/>
            <pc:sldMk cId="363765457" sldId="282"/>
            <ac:spMk id="3" creationId="{A94909C9-3887-4CF4-9C9A-BD4FF95624D7}"/>
          </ac:spMkLst>
        </pc:spChg>
        <pc:spChg chg="mod ord">
          <ac:chgData name="加賀山 茂" userId="8c55a2096077e13e" providerId="LiveId" clId="{6249931F-2CEA-43EB-A044-21996C782223}" dt="2021-01-23T00:19:50.962" v="1655" actId="700"/>
          <ac:spMkLst>
            <pc:docMk/>
            <pc:sldMk cId="363765457" sldId="282"/>
            <ac:spMk id="4" creationId="{252F8773-B19B-450D-9A9E-595ED97826F4}"/>
          </ac:spMkLst>
        </pc:spChg>
        <pc:spChg chg="mod ord">
          <ac:chgData name="加賀山 茂" userId="8c55a2096077e13e" providerId="LiveId" clId="{6249931F-2CEA-43EB-A044-21996C782223}" dt="2021-01-23T00:19:50.962" v="1655" actId="700"/>
          <ac:spMkLst>
            <pc:docMk/>
            <pc:sldMk cId="363765457" sldId="282"/>
            <ac:spMk id="5" creationId="{28FF29B3-279F-4057-AF84-49E5F9933A92}"/>
          </ac:spMkLst>
        </pc:spChg>
        <pc:spChg chg="add mod ord">
          <ac:chgData name="加賀山 茂" userId="8c55a2096077e13e" providerId="LiveId" clId="{6249931F-2CEA-43EB-A044-21996C782223}" dt="2021-01-23T00:56:05.319" v="4244" actId="2710"/>
          <ac:spMkLst>
            <pc:docMk/>
            <pc:sldMk cId="363765457" sldId="282"/>
            <ac:spMk id="6" creationId="{C33E1F0B-588B-4698-B5C1-C9141CB23329}"/>
          </ac:spMkLst>
        </pc:spChg>
      </pc:sldChg>
      <pc:sldChg chg="modSp new mod modAnim">
        <pc:chgData name="加賀山 茂" userId="8c55a2096077e13e" providerId="LiveId" clId="{6249931F-2CEA-43EB-A044-21996C782223}" dt="2021-01-23T00:55:11.900" v="4241" actId="27636"/>
        <pc:sldMkLst>
          <pc:docMk/>
          <pc:sldMk cId="3274072884" sldId="283"/>
        </pc:sldMkLst>
        <pc:spChg chg="mod">
          <ac:chgData name="加賀山 茂" userId="8c55a2096077e13e" providerId="LiveId" clId="{6249931F-2CEA-43EB-A044-21996C782223}" dt="2021-01-23T00:43:51.788" v="3028"/>
          <ac:spMkLst>
            <pc:docMk/>
            <pc:sldMk cId="3274072884" sldId="283"/>
            <ac:spMk id="2" creationId="{DC0BD95C-A7DE-4301-9E53-725622B72C27}"/>
          </ac:spMkLst>
        </pc:spChg>
        <pc:spChg chg="mod">
          <ac:chgData name="加賀山 茂" userId="8c55a2096077e13e" providerId="LiveId" clId="{6249931F-2CEA-43EB-A044-21996C782223}" dt="2021-01-23T00:55:11.900" v="4241" actId="27636"/>
          <ac:spMkLst>
            <pc:docMk/>
            <pc:sldMk cId="3274072884" sldId="283"/>
            <ac:spMk id="3" creationId="{A1CA6046-739D-4316-AADD-93B377BDBA31}"/>
          </ac:spMkLst>
        </pc:spChg>
      </pc:sldChg>
      <pc:sldChg chg="addSp modSp new mod modAnim">
        <pc:chgData name="加賀山 茂" userId="8c55a2096077e13e" providerId="LiveId" clId="{6249931F-2CEA-43EB-A044-21996C782223}" dt="2021-01-23T01:28:33.801" v="5234"/>
        <pc:sldMkLst>
          <pc:docMk/>
          <pc:sldMk cId="2542837982" sldId="284"/>
        </pc:sldMkLst>
        <pc:spChg chg="mod">
          <ac:chgData name="加賀山 茂" userId="8c55a2096077e13e" providerId="LiveId" clId="{6249931F-2CEA-43EB-A044-21996C782223}" dt="2021-01-23T01:15:43.919" v="4414"/>
          <ac:spMkLst>
            <pc:docMk/>
            <pc:sldMk cId="2542837982" sldId="284"/>
            <ac:spMk id="2" creationId="{2DF54224-7B25-4456-9B8C-CBA7A40C11E7}"/>
          </ac:spMkLst>
        </pc:spChg>
        <pc:spChg chg="add mod">
          <ac:chgData name="加賀山 茂" userId="8c55a2096077e13e" providerId="LiveId" clId="{6249931F-2CEA-43EB-A044-21996C782223}" dt="2021-01-23T01:27:09.592" v="5214" actId="1035"/>
          <ac:spMkLst>
            <pc:docMk/>
            <pc:sldMk cId="2542837982" sldId="284"/>
            <ac:spMk id="7" creationId="{23930862-3B62-44B9-B879-E473C9414382}"/>
          </ac:spMkLst>
        </pc:spChg>
        <pc:spChg chg="add mod">
          <ac:chgData name="加賀山 茂" userId="8c55a2096077e13e" providerId="LiveId" clId="{6249931F-2CEA-43EB-A044-21996C782223}" dt="2021-01-23T01:26:57.476" v="5193" actId="1035"/>
          <ac:spMkLst>
            <pc:docMk/>
            <pc:sldMk cId="2542837982" sldId="284"/>
            <ac:spMk id="8" creationId="{5C3FE40A-BE98-4CEE-8AAF-5916EBF0E281}"/>
          </ac:spMkLst>
        </pc:spChg>
        <pc:graphicFrameChg chg="add mod modGraphic">
          <ac:chgData name="加賀山 茂" userId="8c55a2096077e13e" providerId="LiveId" clId="{6249931F-2CEA-43EB-A044-21996C782223}" dt="2021-01-23T01:27:03.746" v="5204" actId="1035"/>
          <ac:graphicFrameMkLst>
            <pc:docMk/>
            <pc:sldMk cId="2542837982" sldId="284"/>
            <ac:graphicFrameMk id="6" creationId="{1241F003-840C-4D5F-8406-63772C478371}"/>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CF9336-ECD1-484F-BB78-3DC4F60DDF91}"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B1875C05-15E3-479B-8FFD-233AB011E4D3}">
      <dgm:prSet phldrT="[テキスト]" custT="1"/>
      <dgm:spPr>
        <a:solidFill>
          <a:schemeClr val="accent4">
            <a:lumMod val="20000"/>
            <a:lumOff val="80000"/>
          </a:schemeClr>
        </a:solidFill>
        <a:ln w="28575"/>
      </dgm:spPr>
      <dgm:t>
        <a:bodyPr/>
        <a:lstStyle/>
        <a:p>
          <a:r>
            <a:rPr kumimoji="1" lang="ja-JP" altLang="en-US" sz="2400" b="1" dirty="0">
              <a:latin typeface="Times New Roman" panose="02020603050405020304" pitchFamily="18" charset="0"/>
              <a:cs typeface="Times New Roman" panose="02020603050405020304" pitchFamily="18" charset="0"/>
            </a:rPr>
            <a:t>不</a:t>
          </a:r>
          <a:br>
            <a:rPr kumimoji="1" lang="en-US" altLang="ja-JP" sz="2400" b="1" dirty="0">
              <a:latin typeface="Times New Roman" panose="02020603050405020304" pitchFamily="18" charset="0"/>
              <a:cs typeface="Times New Roman" panose="02020603050405020304" pitchFamily="18" charset="0"/>
            </a:rPr>
          </a:br>
          <a:r>
            <a:rPr kumimoji="1" lang="ja-JP" altLang="en-US" sz="2400" b="1" dirty="0">
              <a:latin typeface="Times New Roman" panose="02020603050405020304" pitchFamily="18" charset="0"/>
              <a:cs typeface="Times New Roman" panose="02020603050405020304" pitchFamily="18" charset="0"/>
            </a:rPr>
            <a:t>法</a:t>
          </a:r>
          <a:br>
            <a:rPr kumimoji="1" lang="en-US" altLang="ja-JP" sz="2400" b="1" dirty="0">
              <a:latin typeface="Times New Roman" panose="02020603050405020304" pitchFamily="18" charset="0"/>
              <a:cs typeface="Times New Roman" panose="02020603050405020304" pitchFamily="18" charset="0"/>
            </a:rPr>
          </a:br>
          <a:r>
            <a:rPr kumimoji="1" lang="ja-JP" altLang="en-US" sz="2400" b="1" dirty="0">
              <a:latin typeface="Times New Roman" panose="02020603050405020304" pitchFamily="18" charset="0"/>
              <a:cs typeface="Times New Roman" panose="02020603050405020304" pitchFamily="18" charset="0"/>
            </a:rPr>
            <a:t>行</a:t>
          </a:r>
          <a:br>
            <a:rPr kumimoji="1" lang="en-US" altLang="ja-JP" sz="2400" b="1" dirty="0">
              <a:latin typeface="Times New Roman" panose="02020603050405020304" pitchFamily="18" charset="0"/>
              <a:cs typeface="Times New Roman" panose="02020603050405020304" pitchFamily="18" charset="0"/>
            </a:rPr>
          </a:br>
          <a:r>
            <a:rPr kumimoji="1" lang="ja-JP" altLang="en-US" sz="2400" b="1" dirty="0">
              <a:latin typeface="Times New Roman" panose="02020603050405020304" pitchFamily="18" charset="0"/>
              <a:cs typeface="Times New Roman" panose="02020603050405020304" pitchFamily="18" charset="0"/>
            </a:rPr>
            <a:t>為</a:t>
          </a:r>
        </a:p>
      </dgm:t>
    </dgm:pt>
    <dgm:pt modelId="{13AEE143-9D10-4A35-9CD5-22C490D2A31B}" type="parTrans" cxnId="{314AE468-ED6D-4E54-BC8D-7B6B625136AD}">
      <dgm:prSet/>
      <dgm:spPr/>
      <dgm:t>
        <a:bodyPr/>
        <a:lstStyle/>
        <a:p>
          <a:endParaRPr kumimoji="1" lang="ja-JP" altLang="en-US" sz="2000" b="1">
            <a:latin typeface="Times New Roman" panose="02020603050405020304" pitchFamily="18" charset="0"/>
            <a:cs typeface="Times New Roman" panose="02020603050405020304" pitchFamily="18" charset="0"/>
          </a:endParaRPr>
        </a:p>
      </dgm:t>
    </dgm:pt>
    <dgm:pt modelId="{BDBFDA8E-21CA-4041-9B70-6223320B3234}" type="sibTrans" cxnId="{314AE468-ED6D-4E54-BC8D-7B6B625136AD}">
      <dgm:prSet/>
      <dgm:spPr/>
      <dgm:t>
        <a:bodyPr/>
        <a:lstStyle/>
        <a:p>
          <a:endParaRPr kumimoji="1" lang="ja-JP" altLang="en-US" sz="2000" b="1">
            <a:latin typeface="Times New Roman" panose="02020603050405020304" pitchFamily="18" charset="0"/>
            <a:cs typeface="Times New Roman" panose="02020603050405020304" pitchFamily="18" charset="0"/>
          </a:endParaRPr>
        </a:p>
      </dgm:t>
    </dgm:pt>
    <dgm:pt modelId="{7EEBB697-1F38-4414-8672-F8D47748EC57}">
      <dgm:prSet phldrT="[テキスト]" custT="1"/>
      <dgm:spPr>
        <a:solidFill>
          <a:schemeClr val="accent6">
            <a:lumMod val="20000"/>
            <a:lumOff val="80000"/>
          </a:schemeClr>
        </a:solidFill>
        <a:ln w="28575"/>
      </dgm:spPr>
      <dgm:t>
        <a:bodyPr/>
        <a:lstStyle/>
        <a:p>
          <a:r>
            <a:rPr kumimoji="1" lang="ja-JP" altLang="en-US" sz="2400" b="1" dirty="0">
              <a:latin typeface="Times New Roman" panose="02020603050405020304" pitchFamily="18" charset="0"/>
              <a:cs typeface="Times New Roman" panose="02020603050405020304" pitchFamily="18" charset="0"/>
            </a:rPr>
            <a:t>一般不法行為</a:t>
          </a:r>
        </a:p>
      </dgm:t>
    </dgm:pt>
    <dgm:pt modelId="{D8B831E0-CD1C-4D1F-AD5C-E9DE67E51E76}" type="parTrans" cxnId="{F0DD83FD-F427-4CA0-9057-B4AA6F80170E}">
      <dgm:prSet custT="1"/>
      <dgm:spPr/>
      <dgm:t>
        <a:bodyPr/>
        <a:lstStyle/>
        <a:p>
          <a:endParaRPr kumimoji="1" lang="ja-JP" altLang="en-US" sz="600" b="1">
            <a:latin typeface="Times New Roman" panose="02020603050405020304" pitchFamily="18" charset="0"/>
            <a:cs typeface="Times New Roman" panose="02020603050405020304" pitchFamily="18" charset="0"/>
          </a:endParaRPr>
        </a:p>
      </dgm:t>
    </dgm:pt>
    <dgm:pt modelId="{D8BB2B24-82E9-4BA6-BB96-1641FD546F27}" type="sibTrans" cxnId="{F0DD83FD-F427-4CA0-9057-B4AA6F80170E}">
      <dgm:prSet/>
      <dgm:spPr/>
      <dgm:t>
        <a:bodyPr/>
        <a:lstStyle/>
        <a:p>
          <a:endParaRPr kumimoji="1" lang="ja-JP" altLang="en-US" sz="2000" b="1">
            <a:latin typeface="Times New Roman" panose="02020603050405020304" pitchFamily="18" charset="0"/>
            <a:cs typeface="Times New Roman" panose="02020603050405020304" pitchFamily="18" charset="0"/>
          </a:endParaRPr>
        </a:p>
      </dgm:t>
    </dgm:pt>
    <dgm:pt modelId="{E734B926-EBD1-4AA5-98A6-13744BC47D20}">
      <dgm:prSet phldrT="[テキスト]" custT="1"/>
      <dgm:spPr>
        <a:solidFill>
          <a:schemeClr val="accent6">
            <a:lumMod val="20000"/>
            <a:lumOff val="80000"/>
          </a:schemeClr>
        </a:solidFill>
        <a:ln w="28575"/>
      </dgm:spPr>
      <dgm:t>
        <a:bodyPr/>
        <a:lstStyle/>
        <a:p>
          <a:r>
            <a:rPr kumimoji="1" lang="ja-JP" altLang="en-US" sz="2400" b="1" dirty="0">
              <a:latin typeface="Times New Roman" panose="02020603050405020304" pitchFamily="18" charset="0"/>
              <a:cs typeface="Times New Roman" panose="02020603050405020304" pitchFamily="18" charset="0"/>
            </a:rPr>
            <a:t>単独不法行為（</a:t>
          </a:r>
          <a:r>
            <a:rPr kumimoji="1" lang="en-US" altLang="ja-JP" sz="2400" b="1" dirty="0">
              <a:latin typeface="Times New Roman" panose="02020603050405020304" pitchFamily="18" charset="0"/>
              <a:cs typeface="Times New Roman" panose="02020603050405020304" pitchFamily="18" charset="0"/>
            </a:rPr>
            <a:t>709</a:t>
          </a:r>
          <a:r>
            <a:rPr kumimoji="1" lang="ja-JP" altLang="en-US" sz="2400" b="1" dirty="0">
              <a:latin typeface="Times New Roman" panose="02020603050405020304" pitchFamily="18" charset="0"/>
              <a:cs typeface="Times New Roman" panose="02020603050405020304" pitchFamily="18" charset="0"/>
            </a:rPr>
            <a:t>条）</a:t>
          </a:r>
        </a:p>
      </dgm:t>
    </dgm:pt>
    <dgm:pt modelId="{D0E9FE23-BE73-4858-BE35-C15EBD64EAFD}" type="parTrans" cxnId="{1A1D989B-0B86-421A-9ADA-89A0C5CB6FAD}">
      <dgm:prSet custT="1"/>
      <dgm:spPr/>
      <dgm:t>
        <a:bodyPr/>
        <a:lstStyle/>
        <a:p>
          <a:endParaRPr kumimoji="1" lang="ja-JP" altLang="en-US" sz="600" b="1">
            <a:latin typeface="Times New Roman" panose="02020603050405020304" pitchFamily="18" charset="0"/>
            <a:cs typeface="Times New Roman" panose="02020603050405020304" pitchFamily="18" charset="0"/>
          </a:endParaRPr>
        </a:p>
      </dgm:t>
    </dgm:pt>
    <dgm:pt modelId="{90B597A6-7C67-45B0-86EF-50AC3A3A416E}" type="sibTrans" cxnId="{1A1D989B-0B86-421A-9ADA-89A0C5CB6FAD}">
      <dgm:prSet/>
      <dgm:spPr/>
      <dgm:t>
        <a:bodyPr/>
        <a:lstStyle/>
        <a:p>
          <a:endParaRPr kumimoji="1" lang="ja-JP" altLang="en-US" sz="2000" b="1">
            <a:latin typeface="Times New Roman" panose="02020603050405020304" pitchFamily="18" charset="0"/>
            <a:cs typeface="Times New Roman" panose="02020603050405020304" pitchFamily="18" charset="0"/>
          </a:endParaRPr>
        </a:p>
      </dgm:t>
    </dgm:pt>
    <dgm:pt modelId="{7D9D1DDC-1499-493F-8A88-ABB93310D095}">
      <dgm:prSet phldrT="[テキスト]" custT="1"/>
      <dgm:spPr>
        <a:solidFill>
          <a:schemeClr val="accent6">
            <a:lumMod val="20000"/>
            <a:lumOff val="80000"/>
          </a:schemeClr>
        </a:solidFill>
        <a:ln w="28575"/>
      </dgm:spPr>
      <dgm:t>
        <a:bodyPr/>
        <a:lstStyle/>
        <a:p>
          <a:r>
            <a:rPr kumimoji="1" lang="ja-JP" altLang="en-US" sz="2400" b="1" dirty="0">
              <a:latin typeface="Times New Roman" panose="02020603050405020304" pitchFamily="18" charset="0"/>
              <a:cs typeface="Times New Roman" panose="02020603050405020304" pitchFamily="18" charset="0"/>
            </a:rPr>
            <a:t>共同不法行為（</a:t>
          </a:r>
          <a:r>
            <a:rPr kumimoji="1" lang="en-US" altLang="ja-JP" sz="2400" b="1" dirty="0">
              <a:latin typeface="Times New Roman" panose="02020603050405020304" pitchFamily="18" charset="0"/>
              <a:cs typeface="Times New Roman" panose="02020603050405020304" pitchFamily="18" charset="0"/>
            </a:rPr>
            <a:t>719</a:t>
          </a:r>
          <a:r>
            <a:rPr kumimoji="1" lang="ja-JP" altLang="en-US" sz="2400" b="1" dirty="0">
              <a:latin typeface="Times New Roman" panose="02020603050405020304" pitchFamily="18" charset="0"/>
              <a:cs typeface="Times New Roman" panose="02020603050405020304" pitchFamily="18" charset="0"/>
            </a:rPr>
            <a:t>条）</a:t>
          </a:r>
        </a:p>
      </dgm:t>
    </dgm:pt>
    <dgm:pt modelId="{3470E62C-CA2D-4173-A8A9-D4E67420D1FD}" type="parTrans" cxnId="{6B61A306-2C8D-4BBE-8851-F3053037D538}">
      <dgm:prSet custT="1"/>
      <dgm:spPr/>
      <dgm:t>
        <a:bodyPr/>
        <a:lstStyle/>
        <a:p>
          <a:endParaRPr kumimoji="1" lang="ja-JP" altLang="en-US" sz="600" b="1">
            <a:latin typeface="Times New Roman" panose="02020603050405020304" pitchFamily="18" charset="0"/>
            <a:cs typeface="Times New Roman" panose="02020603050405020304" pitchFamily="18" charset="0"/>
          </a:endParaRPr>
        </a:p>
      </dgm:t>
    </dgm:pt>
    <dgm:pt modelId="{63205E3E-3FF0-4C65-93C8-838B6767B0EB}" type="sibTrans" cxnId="{6B61A306-2C8D-4BBE-8851-F3053037D538}">
      <dgm:prSet/>
      <dgm:spPr/>
      <dgm:t>
        <a:bodyPr/>
        <a:lstStyle/>
        <a:p>
          <a:endParaRPr kumimoji="1" lang="ja-JP" altLang="en-US" sz="2000" b="1">
            <a:latin typeface="Times New Roman" panose="02020603050405020304" pitchFamily="18" charset="0"/>
            <a:cs typeface="Times New Roman" panose="02020603050405020304" pitchFamily="18" charset="0"/>
          </a:endParaRPr>
        </a:p>
      </dgm:t>
    </dgm:pt>
    <dgm:pt modelId="{6D1DA1C2-227A-461C-BE40-F736F78E7170}">
      <dgm:prSet phldrT="[テキスト]" custT="1"/>
      <dgm:spPr>
        <a:solidFill>
          <a:schemeClr val="accent1">
            <a:lumMod val="20000"/>
            <a:lumOff val="80000"/>
          </a:schemeClr>
        </a:solidFill>
        <a:ln w="28575"/>
      </dgm:spPr>
      <dgm:t>
        <a:bodyPr/>
        <a:lstStyle/>
        <a:p>
          <a:r>
            <a:rPr kumimoji="1" lang="ja-JP" altLang="en-US" sz="2400" b="1" dirty="0">
              <a:latin typeface="Times New Roman" panose="02020603050405020304" pitchFamily="18" charset="0"/>
              <a:cs typeface="Times New Roman" panose="02020603050405020304" pitchFamily="18" charset="0"/>
            </a:rPr>
            <a:t>特別不法行為</a:t>
          </a:r>
        </a:p>
      </dgm:t>
    </dgm:pt>
    <dgm:pt modelId="{E9B24526-DA90-48A0-8965-E705D555BB63}" type="parTrans" cxnId="{500E3961-14C7-42E3-ABB5-FB5363DFFA40}">
      <dgm:prSet custT="1"/>
      <dgm:spPr/>
      <dgm:t>
        <a:bodyPr/>
        <a:lstStyle/>
        <a:p>
          <a:endParaRPr kumimoji="1" lang="ja-JP" altLang="en-US" sz="600" b="1">
            <a:latin typeface="Times New Roman" panose="02020603050405020304" pitchFamily="18" charset="0"/>
            <a:cs typeface="Times New Roman" panose="02020603050405020304" pitchFamily="18" charset="0"/>
          </a:endParaRPr>
        </a:p>
      </dgm:t>
    </dgm:pt>
    <dgm:pt modelId="{7434956C-D67F-463D-8E8F-EDB759259197}" type="sibTrans" cxnId="{500E3961-14C7-42E3-ABB5-FB5363DFFA40}">
      <dgm:prSet/>
      <dgm:spPr/>
      <dgm:t>
        <a:bodyPr/>
        <a:lstStyle/>
        <a:p>
          <a:endParaRPr kumimoji="1" lang="ja-JP" altLang="en-US" sz="2000" b="1">
            <a:latin typeface="Times New Roman" panose="02020603050405020304" pitchFamily="18" charset="0"/>
            <a:cs typeface="Times New Roman" panose="02020603050405020304" pitchFamily="18" charset="0"/>
          </a:endParaRPr>
        </a:p>
      </dgm:t>
    </dgm:pt>
    <dgm:pt modelId="{E1F9C059-B368-4782-A9F1-A0FE914B816C}">
      <dgm:prSet phldrT="[テキスト]" custT="1"/>
      <dgm:spPr>
        <a:solidFill>
          <a:schemeClr val="accent1">
            <a:lumMod val="20000"/>
            <a:lumOff val="80000"/>
          </a:schemeClr>
        </a:solidFill>
        <a:ln w="28575"/>
      </dgm:spPr>
      <dgm:t>
        <a:bodyPr/>
        <a:lstStyle/>
        <a:p>
          <a:r>
            <a:rPr kumimoji="1" lang="ja-JP" altLang="en-US" sz="2400" b="1" dirty="0">
              <a:latin typeface="Times New Roman" panose="02020603050405020304" pitchFamily="18" charset="0"/>
              <a:cs typeface="Times New Roman" panose="02020603050405020304" pitchFamily="18" charset="0"/>
            </a:rPr>
            <a:t>監督者責任（</a:t>
          </a:r>
          <a:r>
            <a:rPr kumimoji="1" lang="en-US" altLang="ja-JP" sz="2400" b="1" dirty="0">
              <a:latin typeface="Times New Roman" panose="02020603050405020304" pitchFamily="18" charset="0"/>
              <a:cs typeface="Times New Roman" panose="02020603050405020304" pitchFamily="18" charset="0"/>
            </a:rPr>
            <a:t>714</a:t>
          </a:r>
          <a:r>
            <a:rPr kumimoji="1" lang="ja-JP" altLang="en-US" sz="2400" b="1" dirty="0">
              <a:latin typeface="Times New Roman" panose="02020603050405020304" pitchFamily="18" charset="0"/>
              <a:cs typeface="Times New Roman" panose="02020603050405020304" pitchFamily="18" charset="0"/>
            </a:rPr>
            <a:t>条）</a:t>
          </a:r>
        </a:p>
      </dgm:t>
    </dgm:pt>
    <dgm:pt modelId="{1438C809-ED2B-4EDA-A13D-E3C61001A570}" type="parTrans" cxnId="{FD5B2907-42A9-4C50-9FDB-2D80361E078C}">
      <dgm:prSet custT="1"/>
      <dgm:spPr/>
      <dgm:t>
        <a:bodyPr/>
        <a:lstStyle/>
        <a:p>
          <a:endParaRPr kumimoji="1" lang="ja-JP" altLang="en-US" sz="800" b="1">
            <a:latin typeface="Times New Roman" panose="02020603050405020304" pitchFamily="18" charset="0"/>
            <a:cs typeface="Times New Roman" panose="02020603050405020304" pitchFamily="18" charset="0"/>
          </a:endParaRPr>
        </a:p>
      </dgm:t>
    </dgm:pt>
    <dgm:pt modelId="{A1FF1D2B-6033-492F-BB11-0D6CC6A9B934}" type="sibTrans" cxnId="{FD5B2907-42A9-4C50-9FDB-2D80361E078C}">
      <dgm:prSet/>
      <dgm:spPr/>
      <dgm:t>
        <a:bodyPr/>
        <a:lstStyle/>
        <a:p>
          <a:endParaRPr kumimoji="1" lang="ja-JP" altLang="en-US" sz="2000" b="1">
            <a:latin typeface="Times New Roman" panose="02020603050405020304" pitchFamily="18" charset="0"/>
            <a:cs typeface="Times New Roman" panose="02020603050405020304" pitchFamily="18" charset="0"/>
          </a:endParaRPr>
        </a:p>
      </dgm:t>
    </dgm:pt>
    <dgm:pt modelId="{EC6B8848-AA64-462D-814D-B7AD47263724}">
      <dgm:prSet phldrT="[テキスト]" custT="1"/>
      <dgm:spPr>
        <a:solidFill>
          <a:schemeClr val="accent1">
            <a:lumMod val="20000"/>
            <a:lumOff val="80000"/>
          </a:schemeClr>
        </a:solidFill>
        <a:ln w="28575"/>
      </dgm:spPr>
      <dgm:t>
        <a:bodyPr/>
        <a:lstStyle/>
        <a:p>
          <a:r>
            <a:rPr kumimoji="1" lang="ja-JP" altLang="en-US" sz="2400" b="1" dirty="0">
              <a:latin typeface="Times New Roman" panose="02020603050405020304" pitchFamily="18" charset="0"/>
              <a:cs typeface="Times New Roman" panose="02020603050405020304" pitchFamily="18" charset="0"/>
            </a:rPr>
            <a:t>使用者責任（</a:t>
          </a:r>
          <a:r>
            <a:rPr kumimoji="1" lang="en-US" altLang="ja-JP" sz="2400" b="1" dirty="0">
              <a:latin typeface="Times New Roman" panose="02020603050405020304" pitchFamily="18" charset="0"/>
              <a:cs typeface="Times New Roman" panose="02020603050405020304" pitchFamily="18" charset="0"/>
            </a:rPr>
            <a:t>715</a:t>
          </a:r>
          <a:r>
            <a:rPr kumimoji="1" lang="ja-JP" altLang="en-US" sz="2400" b="1" dirty="0">
              <a:latin typeface="Times New Roman" panose="02020603050405020304" pitchFamily="18" charset="0"/>
              <a:cs typeface="Times New Roman" panose="02020603050405020304" pitchFamily="18" charset="0"/>
            </a:rPr>
            <a:t>条）</a:t>
          </a:r>
        </a:p>
      </dgm:t>
    </dgm:pt>
    <dgm:pt modelId="{18566FEA-B75B-490E-918F-98AEBE8F2FDC}" type="parTrans" cxnId="{2BE4D942-5F86-40AC-B972-930691B4DE6F}">
      <dgm:prSet custT="1"/>
      <dgm:spPr/>
      <dgm:t>
        <a:bodyPr/>
        <a:lstStyle/>
        <a:p>
          <a:endParaRPr kumimoji="1" lang="ja-JP" altLang="en-US" sz="600" b="1">
            <a:latin typeface="Times New Roman" panose="02020603050405020304" pitchFamily="18" charset="0"/>
            <a:cs typeface="Times New Roman" panose="02020603050405020304" pitchFamily="18" charset="0"/>
          </a:endParaRPr>
        </a:p>
      </dgm:t>
    </dgm:pt>
    <dgm:pt modelId="{3F35F25A-51CD-4026-B14E-1783CB3371E4}" type="sibTrans" cxnId="{2BE4D942-5F86-40AC-B972-930691B4DE6F}">
      <dgm:prSet/>
      <dgm:spPr/>
      <dgm:t>
        <a:bodyPr/>
        <a:lstStyle/>
        <a:p>
          <a:endParaRPr kumimoji="1" lang="ja-JP" altLang="en-US" sz="2000" b="1">
            <a:latin typeface="Times New Roman" panose="02020603050405020304" pitchFamily="18" charset="0"/>
            <a:cs typeface="Times New Roman" panose="02020603050405020304" pitchFamily="18" charset="0"/>
          </a:endParaRPr>
        </a:p>
      </dgm:t>
    </dgm:pt>
    <dgm:pt modelId="{89469CA2-A472-471D-AFF5-850490B0336B}">
      <dgm:prSet phldrT="[テキスト]" custT="1"/>
      <dgm:spPr>
        <a:solidFill>
          <a:schemeClr val="accent1">
            <a:lumMod val="20000"/>
            <a:lumOff val="80000"/>
          </a:schemeClr>
        </a:solidFill>
        <a:ln w="28575"/>
      </dgm:spPr>
      <dgm:t>
        <a:bodyPr/>
        <a:lstStyle/>
        <a:p>
          <a:r>
            <a:rPr kumimoji="1" lang="ja-JP" altLang="en-US" sz="2400" b="1" dirty="0">
              <a:latin typeface="Times New Roman" panose="02020603050405020304" pitchFamily="18" charset="0"/>
              <a:cs typeface="Times New Roman" panose="02020603050405020304" pitchFamily="18" charset="0"/>
            </a:rPr>
            <a:t>注文者責任（</a:t>
          </a:r>
          <a:r>
            <a:rPr kumimoji="1" lang="en-US" altLang="ja-JP" sz="2400" b="1" dirty="0">
              <a:latin typeface="Times New Roman" panose="02020603050405020304" pitchFamily="18" charset="0"/>
              <a:cs typeface="Times New Roman" panose="02020603050405020304" pitchFamily="18" charset="0"/>
            </a:rPr>
            <a:t>716</a:t>
          </a:r>
          <a:r>
            <a:rPr kumimoji="1" lang="ja-JP" altLang="en-US" sz="2400" b="1" dirty="0">
              <a:latin typeface="Times New Roman" panose="02020603050405020304" pitchFamily="18" charset="0"/>
              <a:cs typeface="Times New Roman" panose="02020603050405020304" pitchFamily="18" charset="0"/>
            </a:rPr>
            <a:t>条）</a:t>
          </a:r>
        </a:p>
      </dgm:t>
    </dgm:pt>
    <dgm:pt modelId="{52B7F95B-4E1D-4B26-8635-33521128C6D5}" type="parTrans" cxnId="{BA891391-BEAB-49A9-8EA8-2FE153588112}">
      <dgm:prSet custT="1"/>
      <dgm:spPr/>
      <dgm:t>
        <a:bodyPr/>
        <a:lstStyle/>
        <a:p>
          <a:endParaRPr kumimoji="1" lang="ja-JP" altLang="en-US" sz="600" b="1">
            <a:latin typeface="Times New Roman" panose="02020603050405020304" pitchFamily="18" charset="0"/>
            <a:cs typeface="Times New Roman" panose="02020603050405020304" pitchFamily="18" charset="0"/>
          </a:endParaRPr>
        </a:p>
      </dgm:t>
    </dgm:pt>
    <dgm:pt modelId="{0269F072-BFE1-4F3B-9963-125976F1E91F}" type="sibTrans" cxnId="{BA891391-BEAB-49A9-8EA8-2FE153588112}">
      <dgm:prSet/>
      <dgm:spPr/>
      <dgm:t>
        <a:bodyPr/>
        <a:lstStyle/>
        <a:p>
          <a:endParaRPr kumimoji="1" lang="ja-JP" altLang="en-US" sz="2000" b="1">
            <a:latin typeface="Times New Roman" panose="02020603050405020304" pitchFamily="18" charset="0"/>
            <a:cs typeface="Times New Roman" panose="02020603050405020304" pitchFamily="18" charset="0"/>
          </a:endParaRPr>
        </a:p>
      </dgm:t>
    </dgm:pt>
    <dgm:pt modelId="{6AB68F8E-2BB1-4BFC-986F-5CA6721826FC}">
      <dgm:prSet phldrT="[テキスト]" custT="1"/>
      <dgm:spPr>
        <a:solidFill>
          <a:schemeClr val="accent1">
            <a:lumMod val="20000"/>
            <a:lumOff val="80000"/>
          </a:schemeClr>
        </a:solidFill>
        <a:ln w="28575"/>
      </dgm:spPr>
      <dgm:t>
        <a:bodyPr/>
        <a:lstStyle/>
        <a:p>
          <a:r>
            <a:rPr kumimoji="1" lang="ja-JP" altLang="en-US" sz="2400" b="1" dirty="0">
              <a:latin typeface="Times New Roman" panose="02020603050405020304" pitchFamily="18" charset="0"/>
              <a:cs typeface="Times New Roman" panose="02020603050405020304" pitchFamily="18" charset="0"/>
            </a:rPr>
            <a:t>土地工作物責任（</a:t>
          </a:r>
          <a:r>
            <a:rPr kumimoji="1" lang="en-US" altLang="ja-JP" sz="2400" b="1" dirty="0">
              <a:latin typeface="Times New Roman" panose="02020603050405020304" pitchFamily="18" charset="0"/>
              <a:cs typeface="Times New Roman" panose="02020603050405020304" pitchFamily="18" charset="0"/>
            </a:rPr>
            <a:t>717</a:t>
          </a:r>
          <a:r>
            <a:rPr kumimoji="1" lang="ja-JP" altLang="en-US" sz="2400" b="1" dirty="0">
              <a:latin typeface="Times New Roman" panose="02020603050405020304" pitchFamily="18" charset="0"/>
              <a:cs typeface="Times New Roman" panose="02020603050405020304" pitchFamily="18" charset="0"/>
            </a:rPr>
            <a:t>条）</a:t>
          </a:r>
        </a:p>
      </dgm:t>
    </dgm:pt>
    <dgm:pt modelId="{10E5F167-2EEC-4668-88AE-BAD036F53DE5}" type="parTrans" cxnId="{48D49FC9-37C6-493B-AD48-15B000C2463A}">
      <dgm:prSet custT="1"/>
      <dgm:spPr/>
      <dgm:t>
        <a:bodyPr/>
        <a:lstStyle/>
        <a:p>
          <a:endParaRPr kumimoji="1" lang="ja-JP" altLang="en-US" sz="600" b="1">
            <a:latin typeface="Times New Roman" panose="02020603050405020304" pitchFamily="18" charset="0"/>
            <a:cs typeface="Times New Roman" panose="02020603050405020304" pitchFamily="18" charset="0"/>
          </a:endParaRPr>
        </a:p>
      </dgm:t>
    </dgm:pt>
    <dgm:pt modelId="{7C581D82-238C-482F-8514-3119EBCD0098}" type="sibTrans" cxnId="{48D49FC9-37C6-493B-AD48-15B000C2463A}">
      <dgm:prSet/>
      <dgm:spPr/>
      <dgm:t>
        <a:bodyPr/>
        <a:lstStyle/>
        <a:p>
          <a:endParaRPr kumimoji="1" lang="ja-JP" altLang="en-US" sz="2000" b="1">
            <a:latin typeface="Times New Roman" panose="02020603050405020304" pitchFamily="18" charset="0"/>
            <a:cs typeface="Times New Roman" panose="02020603050405020304" pitchFamily="18" charset="0"/>
          </a:endParaRPr>
        </a:p>
      </dgm:t>
    </dgm:pt>
    <dgm:pt modelId="{57EA9526-66DF-4279-8DBD-85B52FCA7C5E}">
      <dgm:prSet phldrT="[テキスト]" custT="1"/>
      <dgm:spPr>
        <a:solidFill>
          <a:schemeClr val="accent1">
            <a:lumMod val="20000"/>
            <a:lumOff val="80000"/>
          </a:schemeClr>
        </a:solidFill>
      </dgm:spPr>
      <dgm:t>
        <a:bodyPr/>
        <a:lstStyle/>
        <a:p>
          <a:r>
            <a:rPr kumimoji="1" lang="ja-JP" altLang="en-US" sz="2400" b="1" dirty="0">
              <a:latin typeface="Times New Roman" panose="02020603050405020304" pitchFamily="18" charset="0"/>
              <a:cs typeface="Times New Roman" panose="02020603050405020304" pitchFamily="18" charset="0"/>
            </a:rPr>
            <a:t>動物占有者責任（</a:t>
          </a:r>
          <a:r>
            <a:rPr kumimoji="1" lang="en-US" altLang="ja-JP" sz="2400" b="1" dirty="0">
              <a:latin typeface="Times New Roman" panose="02020603050405020304" pitchFamily="18" charset="0"/>
              <a:cs typeface="Times New Roman" panose="02020603050405020304" pitchFamily="18" charset="0"/>
            </a:rPr>
            <a:t>718</a:t>
          </a:r>
          <a:r>
            <a:rPr kumimoji="1" lang="ja-JP" altLang="en-US" sz="2400" b="1" dirty="0">
              <a:latin typeface="Times New Roman" panose="02020603050405020304" pitchFamily="18" charset="0"/>
              <a:cs typeface="Times New Roman" panose="02020603050405020304" pitchFamily="18" charset="0"/>
            </a:rPr>
            <a:t>条）</a:t>
          </a:r>
        </a:p>
      </dgm:t>
    </dgm:pt>
    <dgm:pt modelId="{BE8B7533-4B0A-4A37-819C-72DC77C21CF5}" type="parTrans" cxnId="{8122955A-64C4-4D6B-AC0E-D55CA8BD7913}">
      <dgm:prSet custT="1"/>
      <dgm:spPr/>
      <dgm:t>
        <a:bodyPr/>
        <a:lstStyle/>
        <a:p>
          <a:endParaRPr kumimoji="1" lang="ja-JP" altLang="en-US" sz="600" b="1">
            <a:latin typeface="Times New Roman" panose="02020603050405020304" pitchFamily="18" charset="0"/>
            <a:cs typeface="Times New Roman" panose="02020603050405020304" pitchFamily="18" charset="0"/>
          </a:endParaRPr>
        </a:p>
      </dgm:t>
    </dgm:pt>
    <dgm:pt modelId="{3BDD3D34-243C-4656-A004-25463D4C7AF1}" type="sibTrans" cxnId="{8122955A-64C4-4D6B-AC0E-D55CA8BD7913}">
      <dgm:prSet/>
      <dgm:spPr/>
      <dgm:t>
        <a:bodyPr/>
        <a:lstStyle/>
        <a:p>
          <a:endParaRPr kumimoji="1" lang="ja-JP" altLang="en-US" sz="2000" b="1">
            <a:latin typeface="Times New Roman" panose="02020603050405020304" pitchFamily="18" charset="0"/>
            <a:cs typeface="Times New Roman" panose="02020603050405020304" pitchFamily="18" charset="0"/>
          </a:endParaRPr>
        </a:p>
      </dgm:t>
    </dgm:pt>
    <dgm:pt modelId="{5C4D9C85-21B1-471F-A22C-E3EEA1FB8851}">
      <dgm:prSet phldrT="[テキスト]" custT="1"/>
      <dgm:spPr>
        <a:solidFill>
          <a:schemeClr val="accent1">
            <a:lumMod val="20000"/>
            <a:lumOff val="80000"/>
          </a:schemeClr>
        </a:solidFill>
        <a:ln w="28575"/>
      </dgm:spPr>
      <dgm:t>
        <a:bodyPr/>
        <a:lstStyle/>
        <a:p>
          <a:r>
            <a:rPr kumimoji="1" lang="ja-JP" altLang="en-US" sz="2400" b="1" dirty="0">
              <a:latin typeface="Times New Roman" panose="02020603050405020304" pitchFamily="18" charset="0"/>
              <a:cs typeface="Times New Roman" panose="02020603050405020304" pitchFamily="18" charset="0"/>
            </a:rPr>
            <a:t>名誉毀損（</a:t>
          </a:r>
          <a:r>
            <a:rPr kumimoji="1" lang="en-US" altLang="ja-JP" sz="2400" b="1" dirty="0">
              <a:latin typeface="Times New Roman" panose="02020603050405020304" pitchFamily="18" charset="0"/>
              <a:cs typeface="Times New Roman" panose="02020603050405020304" pitchFamily="18" charset="0"/>
            </a:rPr>
            <a:t>723</a:t>
          </a:r>
          <a:r>
            <a:rPr kumimoji="1" lang="ja-JP" altLang="en-US" sz="2400" b="1" dirty="0">
              <a:latin typeface="Times New Roman" panose="02020603050405020304" pitchFamily="18" charset="0"/>
              <a:cs typeface="Times New Roman" panose="02020603050405020304" pitchFamily="18" charset="0"/>
            </a:rPr>
            <a:t>条）</a:t>
          </a:r>
        </a:p>
      </dgm:t>
    </dgm:pt>
    <dgm:pt modelId="{973366F4-4604-4C9B-B38D-6BCF68755AC3}" type="parTrans" cxnId="{DB9BAF22-3956-4A6E-ABFA-A79616BB2398}">
      <dgm:prSet custT="1"/>
      <dgm:spPr/>
      <dgm:t>
        <a:bodyPr/>
        <a:lstStyle/>
        <a:p>
          <a:endParaRPr kumimoji="1" lang="ja-JP" altLang="en-US" sz="800" b="1">
            <a:latin typeface="Times New Roman" panose="02020603050405020304" pitchFamily="18" charset="0"/>
            <a:cs typeface="Times New Roman" panose="02020603050405020304" pitchFamily="18" charset="0"/>
          </a:endParaRPr>
        </a:p>
      </dgm:t>
    </dgm:pt>
    <dgm:pt modelId="{54F0426B-D03D-41AE-8114-ABB18A9B4D49}" type="sibTrans" cxnId="{DB9BAF22-3956-4A6E-ABFA-A79616BB2398}">
      <dgm:prSet/>
      <dgm:spPr/>
      <dgm:t>
        <a:bodyPr/>
        <a:lstStyle/>
        <a:p>
          <a:endParaRPr kumimoji="1" lang="ja-JP" altLang="en-US" sz="2000" b="1">
            <a:latin typeface="Times New Roman" panose="02020603050405020304" pitchFamily="18" charset="0"/>
            <a:cs typeface="Times New Roman" panose="02020603050405020304" pitchFamily="18" charset="0"/>
          </a:endParaRPr>
        </a:p>
      </dgm:t>
    </dgm:pt>
    <dgm:pt modelId="{2C786A12-D9FE-4D0D-A659-460BB0ADF989}">
      <dgm:prSet phldrT="[テキスト]" custT="1"/>
      <dgm:spPr>
        <a:solidFill>
          <a:schemeClr val="accent5">
            <a:lumMod val="20000"/>
            <a:lumOff val="80000"/>
          </a:schemeClr>
        </a:solidFill>
        <a:ln w="28575"/>
      </dgm:spPr>
      <dgm:t>
        <a:bodyPr/>
        <a:lstStyle/>
        <a:p>
          <a:r>
            <a:rPr kumimoji="1" lang="ja-JP" altLang="en-US" sz="2400" b="1" dirty="0">
              <a:latin typeface="Times New Roman" panose="02020603050405020304" pitchFamily="18" charset="0"/>
              <a:cs typeface="Times New Roman" panose="02020603050405020304" pitchFamily="18" charset="0"/>
            </a:rPr>
            <a:t>成立要件</a:t>
          </a:r>
        </a:p>
      </dgm:t>
    </dgm:pt>
    <dgm:pt modelId="{D0F24113-F6C9-4D78-AC0B-2BA637BA55A8}" type="parTrans" cxnId="{16B7A575-B840-409D-8149-3A643C729F8D}">
      <dgm:prSet/>
      <dgm:spPr/>
      <dgm:t>
        <a:bodyPr/>
        <a:lstStyle/>
        <a:p>
          <a:endParaRPr kumimoji="1" lang="ja-JP" altLang="en-US">
            <a:latin typeface="Times New Roman" panose="02020603050405020304" pitchFamily="18" charset="0"/>
            <a:cs typeface="Times New Roman" panose="02020603050405020304" pitchFamily="18" charset="0"/>
          </a:endParaRPr>
        </a:p>
      </dgm:t>
    </dgm:pt>
    <dgm:pt modelId="{20494E68-AB0B-4E2B-AB93-D784B64B4C71}" type="sibTrans" cxnId="{16B7A575-B840-409D-8149-3A643C729F8D}">
      <dgm:prSet/>
      <dgm:spPr/>
      <dgm:t>
        <a:bodyPr/>
        <a:lstStyle/>
        <a:p>
          <a:endParaRPr kumimoji="1" lang="ja-JP" altLang="en-US">
            <a:latin typeface="Times New Roman" panose="02020603050405020304" pitchFamily="18" charset="0"/>
            <a:cs typeface="Times New Roman" panose="02020603050405020304" pitchFamily="18" charset="0"/>
          </a:endParaRPr>
        </a:p>
      </dgm:t>
    </dgm:pt>
    <dgm:pt modelId="{1DAE6693-D994-4CE0-B8EB-1F7A84EC466C}">
      <dgm:prSet phldrT="[テキスト]" custT="1"/>
      <dgm:spPr>
        <a:solidFill>
          <a:srgbClr val="ECDFF5"/>
        </a:solidFill>
        <a:ln w="28575"/>
      </dgm:spPr>
      <dgm:t>
        <a:bodyPr/>
        <a:lstStyle/>
        <a:p>
          <a:r>
            <a:rPr kumimoji="1" lang="ja-JP" altLang="en-US" sz="2400" b="1" dirty="0">
              <a:latin typeface="Times New Roman" panose="02020603050405020304" pitchFamily="18" charset="0"/>
              <a:cs typeface="Times New Roman" panose="02020603050405020304" pitchFamily="18" charset="0"/>
            </a:rPr>
            <a:t>障害要件</a:t>
          </a:r>
        </a:p>
      </dgm:t>
    </dgm:pt>
    <dgm:pt modelId="{3A5F49D8-F2ED-4782-978D-B411A568D850}" type="parTrans" cxnId="{1C1E505C-A231-411E-A7BB-4C1DCEDC0E88}">
      <dgm:prSet/>
      <dgm:spPr/>
      <dgm:t>
        <a:bodyPr/>
        <a:lstStyle/>
        <a:p>
          <a:endParaRPr kumimoji="1" lang="ja-JP" altLang="en-US">
            <a:latin typeface="Times New Roman" panose="02020603050405020304" pitchFamily="18" charset="0"/>
            <a:cs typeface="Times New Roman" panose="02020603050405020304" pitchFamily="18" charset="0"/>
          </a:endParaRPr>
        </a:p>
      </dgm:t>
    </dgm:pt>
    <dgm:pt modelId="{CD12D311-B259-401D-B282-4E551D84D0F8}" type="sibTrans" cxnId="{1C1E505C-A231-411E-A7BB-4C1DCEDC0E88}">
      <dgm:prSet/>
      <dgm:spPr/>
      <dgm:t>
        <a:bodyPr/>
        <a:lstStyle/>
        <a:p>
          <a:endParaRPr kumimoji="1" lang="ja-JP" altLang="en-US">
            <a:latin typeface="Times New Roman" panose="02020603050405020304" pitchFamily="18" charset="0"/>
            <a:cs typeface="Times New Roman" panose="02020603050405020304" pitchFamily="18" charset="0"/>
          </a:endParaRPr>
        </a:p>
      </dgm:t>
    </dgm:pt>
    <dgm:pt modelId="{D8BBF322-3F88-4E26-8F7D-8C8E65B8E8F0}">
      <dgm:prSet phldrT="[テキスト]" custT="1"/>
      <dgm:spPr>
        <a:solidFill>
          <a:srgbClr val="ECDFF5"/>
        </a:solidFill>
        <a:ln w="28575"/>
      </dgm:spPr>
      <dgm:t>
        <a:bodyPr/>
        <a:lstStyle/>
        <a:p>
          <a:r>
            <a:rPr kumimoji="1" lang="ja-JP" altLang="en-US" sz="2400" b="1" dirty="0">
              <a:latin typeface="Times New Roman" panose="02020603050405020304" pitchFamily="18" charset="0"/>
              <a:cs typeface="Times New Roman" panose="02020603050405020304" pitchFamily="18" charset="0"/>
            </a:rPr>
            <a:t>責任無能力</a:t>
          </a:r>
          <a:br>
            <a:rPr kumimoji="1" lang="en-US" altLang="ja-JP" sz="2400" b="1" dirty="0">
              <a:latin typeface="Times New Roman" panose="02020603050405020304" pitchFamily="18" charset="0"/>
              <a:cs typeface="Times New Roman" panose="02020603050405020304" pitchFamily="18" charset="0"/>
            </a:rPr>
          </a:br>
          <a:r>
            <a:rPr kumimoji="1" lang="ja-JP" altLang="en-US" sz="2400" b="1" dirty="0">
              <a:latin typeface="Times New Roman" panose="02020603050405020304" pitchFamily="18" charset="0"/>
              <a:cs typeface="Times New Roman" panose="02020603050405020304" pitchFamily="18" charset="0"/>
            </a:rPr>
            <a:t>（</a:t>
          </a:r>
          <a:r>
            <a:rPr kumimoji="1" lang="en-US" altLang="ja-JP" sz="2400" b="1" dirty="0">
              <a:latin typeface="Times New Roman" panose="02020603050405020304" pitchFamily="18" charset="0"/>
              <a:cs typeface="Times New Roman" panose="02020603050405020304" pitchFamily="18" charset="0"/>
            </a:rPr>
            <a:t>712</a:t>
          </a:r>
          <a:r>
            <a:rPr kumimoji="1" lang="ja-JP" altLang="en-US" sz="2400" b="1" dirty="0">
              <a:latin typeface="Times New Roman" panose="02020603050405020304" pitchFamily="18" charset="0"/>
              <a:cs typeface="Times New Roman" panose="02020603050405020304" pitchFamily="18" charset="0"/>
            </a:rPr>
            <a:t>条</a:t>
          </a:r>
          <a:r>
            <a:rPr kumimoji="1" lang="en-US" altLang="ja-JP" sz="2400" b="1" dirty="0">
              <a:latin typeface="Times New Roman" panose="02020603050405020304" pitchFamily="18" charset="0"/>
              <a:cs typeface="Times New Roman" panose="02020603050405020304" pitchFamily="18" charset="0"/>
            </a:rPr>
            <a:t>, 713</a:t>
          </a:r>
          <a:r>
            <a:rPr kumimoji="1" lang="ja-JP" altLang="en-US" sz="2400" b="1" dirty="0">
              <a:latin typeface="Times New Roman" panose="02020603050405020304" pitchFamily="18" charset="0"/>
              <a:cs typeface="Times New Roman" panose="02020603050405020304" pitchFamily="18" charset="0"/>
            </a:rPr>
            <a:t>条）</a:t>
          </a:r>
        </a:p>
      </dgm:t>
    </dgm:pt>
    <dgm:pt modelId="{01FFEE43-CF7A-4AE8-8FDD-72DA4F4FFBDA}" type="parTrans" cxnId="{744C9C5B-E2CA-4185-B84F-CA0F71BF6E77}">
      <dgm:prSet/>
      <dgm:spPr/>
      <dgm:t>
        <a:bodyPr/>
        <a:lstStyle/>
        <a:p>
          <a:endParaRPr kumimoji="1" lang="ja-JP" altLang="en-US">
            <a:latin typeface="Times New Roman" panose="02020603050405020304" pitchFamily="18" charset="0"/>
            <a:cs typeface="Times New Roman" panose="02020603050405020304" pitchFamily="18" charset="0"/>
          </a:endParaRPr>
        </a:p>
      </dgm:t>
    </dgm:pt>
    <dgm:pt modelId="{6A89A7E0-2C5B-4409-B41D-80B26D4EB102}" type="sibTrans" cxnId="{744C9C5B-E2CA-4185-B84F-CA0F71BF6E77}">
      <dgm:prSet/>
      <dgm:spPr/>
      <dgm:t>
        <a:bodyPr/>
        <a:lstStyle/>
        <a:p>
          <a:endParaRPr kumimoji="1" lang="ja-JP" altLang="en-US">
            <a:latin typeface="Times New Roman" panose="02020603050405020304" pitchFamily="18" charset="0"/>
            <a:cs typeface="Times New Roman" panose="02020603050405020304" pitchFamily="18" charset="0"/>
          </a:endParaRPr>
        </a:p>
      </dgm:t>
    </dgm:pt>
    <dgm:pt modelId="{97376D40-ADFE-4574-A57E-3489B0693321}">
      <dgm:prSet phldrT="[テキスト]" custT="1"/>
      <dgm:spPr>
        <a:solidFill>
          <a:srgbClr val="ECDFF5"/>
        </a:solidFill>
        <a:ln w="28575"/>
      </dgm:spPr>
      <dgm:t>
        <a:bodyPr/>
        <a:lstStyle/>
        <a:p>
          <a:r>
            <a:rPr kumimoji="1" lang="ja-JP" altLang="en-US" sz="2400" b="1" dirty="0">
              <a:latin typeface="Times New Roman" panose="02020603050405020304" pitchFamily="18" charset="0"/>
              <a:cs typeface="Times New Roman" panose="02020603050405020304" pitchFamily="18" charset="0"/>
            </a:rPr>
            <a:t>正当防衛・緊急避難</a:t>
          </a:r>
          <a:br>
            <a:rPr kumimoji="1" lang="en-US" altLang="ja-JP" sz="2400" b="1" dirty="0">
              <a:latin typeface="Times New Roman" panose="02020603050405020304" pitchFamily="18" charset="0"/>
              <a:cs typeface="Times New Roman" panose="02020603050405020304" pitchFamily="18" charset="0"/>
            </a:rPr>
          </a:br>
          <a:r>
            <a:rPr kumimoji="1" lang="ja-JP" altLang="en-US" sz="2400" b="1" dirty="0">
              <a:latin typeface="Times New Roman" panose="02020603050405020304" pitchFamily="18" charset="0"/>
              <a:cs typeface="Times New Roman" panose="02020603050405020304" pitchFamily="18" charset="0"/>
            </a:rPr>
            <a:t>（</a:t>
          </a:r>
          <a:r>
            <a:rPr kumimoji="1" lang="en-US" altLang="ja-JP" sz="2400" b="1" dirty="0">
              <a:latin typeface="Times New Roman" panose="02020603050405020304" pitchFamily="18" charset="0"/>
              <a:cs typeface="Times New Roman" panose="02020603050405020304" pitchFamily="18" charset="0"/>
            </a:rPr>
            <a:t>720</a:t>
          </a:r>
          <a:r>
            <a:rPr kumimoji="1" lang="ja-JP" altLang="en-US" sz="2400" b="1" dirty="0">
              <a:latin typeface="Times New Roman" panose="02020603050405020304" pitchFamily="18" charset="0"/>
              <a:cs typeface="Times New Roman" panose="02020603050405020304" pitchFamily="18" charset="0"/>
            </a:rPr>
            <a:t>条）</a:t>
          </a:r>
        </a:p>
      </dgm:t>
    </dgm:pt>
    <dgm:pt modelId="{CD4FA3CD-A09F-433E-B4BA-E9AE586469C1}" type="parTrans" cxnId="{40AA4A2A-E694-4D9E-8D0E-3BA699A2126A}">
      <dgm:prSet/>
      <dgm:spPr/>
      <dgm:t>
        <a:bodyPr/>
        <a:lstStyle/>
        <a:p>
          <a:endParaRPr kumimoji="1" lang="ja-JP" altLang="en-US">
            <a:latin typeface="Times New Roman" panose="02020603050405020304" pitchFamily="18" charset="0"/>
            <a:cs typeface="Times New Roman" panose="02020603050405020304" pitchFamily="18" charset="0"/>
          </a:endParaRPr>
        </a:p>
      </dgm:t>
    </dgm:pt>
    <dgm:pt modelId="{EBA7539F-C2DE-4F01-8860-0BE46C0DD1C1}" type="sibTrans" cxnId="{40AA4A2A-E694-4D9E-8D0E-3BA699A2126A}">
      <dgm:prSet/>
      <dgm:spPr/>
      <dgm:t>
        <a:bodyPr/>
        <a:lstStyle/>
        <a:p>
          <a:endParaRPr kumimoji="1" lang="ja-JP" altLang="en-US">
            <a:latin typeface="Times New Roman" panose="02020603050405020304" pitchFamily="18" charset="0"/>
            <a:cs typeface="Times New Roman" panose="02020603050405020304" pitchFamily="18" charset="0"/>
          </a:endParaRPr>
        </a:p>
      </dgm:t>
    </dgm:pt>
    <dgm:pt modelId="{5DB92311-9F8E-4BBA-8262-A561A864AC4C}">
      <dgm:prSet phldrT="[テキスト]" custT="1"/>
      <dgm:spPr>
        <a:solidFill>
          <a:schemeClr val="accent2">
            <a:lumMod val="20000"/>
            <a:lumOff val="80000"/>
          </a:schemeClr>
        </a:solidFill>
        <a:ln w="28575"/>
      </dgm:spPr>
      <dgm:t>
        <a:bodyPr/>
        <a:lstStyle/>
        <a:p>
          <a:r>
            <a:rPr kumimoji="1" lang="ja-JP" altLang="en-US" sz="2400" b="1" dirty="0">
              <a:latin typeface="Times New Roman" panose="02020603050405020304" pitchFamily="18" charset="0"/>
              <a:cs typeface="Times New Roman" panose="02020603050405020304" pitchFamily="18" charset="0"/>
            </a:rPr>
            <a:t>消滅要件</a:t>
          </a:r>
        </a:p>
      </dgm:t>
    </dgm:pt>
    <dgm:pt modelId="{C7F8C0D2-328D-42F6-B367-3E16D70B1DEB}" type="parTrans" cxnId="{FC0D93F4-995F-40E2-92F5-B3C9889490A2}">
      <dgm:prSet/>
      <dgm:spPr/>
      <dgm:t>
        <a:bodyPr/>
        <a:lstStyle/>
        <a:p>
          <a:endParaRPr kumimoji="1" lang="ja-JP" altLang="en-US">
            <a:latin typeface="Times New Roman" panose="02020603050405020304" pitchFamily="18" charset="0"/>
            <a:cs typeface="Times New Roman" panose="02020603050405020304" pitchFamily="18" charset="0"/>
          </a:endParaRPr>
        </a:p>
      </dgm:t>
    </dgm:pt>
    <dgm:pt modelId="{3810223D-6FF6-451A-A5A1-B93C8244459D}" type="sibTrans" cxnId="{FC0D93F4-995F-40E2-92F5-B3C9889490A2}">
      <dgm:prSet/>
      <dgm:spPr/>
      <dgm:t>
        <a:bodyPr/>
        <a:lstStyle/>
        <a:p>
          <a:endParaRPr kumimoji="1" lang="ja-JP" altLang="en-US">
            <a:latin typeface="Times New Roman" panose="02020603050405020304" pitchFamily="18" charset="0"/>
            <a:cs typeface="Times New Roman" panose="02020603050405020304" pitchFamily="18" charset="0"/>
          </a:endParaRPr>
        </a:p>
      </dgm:t>
    </dgm:pt>
    <dgm:pt modelId="{22F642ED-BC18-4F58-99D6-B6B7EE63F8A8}">
      <dgm:prSet phldrT="[テキスト]" custT="1"/>
      <dgm:spPr>
        <a:solidFill>
          <a:schemeClr val="accent2">
            <a:lumMod val="20000"/>
            <a:lumOff val="80000"/>
          </a:schemeClr>
        </a:solidFill>
        <a:ln w="28575"/>
      </dgm:spPr>
      <dgm:t>
        <a:bodyPr/>
        <a:lstStyle/>
        <a:p>
          <a:r>
            <a:rPr kumimoji="1" lang="ja-JP" altLang="en-US" sz="2400" b="1" dirty="0">
              <a:latin typeface="Times New Roman" panose="02020603050405020304" pitchFamily="18" charset="0"/>
              <a:cs typeface="Times New Roman" panose="02020603050405020304" pitchFamily="18" charset="0"/>
            </a:rPr>
            <a:t>消滅時効（</a:t>
          </a:r>
          <a:r>
            <a:rPr kumimoji="1" lang="en-US" altLang="ja-JP" sz="2400" b="1" dirty="0">
              <a:latin typeface="Times New Roman" panose="02020603050405020304" pitchFamily="18" charset="0"/>
              <a:cs typeface="Times New Roman" panose="02020603050405020304" pitchFamily="18" charset="0"/>
            </a:rPr>
            <a:t>724</a:t>
          </a:r>
          <a:r>
            <a:rPr kumimoji="1" lang="ja-JP" altLang="en-US" sz="2400" b="1" dirty="0">
              <a:latin typeface="Times New Roman" panose="02020603050405020304" pitchFamily="18" charset="0"/>
              <a:cs typeface="Times New Roman" panose="02020603050405020304" pitchFamily="18" charset="0"/>
            </a:rPr>
            <a:t>条）</a:t>
          </a:r>
        </a:p>
      </dgm:t>
    </dgm:pt>
    <dgm:pt modelId="{BFA09F98-79BB-4B95-B410-33BCC9E26FFA}" type="parTrans" cxnId="{5758ECA6-4FD2-4459-9A65-663B126596B4}">
      <dgm:prSet/>
      <dgm:spPr/>
      <dgm:t>
        <a:bodyPr/>
        <a:lstStyle/>
        <a:p>
          <a:endParaRPr kumimoji="1" lang="ja-JP" altLang="en-US">
            <a:latin typeface="Times New Roman" panose="02020603050405020304" pitchFamily="18" charset="0"/>
            <a:cs typeface="Times New Roman" panose="02020603050405020304" pitchFamily="18" charset="0"/>
          </a:endParaRPr>
        </a:p>
      </dgm:t>
    </dgm:pt>
    <dgm:pt modelId="{088030B2-A823-469F-AE5A-2EC85890EDF3}" type="sibTrans" cxnId="{5758ECA6-4FD2-4459-9A65-663B126596B4}">
      <dgm:prSet/>
      <dgm:spPr/>
      <dgm:t>
        <a:bodyPr/>
        <a:lstStyle/>
        <a:p>
          <a:endParaRPr kumimoji="1" lang="ja-JP" altLang="en-US">
            <a:latin typeface="Times New Roman" panose="02020603050405020304" pitchFamily="18" charset="0"/>
            <a:cs typeface="Times New Roman" panose="02020603050405020304" pitchFamily="18" charset="0"/>
          </a:endParaRPr>
        </a:p>
      </dgm:t>
    </dgm:pt>
    <dgm:pt modelId="{6A88B630-4025-4EFA-B722-A783DA8A777E}">
      <dgm:prSet phldrT="[テキスト]" custT="1"/>
      <dgm:spPr>
        <a:solidFill>
          <a:schemeClr val="accent4">
            <a:lumMod val="20000"/>
            <a:lumOff val="80000"/>
          </a:schemeClr>
        </a:solidFill>
        <a:ln w="28575"/>
      </dgm:spPr>
      <dgm:t>
        <a:bodyPr/>
        <a:lstStyle/>
        <a:p>
          <a:r>
            <a:rPr kumimoji="1" lang="ja-JP" altLang="en-US" sz="2400" b="1" dirty="0">
              <a:latin typeface="Times New Roman" panose="02020603050405020304" pitchFamily="18" charset="0"/>
              <a:cs typeface="Times New Roman" panose="02020603050405020304" pitchFamily="18" charset="0"/>
            </a:rPr>
            <a:t>減額要件</a:t>
          </a:r>
        </a:p>
      </dgm:t>
    </dgm:pt>
    <dgm:pt modelId="{0672CE0D-419C-474A-BA5E-C8FACDCAAFEF}" type="parTrans" cxnId="{B74E0585-569F-4A58-AD1E-31F73B004380}">
      <dgm:prSet/>
      <dgm:spPr/>
      <dgm:t>
        <a:bodyPr/>
        <a:lstStyle/>
        <a:p>
          <a:endParaRPr kumimoji="1" lang="ja-JP" altLang="en-US">
            <a:latin typeface="Times New Roman" panose="02020603050405020304" pitchFamily="18" charset="0"/>
            <a:cs typeface="Times New Roman" panose="02020603050405020304" pitchFamily="18" charset="0"/>
          </a:endParaRPr>
        </a:p>
      </dgm:t>
    </dgm:pt>
    <dgm:pt modelId="{98FBCADB-E8BF-4000-9703-2B41323DCBAA}" type="sibTrans" cxnId="{B74E0585-569F-4A58-AD1E-31F73B004380}">
      <dgm:prSet/>
      <dgm:spPr/>
      <dgm:t>
        <a:bodyPr/>
        <a:lstStyle/>
        <a:p>
          <a:endParaRPr kumimoji="1" lang="ja-JP" altLang="en-US">
            <a:latin typeface="Times New Roman" panose="02020603050405020304" pitchFamily="18" charset="0"/>
            <a:cs typeface="Times New Roman" panose="02020603050405020304" pitchFamily="18" charset="0"/>
          </a:endParaRPr>
        </a:p>
      </dgm:t>
    </dgm:pt>
    <dgm:pt modelId="{AB27910B-B1F1-4016-902D-6124B9F60F37}">
      <dgm:prSet phldrT="[テキスト]" custT="1"/>
      <dgm:spPr>
        <a:solidFill>
          <a:schemeClr val="accent4">
            <a:lumMod val="20000"/>
            <a:lumOff val="80000"/>
          </a:schemeClr>
        </a:solidFill>
        <a:ln w="28575"/>
      </dgm:spPr>
      <dgm:t>
        <a:bodyPr/>
        <a:lstStyle/>
        <a:p>
          <a:r>
            <a:rPr kumimoji="1" lang="ja-JP" altLang="en-US" sz="2400" b="1" dirty="0">
              <a:latin typeface="Times New Roman" panose="02020603050405020304" pitchFamily="18" charset="0"/>
              <a:cs typeface="Times New Roman" panose="02020603050405020304" pitchFamily="18" charset="0"/>
            </a:rPr>
            <a:t>過失相殺（</a:t>
          </a:r>
          <a:r>
            <a:rPr kumimoji="1" lang="en-US" altLang="ja-JP" sz="2400" b="1" dirty="0">
              <a:latin typeface="Times New Roman" panose="02020603050405020304" pitchFamily="18" charset="0"/>
              <a:cs typeface="Times New Roman" panose="02020603050405020304" pitchFamily="18" charset="0"/>
            </a:rPr>
            <a:t>722</a:t>
          </a:r>
          <a:r>
            <a:rPr kumimoji="1" lang="ja-JP" altLang="en-US" sz="2400" b="1" dirty="0">
              <a:latin typeface="Times New Roman" panose="02020603050405020304" pitchFamily="18" charset="0"/>
              <a:cs typeface="Times New Roman" panose="02020603050405020304" pitchFamily="18" charset="0"/>
            </a:rPr>
            <a:t>条</a:t>
          </a:r>
          <a:r>
            <a:rPr kumimoji="1" lang="en-US" altLang="ja-JP" sz="2400" b="1" dirty="0">
              <a:latin typeface="Times New Roman" panose="02020603050405020304" pitchFamily="18" charset="0"/>
              <a:cs typeface="Times New Roman" panose="02020603050405020304" pitchFamily="18" charset="0"/>
            </a:rPr>
            <a:t>2</a:t>
          </a:r>
          <a:r>
            <a:rPr kumimoji="1" lang="ja-JP" altLang="en-US" sz="2400" b="1" dirty="0">
              <a:latin typeface="Times New Roman" panose="02020603050405020304" pitchFamily="18" charset="0"/>
              <a:cs typeface="Times New Roman" panose="02020603050405020304" pitchFamily="18" charset="0"/>
            </a:rPr>
            <a:t>項）</a:t>
          </a:r>
        </a:p>
      </dgm:t>
    </dgm:pt>
    <dgm:pt modelId="{FAD80DB3-B0BD-47DE-981F-D47D6BEDEDF7}" type="parTrans" cxnId="{51B03EB6-DA7F-4B22-84E2-D71F1347EC7D}">
      <dgm:prSet/>
      <dgm:spPr/>
      <dgm:t>
        <a:bodyPr/>
        <a:lstStyle/>
        <a:p>
          <a:endParaRPr kumimoji="1" lang="ja-JP" altLang="en-US">
            <a:latin typeface="Times New Roman" panose="02020603050405020304" pitchFamily="18" charset="0"/>
            <a:cs typeface="Times New Roman" panose="02020603050405020304" pitchFamily="18" charset="0"/>
          </a:endParaRPr>
        </a:p>
      </dgm:t>
    </dgm:pt>
    <dgm:pt modelId="{9C46B2AA-7608-4772-993E-A097CC900E16}" type="sibTrans" cxnId="{51B03EB6-DA7F-4B22-84E2-D71F1347EC7D}">
      <dgm:prSet/>
      <dgm:spPr/>
      <dgm:t>
        <a:bodyPr/>
        <a:lstStyle/>
        <a:p>
          <a:endParaRPr kumimoji="1" lang="ja-JP" altLang="en-US">
            <a:latin typeface="Times New Roman" panose="02020603050405020304" pitchFamily="18" charset="0"/>
            <a:cs typeface="Times New Roman" panose="02020603050405020304" pitchFamily="18" charset="0"/>
          </a:endParaRPr>
        </a:p>
      </dgm:t>
    </dgm:pt>
    <dgm:pt modelId="{C51E68A8-A3E6-4737-8034-1FFCD306E84F}" type="pres">
      <dgm:prSet presAssocID="{33CF9336-ECD1-484F-BB78-3DC4F60DDF91}" presName="diagram" presStyleCnt="0">
        <dgm:presLayoutVars>
          <dgm:chPref val="1"/>
          <dgm:dir/>
          <dgm:animOne val="branch"/>
          <dgm:animLvl val="lvl"/>
          <dgm:resizeHandles val="exact"/>
        </dgm:presLayoutVars>
      </dgm:prSet>
      <dgm:spPr/>
    </dgm:pt>
    <dgm:pt modelId="{70249FEC-436B-46E2-BF18-B048434F9F63}" type="pres">
      <dgm:prSet presAssocID="{B1875C05-15E3-479B-8FFD-233AB011E4D3}" presName="root1" presStyleCnt="0"/>
      <dgm:spPr/>
    </dgm:pt>
    <dgm:pt modelId="{49C843C0-DF0B-4076-ACAD-B68794D0AAB1}" type="pres">
      <dgm:prSet presAssocID="{B1875C05-15E3-479B-8FFD-233AB011E4D3}" presName="LevelOneTextNode" presStyleLbl="node0" presStyleIdx="0" presStyleCnt="1" custScaleX="51316" custScaleY="313842" custLinFactY="-15510" custLinFactNeighborX="7383" custLinFactNeighborY="-100000">
        <dgm:presLayoutVars>
          <dgm:chPref val="3"/>
        </dgm:presLayoutVars>
      </dgm:prSet>
      <dgm:spPr/>
    </dgm:pt>
    <dgm:pt modelId="{82C12EB0-ACB1-48B6-A303-2DB347A8415E}" type="pres">
      <dgm:prSet presAssocID="{B1875C05-15E3-479B-8FFD-233AB011E4D3}" presName="level2hierChild" presStyleCnt="0"/>
      <dgm:spPr/>
    </dgm:pt>
    <dgm:pt modelId="{CFDED543-DCE5-4D30-BAFD-4B4E453FCFC3}" type="pres">
      <dgm:prSet presAssocID="{D0F24113-F6C9-4D78-AC0B-2BA637BA55A8}" presName="conn2-1" presStyleLbl="parChTrans1D2" presStyleIdx="0" presStyleCnt="4"/>
      <dgm:spPr/>
    </dgm:pt>
    <dgm:pt modelId="{6702D6FC-F5F1-4146-8A46-16F83BB86B7C}" type="pres">
      <dgm:prSet presAssocID="{D0F24113-F6C9-4D78-AC0B-2BA637BA55A8}" presName="connTx" presStyleLbl="parChTrans1D2" presStyleIdx="0" presStyleCnt="4"/>
      <dgm:spPr/>
    </dgm:pt>
    <dgm:pt modelId="{95941E41-6FEE-42CC-82C8-5EF63CF6148B}" type="pres">
      <dgm:prSet presAssocID="{2C786A12-D9FE-4D0D-A659-460BB0ADF989}" presName="root2" presStyleCnt="0"/>
      <dgm:spPr/>
    </dgm:pt>
    <dgm:pt modelId="{A00547E8-F553-4D5D-98EA-213B8DE6F3CB}" type="pres">
      <dgm:prSet presAssocID="{2C786A12-D9FE-4D0D-A659-460BB0ADF989}" presName="LevelTwoTextNode" presStyleLbl="node2" presStyleIdx="0" presStyleCnt="4" custScaleX="146410" custScaleY="90909" custLinFactNeighborX="-9944" custLinFactNeighborY="-957">
        <dgm:presLayoutVars>
          <dgm:chPref val="3"/>
        </dgm:presLayoutVars>
      </dgm:prSet>
      <dgm:spPr/>
    </dgm:pt>
    <dgm:pt modelId="{FCA7A58E-4E8B-4F3F-B3AD-1F4C78AE75EE}" type="pres">
      <dgm:prSet presAssocID="{2C786A12-D9FE-4D0D-A659-460BB0ADF989}" presName="level3hierChild" presStyleCnt="0"/>
      <dgm:spPr/>
    </dgm:pt>
    <dgm:pt modelId="{9C404F4A-3471-4BF2-B20F-8BD1ABA9C178}" type="pres">
      <dgm:prSet presAssocID="{D8B831E0-CD1C-4D1F-AD5C-E9DE67E51E76}" presName="conn2-1" presStyleLbl="parChTrans1D3" presStyleIdx="0" presStyleCnt="6"/>
      <dgm:spPr/>
    </dgm:pt>
    <dgm:pt modelId="{04D3AC0C-74C6-4FFE-851E-650A8456B800}" type="pres">
      <dgm:prSet presAssocID="{D8B831E0-CD1C-4D1F-AD5C-E9DE67E51E76}" presName="connTx" presStyleLbl="parChTrans1D3" presStyleIdx="0" presStyleCnt="6"/>
      <dgm:spPr/>
    </dgm:pt>
    <dgm:pt modelId="{A9E04B29-59A0-4A06-B3C6-B238BFFBCE80}" type="pres">
      <dgm:prSet presAssocID="{7EEBB697-1F38-4414-8672-F8D47748EC57}" presName="root2" presStyleCnt="0"/>
      <dgm:spPr/>
    </dgm:pt>
    <dgm:pt modelId="{1C0AFF65-1985-4467-AB62-FBC96A600849}" type="pres">
      <dgm:prSet presAssocID="{7EEBB697-1F38-4414-8672-F8D47748EC57}" presName="LevelTwoTextNode" presStyleLbl="node3" presStyleIdx="0" presStyleCnt="6" custScaleX="313842" custScaleY="90909" custLinFactNeighborX="-24587" custLinFactNeighborY="31202">
        <dgm:presLayoutVars>
          <dgm:chPref val="3"/>
        </dgm:presLayoutVars>
      </dgm:prSet>
      <dgm:spPr/>
    </dgm:pt>
    <dgm:pt modelId="{7C1EDE03-346F-4401-BCA8-85B9B1A78E6D}" type="pres">
      <dgm:prSet presAssocID="{7EEBB697-1F38-4414-8672-F8D47748EC57}" presName="level3hierChild" presStyleCnt="0"/>
      <dgm:spPr/>
    </dgm:pt>
    <dgm:pt modelId="{FCCBE779-125C-4CCA-81D2-8520F4533AB5}" type="pres">
      <dgm:prSet presAssocID="{D0E9FE23-BE73-4858-BE35-C15EBD64EAFD}" presName="conn2-1" presStyleLbl="parChTrans1D4" presStyleIdx="0" presStyleCnt="8"/>
      <dgm:spPr/>
    </dgm:pt>
    <dgm:pt modelId="{06284E9C-6938-4C16-99D1-B72CAC786805}" type="pres">
      <dgm:prSet presAssocID="{D0E9FE23-BE73-4858-BE35-C15EBD64EAFD}" presName="connTx" presStyleLbl="parChTrans1D4" presStyleIdx="0" presStyleCnt="8"/>
      <dgm:spPr/>
    </dgm:pt>
    <dgm:pt modelId="{3BA0764F-C190-4053-883D-610589781867}" type="pres">
      <dgm:prSet presAssocID="{E734B926-EBD1-4AA5-98A6-13744BC47D20}" presName="root2" presStyleCnt="0"/>
      <dgm:spPr/>
    </dgm:pt>
    <dgm:pt modelId="{282BFF50-3098-44FA-A334-F52CEF75BA6D}" type="pres">
      <dgm:prSet presAssocID="{E734B926-EBD1-4AA5-98A6-13744BC47D20}" presName="LevelTwoTextNode" presStyleLbl="node4" presStyleIdx="0" presStyleCnt="8" custScaleX="379749" custScaleY="75132" custLinFactNeighborX="-21960" custLinFactNeighborY="27832">
        <dgm:presLayoutVars>
          <dgm:chPref val="3"/>
        </dgm:presLayoutVars>
      </dgm:prSet>
      <dgm:spPr/>
    </dgm:pt>
    <dgm:pt modelId="{7D4F0EB9-07A8-428C-B418-3A41A7CA2D37}" type="pres">
      <dgm:prSet presAssocID="{E734B926-EBD1-4AA5-98A6-13744BC47D20}" presName="level3hierChild" presStyleCnt="0"/>
      <dgm:spPr/>
    </dgm:pt>
    <dgm:pt modelId="{BDD63372-78CC-4B31-81F8-EE38AFF6EBCF}" type="pres">
      <dgm:prSet presAssocID="{3470E62C-CA2D-4173-A8A9-D4E67420D1FD}" presName="conn2-1" presStyleLbl="parChTrans1D4" presStyleIdx="1" presStyleCnt="8"/>
      <dgm:spPr/>
    </dgm:pt>
    <dgm:pt modelId="{97BFBEDE-F2B4-4D20-BBFF-8A9DBD7A0DD2}" type="pres">
      <dgm:prSet presAssocID="{3470E62C-CA2D-4173-A8A9-D4E67420D1FD}" presName="connTx" presStyleLbl="parChTrans1D4" presStyleIdx="1" presStyleCnt="8"/>
      <dgm:spPr/>
    </dgm:pt>
    <dgm:pt modelId="{6AA36164-6E22-47C2-ADFE-D6FE987067CA}" type="pres">
      <dgm:prSet presAssocID="{7D9D1DDC-1499-493F-8A88-ABB93310D095}" presName="root2" presStyleCnt="0"/>
      <dgm:spPr/>
    </dgm:pt>
    <dgm:pt modelId="{B25C7C82-CC00-47ED-A282-367E87BCF265}" type="pres">
      <dgm:prSet presAssocID="{7D9D1DDC-1499-493F-8A88-ABB93310D095}" presName="LevelTwoTextNode" presStyleLbl="node4" presStyleIdx="1" presStyleCnt="8" custScaleX="379749" custScaleY="75132" custLinFactNeighborX="-21960" custLinFactNeighborY="26495">
        <dgm:presLayoutVars>
          <dgm:chPref val="3"/>
        </dgm:presLayoutVars>
      </dgm:prSet>
      <dgm:spPr/>
    </dgm:pt>
    <dgm:pt modelId="{4C473199-8939-4657-AE69-A0FF0E8AD1C7}" type="pres">
      <dgm:prSet presAssocID="{7D9D1DDC-1499-493F-8A88-ABB93310D095}" presName="level3hierChild" presStyleCnt="0"/>
      <dgm:spPr/>
    </dgm:pt>
    <dgm:pt modelId="{7B1F0A38-6244-41FB-9E33-198943C3A415}" type="pres">
      <dgm:prSet presAssocID="{E9B24526-DA90-48A0-8965-E705D555BB63}" presName="conn2-1" presStyleLbl="parChTrans1D3" presStyleIdx="1" presStyleCnt="6"/>
      <dgm:spPr/>
    </dgm:pt>
    <dgm:pt modelId="{3462C549-DB87-4B78-93A0-06AA58CB3A37}" type="pres">
      <dgm:prSet presAssocID="{E9B24526-DA90-48A0-8965-E705D555BB63}" presName="connTx" presStyleLbl="parChTrans1D3" presStyleIdx="1" presStyleCnt="6"/>
      <dgm:spPr/>
    </dgm:pt>
    <dgm:pt modelId="{A14FDF47-DA11-4341-AA40-16F5364741B6}" type="pres">
      <dgm:prSet presAssocID="{6D1DA1C2-227A-461C-BE40-F736F78E7170}" presName="root2" presStyleCnt="0"/>
      <dgm:spPr/>
    </dgm:pt>
    <dgm:pt modelId="{B741E240-2917-48AA-906C-55C9E238ED74}" type="pres">
      <dgm:prSet presAssocID="{6D1DA1C2-227A-461C-BE40-F736F78E7170}" presName="LevelTwoTextNode" presStyleLbl="node3" presStyleIdx="1" presStyleCnt="6" custScaleX="313842" custScaleY="90909" custLinFactNeighborX="-24587" custLinFactNeighborY="-23197">
        <dgm:presLayoutVars>
          <dgm:chPref val="3"/>
        </dgm:presLayoutVars>
      </dgm:prSet>
      <dgm:spPr/>
    </dgm:pt>
    <dgm:pt modelId="{AF26C42A-E1D3-43C8-B783-F5B26811B725}" type="pres">
      <dgm:prSet presAssocID="{6D1DA1C2-227A-461C-BE40-F736F78E7170}" presName="level3hierChild" presStyleCnt="0"/>
      <dgm:spPr/>
    </dgm:pt>
    <dgm:pt modelId="{7D95FDC6-6551-429A-A8B6-E9C25A01DC4B}" type="pres">
      <dgm:prSet presAssocID="{1438C809-ED2B-4EDA-A13D-E3C61001A570}" presName="conn2-1" presStyleLbl="parChTrans1D4" presStyleIdx="2" presStyleCnt="8"/>
      <dgm:spPr/>
    </dgm:pt>
    <dgm:pt modelId="{8E62E24E-0984-42FD-AB49-A1182B87BFB2}" type="pres">
      <dgm:prSet presAssocID="{1438C809-ED2B-4EDA-A13D-E3C61001A570}" presName="connTx" presStyleLbl="parChTrans1D4" presStyleIdx="2" presStyleCnt="8"/>
      <dgm:spPr/>
    </dgm:pt>
    <dgm:pt modelId="{3CC60908-4C87-42C8-B569-91D071EDF80F}" type="pres">
      <dgm:prSet presAssocID="{E1F9C059-B368-4782-A9F1-A0FE914B816C}" presName="root2" presStyleCnt="0"/>
      <dgm:spPr/>
    </dgm:pt>
    <dgm:pt modelId="{02557B99-6165-4EDB-8DDA-CECFB6883F7D}" type="pres">
      <dgm:prSet presAssocID="{E1F9C059-B368-4782-A9F1-A0FE914B816C}" presName="LevelTwoTextNode" presStyleLbl="node4" presStyleIdx="2" presStyleCnt="8" custScaleX="379749" custScaleY="75132" custLinFactNeighborX="-21960" custLinFactNeighborY="24063">
        <dgm:presLayoutVars>
          <dgm:chPref val="3"/>
        </dgm:presLayoutVars>
      </dgm:prSet>
      <dgm:spPr/>
    </dgm:pt>
    <dgm:pt modelId="{BFB1C11A-F5D7-4FFB-A0DB-654698DC6E6C}" type="pres">
      <dgm:prSet presAssocID="{E1F9C059-B368-4782-A9F1-A0FE914B816C}" presName="level3hierChild" presStyleCnt="0"/>
      <dgm:spPr/>
    </dgm:pt>
    <dgm:pt modelId="{F7ECBFFC-30B0-4DBC-A045-AA33218451DE}" type="pres">
      <dgm:prSet presAssocID="{18566FEA-B75B-490E-918F-98AEBE8F2FDC}" presName="conn2-1" presStyleLbl="parChTrans1D4" presStyleIdx="3" presStyleCnt="8"/>
      <dgm:spPr/>
    </dgm:pt>
    <dgm:pt modelId="{90BA7C4B-039A-4BEB-B13C-63A7E706552A}" type="pres">
      <dgm:prSet presAssocID="{18566FEA-B75B-490E-918F-98AEBE8F2FDC}" presName="connTx" presStyleLbl="parChTrans1D4" presStyleIdx="3" presStyleCnt="8"/>
      <dgm:spPr/>
    </dgm:pt>
    <dgm:pt modelId="{5E00ADDC-CAE5-4F45-8C50-D5D541150436}" type="pres">
      <dgm:prSet presAssocID="{EC6B8848-AA64-462D-814D-B7AD47263724}" presName="root2" presStyleCnt="0"/>
      <dgm:spPr/>
    </dgm:pt>
    <dgm:pt modelId="{03F0C473-24B2-4FB9-87C7-BCD758B66B92}" type="pres">
      <dgm:prSet presAssocID="{EC6B8848-AA64-462D-814D-B7AD47263724}" presName="LevelTwoTextNode" presStyleLbl="node4" presStyleIdx="3" presStyleCnt="8" custScaleX="379749" custScaleY="75132" custLinFactNeighborX="-21960" custLinFactNeighborY="24063">
        <dgm:presLayoutVars>
          <dgm:chPref val="3"/>
        </dgm:presLayoutVars>
      </dgm:prSet>
      <dgm:spPr/>
    </dgm:pt>
    <dgm:pt modelId="{4B9B3C29-63A0-4029-8C52-065F01CAEB2B}" type="pres">
      <dgm:prSet presAssocID="{EC6B8848-AA64-462D-814D-B7AD47263724}" presName="level3hierChild" presStyleCnt="0"/>
      <dgm:spPr/>
    </dgm:pt>
    <dgm:pt modelId="{806BC84B-3440-4FEF-8F0C-01554859E9FD}" type="pres">
      <dgm:prSet presAssocID="{52B7F95B-4E1D-4B26-8635-33521128C6D5}" presName="conn2-1" presStyleLbl="parChTrans1D4" presStyleIdx="4" presStyleCnt="8"/>
      <dgm:spPr/>
    </dgm:pt>
    <dgm:pt modelId="{A1D3E2F3-41C7-4235-9C15-FC1FD7457C0B}" type="pres">
      <dgm:prSet presAssocID="{52B7F95B-4E1D-4B26-8635-33521128C6D5}" presName="connTx" presStyleLbl="parChTrans1D4" presStyleIdx="4" presStyleCnt="8"/>
      <dgm:spPr/>
    </dgm:pt>
    <dgm:pt modelId="{07B20AE0-A013-49EC-8D5A-371DB2350700}" type="pres">
      <dgm:prSet presAssocID="{89469CA2-A472-471D-AFF5-850490B0336B}" presName="root2" presStyleCnt="0"/>
      <dgm:spPr/>
    </dgm:pt>
    <dgm:pt modelId="{E4E3029C-EA1E-480A-B236-7DC5EC75A89E}" type="pres">
      <dgm:prSet presAssocID="{89469CA2-A472-471D-AFF5-850490B0336B}" presName="LevelTwoTextNode" presStyleLbl="node4" presStyleIdx="4" presStyleCnt="8" custScaleX="379749" custScaleY="75132" custLinFactNeighborX="-21960" custLinFactNeighborY="24063">
        <dgm:presLayoutVars>
          <dgm:chPref val="3"/>
        </dgm:presLayoutVars>
      </dgm:prSet>
      <dgm:spPr/>
    </dgm:pt>
    <dgm:pt modelId="{9446792C-2A3A-4315-966B-C3FE8C0E050E}" type="pres">
      <dgm:prSet presAssocID="{89469CA2-A472-471D-AFF5-850490B0336B}" presName="level3hierChild" presStyleCnt="0"/>
      <dgm:spPr/>
    </dgm:pt>
    <dgm:pt modelId="{ECC578BB-236F-4F46-8D53-2B8533684EC6}" type="pres">
      <dgm:prSet presAssocID="{10E5F167-2EEC-4668-88AE-BAD036F53DE5}" presName="conn2-1" presStyleLbl="parChTrans1D4" presStyleIdx="5" presStyleCnt="8"/>
      <dgm:spPr/>
    </dgm:pt>
    <dgm:pt modelId="{BA53D7E5-591A-433C-816B-726EA0A29B9B}" type="pres">
      <dgm:prSet presAssocID="{10E5F167-2EEC-4668-88AE-BAD036F53DE5}" presName="connTx" presStyleLbl="parChTrans1D4" presStyleIdx="5" presStyleCnt="8"/>
      <dgm:spPr/>
    </dgm:pt>
    <dgm:pt modelId="{8801093D-A675-4C3A-B64B-C6274DF2C582}" type="pres">
      <dgm:prSet presAssocID="{6AB68F8E-2BB1-4BFC-986F-5CA6721826FC}" presName="root2" presStyleCnt="0"/>
      <dgm:spPr/>
    </dgm:pt>
    <dgm:pt modelId="{CC23AEF9-369D-4AB4-8D22-27A00CBFFF4F}" type="pres">
      <dgm:prSet presAssocID="{6AB68F8E-2BB1-4BFC-986F-5CA6721826FC}" presName="LevelTwoTextNode" presStyleLbl="node4" presStyleIdx="5" presStyleCnt="8" custScaleX="379749" custScaleY="75132" custLinFactNeighborX="-21960" custLinFactNeighborY="24063">
        <dgm:presLayoutVars>
          <dgm:chPref val="3"/>
        </dgm:presLayoutVars>
      </dgm:prSet>
      <dgm:spPr/>
    </dgm:pt>
    <dgm:pt modelId="{03C1D1FB-55BA-4F73-969D-D806C12866E1}" type="pres">
      <dgm:prSet presAssocID="{6AB68F8E-2BB1-4BFC-986F-5CA6721826FC}" presName="level3hierChild" presStyleCnt="0"/>
      <dgm:spPr/>
    </dgm:pt>
    <dgm:pt modelId="{C940FACE-CFA5-458C-A7CF-252B15A67D45}" type="pres">
      <dgm:prSet presAssocID="{BE8B7533-4B0A-4A37-819C-72DC77C21CF5}" presName="conn2-1" presStyleLbl="parChTrans1D4" presStyleIdx="6" presStyleCnt="8"/>
      <dgm:spPr/>
    </dgm:pt>
    <dgm:pt modelId="{BC4B2FE2-DE8A-4924-97F2-CD47F9EFFF87}" type="pres">
      <dgm:prSet presAssocID="{BE8B7533-4B0A-4A37-819C-72DC77C21CF5}" presName="connTx" presStyleLbl="parChTrans1D4" presStyleIdx="6" presStyleCnt="8"/>
      <dgm:spPr/>
    </dgm:pt>
    <dgm:pt modelId="{0A724AD5-89BB-403A-8455-B2E47ABE386A}" type="pres">
      <dgm:prSet presAssocID="{57EA9526-66DF-4279-8DBD-85B52FCA7C5E}" presName="root2" presStyleCnt="0"/>
      <dgm:spPr/>
    </dgm:pt>
    <dgm:pt modelId="{9A2441C8-8974-4AD5-BE35-9DE1D345F5DE}" type="pres">
      <dgm:prSet presAssocID="{57EA9526-66DF-4279-8DBD-85B52FCA7C5E}" presName="LevelTwoTextNode" presStyleLbl="node4" presStyleIdx="6" presStyleCnt="8" custScaleX="379749" custScaleY="75132" custLinFactNeighborX="-21960" custLinFactNeighborY="24063">
        <dgm:presLayoutVars>
          <dgm:chPref val="3"/>
        </dgm:presLayoutVars>
      </dgm:prSet>
      <dgm:spPr/>
    </dgm:pt>
    <dgm:pt modelId="{61DC16BC-2459-40E2-A9B9-0AA8F10E4975}" type="pres">
      <dgm:prSet presAssocID="{57EA9526-66DF-4279-8DBD-85B52FCA7C5E}" presName="level3hierChild" presStyleCnt="0"/>
      <dgm:spPr/>
    </dgm:pt>
    <dgm:pt modelId="{7A80F988-07D9-4EFD-A9F6-7BC6DCCC3E7C}" type="pres">
      <dgm:prSet presAssocID="{973366F4-4604-4C9B-B38D-6BCF68755AC3}" presName="conn2-1" presStyleLbl="parChTrans1D4" presStyleIdx="7" presStyleCnt="8"/>
      <dgm:spPr/>
    </dgm:pt>
    <dgm:pt modelId="{F2A0BE44-62CF-42DE-A3D1-5C01CCA342EC}" type="pres">
      <dgm:prSet presAssocID="{973366F4-4604-4C9B-B38D-6BCF68755AC3}" presName="connTx" presStyleLbl="parChTrans1D4" presStyleIdx="7" presStyleCnt="8"/>
      <dgm:spPr/>
    </dgm:pt>
    <dgm:pt modelId="{E48482F7-81AF-4A93-BB8C-E9D086A0B643}" type="pres">
      <dgm:prSet presAssocID="{5C4D9C85-21B1-471F-A22C-E3EEA1FB8851}" presName="root2" presStyleCnt="0"/>
      <dgm:spPr/>
    </dgm:pt>
    <dgm:pt modelId="{5D96D950-B513-4386-9B82-07A4C013E52C}" type="pres">
      <dgm:prSet presAssocID="{5C4D9C85-21B1-471F-A22C-E3EEA1FB8851}" presName="LevelTwoTextNode" presStyleLbl="node4" presStyleIdx="7" presStyleCnt="8" custScaleX="379749" custScaleY="75132" custLinFactNeighborX="-21960" custLinFactNeighborY="24063">
        <dgm:presLayoutVars>
          <dgm:chPref val="3"/>
        </dgm:presLayoutVars>
      </dgm:prSet>
      <dgm:spPr/>
    </dgm:pt>
    <dgm:pt modelId="{9C843F77-1D54-4720-9122-26E370161DFB}" type="pres">
      <dgm:prSet presAssocID="{5C4D9C85-21B1-471F-A22C-E3EEA1FB8851}" presName="level3hierChild" presStyleCnt="0"/>
      <dgm:spPr/>
    </dgm:pt>
    <dgm:pt modelId="{C7CEB61B-A266-4238-ADBA-6151C3B99F42}" type="pres">
      <dgm:prSet presAssocID="{3A5F49D8-F2ED-4782-978D-B411A568D850}" presName="conn2-1" presStyleLbl="parChTrans1D2" presStyleIdx="1" presStyleCnt="4"/>
      <dgm:spPr/>
    </dgm:pt>
    <dgm:pt modelId="{8B421D30-ED34-43F4-B612-AECFB78C0FC1}" type="pres">
      <dgm:prSet presAssocID="{3A5F49D8-F2ED-4782-978D-B411A568D850}" presName="connTx" presStyleLbl="parChTrans1D2" presStyleIdx="1" presStyleCnt="4"/>
      <dgm:spPr/>
    </dgm:pt>
    <dgm:pt modelId="{BC52FE30-D7B3-4AF1-B691-7D6F6308A0B2}" type="pres">
      <dgm:prSet presAssocID="{1DAE6693-D994-4CE0-B8EB-1F7A84EC466C}" presName="root2" presStyleCnt="0"/>
      <dgm:spPr/>
    </dgm:pt>
    <dgm:pt modelId="{E9DE385F-6CB8-4F3F-899B-BA55FA653C28}" type="pres">
      <dgm:prSet presAssocID="{1DAE6693-D994-4CE0-B8EB-1F7A84EC466C}" presName="LevelTwoTextNode" presStyleLbl="node2" presStyleIdx="1" presStyleCnt="4" custScaleX="146410" custScaleY="90909" custLinFactNeighborX="-9944" custLinFactNeighborY="-22240">
        <dgm:presLayoutVars>
          <dgm:chPref val="3"/>
        </dgm:presLayoutVars>
      </dgm:prSet>
      <dgm:spPr/>
    </dgm:pt>
    <dgm:pt modelId="{8C8F468D-C8DD-4B95-8F06-94C25093E555}" type="pres">
      <dgm:prSet presAssocID="{1DAE6693-D994-4CE0-B8EB-1F7A84EC466C}" presName="level3hierChild" presStyleCnt="0"/>
      <dgm:spPr/>
    </dgm:pt>
    <dgm:pt modelId="{9D726C57-DEC1-4432-BB28-A40024114559}" type="pres">
      <dgm:prSet presAssocID="{01FFEE43-CF7A-4AE8-8FDD-72DA4F4FFBDA}" presName="conn2-1" presStyleLbl="parChTrans1D3" presStyleIdx="2" presStyleCnt="6"/>
      <dgm:spPr/>
    </dgm:pt>
    <dgm:pt modelId="{AA7926C5-B6B3-43C4-B258-2B2379204B52}" type="pres">
      <dgm:prSet presAssocID="{01FFEE43-CF7A-4AE8-8FDD-72DA4F4FFBDA}" presName="connTx" presStyleLbl="parChTrans1D3" presStyleIdx="2" presStyleCnt="6"/>
      <dgm:spPr/>
    </dgm:pt>
    <dgm:pt modelId="{CF95D1F2-3706-4BBD-8460-DC86624F5D80}" type="pres">
      <dgm:prSet presAssocID="{D8BBF322-3F88-4E26-8F7D-8C8E65B8E8F0}" presName="root2" presStyleCnt="0"/>
      <dgm:spPr/>
    </dgm:pt>
    <dgm:pt modelId="{40815FAB-4AC0-46C7-889B-9D0EBED5BE45}" type="pres">
      <dgm:prSet presAssocID="{D8BBF322-3F88-4E26-8F7D-8C8E65B8E8F0}" presName="LevelTwoTextNode" presStyleLbl="node3" presStyleIdx="2" presStyleCnt="6" custScaleX="313842" custScaleY="146410" custLinFactNeighborX="-22382" custLinFactNeighborY="-22414">
        <dgm:presLayoutVars>
          <dgm:chPref val="3"/>
        </dgm:presLayoutVars>
      </dgm:prSet>
      <dgm:spPr/>
    </dgm:pt>
    <dgm:pt modelId="{45033EE5-5DF0-4D62-8947-5D1351EFAECE}" type="pres">
      <dgm:prSet presAssocID="{D8BBF322-3F88-4E26-8F7D-8C8E65B8E8F0}" presName="level3hierChild" presStyleCnt="0"/>
      <dgm:spPr/>
    </dgm:pt>
    <dgm:pt modelId="{6818AC71-9F34-4912-87EC-8A2CB6F7913A}" type="pres">
      <dgm:prSet presAssocID="{CD4FA3CD-A09F-433E-B4BA-E9AE586469C1}" presName="conn2-1" presStyleLbl="parChTrans1D3" presStyleIdx="3" presStyleCnt="6"/>
      <dgm:spPr/>
    </dgm:pt>
    <dgm:pt modelId="{351B24AE-65DE-450C-BE87-D1B1F9AE9685}" type="pres">
      <dgm:prSet presAssocID="{CD4FA3CD-A09F-433E-B4BA-E9AE586469C1}" presName="connTx" presStyleLbl="parChTrans1D3" presStyleIdx="3" presStyleCnt="6"/>
      <dgm:spPr/>
    </dgm:pt>
    <dgm:pt modelId="{9E799833-E4B4-4300-B611-E291A20F9299}" type="pres">
      <dgm:prSet presAssocID="{97376D40-ADFE-4574-A57E-3489B0693321}" presName="root2" presStyleCnt="0"/>
      <dgm:spPr/>
    </dgm:pt>
    <dgm:pt modelId="{E2B4BA48-7A6B-4E1A-A2FB-E394522DC9BD}" type="pres">
      <dgm:prSet presAssocID="{97376D40-ADFE-4574-A57E-3489B0693321}" presName="LevelTwoTextNode" presStyleLbl="node3" presStyleIdx="3" presStyleCnt="6" custScaleX="313842" custScaleY="146410" custLinFactNeighborX="-22382" custLinFactNeighborY="-25020">
        <dgm:presLayoutVars>
          <dgm:chPref val="3"/>
        </dgm:presLayoutVars>
      </dgm:prSet>
      <dgm:spPr/>
    </dgm:pt>
    <dgm:pt modelId="{2324474D-B4A5-4FB2-9443-D8A54D65E719}" type="pres">
      <dgm:prSet presAssocID="{97376D40-ADFE-4574-A57E-3489B0693321}" presName="level3hierChild" presStyleCnt="0"/>
      <dgm:spPr/>
    </dgm:pt>
    <dgm:pt modelId="{69FC8586-69B3-4129-A054-4E21D7FC9B02}" type="pres">
      <dgm:prSet presAssocID="{0672CE0D-419C-474A-BA5E-C8FACDCAAFEF}" presName="conn2-1" presStyleLbl="parChTrans1D2" presStyleIdx="2" presStyleCnt="4"/>
      <dgm:spPr/>
    </dgm:pt>
    <dgm:pt modelId="{F24587E1-7779-42DA-8309-5CC5541CAD06}" type="pres">
      <dgm:prSet presAssocID="{0672CE0D-419C-474A-BA5E-C8FACDCAAFEF}" presName="connTx" presStyleLbl="parChTrans1D2" presStyleIdx="2" presStyleCnt="4"/>
      <dgm:spPr/>
    </dgm:pt>
    <dgm:pt modelId="{AA58113A-3D47-434B-B473-88463A4AC000}" type="pres">
      <dgm:prSet presAssocID="{6A88B630-4025-4EFA-B722-A783DA8A777E}" presName="root2" presStyleCnt="0"/>
      <dgm:spPr/>
    </dgm:pt>
    <dgm:pt modelId="{21DADFB7-AA2D-4DD1-BF7F-428438D2B077}" type="pres">
      <dgm:prSet presAssocID="{6A88B630-4025-4EFA-B722-A783DA8A777E}" presName="LevelTwoTextNode" presStyleLbl="node2" presStyleIdx="2" presStyleCnt="4" custScaleX="146410" custScaleY="90909" custLinFactNeighborX="-6950" custLinFactNeighborY="-27452">
        <dgm:presLayoutVars>
          <dgm:chPref val="3"/>
        </dgm:presLayoutVars>
      </dgm:prSet>
      <dgm:spPr/>
    </dgm:pt>
    <dgm:pt modelId="{50FEDDD9-A27E-4209-A9AC-48C78E02D511}" type="pres">
      <dgm:prSet presAssocID="{6A88B630-4025-4EFA-B722-A783DA8A777E}" presName="level3hierChild" presStyleCnt="0"/>
      <dgm:spPr/>
    </dgm:pt>
    <dgm:pt modelId="{A16948A0-D5F3-43B6-8934-CBD00BED6415}" type="pres">
      <dgm:prSet presAssocID="{FAD80DB3-B0BD-47DE-981F-D47D6BEDEDF7}" presName="conn2-1" presStyleLbl="parChTrans1D3" presStyleIdx="4" presStyleCnt="6"/>
      <dgm:spPr/>
    </dgm:pt>
    <dgm:pt modelId="{78437952-8531-40FF-B9BD-D60D272016C5}" type="pres">
      <dgm:prSet presAssocID="{FAD80DB3-B0BD-47DE-981F-D47D6BEDEDF7}" presName="connTx" presStyleLbl="parChTrans1D3" presStyleIdx="4" presStyleCnt="6"/>
      <dgm:spPr/>
    </dgm:pt>
    <dgm:pt modelId="{0FA0FA12-E755-4D7B-8683-0AD1C704C141}" type="pres">
      <dgm:prSet presAssocID="{AB27910B-B1F1-4016-902D-6124B9F60F37}" presName="root2" presStyleCnt="0"/>
      <dgm:spPr/>
    </dgm:pt>
    <dgm:pt modelId="{4497CEDF-3251-4BCC-A8ED-0D7E553162F6}" type="pres">
      <dgm:prSet presAssocID="{AB27910B-B1F1-4016-902D-6124B9F60F37}" presName="LevelTwoTextNode" presStyleLbl="node3" presStyleIdx="4" presStyleCnt="6" custScaleX="313842" custScaleY="90909" custLinFactNeighborX="-19838" custLinFactNeighborY="-27452">
        <dgm:presLayoutVars>
          <dgm:chPref val="3"/>
        </dgm:presLayoutVars>
      </dgm:prSet>
      <dgm:spPr/>
    </dgm:pt>
    <dgm:pt modelId="{87DF8141-0CDA-45AA-A49B-2C7386F77763}" type="pres">
      <dgm:prSet presAssocID="{AB27910B-B1F1-4016-902D-6124B9F60F37}" presName="level3hierChild" presStyleCnt="0"/>
      <dgm:spPr/>
    </dgm:pt>
    <dgm:pt modelId="{0435D978-641A-4C56-8215-05249BDA6F91}" type="pres">
      <dgm:prSet presAssocID="{C7F8C0D2-328D-42F6-B367-3E16D70B1DEB}" presName="conn2-1" presStyleLbl="parChTrans1D2" presStyleIdx="3" presStyleCnt="4"/>
      <dgm:spPr/>
    </dgm:pt>
    <dgm:pt modelId="{45C01CF7-1195-484E-AE20-E4D4BEE902CA}" type="pres">
      <dgm:prSet presAssocID="{C7F8C0D2-328D-42F6-B367-3E16D70B1DEB}" presName="connTx" presStyleLbl="parChTrans1D2" presStyleIdx="3" presStyleCnt="4"/>
      <dgm:spPr/>
    </dgm:pt>
    <dgm:pt modelId="{554365C7-B207-482C-A117-8F605CF61E62}" type="pres">
      <dgm:prSet presAssocID="{5DB92311-9F8E-4BBA-8262-A561A864AC4C}" presName="root2" presStyleCnt="0"/>
      <dgm:spPr/>
    </dgm:pt>
    <dgm:pt modelId="{941813E1-9A96-4806-A066-7FECF32468DD}" type="pres">
      <dgm:prSet presAssocID="{5DB92311-9F8E-4BBA-8262-A561A864AC4C}" presName="LevelTwoTextNode" presStyleLbl="node2" presStyleIdx="3" presStyleCnt="4" custScaleX="146410" custScaleY="90909" custLinFactNeighborX="-7164" custLinFactNeighborY="-29647">
        <dgm:presLayoutVars>
          <dgm:chPref val="3"/>
        </dgm:presLayoutVars>
      </dgm:prSet>
      <dgm:spPr/>
    </dgm:pt>
    <dgm:pt modelId="{E0456836-80F3-4152-8D75-667381C70C06}" type="pres">
      <dgm:prSet presAssocID="{5DB92311-9F8E-4BBA-8262-A561A864AC4C}" presName="level3hierChild" presStyleCnt="0"/>
      <dgm:spPr/>
    </dgm:pt>
    <dgm:pt modelId="{255203A4-175B-4070-A7DC-2A32ABA24C28}" type="pres">
      <dgm:prSet presAssocID="{BFA09F98-79BB-4B95-B410-33BCC9E26FFA}" presName="conn2-1" presStyleLbl="parChTrans1D3" presStyleIdx="5" presStyleCnt="6"/>
      <dgm:spPr/>
    </dgm:pt>
    <dgm:pt modelId="{B46E2676-4371-40D4-8778-7B3311DEAAFE}" type="pres">
      <dgm:prSet presAssocID="{BFA09F98-79BB-4B95-B410-33BCC9E26FFA}" presName="connTx" presStyleLbl="parChTrans1D3" presStyleIdx="5" presStyleCnt="6"/>
      <dgm:spPr/>
    </dgm:pt>
    <dgm:pt modelId="{AB344D8B-CEC9-41E1-A44E-F614CDE73EE0}" type="pres">
      <dgm:prSet presAssocID="{22F642ED-BC18-4F58-99D6-B6B7EE63F8A8}" presName="root2" presStyleCnt="0"/>
      <dgm:spPr/>
    </dgm:pt>
    <dgm:pt modelId="{5B7D1FAC-95B2-431B-A17A-2E0EE07F19ED}" type="pres">
      <dgm:prSet presAssocID="{22F642ED-BC18-4F58-99D6-B6B7EE63F8A8}" presName="LevelTwoTextNode" presStyleLbl="node3" presStyleIdx="5" presStyleCnt="6" custScaleX="313842" custScaleY="90909" custLinFactNeighborX="-22382" custLinFactNeighborY="-29647">
        <dgm:presLayoutVars>
          <dgm:chPref val="3"/>
        </dgm:presLayoutVars>
      </dgm:prSet>
      <dgm:spPr/>
    </dgm:pt>
    <dgm:pt modelId="{7E6C8898-9658-4DDD-A736-0C2E5A2FF583}" type="pres">
      <dgm:prSet presAssocID="{22F642ED-BC18-4F58-99D6-B6B7EE63F8A8}" presName="level3hierChild" presStyleCnt="0"/>
      <dgm:spPr/>
    </dgm:pt>
  </dgm:ptLst>
  <dgm:cxnLst>
    <dgm:cxn modelId="{6B61A306-2C8D-4BBE-8851-F3053037D538}" srcId="{7EEBB697-1F38-4414-8672-F8D47748EC57}" destId="{7D9D1DDC-1499-493F-8A88-ABB93310D095}" srcOrd="1" destOrd="0" parTransId="{3470E62C-CA2D-4173-A8A9-D4E67420D1FD}" sibTransId="{63205E3E-3FF0-4C65-93C8-838B6767B0EB}"/>
    <dgm:cxn modelId="{FD5B2907-42A9-4C50-9FDB-2D80361E078C}" srcId="{6D1DA1C2-227A-461C-BE40-F736F78E7170}" destId="{E1F9C059-B368-4782-A9F1-A0FE914B816C}" srcOrd="0" destOrd="0" parTransId="{1438C809-ED2B-4EDA-A13D-E3C61001A570}" sibTransId="{A1FF1D2B-6033-492F-BB11-0D6CC6A9B934}"/>
    <dgm:cxn modelId="{39FCAC07-59B5-49FB-A16D-D3E3A9284A7E}" type="presOf" srcId="{10E5F167-2EEC-4668-88AE-BAD036F53DE5}" destId="{ECC578BB-236F-4F46-8D53-2B8533684EC6}" srcOrd="0" destOrd="0" presId="urn:microsoft.com/office/officeart/2005/8/layout/hierarchy2"/>
    <dgm:cxn modelId="{154B3F08-DB42-4F48-83BE-CD2B21066773}" type="presOf" srcId="{52B7F95B-4E1D-4B26-8635-33521128C6D5}" destId="{806BC84B-3440-4FEF-8F0C-01554859E9FD}" srcOrd="0" destOrd="0" presId="urn:microsoft.com/office/officeart/2005/8/layout/hierarchy2"/>
    <dgm:cxn modelId="{C7F75608-BF90-43BE-92C1-9ABEBD7178BA}" type="presOf" srcId="{1438C809-ED2B-4EDA-A13D-E3C61001A570}" destId="{8E62E24E-0984-42FD-AB49-A1182B87BFB2}" srcOrd="1" destOrd="0" presId="urn:microsoft.com/office/officeart/2005/8/layout/hierarchy2"/>
    <dgm:cxn modelId="{1311B209-59C9-4E94-B31D-53F1EB56CE9D}" type="presOf" srcId="{01FFEE43-CF7A-4AE8-8FDD-72DA4F4FFBDA}" destId="{9D726C57-DEC1-4432-BB28-A40024114559}" srcOrd="0" destOrd="0" presId="urn:microsoft.com/office/officeart/2005/8/layout/hierarchy2"/>
    <dgm:cxn modelId="{82345911-883C-42FD-B4AC-1FAF7CA52BEF}" type="presOf" srcId="{BE8B7533-4B0A-4A37-819C-72DC77C21CF5}" destId="{BC4B2FE2-DE8A-4924-97F2-CD47F9EFFF87}" srcOrd="1" destOrd="0" presId="urn:microsoft.com/office/officeart/2005/8/layout/hierarchy2"/>
    <dgm:cxn modelId="{3ADBEF14-D809-401D-8C2E-DEE34250A33F}" type="presOf" srcId="{973366F4-4604-4C9B-B38D-6BCF68755AC3}" destId="{7A80F988-07D9-4EFD-A9F6-7BC6DCCC3E7C}" srcOrd="0" destOrd="0" presId="urn:microsoft.com/office/officeart/2005/8/layout/hierarchy2"/>
    <dgm:cxn modelId="{14B22F18-706D-46CA-950B-C112A546DF21}" type="presOf" srcId="{E734B926-EBD1-4AA5-98A6-13744BC47D20}" destId="{282BFF50-3098-44FA-A334-F52CEF75BA6D}" srcOrd="0" destOrd="0" presId="urn:microsoft.com/office/officeart/2005/8/layout/hierarchy2"/>
    <dgm:cxn modelId="{1653BE21-E474-4113-BE10-BA6D58D4AFCF}" type="presOf" srcId="{01FFEE43-CF7A-4AE8-8FDD-72DA4F4FFBDA}" destId="{AA7926C5-B6B3-43C4-B258-2B2379204B52}" srcOrd="1" destOrd="0" presId="urn:microsoft.com/office/officeart/2005/8/layout/hierarchy2"/>
    <dgm:cxn modelId="{DB9BAF22-3956-4A6E-ABFA-A79616BB2398}" srcId="{6D1DA1C2-227A-461C-BE40-F736F78E7170}" destId="{5C4D9C85-21B1-471F-A22C-E3EEA1FB8851}" srcOrd="5" destOrd="0" parTransId="{973366F4-4604-4C9B-B38D-6BCF68755AC3}" sibTransId="{54F0426B-D03D-41AE-8114-ABB18A9B4D49}"/>
    <dgm:cxn modelId="{40AA4A2A-E694-4D9E-8D0E-3BA699A2126A}" srcId="{1DAE6693-D994-4CE0-B8EB-1F7A84EC466C}" destId="{97376D40-ADFE-4574-A57E-3489B0693321}" srcOrd="1" destOrd="0" parTransId="{CD4FA3CD-A09F-433E-B4BA-E9AE586469C1}" sibTransId="{EBA7539F-C2DE-4F01-8860-0BE46C0DD1C1}"/>
    <dgm:cxn modelId="{84669131-F36B-46BD-ACBD-156CC735DECD}" type="presOf" srcId="{BE8B7533-4B0A-4A37-819C-72DC77C21CF5}" destId="{C940FACE-CFA5-458C-A7CF-252B15A67D45}" srcOrd="0" destOrd="0" presId="urn:microsoft.com/office/officeart/2005/8/layout/hierarchy2"/>
    <dgm:cxn modelId="{F445B735-3860-4DF1-BF9A-5502E98AE77A}" type="presOf" srcId="{0672CE0D-419C-474A-BA5E-C8FACDCAAFEF}" destId="{F24587E1-7779-42DA-8309-5CC5541CAD06}" srcOrd="1" destOrd="0" presId="urn:microsoft.com/office/officeart/2005/8/layout/hierarchy2"/>
    <dgm:cxn modelId="{698E6E36-4A3D-4A73-BDDE-E92465DDA07A}" type="presOf" srcId="{E9B24526-DA90-48A0-8965-E705D555BB63}" destId="{7B1F0A38-6244-41FB-9E33-198943C3A415}" srcOrd="0" destOrd="0" presId="urn:microsoft.com/office/officeart/2005/8/layout/hierarchy2"/>
    <dgm:cxn modelId="{8096B33A-B92C-44F7-B8B7-7DD61AE9EFEB}" type="presOf" srcId="{5C4D9C85-21B1-471F-A22C-E3EEA1FB8851}" destId="{5D96D950-B513-4386-9B82-07A4C013E52C}" srcOrd="0" destOrd="0" presId="urn:microsoft.com/office/officeart/2005/8/layout/hierarchy2"/>
    <dgm:cxn modelId="{9762853E-8E3A-43E5-956E-6F7C7E711859}" type="presOf" srcId="{D0E9FE23-BE73-4858-BE35-C15EBD64EAFD}" destId="{06284E9C-6938-4C16-99D1-B72CAC786805}" srcOrd="1" destOrd="0" presId="urn:microsoft.com/office/officeart/2005/8/layout/hierarchy2"/>
    <dgm:cxn modelId="{0E8C3D3F-9F1E-48CF-9896-7289722D265B}" type="presOf" srcId="{D8B831E0-CD1C-4D1F-AD5C-E9DE67E51E76}" destId="{9C404F4A-3471-4BF2-B20F-8BD1ABA9C178}" srcOrd="0" destOrd="0" presId="urn:microsoft.com/office/officeart/2005/8/layout/hierarchy2"/>
    <dgm:cxn modelId="{744C9C5B-E2CA-4185-B84F-CA0F71BF6E77}" srcId="{1DAE6693-D994-4CE0-B8EB-1F7A84EC466C}" destId="{D8BBF322-3F88-4E26-8F7D-8C8E65B8E8F0}" srcOrd="0" destOrd="0" parTransId="{01FFEE43-CF7A-4AE8-8FDD-72DA4F4FFBDA}" sibTransId="{6A89A7E0-2C5B-4409-B41D-80B26D4EB102}"/>
    <dgm:cxn modelId="{1C1E505C-A231-411E-A7BB-4C1DCEDC0E88}" srcId="{B1875C05-15E3-479B-8FFD-233AB011E4D3}" destId="{1DAE6693-D994-4CE0-B8EB-1F7A84EC466C}" srcOrd="1" destOrd="0" parTransId="{3A5F49D8-F2ED-4782-978D-B411A568D850}" sibTransId="{CD12D311-B259-401D-B282-4E551D84D0F8}"/>
    <dgm:cxn modelId="{5867A65E-5FA8-448A-992A-8BA8FBA92D9C}" type="presOf" srcId="{57EA9526-66DF-4279-8DBD-85B52FCA7C5E}" destId="{9A2441C8-8974-4AD5-BE35-9DE1D345F5DE}" srcOrd="0" destOrd="0" presId="urn:microsoft.com/office/officeart/2005/8/layout/hierarchy2"/>
    <dgm:cxn modelId="{500E3961-14C7-42E3-ABB5-FB5363DFFA40}" srcId="{2C786A12-D9FE-4D0D-A659-460BB0ADF989}" destId="{6D1DA1C2-227A-461C-BE40-F736F78E7170}" srcOrd="1" destOrd="0" parTransId="{E9B24526-DA90-48A0-8965-E705D555BB63}" sibTransId="{7434956C-D67F-463D-8E8F-EDB759259197}"/>
    <dgm:cxn modelId="{2BE4D942-5F86-40AC-B972-930691B4DE6F}" srcId="{6D1DA1C2-227A-461C-BE40-F736F78E7170}" destId="{EC6B8848-AA64-462D-814D-B7AD47263724}" srcOrd="1" destOrd="0" parTransId="{18566FEA-B75B-490E-918F-98AEBE8F2FDC}" sibTransId="{3F35F25A-51CD-4026-B14E-1783CB3371E4}"/>
    <dgm:cxn modelId="{02701E63-AF2F-471C-BCF3-50CF6716D1E7}" type="presOf" srcId="{1DAE6693-D994-4CE0-B8EB-1F7A84EC466C}" destId="{E9DE385F-6CB8-4F3F-899B-BA55FA653C28}" srcOrd="0" destOrd="0" presId="urn:microsoft.com/office/officeart/2005/8/layout/hierarchy2"/>
    <dgm:cxn modelId="{C5B45164-D43D-4CFB-BEC7-D614399F9165}" type="presOf" srcId="{FAD80DB3-B0BD-47DE-981F-D47D6BEDEDF7}" destId="{78437952-8531-40FF-B9BD-D60D272016C5}" srcOrd="1" destOrd="0" presId="urn:microsoft.com/office/officeart/2005/8/layout/hierarchy2"/>
    <dgm:cxn modelId="{0B783867-CA04-48D4-AB70-59CAA925F1A5}" type="presOf" srcId="{AB27910B-B1F1-4016-902D-6124B9F60F37}" destId="{4497CEDF-3251-4BCC-A8ED-0D7E553162F6}" srcOrd="0" destOrd="0" presId="urn:microsoft.com/office/officeart/2005/8/layout/hierarchy2"/>
    <dgm:cxn modelId="{93AA5F47-75E1-4299-92F4-1E3B6EC563A7}" type="presOf" srcId="{10E5F167-2EEC-4668-88AE-BAD036F53DE5}" destId="{BA53D7E5-591A-433C-816B-726EA0A29B9B}" srcOrd="1" destOrd="0" presId="urn:microsoft.com/office/officeart/2005/8/layout/hierarchy2"/>
    <dgm:cxn modelId="{CA7E1868-50EC-4B80-8AD9-93B8717E18AA}" type="presOf" srcId="{5DB92311-9F8E-4BBA-8262-A561A864AC4C}" destId="{941813E1-9A96-4806-A066-7FECF32468DD}" srcOrd="0" destOrd="0" presId="urn:microsoft.com/office/officeart/2005/8/layout/hierarchy2"/>
    <dgm:cxn modelId="{314AE468-ED6D-4E54-BC8D-7B6B625136AD}" srcId="{33CF9336-ECD1-484F-BB78-3DC4F60DDF91}" destId="{B1875C05-15E3-479B-8FFD-233AB011E4D3}" srcOrd="0" destOrd="0" parTransId="{13AEE143-9D10-4A35-9CD5-22C490D2A31B}" sibTransId="{BDBFDA8E-21CA-4041-9B70-6223320B3234}"/>
    <dgm:cxn modelId="{6F51186B-E773-4175-B45C-27D5BE040DFA}" type="presOf" srcId="{C7F8C0D2-328D-42F6-B367-3E16D70B1DEB}" destId="{0435D978-641A-4C56-8215-05249BDA6F91}" srcOrd="0" destOrd="0" presId="urn:microsoft.com/office/officeart/2005/8/layout/hierarchy2"/>
    <dgm:cxn modelId="{3993656F-987E-448B-8B59-E914135CC8F6}" type="presOf" srcId="{6AB68F8E-2BB1-4BFC-986F-5CA6721826FC}" destId="{CC23AEF9-369D-4AB4-8D22-27A00CBFFF4F}" srcOrd="0" destOrd="0" presId="urn:microsoft.com/office/officeart/2005/8/layout/hierarchy2"/>
    <dgm:cxn modelId="{BFD49A50-6AA1-47FC-89D8-40A0B9C113CE}" type="presOf" srcId="{C7F8C0D2-328D-42F6-B367-3E16D70B1DEB}" destId="{45C01CF7-1195-484E-AE20-E4D4BEE902CA}" srcOrd="1" destOrd="0" presId="urn:microsoft.com/office/officeart/2005/8/layout/hierarchy2"/>
    <dgm:cxn modelId="{D8BCBE73-302E-4671-9F5E-D6D41B2CC322}" type="presOf" srcId="{3A5F49D8-F2ED-4782-978D-B411A568D850}" destId="{8B421D30-ED34-43F4-B612-AECFB78C0FC1}" srcOrd="1" destOrd="0" presId="urn:microsoft.com/office/officeart/2005/8/layout/hierarchy2"/>
    <dgm:cxn modelId="{BCEFFB53-6A01-41F0-8B51-129A668A8726}" type="presOf" srcId="{3A5F49D8-F2ED-4782-978D-B411A568D850}" destId="{C7CEB61B-A266-4238-ADBA-6151C3B99F42}" srcOrd="0" destOrd="0" presId="urn:microsoft.com/office/officeart/2005/8/layout/hierarchy2"/>
    <dgm:cxn modelId="{A9A36354-9196-4A0F-B26B-74C09D0DD289}" type="presOf" srcId="{BFA09F98-79BB-4B95-B410-33BCC9E26FFA}" destId="{255203A4-175B-4070-A7DC-2A32ABA24C28}" srcOrd="0" destOrd="0" presId="urn:microsoft.com/office/officeart/2005/8/layout/hierarchy2"/>
    <dgm:cxn modelId="{B20D3855-723C-4F82-95CB-5A3FE3B68244}" type="presOf" srcId="{6D1DA1C2-227A-461C-BE40-F736F78E7170}" destId="{B741E240-2917-48AA-906C-55C9E238ED74}" srcOrd="0" destOrd="0" presId="urn:microsoft.com/office/officeart/2005/8/layout/hierarchy2"/>
    <dgm:cxn modelId="{16B7A575-B840-409D-8149-3A643C729F8D}" srcId="{B1875C05-15E3-479B-8FFD-233AB011E4D3}" destId="{2C786A12-D9FE-4D0D-A659-460BB0ADF989}" srcOrd="0" destOrd="0" parTransId="{D0F24113-F6C9-4D78-AC0B-2BA637BA55A8}" sibTransId="{20494E68-AB0B-4E2B-AB93-D784B64B4C71}"/>
    <dgm:cxn modelId="{A2B54378-7F76-4C38-9FCC-EE40035C9A41}" type="presOf" srcId="{D0E9FE23-BE73-4858-BE35-C15EBD64EAFD}" destId="{FCCBE779-125C-4CCA-81D2-8520F4533AB5}" srcOrd="0" destOrd="0" presId="urn:microsoft.com/office/officeart/2005/8/layout/hierarchy2"/>
    <dgm:cxn modelId="{8122955A-64C4-4D6B-AC0E-D55CA8BD7913}" srcId="{6D1DA1C2-227A-461C-BE40-F736F78E7170}" destId="{57EA9526-66DF-4279-8DBD-85B52FCA7C5E}" srcOrd="4" destOrd="0" parTransId="{BE8B7533-4B0A-4A37-819C-72DC77C21CF5}" sibTransId="{3BDD3D34-243C-4656-A004-25463D4C7AF1}"/>
    <dgm:cxn modelId="{B74E0585-569F-4A58-AD1E-31F73B004380}" srcId="{B1875C05-15E3-479B-8FFD-233AB011E4D3}" destId="{6A88B630-4025-4EFA-B722-A783DA8A777E}" srcOrd="2" destOrd="0" parTransId="{0672CE0D-419C-474A-BA5E-C8FACDCAAFEF}" sibTransId="{98FBCADB-E8BF-4000-9703-2B41323DCBAA}"/>
    <dgm:cxn modelId="{952DA98B-F723-41BB-A56A-5AD2AEDFA1AE}" type="presOf" srcId="{D0F24113-F6C9-4D78-AC0B-2BA637BA55A8}" destId="{6702D6FC-F5F1-4146-8A46-16F83BB86B7C}" srcOrd="1" destOrd="0" presId="urn:microsoft.com/office/officeart/2005/8/layout/hierarchy2"/>
    <dgm:cxn modelId="{86C1668D-2269-4BD1-96B3-4A6A47F0EC1C}" type="presOf" srcId="{89469CA2-A472-471D-AFF5-850490B0336B}" destId="{E4E3029C-EA1E-480A-B236-7DC5EC75A89E}" srcOrd="0" destOrd="0" presId="urn:microsoft.com/office/officeart/2005/8/layout/hierarchy2"/>
    <dgm:cxn modelId="{97EE288E-E284-4AC8-8E90-5FDC0421C437}" type="presOf" srcId="{52B7F95B-4E1D-4B26-8635-33521128C6D5}" destId="{A1D3E2F3-41C7-4235-9C15-FC1FD7457C0B}" srcOrd="1" destOrd="0" presId="urn:microsoft.com/office/officeart/2005/8/layout/hierarchy2"/>
    <dgm:cxn modelId="{BA891391-BEAB-49A9-8EA8-2FE153588112}" srcId="{6D1DA1C2-227A-461C-BE40-F736F78E7170}" destId="{89469CA2-A472-471D-AFF5-850490B0336B}" srcOrd="2" destOrd="0" parTransId="{52B7F95B-4E1D-4B26-8635-33521128C6D5}" sibTransId="{0269F072-BFE1-4F3B-9963-125976F1E91F}"/>
    <dgm:cxn modelId="{9B30C991-FA88-44F3-BC27-6579210FD616}" type="presOf" srcId="{D8BBF322-3F88-4E26-8F7D-8C8E65B8E8F0}" destId="{40815FAB-4AC0-46C7-889B-9D0EBED5BE45}" srcOrd="0" destOrd="0" presId="urn:microsoft.com/office/officeart/2005/8/layout/hierarchy2"/>
    <dgm:cxn modelId="{50EFB492-8383-4B1D-8160-898EE834CB0A}" type="presOf" srcId="{E1F9C059-B368-4782-A9F1-A0FE914B816C}" destId="{02557B99-6165-4EDB-8DDA-CECFB6883F7D}" srcOrd="0" destOrd="0" presId="urn:microsoft.com/office/officeart/2005/8/layout/hierarchy2"/>
    <dgm:cxn modelId="{D4591C93-2270-41BD-BB82-92437FC42ED1}" type="presOf" srcId="{33CF9336-ECD1-484F-BB78-3DC4F60DDF91}" destId="{C51E68A8-A3E6-4737-8034-1FFCD306E84F}" srcOrd="0" destOrd="0" presId="urn:microsoft.com/office/officeart/2005/8/layout/hierarchy2"/>
    <dgm:cxn modelId="{8BCE1694-836B-49B9-B5EF-3233F3A61844}" type="presOf" srcId="{E9B24526-DA90-48A0-8965-E705D555BB63}" destId="{3462C549-DB87-4B78-93A0-06AA58CB3A37}" srcOrd="1" destOrd="0" presId="urn:microsoft.com/office/officeart/2005/8/layout/hierarchy2"/>
    <dgm:cxn modelId="{52193F95-D5FA-4D8B-AE5A-756DE33ED9EE}" type="presOf" srcId="{0672CE0D-419C-474A-BA5E-C8FACDCAAFEF}" destId="{69FC8586-69B3-4129-A054-4E21D7FC9B02}" srcOrd="0" destOrd="0" presId="urn:microsoft.com/office/officeart/2005/8/layout/hierarchy2"/>
    <dgm:cxn modelId="{97163396-C868-4F4B-A113-C338A0BEBB3B}" type="presOf" srcId="{3470E62C-CA2D-4173-A8A9-D4E67420D1FD}" destId="{97BFBEDE-F2B4-4D20-BBFF-8A9DBD7A0DD2}" srcOrd="1" destOrd="0" presId="urn:microsoft.com/office/officeart/2005/8/layout/hierarchy2"/>
    <dgm:cxn modelId="{1A1D989B-0B86-421A-9ADA-89A0C5CB6FAD}" srcId="{7EEBB697-1F38-4414-8672-F8D47748EC57}" destId="{E734B926-EBD1-4AA5-98A6-13744BC47D20}" srcOrd="0" destOrd="0" parTransId="{D0E9FE23-BE73-4858-BE35-C15EBD64EAFD}" sibTransId="{90B597A6-7C67-45B0-86EF-50AC3A3A416E}"/>
    <dgm:cxn modelId="{CFBA7B9D-624D-4CAE-AA9E-843A8182C63B}" type="presOf" srcId="{2C786A12-D9FE-4D0D-A659-460BB0ADF989}" destId="{A00547E8-F553-4D5D-98EA-213B8DE6F3CB}" srcOrd="0" destOrd="0" presId="urn:microsoft.com/office/officeart/2005/8/layout/hierarchy2"/>
    <dgm:cxn modelId="{1722F59F-4565-4E97-B501-BC29CCF5C447}" type="presOf" srcId="{18566FEA-B75B-490E-918F-98AEBE8F2FDC}" destId="{90BA7C4B-039A-4BEB-B13C-63A7E706552A}" srcOrd="1" destOrd="0" presId="urn:microsoft.com/office/officeart/2005/8/layout/hierarchy2"/>
    <dgm:cxn modelId="{0516DFA2-075C-45FA-B95C-4BA776BF9A49}" type="presOf" srcId="{6A88B630-4025-4EFA-B722-A783DA8A777E}" destId="{21DADFB7-AA2D-4DD1-BF7F-428438D2B077}" srcOrd="0" destOrd="0" presId="urn:microsoft.com/office/officeart/2005/8/layout/hierarchy2"/>
    <dgm:cxn modelId="{5758ECA6-4FD2-4459-9A65-663B126596B4}" srcId="{5DB92311-9F8E-4BBA-8262-A561A864AC4C}" destId="{22F642ED-BC18-4F58-99D6-B6B7EE63F8A8}" srcOrd="0" destOrd="0" parTransId="{BFA09F98-79BB-4B95-B410-33BCC9E26FFA}" sibTransId="{088030B2-A823-469F-AE5A-2EC85890EDF3}"/>
    <dgm:cxn modelId="{306F33AD-904D-4A86-9D76-D24F59BE2210}" type="presOf" srcId="{CD4FA3CD-A09F-433E-B4BA-E9AE586469C1}" destId="{6818AC71-9F34-4912-87EC-8A2CB6F7913A}" srcOrd="0" destOrd="0" presId="urn:microsoft.com/office/officeart/2005/8/layout/hierarchy2"/>
    <dgm:cxn modelId="{51B03EB6-DA7F-4B22-84E2-D71F1347EC7D}" srcId="{6A88B630-4025-4EFA-B722-A783DA8A777E}" destId="{AB27910B-B1F1-4016-902D-6124B9F60F37}" srcOrd="0" destOrd="0" parTransId="{FAD80DB3-B0BD-47DE-981F-D47D6BEDEDF7}" sibTransId="{9C46B2AA-7608-4772-993E-A097CC900E16}"/>
    <dgm:cxn modelId="{E1FB2ABA-BB38-45D2-8E1A-6C3D70018563}" type="presOf" srcId="{CD4FA3CD-A09F-433E-B4BA-E9AE586469C1}" destId="{351B24AE-65DE-450C-BE87-D1B1F9AE9685}" srcOrd="1" destOrd="0" presId="urn:microsoft.com/office/officeart/2005/8/layout/hierarchy2"/>
    <dgm:cxn modelId="{4037A0BE-C284-431F-B18B-5C6B40EDE1C9}" type="presOf" srcId="{7EEBB697-1F38-4414-8672-F8D47748EC57}" destId="{1C0AFF65-1985-4467-AB62-FBC96A600849}" srcOrd="0" destOrd="0" presId="urn:microsoft.com/office/officeart/2005/8/layout/hierarchy2"/>
    <dgm:cxn modelId="{48D49FC9-37C6-493B-AD48-15B000C2463A}" srcId="{6D1DA1C2-227A-461C-BE40-F736F78E7170}" destId="{6AB68F8E-2BB1-4BFC-986F-5CA6721826FC}" srcOrd="3" destOrd="0" parTransId="{10E5F167-2EEC-4668-88AE-BAD036F53DE5}" sibTransId="{7C581D82-238C-482F-8514-3119EBCD0098}"/>
    <dgm:cxn modelId="{E0444FD1-7AC1-4022-A243-E84580A73A61}" type="presOf" srcId="{FAD80DB3-B0BD-47DE-981F-D47D6BEDEDF7}" destId="{A16948A0-D5F3-43B6-8934-CBD00BED6415}" srcOrd="0" destOrd="0" presId="urn:microsoft.com/office/officeart/2005/8/layout/hierarchy2"/>
    <dgm:cxn modelId="{736E77D4-DA3C-4D85-A681-529B34C94B32}" type="presOf" srcId="{7D9D1DDC-1499-493F-8A88-ABB93310D095}" destId="{B25C7C82-CC00-47ED-A282-367E87BCF265}" srcOrd="0" destOrd="0" presId="urn:microsoft.com/office/officeart/2005/8/layout/hierarchy2"/>
    <dgm:cxn modelId="{F03366D5-4B43-4E58-B55B-06F66B7F82C4}" type="presOf" srcId="{973366F4-4604-4C9B-B38D-6BCF68755AC3}" destId="{F2A0BE44-62CF-42DE-A3D1-5C01CCA342EC}" srcOrd="1" destOrd="0" presId="urn:microsoft.com/office/officeart/2005/8/layout/hierarchy2"/>
    <dgm:cxn modelId="{4478DBD7-F594-4C87-BE74-A57E484F2082}" type="presOf" srcId="{3470E62C-CA2D-4173-A8A9-D4E67420D1FD}" destId="{BDD63372-78CC-4B31-81F8-EE38AFF6EBCF}" srcOrd="0" destOrd="0" presId="urn:microsoft.com/office/officeart/2005/8/layout/hierarchy2"/>
    <dgm:cxn modelId="{B9483FDA-0518-49A0-A367-BC3115CCE6CD}" type="presOf" srcId="{22F642ED-BC18-4F58-99D6-B6B7EE63F8A8}" destId="{5B7D1FAC-95B2-431B-A17A-2E0EE07F19ED}" srcOrd="0" destOrd="0" presId="urn:microsoft.com/office/officeart/2005/8/layout/hierarchy2"/>
    <dgm:cxn modelId="{68E9D1E6-DA03-4ED6-9D0C-5657337A0E98}" type="presOf" srcId="{D0F24113-F6C9-4D78-AC0B-2BA637BA55A8}" destId="{CFDED543-DCE5-4D30-BAFD-4B4E453FCFC3}" srcOrd="0" destOrd="0" presId="urn:microsoft.com/office/officeart/2005/8/layout/hierarchy2"/>
    <dgm:cxn modelId="{E3C40CEC-B33E-4E5C-B1F8-403496EC95F2}" type="presOf" srcId="{97376D40-ADFE-4574-A57E-3489B0693321}" destId="{E2B4BA48-7A6B-4E1A-A2FB-E394522DC9BD}" srcOrd="0" destOrd="0" presId="urn:microsoft.com/office/officeart/2005/8/layout/hierarchy2"/>
    <dgm:cxn modelId="{728010F2-D304-4DFF-86E5-3E71163914DF}" type="presOf" srcId="{1438C809-ED2B-4EDA-A13D-E3C61001A570}" destId="{7D95FDC6-6551-429A-A8B6-E9C25A01DC4B}" srcOrd="0" destOrd="0" presId="urn:microsoft.com/office/officeart/2005/8/layout/hierarchy2"/>
    <dgm:cxn modelId="{FC0D93F4-995F-40E2-92F5-B3C9889490A2}" srcId="{B1875C05-15E3-479B-8FFD-233AB011E4D3}" destId="{5DB92311-9F8E-4BBA-8262-A561A864AC4C}" srcOrd="3" destOrd="0" parTransId="{C7F8C0D2-328D-42F6-B367-3E16D70B1DEB}" sibTransId="{3810223D-6FF6-451A-A5A1-B93C8244459D}"/>
    <dgm:cxn modelId="{0FE590F5-D8BF-40E6-A267-7BD82FF255C1}" type="presOf" srcId="{EC6B8848-AA64-462D-814D-B7AD47263724}" destId="{03F0C473-24B2-4FB9-87C7-BCD758B66B92}" srcOrd="0" destOrd="0" presId="urn:microsoft.com/office/officeart/2005/8/layout/hierarchy2"/>
    <dgm:cxn modelId="{FB3B3EF6-6F9B-4F58-AF3D-9897130BD54D}" type="presOf" srcId="{BFA09F98-79BB-4B95-B410-33BCC9E26FFA}" destId="{B46E2676-4371-40D4-8778-7B3311DEAAFE}" srcOrd="1" destOrd="0" presId="urn:microsoft.com/office/officeart/2005/8/layout/hierarchy2"/>
    <dgm:cxn modelId="{71F95CF7-8E42-4151-8D01-82A0DEAC7B35}" type="presOf" srcId="{D8B831E0-CD1C-4D1F-AD5C-E9DE67E51E76}" destId="{04D3AC0C-74C6-4FFE-851E-650A8456B800}" srcOrd="1" destOrd="0" presId="urn:microsoft.com/office/officeart/2005/8/layout/hierarchy2"/>
    <dgm:cxn modelId="{F1509EF7-A6A2-46EF-BA40-EC6E6C613C22}" type="presOf" srcId="{B1875C05-15E3-479B-8FFD-233AB011E4D3}" destId="{49C843C0-DF0B-4076-ACAD-B68794D0AAB1}" srcOrd="0" destOrd="0" presId="urn:microsoft.com/office/officeart/2005/8/layout/hierarchy2"/>
    <dgm:cxn modelId="{F0DD83FD-F427-4CA0-9057-B4AA6F80170E}" srcId="{2C786A12-D9FE-4D0D-A659-460BB0ADF989}" destId="{7EEBB697-1F38-4414-8672-F8D47748EC57}" srcOrd="0" destOrd="0" parTransId="{D8B831E0-CD1C-4D1F-AD5C-E9DE67E51E76}" sibTransId="{D8BB2B24-82E9-4BA6-BB96-1641FD546F27}"/>
    <dgm:cxn modelId="{F5DDECFD-7EC0-422C-8561-1DF7282E8786}" type="presOf" srcId="{18566FEA-B75B-490E-918F-98AEBE8F2FDC}" destId="{F7ECBFFC-30B0-4DBC-A045-AA33218451DE}" srcOrd="0" destOrd="0" presId="urn:microsoft.com/office/officeart/2005/8/layout/hierarchy2"/>
    <dgm:cxn modelId="{5B1527EE-02DA-44A1-BFBA-5E552620F844}" type="presParOf" srcId="{C51E68A8-A3E6-4737-8034-1FFCD306E84F}" destId="{70249FEC-436B-46E2-BF18-B048434F9F63}" srcOrd="0" destOrd="0" presId="urn:microsoft.com/office/officeart/2005/8/layout/hierarchy2"/>
    <dgm:cxn modelId="{5D31FA66-E7F1-4B30-9D5A-659B42E28A11}" type="presParOf" srcId="{70249FEC-436B-46E2-BF18-B048434F9F63}" destId="{49C843C0-DF0B-4076-ACAD-B68794D0AAB1}" srcOrd="0" destOrd="0" presId="urn:microsoft.com/office/officeart/2005/8/layout/hierarchy2"/>
    <dgm:cxn modelId="{189A0017-E350-43B3-A7E3-96A2B4CB41BC}" type="presParOf" srcId="{70249FEC-436B-46E2-BF18-B048434F9F63}" destId="{82C12EB0-ACB1-48B6-A303-2DB347A8415E}" srcOrd="1" destOrd="0" presId="urn:microsoft.com/office/officeart/2005/8/layout/hierarchy2"/>
    <dgm:cxn modelId="{1803D9D3-B143-4E2F-B893-9E834ED7E2DA}" type="presParOf" srcId="{82C12EB0-ACB1-48B6-A303-2DB347A8415E}" destId="{CFDED543-DCE5-4D30-BAFD-4B4E453FCFC3}" srcOrd="0" destOrd="0" presId="urn:microsoft.com/office/officeart/2005/8/layout/hierarchy2"/>
    <dgm:cxn modelId="{AE459D6E-8882-4D02-A772-DF65773E4344}" type="presParOf" srcId="{CFDED543-DCE5-4D30-BAFD-4B4E453FCFC3}" destId="{6702D6FC-F5F1-4146-8A46-16F83BB86B7C}" srcOrd="0" destOrd="0" presId="urn:microsoft.com/office/officeart/2005/8/layout/hierarchy2"/>
    <dgm:cxn modelId="{09335EB4-1312-485E-89CA-21CDD42D14CB}" type="presParOf" srcId="{82C12EB0-ACB1-48B6-A303-2DB347A8415E}" destId="{95941E41-6FEE-42CC-82C8-5EF63CF6148B}" srcOrd="1" destOrd="0" presId="urn:microsoft.com/office/officeart/2005/8/layout/hierarchy2"/>
    <dgm:cxn modelId="{7DA73294-9ADB-41CE-9697-A1DBE0BF7DAF}" type="presParOf" srcId="{95941E41-6FEE-42CC-82C8-5EF63CF6148B}" destId="{A00547E8-F553-4D5D-98EA-213B8DE6F3CB}" srcOrd="0" destOrd="0" presId="urn:microsoft.com/office/officeart/2005/8/layout/hierarchy2"/>
    <dgm:cxn modelId="{05DF7836-3830-4E09-B7BD-BF9C512394FC}" type="presParOf" srcId="{95941E41-6FEE-42CC-82C8-5EF63CF6148B}" destId="{FCA7A58E-4E8B-4F3F-B3AD-1F4C78AE75EE}" srcOrd="1" destOrd="0" presId="urn:microsoft.com/office/officeart/2005/8/layout/hierarchy2"/>
    <dgm:cxn modelId="{C3F54479-4710-4837-807A-AB28D3C6BDC7}" type="presParOf" srcId="{FCA7A58E-4E8B-4F3F-B3AD-1F4C78AE75EE}" destId="{9C404F4A-3471-4BF2-B20F-8BD1ABA9C178}" srcOrd="0" destOrd="0" presId="urn:microsoft.com/office/officeart/2005/8/layout/hierarchy2"/>
    <dgm:cxn modelId="{23203ACB-9840-47EF-870A-C54308FE7EB6}" type="presParOf" srcId="{9C404F4A-3471-4BF2-B20F-8BD1ABA9C178}" destId="{04D3AC0C-74C6-4FFE-851E-650A8456B800}" srcOrd="0" destOrd="0" presId="urn:microsoft.com/office/officeart/2005/8/layout/hierarchy2"/>
    <dgm:cxn modelId="{791E151D-85A3-4E36-BC83-9A409E3A6840}" type="presParOf" srcId="{FCA7A58E-4E8B-4F3F-B3AD-1F4C78AE75EE}" destId="{A9E04B29-59A0-4A06-B3C6-B238BFFBCE80}" srcOrd="1" destOrd="0" presId="urn:microsoft.com/office/officeart/2005/8/layout/hierarchy2"/>
    <dgm:cxn modelId="{D3FF51BA-4419-48BD-AA71-1D4FFC93EDF9}" type="presParOf" srcId="{A9E04B29-59A0-4A06-B3C6-B238BFFBCE80}" destId="{1C0AFF65-1985-4467-AB62-FBC96A600849}" srcOrd="0" destOrd="0" presId="urn:microsoft.com/office/officeart/2005/8/layout/hierarchy2"/>
    <dgm:cxn modelId="{B47E5782-BDBD-43E2-8C9B-A1DAEC63A4F9}" type="presParOf" srcId="{A9E04B29-59A0-4A06-B3C6-B238BFFBCE80}" destId="{7C1EDE03-346F-4401-BCA8-85B9B1A78E6D}" srcOrd="1" destOrd="0" presId="urn:microsoft.com/office/officeart/2005/8/layout/hierarchy2"/>
    <dgm:cxn modelId="{379E97EE-CFBC-4DD9-8A51-39304F715843}" type="presParOf" srcId="{7C1EDE03-346F-4401-BCA8-85B9B1A78E6D}" destId="{FCCBE779-125C-4CCA-81D2-8520F4533AB5}" srcOrd="0" destOrd="0" presId="urn:microsoft.com/office/officeart/2005/8/layout/hierarchy2"/>
    <dgm:cxn modelId="{174B92D5-652F-4F1F-BB99-D89379552B9A}" type="presParOf" srcId="{FCCBE779-125C-4CCA-81D2-8520F4533AB5}" destId="{06284E9C-6938-4C16-99D1-B72CAC786805}" srcOrd="0" destOrd="0" presId="urn:microsoft.com/office/officeart/2005/8/layout/hierarchy2"/>
    <dgm:cxn modelId="{4BA2B683-9CA8-4DE7-B53A-16FBBE42094E}" type="presParOf" srcId="{7C1EDE03-346F-4401-BCA8-85B9B1A78E6D}" destId="{3BA0764F-C190-4053-883D-610589781867}" srcOrd="1" destOrd="0" presId="urn:microsoft.com/office/officeart/2005/8/layout/hierarchy2"/>
    <dgm:cxn modelId="{D5DDBCF2-A02C-4E91-82B6-641BFBB2ED4E}" type="presParOf" srcId="{3BA0764F-C190-4053-883D-610589781867}" destId="{282BFF50-3098-44FA-A334-F52CEF75BA6D}" srcOrd="0" destOrd="0" presId="urn:microsoft.com/office/officeart/2005/8/layout/hierarchy2"/>
    <dgm:cxn modelId="{403A2F17-8C1E-48F0-B695-D6D014475B0A}" type="presParOf" srcId="{3BA0764F-C190-4053-883D-610589781867}" destId="{7D4F0EB9-07A8-428C-B418-3A41A7CA2D37}" srcOrd="1" destOrd="0" presId="urn:microsoft.com/office/officeart/2005/8/layout/hierarchy2"/>
    <dgm:cxn modelId="{FE7A8567-59F8-4175-AE8D-C4359B9CCB47}" type="presParOf" srcId="{7C1EDE03-346F-4401-BCA8-85B9B1A78E6D}" destId="{BDD63372-78CC-4B31-81F8-EE38AFF6EBCF}" srcOrd="2" destOrd="0" presId="urn:microsoft.com/office/officeart/2005/8/layout/hierarchy2"/>
    <dgm:cxn modelId="{E00B0C26-51A6-4AD2-A3DD-20A61DF7A5FC}" type="presParOf" srcId="{BDD63372-78CC-4B31-81F8-EE38AFF6EBCF}" destId="{97BFBEDE-F2B4-4D20-BBFF-8A9DBD7A0DD2}" srcOrd="0" destOrd="0" presId="urn:microsoft.com/office/officeart/2005/8/layout/hierarchy2"/>
    <dgm:cxn modelId="{385F2EB9-FB8B-4F2E-8440-A442CB33954A}" type="presParOf" srcId="{7C1EDE03-346F-4401-BCA8-85B9B1A78E6D}" destId="{6AA36164-6E22-47C2-ADFE-D6FE987067CA}" srcOrd="3" destOrd="0" presId="urn:microsoft.com/office/officeart/2005/8/layout/hierarchy2"/>
    <dgm:cxn modelId="{DE4506BD-6E0B-40B6-9B50-DADAF4CA1CF8}" type="presParOf" srcId="{6AA36164-6E22-47C2-ADFE-D6FE987067CA}" destId="{B25C7C82-CC00-47ED-A282-367E87BCF265}" srcOrd="0" destOrd="0" presId="urn:microsoft.com/office/officeart/2005/8/layout/hierarchy2"/>
    <dgm:cxn modelId="{CD8B5D75-9D43-4234-B36D-F79982F9B1EA}" type="presParOf" srcId="{6AA36164-6E22-47C2-ADFE-D6FE987067CA}" destId="{4C473199-8939-4657-AE69-A0FF0E8AD1C7}" srcOrd="1" destOrd="0" presId="urn:microsoft.com/office/officeart/2005/8/layout/hierarchy2"/>
    <dgm:cxn modelId="{02F8DA9E-7DEE-40A0-8109-F144AFAE770F}" type="presParOf" srcId="{FCA7A58E-4E8B-4F3F-B3AD-1F4C78AE75EE}" destId="{7B1F0A38-6244-41FB-9E33-198943C3A415}" srcOrd="2" destOrd="0" presId="urn:microsoft.com/office/officeart/2005/8/layout/hierarchy2"/>
    <dgm:cxn modelId="{E0196C3B-09CA-4BCE-8F88-B7ECA2A2B0EA}" type="presParOf" srcId="{7B1F0A38-6244-41FB-9E33-198943C3A415}" destId="{3462C549-DB87-4B78-93A0-06AA58CB3A37}" srcOrd="0" destOrd="0" presId="urn:microsoft.com/office/officeart/2005/8/layout/hierarchy2"/>
    <dgm:cxn modelId="{3A3FA556-3EE7-453F-9DD2-F851C2768309}" type="presParOf" srcId="{FCA7A58E-4E8B-4F3F-B3AD-1F4C78AE75EE}" destId="{A14FDF47-DA11-4341-AA40-16F5364741B6}" srcOrd="3" destOrd="0" presId="urn:microsoft.com/office/officeart/2005/8/layout/hierarchy2"/>
    <dgm:cxn modelId="{5D4F265F-16F7-4920-8515-32A04F87CF9D}" type="presParOf" srcId="{A14FDF47-DA11-4341-AA40-16F5364741B6}" destId="{B741E240-2917-48AA-906C-55C9E238ED74}" srcOrd="0" destOrd="0" presId="urn:microsoft.com/office/officeart/2005/8/layout/hierarchy2"/>
    <dgm:cxn modelId="{A3E2648D-44AE-40A2-989C-7CFFB7A457F2}" type="presParOf" srcId="{A14FDF47-DA11-4341-AA40-16F5364741B6}" destId="{AF26C42A-E1D3-43C8-B783-F5B26811B725}" srcOrd="1" destOrd="0" presId="urn:microsoft.com/office/officeart/2005/8/layout/hierarchy2"/>
    <dgm:cxn modelId="{054786CB-8AC2-457B-AC5D-6C2882D8A27A}" type="presParOf" srcId="{AF26C42A-E1D3-43C8-B783-F5B26811B725}" destId="{7D95FDC6-6551-429A-A8B6-E9C25A01DC4B}" srcOrd="0" destOrd="0" presId="urn:microsoft.com/office/officeart/2005/8/layout/hierarchy2"/>
    <dgm:cxn modelId="{9B5CAE26-1A69-498C-81F3-207E2C32A91F}" type="presParOf" srcId="{7D95FDC6-6551-429A-A8B6-E9C25A01DC4B}" destId="{8E62E24E-0984-42FD-AB49-A1182B87BFB2}" srcOrd="0" destOrd="0" presId="urn:microsoft.com/office/officeart/2005/8/layout/hierarchy2"/>
    <dgm:cxn modelId="{C137BF2D-E600-4158-BB0F-6FC7DFDD8D61}" type="presParOf" srcId="{AF26C42A-E1D3-43C8-B783-F5B26811B725}" destId="{3CC60908-4C87-42C8-B569-91D071EDF80F}" srcOrd="1" destOrd="0" presId="urn:microsoft.com/office/officeart/2005/8/layout/hierarchy2"/>
    <dgm:cxn modelId="{4B64DBB5-7B3F-44A2-B145-C673057EB160}" type="presParOf" srcId="{3CC60908-4C87-42C8-B569-91D071EDF80F}" destId="{02557B99-6165-4EDB-8DDA-CECFB6883F7D}" srcOrd="0" destOrd="0" presId="urn:microsoft.com/office/officeart/2005/8/layout/hierarchy2"/>
    <dgm:cxn modelId="{4173D9AF-D943-4B1A-84A9-F73A7E782C2B}" type="presParOf" srcId="{3CC60908-4C87-42C8-B569-91D071EDF80F}" destId="{BFB1C11A-F5D7-4FFB-A0DB-654698DC6E6C}" srcOrd="1" destOrd="0" presId="urn:microsoft.com/office/officeart/2005/8/layout/hierarchy2"/>
    <dgm:cxn modelId="{5C651CFA-8042-4BEC-A6D6-1FBFE5140FD8}" type="presParOf" srcId="{AF26C42A-E1D3-43C8-B783-F5B26811B725}" destId="{F7ECBFFC-30B0-4DBC-A045-AA33218451DE}" srcOrd="2" destOrd="0" presId="urn:microsoft.com/office/officeart/2005/8/layout/hierarchy2"/>
    <dgm:cxn modelId="{D0DB1439-0A98-464B-93FA-E064CF5F36A0}" type="presParOf" srcId="{F7ECBFFC-30B0-4DBC-A045-AA33218451DE}" destId="{90BA7C4B-039A-4BEB-B13C-63A7E706552A}" srcOrd="0" destOrd="0" presId="urn:microsoft.com/office/officeart/2005/8/layout/hierarchy2"/>
    <dgm:cxn modelId="{BBE72131-7E5C-47E0-AE5D-ED8D27561B53}" type="presParOf" srcId="{AF26C42A-E1D3-43C8-B783-F5B26811B725}" destId="{5E00ADDC-CAE5-4F45-8C50-D5D541150436}" srcOrd="3" destOrd="0" presId="urn:microsoft.com/office/officeart/2005/8/layout/hierarchy2"/>
    <dgm:cxn modelId="{B675E2D4-B882-488B-90B7-F9E2B57BDD90}" type="presParOf" srcId="{5E00ADDC-CAE5-4F45-8C50-D5D541150436}" destId="{03F0C473-24B2-4FB9-87C7-BCD758B66B92}" srcOrd="0" destOrd="0" presId="urn:microsoft.com/office/officeart/2005/8/layout/hierarchy2"/>
    <dgm:cxn modelId="{F3B49826-1A09-4AFC-82B3-64ADDC16FFA0}" type="presParOf" srcId="{5E00ADDC-CAE5-4F45-8C50-D5D541150436}" destId="{4B9B3C29-63A0-4029-8C52-065F01CAEB2B}" srcOrd="1" destOrd="0" presId="urn:microsoft.com/office/officeart/2005/8/layout/hierarchy2"/>
    <dgm:cxn modelId="{E062C6F1-3867-44B9-ACBB-A21232AD456D}" type="presParOf" srcId="{AF26C42A-E1D3-43C8-B783-F5B26811B725}" destId="{806BC84B-3440-4FEF-8F0C-01554859E9FD}" srcOrd="4" destOrd="0" presId="urn:microsoft.com/office/officeart/2005/8/layout/hierarchy2"/>
    <dgm:cxn modelId="{E5057C05-C34F-445D-AAB7-DE11365AA57F}" type="presParOf" srcId="{806BC84B-3440-4FEF-8F0C-01554859E9FD}" destId="{A1D3E2F3-41C7-4235-9C15-FC1FD7457C0B}" srcOrd="0" destOrd="0" presId="urn:microsoft.com/office/officeart/2005/8/layout/hierarchy2"/>
    <dgm:cxn modelId="{26A556F4-DACB-4EE8-9ACE-AD6F02379890}" type="presParOf" srcId="{AF26C42A-E1D3-43C8-B783-F5B26811B725}" destId="{07B20AE0-A013-49EC-8D5A-371DB2350700}" srcOrd="5" destOrd="0" presId="urn:microsoft.com/office/officeart/2005/8/layout/hierarchy2"/>
    <dgm:cxn modelId="{E409601E-222A-4C81-8D44-B57B54C55BA4}" type="presParOf" srcId="{07B20AE0-A013-49EC-8D5A-371DB2350700}" destId="{E4E3029C-EA1E-480A-B236-7DC5EC75A89E}" srcOrd="0" destOrd="0" presId="urn:microsoft.com/office/officeart/2005/8/layout/hierarchy2"/>
    <dgm:cxn modelId="{0937E53D-6AE6-441A-ABEE-658CDF764501}" type="presParOf" srcId="{07B20AE0-A013-49EC-8D5A-371DB2350700}" destId="{9446792C-2A3A-4315-966B-C3FE8C0E050E}" srcOrd="1" destOrd="0" presId="urn:microsoft.com/office/officeart/2005/8/layout/hierarchy2"/>
    <dgm:cxn modelId="{EBACD96A-1107-4029-B6D7-2FBCBA6F3E37}" type="presParOf" srcId="{AF26C42A-E1D3-43C8-B783-F5B26811B725}" destId="{ECC578BB-236F-4F46-8D53-2B8533684EC6}" srcOrd="6" destOrd="0" presId="urn:microsoft.com/office/officeart/2005/8/layout/hierarchy2"/>
    <dgm:cxn modelId="{ACABA8F8-D9CC-4EC2-8F9F-D5EB75E55750}" type="presParOf" srcId="{ECC578BB-236F-4F46-8D53-2B8533684EC6}" destId="{BA53D7E5-591A-433C-816B-726EA0A29B9B}" srcOrd="0" destOrd="0" presId="urn:microsoft.com/office/officeart/2005/8/layout/hierarchy2"/>
    <dgm:cxn modelId="{BB49E1DE-B0A7-4100-B265-4A082BCB52F7}" type="presParOf" srcId="{AF26C42A-E1D3-43C8-B783-F5B26811B725}" destId="{8801093D-A675-4C3A-B64B-C6274DF2C582}" srcOrd="7" destOrd="0" presId="urn:microsoft.com/office/officeart/2005/8/layout/hierarchy2"/>
    <dgm:cxn modelId="{1A781C85-7D45-47F7-A9DD-B4A174C69DF4}" type="presParOf" srcId="{8801093D-A675-4C3A-B64B-C6274DF2C582}" destId="{CC23AEF9-369D-4AB4-8D22-27A00CBFFF4F}" srcOrd="0" destOrd="0" presId="urn:microsoft.com/office/officeart/2005/8/layout/hierarchy2"/>
    <dgm:cxn modelId="{7CADD30A-DFA1-4919-9F11-E1CF266D14B0}" type="presParOf" srcId="{8801093D-A675-4C3A-B64B-C6274DF2C582}" destId="{03C1D1FB-55BA-4F73-969D-D806C12866E1}" srcOrd="1" destOrd="0" presId="urn:microsoft.com/office/officeart/2005/8/layout/hierarchy2"/>
    <dgm:cxn modelId="{8620B9EE-4C74-4DD0-8476-72F5D55B7703}" type="presParOf" srcId="{AF26C42A-E1D3-43C8-B783-F5B26811B725}" destId="{C940FACE-CFA5-458C-A7CF-252B15A67D45}" srcOrd="8" destOrd="0" presId="urn:microsoft.com/office/officeart/2005/8/layout/hierarchy2"/>
    <dgm:cxn modelId="{6CD9E93D-8B17-49AB-BE64-06DB89E045C4}" type="presParOf" srcId="{C940FACE-CFA5-458C-A7CF-252B15A67D45}" destId="{BC4B2FE2-DE8A-4924-97F2-CD47F9EFFF87}" srcOrd="0" destOrd="0" presId="urn:microsoft.com/office/officeart/2005/8/layout/hierarchy2"/>
    <dgm:cxn modelId="{57A5A40B-71DE-4A68-BF32-66E68ED9E301}" type="presParOf" srcId="{AF26C42A-E1D3-43C8-B783-F5B26811B725}" destId="{0A724AD5-89BB-403A-8455-B2E47ABE386A}" srcOrd="9" destOrd="0" presId="urn:microsoft.com/office/officeart/2005/8/layout/hierarchy2"/>
    <dgm:cxn modelId="{AE8EDF19-06D4-4F6A-9597-3927EDCCA00F}" type="presParOf" srcId="{0A724AD5-89BB-403A-8455-B2E47ABE386A}" destId="{9A2441C8-8974-4AD5-BE35-9DE1D345F5DE}" srcOrd="0" destOrd="0" presId="urn:microsoft.com/office/officeart/2005/8/layout/hierarchy2"/>
    <dgm:cxn modelId="{0EEE668E-44E4-44BD-BD34-53ECD4B8B0DA}" type="presParOf" srcId="{0A724AD5-89BB-403A-8455-B2E47ABE386A}" destId="{61DC16BC-2459-40E2-A9B9-0AA8F10E4975}" srcOrd="1" destOrd="0" presId="urn:microsoft.com/office/officeart/2005/8/layout/hierarchy2"/>
    <dgm:cxn modelId="{D2811540-A9FC-4A6F-9D6D-A5A2CD80E9BF}" type="presParOf" srcId="{AF26C42A-E1D3-43C8-B783-F5B26811B725}" destId="{7A80F988-07D9-4EFD-A9F6-7BC6DCCC3E7C}" srcOrd="10" destOrd="0" presId="urn:microsoft.com/office/officeart/2005/8/layout/hierarchy2"/>
    <dgm:cxn modelId="{9269D1CA-D6D6-4FCA-85A0-40E322FE2063}" type="presParOf" srcId="{7A80F988-07D9-4EFD-A9F6-7BC6DCCC3E7C}" destId="{F2A0BE44-62CF-42DE-A3D1-5C01CCA342EC}" srcOrd="0" destOrd="0" presId="urn:microsoft.com/office/officeart/2005/8/layout/hierarchy2"/>
    <dgm:cxn modelId="{C636969F-E58F-47AA-BE08-FECDAC44BBC6}" type="presParOf" srcId="{AF26C42A-E1D3-43C8-B783-F5B26811B725}" destId="{E48482F7-81AF-4A93-BB8C-E9D086A0B643}" srcOrd="11" destOrd="0" presId="urn:microsoft.com/office/officeart/2005/8/layout/hierarchy2"/>
    <dgm:cxn modelId="{71637859-5F3D-4CBB-8D10-1BBB2318587F}" type="presParOf" srcId="{E48482F7-81AF-4A93-BB8C-E9D086A0B643}" destId="{5D96D950-B513-4386-9B82-07A4C013E52C}" srcOrd="0" destOrd="0" presId="urn:microsoft.com/office/officeart/2005/8/layout/hierarchy2"/>
    <dgm:cxn modelId="{B1E944E1-B6F4-4F7B-809B-FFAFFD417ED2}" type="presParOf" srcId="{E48482F7-81AF-4A93-BB8C-E9D086A0B643}" destId="{9C843F77-1D54-4720-9122-26E370161DFB}" srcOrd="1" destOrd="0" presId="urn:microsoft.com/office/officeart/2005/8/layout/hierarchy2"/>
    <dgm:cxn modelId="{EE29C665-1DF7-48E5-A324-62DFD3214349}" type="presParOf" srcId="{82C12EB0-ACB1-48B6-A303-2DB347A8415E}" destId="{C7CEB61B-A266-4238-ADBA-6151C3B99F42}" srcOrd="2" destOrd="0" presId="urn:microsoft.com/office/officeart/2005/8/layout/hierarchy2"/>
    <dgm:cxn modelId="{F477C779-C20B-4491-A462-2E0F0B3262FA}" type="presParOf" srcId="{C7CEB61B-A266-4238-ADBA-6151C3B99F42}" destId="{8B421D30-ED34-43F4-B612-AECFB78C0FC1}" srcOrd="0" destOrd="0" presId="urn:microsoft.com/office/officeart/2005/8/layout/hierarchy2"/>
    <dgm:cxn modelId="{EC63264A-DC57-48CF-881A-53DA6FE873BB}" type="presParOf" srcId="{82C12EB0-ACB1-48B6-A303-2DB347A8415E}" destId="{BC52FE30-D7B3-4AF1-B691-7D6F6308A0B2}" srcOrd="3" destOrd="0" presId="urn:microsoft.com/office/officeart/2005/8/layout/hierarchy2"/>
    <dgm:cxn modelId="{DBC7F200-F33E-46DD-BABF-281A3695ABD2}" type="presParOf" srcId="{BC52FE30-D7B3-4AF1-B691-7D6F6308A0B2}" destId="{E9DE385F-6CB8-4F3F-899B-BA55FA653C28}" srcOrd="0" destOrd="0" presId="urn:microsoft.com/office/officeart/2005/8/layout/hierarchy2"/>
    <dgm:cxn modelId="{9B79D74F-4710-4D36-9DAE-79FA466A68DC}" type="presParOf" srcId="{BC52FE30-D7B3-4AF1-B691-7D6F6308A0B2}" destId="{8C8F468D-C8DD-4B95-8F06-94C25093E555}" srcOrd="1" destOrd="0" presId="urn:microsoft.com/office/officeart/2005/8/layout/hierarchy2"/>
    <dgm:cxn modelId="{93BC6CFC-AA60-4E17-A4C0-A63EBC6DFE5D}" type="presParOf" srcId="{8C8F468D-C8DD-4B95-8F06-94C25093E555}" destId="{9D726C57-DEC1-4432-BB28-A40024114559}" srcOrd="0" destOrd="0" presId="urn:microsoft.com/office/officeart/2005/8/layout/hierarchy2"/>
    <dgm:cxn modelId="{972DE896-0D06-469B-ABEC-688D90D51D9B}" type="presParOf" srcId="{9D726C57-DEC1-4432-BB28-A40024114559}" destId="{AA7926C5-B6B3-43C4-B258-2B2379204B52}" srcOrd="0" destOrd="0" presId="urn:microsoft.com/office/officeart/2005/8/layout/hierarchy2"/>
    <dgm:cxn modelId="{CA2D670C-0AE5-49AA-B6FE-2B2D9A186E30}" type="presParOf" srcId="{8C8F468D-C8DD-4B95-8F06-94C25093E555}" destId="{CF95D1F2-3706-4BBD-8460-DC86624F5D80}" srcOrd="1" destOrd="0" presId="urn:microsoft.com/office/officeart/2005/8/layout/hierarchy2"/>
    <dgm:cxn modelId="{9283D088-3321-4757-AFF2-8EA68EF6928A}" type="presParOf" srcId="{CF95D1F2-3706-4BBD-8460-DC86624F5D80}" destId="{40815FAB-4AC0-46C7-889B-9D0EBED5BE45}" srcOrd="0" destOrd="0" presId="urn:microsoft.com/office/officeart/2005/8/layout/hierarchy2"/>
    <dgm:cxn modelId="{E630724E-51F1-4BE0-8AFB-3DB3003DD0B5}" type="presParOf" srcId="{CF95D1F2-3706-4BBD-8460-DC86624F5D80}" destId="{45033EE5-5DF0-4D62-8947-5D1351EFAECE}" srcOrd="1" destOrd="0" presId="urn:microsoft.com/office/officeart/2005/8/layout/hierarchy2"/>
    <dgm:cxn modelId="{3BA05C04-6911-4892-8972-BAD562A0A934}" type="presParOf" srcId="{8C8F468D-C8DD-4B95-8F06-94C25093E555}" destId="{6818AC71-9F34-4912-87EC-8A2CB6F7913A}" srcOrd="2" destOrd="0" presId="urn:microsoft.com/office/officeart/2005/8/layout/hierarchy2"/>
    <dgm:cxn modelId="{B5114AF8-5661-4F88-9B09-D71841C35B90}" type="presParOf" srcId="{6818AC71-9F34-4912-87EC-8A2CB6F7913A}" destId="{351B24AE-65DE-450C-BE87-D1B1F9AE9685}" srcOrd="0" destOrd="0" presId="urn:microsoft.com/office/officeart/2005/8/layout/hierarchy2"/>
    <dgm:cxn modelId="{8535B885-21D4-4348-BEF6-4B169E0E5EA5}" type="presParOf" srcId="{8C8F468D-C8DD-4B95-8F06-94C25093E555}" destId="{9E799833-E4B4-4300-B611-E291A20F9299}" srcOrd="3" destOrd="0" presId="urn:microsoft.com/office/officeart/2005/8/layout/hierarchy2"/>
    <dgm:cxn modelId="{CEFADA77-6A23-485C-AFBB-01BA2D5C78B0}" type="presParOf" srcId="{9E799833-E4B4-4300-B611-E291A20F9299}" destId="{E2B4BA48-7A6B-4E1A-A2FB-E394522DC9BD}" srcOrd="0" destOrd="0" presId="urn:microsoft.com/office/officeart/2005/8/layout/hierarchy2"/>
    <dgm:cxn modelId="{EBFF2892-EF0B-47C2-A442-17D7A2871673}" type="presParOf" srcId="{9E799833-E4B4-4300-B611-E291A20F9299}" destId="{2324474D-B4A5-4FB2-9443-D8A54D65E719}" srcOrd="1" destOrd="0" presId="urn:microsoft.com/office/officeart/2005/8/layout/hierarchy2"/>
    <dgm:cxn modelId="{864397F3-5C08-4A75-84AD-7ABF865DE066}" type="presParOf" srcId="{82C12EB0-ACB1-48B6-A303-2DB347A8415E}" destId="{69FC8586-69B3-4129-A054-4E21D7FC9B02}" srcOrd="4" destOrd="0" presId="urn:microsoft.com/office/officeart/2005/8/layout/hierarchy2"/>
    <dgm:cxn modelId="{5A611A4D-B08C-4162-82BE-8E8804049B81}" type="presParOf" srcId="{69FC8586-69B3-4129-A054-4E21D7FC9B02}" destId="{F24587E1-7779-42DA-8309-5CC5541CAD06}" srcOrd="0" destOrd="0" presId="urn:microsoft.com/office/officeart/2005/8/layout/hierarchy2"/>
    <dgm:cxn modelId="{3C5E6ECA-58F8-41BE-A85F-0706AA5A1509}" type="presParOf" srcId="{82C12EB0-ACB1-48B6-A303-2DB347A8415E}" destId="{AA58113A-3D47-434B-B473-88463A4AC000}" srcOrd="5" destOrd="0" presId="urn:microsoft.com/office/officeart/2005/8/layout/hierarchy2"/>
    <dgm:cxn modelId="{7FC4F6C2-F380-4DDF-A041-8325F716488D}" type="presParOf" srcId="{AA58113A-3D47-434B-B473-88463A4AC000}" destId="{21DADFB7-AA2D-4DD1-BF7F-428438D2B077}" srcOrd="0" destOrd="0" presId="urn:microsoft.com/office/officeart/2005/8/layout/hierarchy2"/>
    <dgm:cxn modelId="{1B2E1FB5-E15C-4D4B-8A52-F8BF62272C9B}" type="presParOf" srcId="{AA58113A-3D47-434B-B473-88463A4AC000}" destId="{50FEDDD9-A27E-4209-A9AC-48C78E02D511}" srcOrd="1" destOrd="0" presId="urn:microsoft.com/office/officeart/2005/8/layout/hierarchy2"/>
    <dgm:cxn modelId="{CEDBB71B-11DC-46BE-AA45-A14CC5F88153}" type="presParOf" srcId="{50FEDDD9-A27E-4209-A9AC-48C78E02D511}" destId="{A16948A0-D5F3-43B6-8934-CBD00BED6415}" srcOrd="0" destOrd="0" presId="urn:microsoft.com/office/officeart/2005/8/layout/hierarchy2"/>
    <dgm:cxn modelId="{174668C5-69DB-4311-9FE4-64E298411BEA}" type="presParOf" srcId="{A16948A0-D5F3-43B6-8934-CBD00BED6415}" destId="{78437952-8531-40FF-B9BD-D60D272016C5}" srcOrd="0" destOrd="0" presId="urn:microsoft.com/office/officeart/2005/8/layout/hierarchy2"/>
    <dgm:cxn modelId="{33D3DE97-BD7B-4EBA-B01E-30BF3EBE5FE2}" type="presParOf" srcId="{50FEDDD9-A27E-4209-A9AC-48C78E02D511}" destId="{0FA0FA12-E755-4D7B-8683-0AD1C704C141}" srcOrd="1" destOrd="0" presId="urn:microsoft.com/office/officeart/2005/8/layout/hierarchy2"/>
    <dgm:cxn modelId="{DAC71451-8E69-41F3-A58C-E82629100E14}" type="presParOf" srcId="{0FA0FA12-E755-4D7B-8683-0AD1C704C141}" destId="{4497CEDF-3251-4BCC-A8ED-0D7E553162F6}" srcOrd="0" destOrd="0" presId="urn:microsoft.com/office/officeart/2005/8/layout/hierarchy2"/>
    <dgm:cxn modelId="{B9472C3F-D98B-44E6-B97C-C41F2CCC000B}" type="presParOf" srcId="{0FA0FA12-E755-4D7B-8683-0AD1C704C141}" destId="{87DF8141-0CDA-45AA-A49B-2C7386F77763}" srcOrd="1" destOrd="0" presId="urn:microsoft.com/office/officeart/2005/8/layout/hierarchy2"/>
    <dgm:cxn modelId="{2D42D6C6-E021-456D-A0C8-543E764D0740}" type="presParOf" srcId="{82C12EB0-ACB1-48B6-A303-2DB347A8415E}" destId="{0435D978-641A-4C56-8215-05249BDA6F91}" srcOrd="6" destOrd="0" presId="urn:microsoft.com/office/officeart/2005/8/layout/hierarchy2"/>
    <dgm:cxn modelId="{054A51A0-81ED-4295-B14D-E666F1514055}" type="presParOf" srcId="{0435D978-641A-4C56-8215-05249BDA6F91}" destId="{45C01CF7-1195-484E-AE20-E4D4BEE902CA}" srcOrd="0" destOrd="0" presId="urn:microsoft.com/office/officeart/2005/8/layout/hierarchy2"/>
    <dgm:cxn modelId="{9D355B99-5CB1-4F90-A545-48E70E3DF4DB}" type="presParOf" srcId="{82C12EB0-ACB1-48B6-A303-2DB347A8415E}" destId="{554365C7-B207-482C-A117-8F605CF61E62}" srcOrd="7" destOrd="0" presId="urn:microsoft.com/office/officeart/2005/8/layout/hierarchy2"/>
    <dgm:cxn modelId="{2A47F0B9-F861-4397-9368-1498BE0BF806}" type="presParOf" srcId="{554365C7-B207-482C-A117-8F605CF61E62}" destId="{941813E1-9A96-4806-A066-7FECF32468DD}" srcOrd="0" destOrd="0" presId="urn:microsoft.com/office/officeart/2005/8/layout/hierarchy2"/>
    <dgm:cxn modelId="{6C6DFEFC-72A9-441E-A072-EF0E689BB0C3}" type="presParOf" srcId="{554365C7-B207-482C-A117-8F605CF61E62}" destId="{E0456836-80F3-4152-8D75-667381C70C06}" srcOrd="1" destOrd="0" presId="urn:microsoft.com/office/officeart/2005/8/layout/hierarchy2"/>
    <dgm:cxn modelId="{BACACECA-9BA9-42DF-A087-C535AE923C46}" type="presParOf" srcId="{E0456836-80F3-4152-8D75-667381C70C06}" destId="{255203A4-175B-4070-A7DC-2A32ABA24C28}" srcOrd="0" destOrd="0" presId="urn:microsoft.com/office/officeart/2005/8/layout/hierarchy2"/>
    <dgm:cxn modelId="{B9EFB4E1-60AB-4C4B-B681-64FBEEFA30A8}" type="presParOf" srcId="{255203A4-175B-4070-A7DC-2A32ABA24C28}" destId="{B46E2676-4371-40D4-8778-7B3311DEAAFE}" srcOrd="0" destOrd="0" presId="urn:microsoft.com/office/officeart/2005/8/layout/hierarchy2"/>
    <dgm:cxn modelId="{CD154E2D-0CD3-4923-800A-FA7E52274008}" type="presParOf" srcId="{E0456836-80F3-4152-8D75-667381C70C06}" destId="{AB344D8B-CEC9-41E1-A44E-F614CDE73EE0}" srcOrd="1" destOrd="0" presId="urn:microsoft.com/office/officeart/2005/8/layout/hierarchy2"/>
    <dgm:cxn modelId="{4068705D-7F20-4CB6-A63E-F1834C99D7BD}" type="presParOf" srcId="{AB344D8B-CEC9-41E1-A44E-F614CDE73EE0}" destId="{5B7D1FAC-95B2-431B-A17A-2E0EE07F19ED}" srcOrd="0" destOrd="0" presId="urn:microsoft.com/office/officeart/2005/8/layout/hierarchy2"/>
    <dgm:cxn modelId="{707F5CAF-0A87-46AE-8884-6FB10BF33C5F}" type="presParOf" srcId="{AB344D8B-CEC9-41E1-A44E-F614CDE73EE0}" destId="{7E6C8898-9658-4DDD-A736-0C2E5A2FF583}" srcOrd="1" destOrd="0" presId="urn:microsoft.com/office/officeart/2005/8/layout/hierarchy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C843C0-DF0B-4076-ACAD-B68794D0AAB1}">
      <dsp:nvSpPr>
        <dsp:cNvPr id="0" name=""/>
        <dsp:cNvSpPr/>
      </dsp:nvSpPr>
      <dsp:spPr>
        <a:xfrm>
          <a:off x="650200" y="1654239"/>
          <a:ext cx="486762" cy="1488487"/>
        </a:xfrm>
        <a:prstGeom prst="roundRect">
          <a:avLst>
            <a:gd name="adj" fmla="val 10000"/>
          </a:avLst>
        </a:prstGeom>
        <a:solidFill>
          <a:schemeClr val="accent4">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latin typeface="Times New Roman" panose="02020603050405020304" pitchFamily="18" charset="0"/>
              <a:cs typeface="Times New Roman" panose="02020603050405020304" pitchFamily="18" charset="0"/>
            </a:rPr>
            <a:t>不</a:t>
          </a:r>
          <a:br>
            <a:rPr kumimoji="1" lang="en-US" altLang="ja-JP" sz="2400" b="1" kern="1200" dirty="0">
              <a:latin typeface="Times New Roman" panose="02020603050405020304" pitchFamily="18" charset="0"/>
              <a:cs typeface="Times New Roman" panose="02020603050405020304" pitchFamily="18" charset="0"/>
            </a:rPr>
          </a:br>
          <a:r>
            <a:rPr kumimoji="1" lang="ja-JP" altLang="en-US" sz="2400" b="1" kern="1200" dirty="0">
              <a:latin typeface="Times New Roman" panose="02020603050405020304" pitchFamily="18" charset="0"/>
              <a:cs typeface="Times New Roman" panose="02020603050405020304" pitchFamily="18" charset="0"/>
            </a:rPr>
            <a:t>法</a:t>
          </a:r>
          <a:br>
            <a:rPr kumimoji="1" lang="en-US" altLang="ja-JP" sz="2400" b="1" kern="1200" dirty="0">
              <a:latin typeface="Times New Roman" panose="02020603050405020304" pitchFamily="18" charset="0"/>
              <a:cs typeface="Times New Roman" panose="02020603050405020304" pitchFamily="18" charset="0"/>
            </a:rPr>
          </a:br>
          <a:r>
            <a:rPr kumimoji="1" lang="ja-JP" altLang="en-US" sz="2400" b="1" kern="1200" dirty="0">
              <a:latin typeface="Times New Roman" panose="02020603050405020304" pitchFamily="18" charset="0"/>
              <a:cs typeface="Times New Roman" panose="02020603050405020304" pitchFamily="18" charset="0"/>
            </a:rPr>
            <a:t>行</a:t>
          </a:r>
          <a:br>
            <a:rPr kumimoji="1" lang="en-US" altLang="ja-JP" sz="2400" b="1" kern="1200" dirty="0">
              <a:latin typeface="Times New Roman" panose="02020603050405020304" pitchFamily="18" charset="0"/>
              <a:cs typeface="Times New Roman" panose="02020603050405020304" pitchFamily="18" charset="0"/>
            </a:rPr>
          </a:br>
          <a:r>
            <a:rPr kumimoji="1" lang="ja-JP" altLang="en-US" sz="2400" b="1" kern="1200" dirty="0">
              <a:latin typeface="Times New Roman" panose="02020603050405020304" pitchFamily="18" charset="0"/>
              <a:cs typeface="Times New Roman" panose="02020603050405020304" pitchFamily="18" charset="0"/>
            </a:rPr>
            <a:t>為</a:t>
          </a:r>
        </a:p>
      </dsp:txBody>
      <dsp:txXfrm>
        <a:off x="664457" y="1668496"/>
        <a:ext cx="458248" cy="1459973"/>
      </dsp:txXfrm>
    </dsp:sp>
    <dsp:sp modelId="{CFDED543-DCE5-4D30-BAFD-4B4E453FCFC3}">
      <dsp:nvSpPr>
        <dsp:cNvPr id="0" name=""/>
        <dsp:cNvSpPr/>
      </dsp:nvSpPr>
      <dsp:spPr>
        <a:xfrm rot="16834480">
          <a:off x="658537" y="1813695"/>
          <a:ext cx="1171918" cy="17560"/>
        </a:xfrm>
        <a:custGeom>
          <a:avLst/>
          <a:gdLst/>
          <a:ahLst/>
          <a:cxnLst/>
          <a:rect l="0" t="0" r="0" b="0"/>
          <a:pathLst>
            <a:path>
              <a:moveTo>
                <a:pt x="0" y="8780"/>
              </a:moveTo>
              <a:lnTo>
                <a:pt x="1171918" y="87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latin typeface="Times New Roman" panose="02020603050405020304" pitchFamily="18" charset="0"/>
            <a:cs typeface="Times New Roman" panose="02020603050405020304" pitchFamily="18" charset="0"/>
          </a:endParaRPr>
        </a:p>
      </dsp:txBody>
      <dsp:txXfrm>
        <a:off x="1215198" y="1793178"/>
        <a:ext cx="58595" cy="58595"/>
      </dsp:txXfrm>
    </dsp:sp>
    <dsp:sp modelId="{A00547E8-F553-4D5D-98EA-213B8DE6F3CB}">
      <dsp:nvSpPr>
        <dsp:cNvPr id="0" name=""/>
        <dsp:cNvSpPr/>
      </dsp:nvSpPr>
      <dsp:spPr>
        <a:xfrm>
          <a:off x="1352029" y="1030887"/>
          <a:ext cx="1388784" cy="431162"/>
        </a:xfrm>
        <a:prstGeom prst="roundRect">
          <a:avLst>
            <a:gd name="adj" fmla="val 10000"/>
          </a:avLst>
        </a:prstGeom>
        <a:solidFill>
          <a:schemeClr val="accent5">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latin typeface="Times New Roman" panose="02020603050405020304" pitchFamily="18" charset="0"/>
              <a:cs typeface="Times New Roman" panose="02020603050405020304" pitchFamily="18" charset="0"/>
            </a:rPr>
            <a:t>成立要件</a:t>
          </a:r>
        </a:p>
      </dsp:txBody>
      <dsp:txXfrm>
        <a:off x="1364657" y="1043515"/>
        <a:ext cx="1363528" cy="405906"/>
      </dsp:txXfrm>
    </dsp:sp>
    <dsp:sp modelId="{9C404F4A-3471-4BF2-B20F-8BD1ABA9C178}">
      <dsp:nvSpPr>
        <dsp:cNvPr id="0" name=""/>
        <dsp:cNvSpPr/>
      </dsp:nvSpPr>
      <dsp:spPr>
        <a:xfrm rot="17334131">
          <a:off x="2489842" y="886472"/>
          <a:ext cx="742470" cy="17560"/>
        </a:xfrm>
        <a:custGeom>
          <a:avLst/>
          <a:gdLst/>
          <a:ahLst/>
          <a:cxnLst/>
          <a:rect l="0" t="0" r="0" b="0"/>
          <a:pathLst>
            <a:path>
              <a:moveTo>
                <a:pt x="0" y="8780"/>
              </a:moveTo>
              <a:lnTo>
                <a:pt x="742470" y="87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kumimoji="1" lang="ja-JP" altLang="en-US" sz="600" b="1" kern="1200">
            <a:latin typeface="Times New Roman" panose="02020603050405020304" pitchFamily="18" charset="0"/>
            <a:cs typeface="Times New Roman" panose="02020603050405020304" pitchFamily="18" charset="0"/>
          </a:endParaRPr>
        </a:p>
      </dsp:txBody>
      <dsp:txXfrm>
        <a:off x="2842515" y="876691"/>
        <a:ext cx="37123" cy="37123"/>
      </dsp:txXfrm>
    </dsp:sp>
    <dsp:sp modelId="{1C0AFF65-1985-4467-AB62-FBC96A600849}">
      <dsp:nvSpPr>
        <dsp:cNvPr id="0" name=""/>
        <dsp:cNvSpPr/>
      </dsp:nvSpPr>
      <dsp:spPr>
        <a:xfrm>
          <a:off x="2981340" y="328456"/>
          <a:ext cx="2976974" cy="431162"/>
        </a:xfrm>
        <a:prstGeom prst="roundRect">
          <a:avLst>
            <a:gd name="adj" fmla="val 10000"/>
          </a:avLst>
        </a:prstGeom>
        <a:solidFill>
          <a:schemeClr val="accent6">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latin typeface="Times New Roman" panose="02020603050405020304" pitchFamily="18" charset="0"/>
              <a:cs typeface="Times New Roman" panose="02020603050405020304" pitchFamily="18" charset="0"/>
            </a:rPr>
            <a:t>一般不法行為</a:t>
          </a:r>
        </a:p>
      </dsp:txBody>
      <dsp:txXfrm>
        <a:off x="2993968" y="341084"/>
        <a:ext cx="2951718" cy="405906"/>
      </dsp:txXfrm>
    </dsp:sp>
    <dsp:sp modelId="{FCCBE779-125C-4CCA-81D2-8520F4533AB5}">
      <dsp:nvSpPr>
        <dsp:cNvPr id="0" name=""/>
        <dsp:cNvSpPr/>
      </dsp:nvSpPr>
      <dsp:spPr>
        <a:xfrm rot="19823848">
          <a:off x="5927965" y="420395"/>
          <a:ext cx="465042" cy="17560"/>
        </a:xfrm>
        <a:custGeom>
          <a:avLst/>
          <a:gdLst/>
          <a:ahLst/>
          <a:cxnLst/>
          <a:rect l="0" t="0" r="0" b="0"/>
          <a:pathLst>
            <a:path>
              <a:moveTo>
                <a:pt x="0" y="8780"/>
              </a:moveTo>
              <a:lnTo>
                <a:pt x="465042" y="87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kumimoji="1" lang="ja-JP" altLang="en-US" sz="600" b="1" kern="1200">
            <a:latin typeface="Times New Roman" panose="02020603050405020304" pitchFamily="18" charset="0"/>
            <a:cs typeface="Times New Roman" panose="02020603050405020304" pitchFamily="18" charset="0"/>
          </a:endParaRPr>
        </a:p>
      </dsp:txBody>
      <dsp:txXfrm>
        <a:off x="6148860" y="417550"/>
        <a:ext cx="23252" cy="23252"/>
      </dsp:txXfrm>
    </dsp:sp>
    <dsp:sp modelId="{282BFF50-3098-44FA-A334-F52CEF75BA6D}">
      <dsp:nvSpPr>
        <dsp:cNvPr id="0" name=""/>
        <dsp:cNvSpPr/>
      </dsp:nvSpPr>
      <dsp:spPr>
        <a:xfrm>
          <a:off x="6362657" y="136147"/>
          <a:ext cx="3602141" cy="356335"/>
        </a:xfrm>
        <a:prstGeom prst="roundRect">
          <a:avLst>
            <a:gd name="adj" fmla="val 10000"/>
          </a:avLst>
        </a:prstGeom>
        <a:solidFill>
          <a:schemeClr val="accent6">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latin typeface="Times New Roman" panose="02020603050405020304" pitchFamily="18" charset="0"/>
              <a:cs typeface="Times New Roman" panose="02020603050405020304" pitchFamily="18" charset="0"/>
            </a:rPr>
            <a:t>単独不法行為（</a:t>
          </a:r>
          <a:r>
            <a:rPr kumimoji="1" lang="en-US" altLang="ja-JP" sz="2400" b="1" kern="1200" dirty="0">
              <a:latin typeface="Times New Roman" panose="02020603050405020304" pitchFamily="18" charset="0"/>
              <a:cs typeface="Times New Roman" panose="02020603050405020304" pitchFamily="18" charset="0"/>
            </a:rPr>
            <a:t>709</a:t>
          </a:r>
          <a:r>
            <a:rPr kumimoji="1" lang="ja-JP" altLang="en-US" sz="2400" b="1" kern="1200" dirty="0">
              <a:latin typeface="Times New Roman" panose="02020603050405020304" pitchFamily="18" charset="0"/>
              <a:cs typeface="Times New Roman" panose="02020603050405020304" pitchFamily="18" charset="0"/>
            </a:rPr>
            <a:t>条）</a:t>
          </a:r>
        </a:p>
      </dsp:txBody>
      <dsp:txXfrm>
        <a:off x="6373094" y="146584"/>
        <a:ext cx="3581267" cy="335461"/>
      </dsp:txXfrm>
    </dsp:sp>
    <dsp:sp modelId="{BDD63372-78CC-4B31-81F8-EE38AFF6EBCF}">
      <dsp:nvSpPr>
        <dsp:cNvPr id="0" name=""/>
        <dsp:cNvSpPr/>
      </dsp:nvSpPr>
      <dsp:spPr>
        <a:xfrm rot="1519964">
          <a:off x="5936805" y="630964"/>
          <a:ext cx="447361" cy="17560"/>
        </a:xfrm>
        <a:custGeom>
          <a:avLst/>
          <a:gdLst/>
          <a:ahLst/>
          <a:cxnLst/>
          <a:rect l="0" t="0" r="0" b="0"/>
          <a:pathLst>
            <a:path>
              <a:moveTo>
                <a:pt x="0" y="8780"/>
              </a:moveTo>
              <a:lnTo>
                <a:pt x="447361" y="87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kumimoji="1" lang="ja-JP" altLang="en-US" sz="600" b="1" kern="1200">
            <a:latin typeface="Times New Roman" panose="02020603050405020304" pitchFamily="18" charset="0"/>
            <a:cs typeface="Times New Roman" panose="02020603050405020304" pitchFamily="18" charset="0"/>
          </a:endParaRPr>
        </a:p>
      </dsp:txBody>
      <dsp:txXfrm>
        <a:off x="6149302" y="628560"/>
        <a:ext cx="22368" cy="22368"/>
      </dsp:txXfrm>
    </dsp:sp>
    <dsp:sp modelId="{B25C7C82-CC00-47ED-A282-367E87BCF265}">
      <dsp:nvSpPr>
        <dsp:cNvPr id="0" name=""/>
        <dsp:cNvSpPr/>
      </dsp:nvSpPr>
      <dsp:spPr>
        <a:xfrm>
          <a:off x="6362657" y="557283"/>
          <a:ext cx="3602141" cy="356335"/>
        </a:xfrm>
        <a:prstGeom prst="roundRect">
          <a:avLst>
            <a:gd name="adj" fmla="val 10000"/>
          </a:avLst>
        </a:prstGeom>
        <a:solidFill>
          <a:schemeClr val="accent6">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latin typeface="Times New Roman" panose="02020603050405020304" pitchFamily="18" charset="0"/>
              <a:cs typeface="Times New Roman" panose="02020603050405020304" pitchFamily="18" charset="0"/>
            </a:rPr>
            <a:t>共同不法行為（</a:t>
          </a:r>
          <a:r>
            <a:rPr kumimoji="1" lang="en-US" altLang="ja-JP" sz="2400" b="1" kern="1200" dirty="0">
              <a:latin typeface="Times New Roman" panose="02020603050405020304" pitchFamily="18" charset="0"/>
              <a:cs typeface="Times New Roman" panose="02020603050405020304" pitchFamily="18" charset="0"/>
            </a:rPr>
            <a:t>719</a:t>
          </a:r>
          <a:r>
            <a:rPr kumimoji="1" lang="ja-JP" altLang="en-US" sz="2400" b="1" kern="1200" dirty="0">
              <a:latin typeface="Times New Roman" panose="02020603050405020304" pitchFamily="18" charset="0"/>
              <a:cs typeface="Times New Roman" panose="02020603050405020304" pitchFamily="18" charset="0"/>
            </a:rPr>
            <a:t>条）</a:t>
          </a:r>
        </a:p>
      </dsp:txBody>
      <dsp:txXfrm>
        <a:off x="6373094" y="567720"/>
        <a:ext cx="3581267" cy="335461"/>
      </dsp:txXfrm>
    </dsp:sp>
    <dsp:sp modelId="{7B1F0A38-6244-41FB-9E33-198943C3A415}">
      <dsp:nvSpPr>
        <dsp:cNvPr id="0" name=""/>
        <dsp:cNvSpPr/>
      </dsp:nvSpPr>
      <dsp:spPr>
        <a:xfrm rot="4332433">
          <a:off x="2467514" y="1612425"/>
          <a:ext cx="787124" cy="17560"/>
        </a:xfrm>
        <a:custGeom>
          <a:avLst/>
          <a:gdLst/>
          <a:ahLst/>
          <a:cxnLst/>
          <a:rect l="0" t="0" r="0" b="0"/>
          <a:pathLst>
            <a:path>
              <a:moveTo>
                <a:pt x="0" y="8780"/>
              </a:moveTo>
              <a:lnTo>
                <a:pt x="787124" y="87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kumimoji="1" lang="ja-JP" altLang="en-US" sz="600" b="1" kern="1200">
            <a:latin typeface="Times New Roman" panose="02020603050405020304" pitchFamily="18" charset="0"/>
            <a:cs typeface="Times New Roman" panose="02020603050405020304" pitchFamily="18" charset="0"/>
          </a:endParaRPr>
        </a:p>
      </dsp:txBody>
      <dsp:txXfrm>
        <a:off x="2841399" y="1601528"/>
        <a:ext cx="39356" cy="39356"/>
      </dsp:txXfrm>
    </dsp:sp>
    <dsp:sp modelId="{B741E240-2917-48AA-906C-55C9E238ED74}">
      <dsp:nvSpPr>
        <dsp:cNvPr id="0" name=""/>
        <dsp:cNvSpPr/>
      </dsp:nvSpPr>
      <dsp:spPr>
        <a:xfrm>
          <a:off x="2981340" y="1780362"/>
          <a:ext cx="2976974" cy="431162"/>
        </a:xfrm>
        <a:prstGeom prst="roundRect">
          <a:avLst>
            <a:gd name="adj" fmla="val 10000"/>
          </a:avLst>
        </a:prstGeom>
        <a:solidFill>
          <a:schemeClr val="accent1">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latin typeface="Times New Roman" panose="02020603050405020304" pitchFamily="18" charset="0"/>
              <a:cs typeface="Times New Roman" panose="02020603050405020304" pitchFamily="18" charset="0"/>
            </a:rPr>
            <a:t>特別不法行為</a:t>
          </a:r>
        </a:p>
      </dsp:txBody>
      <dsp:txXfrm>
        <a:off x="2993968" y="1792990"/>
        <a:ext cx="2951718" cy="405906"/>
      </dsp:txXfrm>
    </dsp:sp>
    <dsp:sp modelId="{7D95FDC6-6551-429A-A8B6-E9C25A01DC4B}">
      <dsp:nvSpPr>
        <dsp:cNvPr id="0" name=""/>
        <dsp:cNvSpPr/>
      </dsp:nvSpPr>
      <dsp:spPr>
        <a:xfrm rot="17735013">
          <a:off x="5692310" y="1564888"/>
          <a:ext cx="936352" cy="17560"/>
        </a:xfrm>
        <a:custGeom>
          <a:avLst/>
          <a:gdLst/>
          <a:ahLst/>
          <a:cxnLst/>
          <a:rect l="0" t="0" r="0" b="0"/>
          <a:pathLst>
            <a:path>
              <a:moveTo>
                <a:pt x="0" y="8780"/>
              </a:moveTo>
              <a:lnTo>
                <a:pt x="936352" y="87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kumimoji="1" lang="ja-JP" altLang="en-US" sz="800" b="1" kern="1200">
            <a:latin typeface="Times New Roman" panose="02020603050405020304" pitchFamily="18" charset="0"/>
            <a:cs typeface="Times New Roman" panose="02020603050405020304" pitchFamily="18" charset="0"/>
          </a:endParaRPr>
        </a:p>
      </dsp:txBody>
      <dsp:txXfrm>
        <a:off x="6137077" y="1550260"/>
        <a:ext cx="46817" cy="46817"/>
      </dsp:txXfrm>
    </dsp:sp>
    <dsp:sp modelId="{02557B99-6165-4EDB-8DDA-CECFB6883F7D}">
      <dsp:nvSpPr>
        <dsp:cNvPr id="0" name=""/>
        <dsp:cNvSpPr/>
      </dsp:nvSpPr>
      <dsp:spPr>
        <a:xfrm>
          <a:off x="6362657" y="973226"/>
          <a:ext cx="3602141" cy="356335"/>
        </a:xfrm>
        <a:prstGeom prst="roundRect">
          <a:avLst>
            <a:gd name="adj" fmla="val 10000"/>
          </a:avLst>
        </a:prstGeom>
        <a:solidFill>
          <a:schemeClr val="accent1">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latin typeface="Times New Roman" panose="02020603050405020304" pitchFamily="18" charset="0"/>
              <a:cs typeface="Times New Roman" panose="02020603050405020304" pitchFamily="18" charset="0"/>
            </a:rPr>
            <a:t>監督者責任（</a:t>
          </a:r>
          <a:r>
            <a:rPr kumimoji="1" lang="en-US" altLang="ja-JP" sz="2400" b="1" kern="1200" dirty="0">
              <a:latin typeface="Times New Roman" panose="02020603050405020304" pitchFamily="18" charset="0"/>
              <a:cs typeface="Times New Roman" panose="02020603050405020304" pitchFamily="18" charset="0"/>
            </a:rPr>
            <a:t>714</a:t>
          </a:r>
          <a:r>
            <a:rPr kumimoji="1" lang="ja-JP" altLang="en-US" sz="2400" b="1" kern="1200" dirty="0">
              <a:latin typeface="Times New Roman" panose="02020603050405020304" pitchFamily="18" charset="0"/>
              <a:cs typeface="Times New Roman" panose="02020603050405020304" pitchFamily="18" charset="0"/>
            </a:rPr>
            <a:t>条）</a:t>
          </a:r>
        </a:p>
      </dsp:txBody>
      <dsp:txXfrm>
        <a:off x="6373094" y="983663"/>
        <a:ext cx="3581267" cy="335461"/>
      </dsp:txXfrm>
    </dsp:sp>
    <dsp:sp modelId="{F7ECBFFC-30B0-4DBC-A045-AA33218451DE}">
      <dsp:nvSpPr>
        <dsp:cNvPr id="0" name=""/>
        <dsp:cNvSpPr/>
      </dsp:nvSpPr>
      <dsp:spPr>
        <a:xfrm rot="18846729">
          <a:off x="5870037" y="1778627"/>
          <a:ext cx="580896" cy="17560"/>
        </a:xfrm>
        <a:custGeom>
          <a:avLst/>
          <a:gdLst/>
          <a:ahLst/>
          <a:cxnLst/>
          <a:rect l="0" t="0" r="0" b="0"/>
          <a:pathLst>
            <a:path>
              <a:moveTo>
                <a:pt x="0" y="8780"/>
              </a:moveTo>
              <a:lnTo>
                <a:pt x="580896" y="87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kumimoji="1" lang="ja-JP" altLang="en-US" sz="600" b="1" kern="1200">
            <a:latin typeface="Times New Roman" panose="02020603050405020304" pitchFamily="18" charset="0"/>
            <a:cs typeface="Times New Roman" panose="02020603050405020304" pitchFamily="18" charset="0"/>
          </a:endParaRPr>
        </a:p>
      </dsp:txBody>
      <dsp:txXfrm>
        <a:off x="6145963" y="1772885"/>
        <a:ext cx="29044" cy="29044"/>
      </dsp:txXfrm>
    </dsp:sp>
    <dsp:sp modelId="{03F0C473-24B2-4FB9-87C7-BCD758B66B92}">
      <dsp:nvSpPr>
        <dsp:cNvPr id="0" name=""/>
        <dsp:cNvSpPr/>
      </dsp:nvSpPr>
      <dsp:spPr>
        <a:xfrm>
          <a:off x="6362657" y="1400704"/>
          <a:ext cx="3602141" cy="356335"/>
        </a:xfrm>
        <a:prstGeom prst="roundRect">
          <a:avLst>
            <a:gd name="adj" fmla="val 10000"/>
          </a:avLst>
        </a:prstGeom>
        <a:solidFill>
          <a:schemeClr val="accent1">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latin typeface="Times New Roman" panose="02020603050405020304" pitchFamily="18" charset="0"/>
              <a:cs typeface="Times New Roman" panose="02020603050405020304" pitchFamily="18" charset="0"/>
            </a:rPr>
            <a:t>使用者責任（</a:t>
          </a:r>
          <a:r>
            <a:rPr kumimoji="1" lang="en-US" altLang="ja-JP" sz="2400" b="1" kern="1200" dirty="0">
              <a:latin typeface="Times New Roman" panose="02020603050405020304" pitchFamily="18" charset="0"/>
              <a:cs typeface="Times New Roman" panose="02020603050405020304" pitchFamily="18" charset="0"/>
            </a:rPr>
            <a:t>715</a:t>
          </a:r>
          <a:r>
            <a:rPr kumimoji="1" lang="ja-JP" altLang="en-US" sz="2400" b="1" kern="1200" dirty="0">
              <a:latin typeface="Times New Roman" panose="02020603050405020304" pitchFamily="18" charset="0"/>
              <a:cs typeface="Times New Roman" panose="02020603050405020304" pitchFamily="18" charset="0"/>
            </a:rPr>
            <a:t>条）</a:t>
          </a:r>
        </a:p>
      </dsp:txBody>
      <dsp:txXfrm>
        <a:off x="6373094" y="1411141"/>
        <a:ext cx="3581267" cy="335461"/>
      </dsp:txXfrm>
    </dsp:sp>
    <dsp:sp modelId="{806BC84B-3440-4FEF-8F0C-01554859E9FD}">
      <dsp:nvSpPr>
        <dsp:cNvPr id="0" name=""/>
        <dsp:cNvSpPr/>
      </dsp:nvSpPr>
      <dsp:spPr>
        <a:xfrm rot="88450">
          <a:off x="5958248" y="1992366"/>
          <a:ext cx="404475" cy="17560"/>
        </a:xfrm>
        <a:custGeom>
          <a:avLst/>
          <a:gdLst/>
          <a:ahLst/>
          <a:cxnLst/>
          <a:rect l="0" t="0" r="0" b="0"/>
          <a:pathLst>
            <a:path>
              <a:moveTo>
                <a:pt x="0" y="8780"/>
              </a:moveTo>
              <a:lnTo>
                <a:pt x="404475" y="87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kumimoji="1" lang="ja-JP" altLang="en-US" sz="600" b="1" kern="1200">
            <a:latin typeface="Times New Roman" panose="02020603050405020304" pitchFamily="18" charset="0"/>
            <a:cs typeface="Times New Roman" panose="02020603050405020304" pitchFamily="18" charset="0"/>
          </a:endParaRPr>
        </a:p>
      </dsp:txBody>
      <dsp:txXfrm>
        <a:off x="6150374" y="1991034"/>
        <a:ext cx="20223" cy="20223"/>
      </dsp:txXfrm>
    </dsp:sp>
    <dsp:sp modelId="{E4E3029C-EA1E-480A-B236-7DC5EC75A89E}">
      <dsp:nvSpPr>
        <dsp:cNvPr id="0" name=""/>
        <dsp:cNvSpPr/>
      </dsp:nvSpPr>
      <dsp:spPr>
        <a:xfrm>
          <a:off x="6362657" y="1828181"/>
          <a:ext cx="3602141" cy="356335"/>
        </a:xfrm>
        <a:prstGeom prst="roundRect">
          <a:avLst>
            <a:gd name="adj" fmla="val 10000"/>
          </a:avLst>
        </a:prstGeom>
        <a:solidFill>
          <a:schemeClr val="accent1">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latin typeface="Times New Roman" panose="02020603050405020304" pitchFamily="18" charset="0"/>
              <a:cs typeface="Times New Roman" panose="02020603050405020304" pitchFamily="18" charset="0"/>
            </a:rPr>
            <a:t>注文者責任（</a:t>
          </a:r>
          <a:r>
            <a:rPr kumimoji="1" lang="en-US" altLang="ja-JP" sz="2400" b="1" kern="1200" dirty="0">
              <a:latin typeface="Times New Roman" panose="02020603050405020304" pitchFamily="18" charset="0"/>
              <a:cs typeface="Times New Roman" panose="02020603050405020304" pitchFamily="18" charset="0"/>
            </a:rPr>
            <a:t>716</a:t>
          </a:r>
          <a:r>
            <a:rPr kumimoji="1" lang="ja-JP" altLang="en-US" sz="2400" b="1" kern="1200" dirty="0">
              <a:latin typeface="Times New Roman" panose="02020603050405020304" pitchFamily="18" charset="0"/>
              <a:cs typeface="Times New Roman" panose="02020603050405020304" pitchFamily="18" charset="0"/>
            </a:rPr>
            <a:t>条）</a:t>
          </a:r>
        </a:p>
      </dsp:txBody>
      <dsp:txXfrm>
        <a:off x="6373094" y="1838618"/>
        <a:ext cx="3581267" cy="335461"/>
      </dsp:txXfrm>
    </dsp:sp>
    <dsp:sp modelId="{ECC578BB-236F-4F46-8D53-2B8533684EC6}">
      <dsp:nvSpPr>
        <dsp:cNvPr id="0" name=""/>
        <dsp:cNvSpPr/>
      </dsp:nvSpPr>
      <dsp:spPr>
        <a:xfrm rot="2836834">
          <a:off x="5862478" y="2206104"/>
          <a:ext cx="596015" cy="17560"/>
        </a:xfrm>
        <a:custGeom>
          <a:avLst/>
          <a:gdLst/>
          <a:ahLst/>
          <a:cxnLst/>
          <a:rect l="0" t="0" r="0" b="0"/>
          <a:pathLst>
            <a:path>
              <a:moveTo>
                <a:pt x="0" y="8780"/>
              </a:moveTo>
              <a:lnTo>
                <a:pt x="596015" y="87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kumimoji="1" lang="ja-JP" altLang="en-US" sz="600" b="1" kern="1200">
            <a:latin typeface="Times New Roman" panose="02020603050405020304" pitchFamily="18" charset="0"/>
            <a:cs typeface="Times New Roman" panose="02020603050405020304" pitchFamily="18" charset="0"/>
          </a:endParaRPr>
        </a:p>
      </dsp:txBody>
      <dsp:txXfrm>
        <a:off x="6145585" y="2199984"/>
        <a:ext cx="29800" cy="29800"/>
      </dsp:txXfrm>
    </dsp:sp>
    <dsp:sp modelId="{CC23AEF9-369D-4AB4-8D22-27A00CBFFF4F}">
      <dsp:nvSpPr>
        <dsp:cNvPr id="0" name=""/>
        <dsp:cNvSpPr/>
      </dsp:nvSpPr>
      <dsp:spPr>
        <a:xfrm>
          <a:off x="6362657" y="2255659"/>
          <a:ext cx="3602141" cy="356335"/>
        </a:xfrm>
        <a:prstGeom prst="roundRect">
          <a:avLst>
            <a:gd name="adj" fmla="val 10000"/>
          </a:avLst>
        </a:prstGeom>
        <a:solidFill>
          <a:schemeClr val="accent1">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latin typeface="Times New Roman" panose="02020603050405020304" pitchFamily="18" charset="0"/>
              <a:cs typeface="Times New Roman" panose="02020603050405020304" pitchFamily="18" charset="0"/>
            </a:rPr>
            <a:t>土地工作物責任（</a:t>
          </a:r>
          <a:r>
            <a:rPr kumimoji="1" lang="en-US" altLang="ja-JP" sz="2400" b="1" kern="1200" dirty="0">
              <a:latin typeface="Times New Roman" panose="02020603050405020304" pitchFamily="18" charset="0"/>
              <a:cs typeface="Times New Roman" panose="02020603050405020304" pitchFamily="18" charset="0"/>
            </a:rPr>
            <a:t>717</a:t>
          </a:r>
          <a:r>
            <a:rPr kumimoji="1" lang="ja-JP" altLang="en-US" sz="2400" b="1" kern="1200" dirty="0">
              <a:latin typeface="Times New Roman" panose="02020603050405020304" pitchFamily="18" charset="0"/>
              <a:cs typeface="Times New Roman" panose="02020603050405020304" pitchFamily="18" charset="0"/>
            </a:rPr>
            <a:t>条）</a:t>
          </a:r>
        </a:p>
      </dsp:txBody>
      <dsp:txXfrm>
        <a:off x="6373094" y="2266096"/>
        <a:ext cx="3581267" cy="335461"/>
      </dsp:txXfrm>
    </dsp:sp>
    <dsp:sp modelId="{C940FACE-CFA5-458C-A7CF-252B15A67D45}">
      <dsp:nvSpPr>
        <dsp:cNvPr id="0" name=""/>
        <dsp:cNvSpPr/>
      </dsp:nvSpPr>
      <dsp:spPr>
        <a:xfrm rot="3897332">
          <a:off x="5682903" y="2419843"/>
          <a:ext cx="955165" cy="17560"/>
        </a:xfrm>
        <a:custGeom>
          <a:avLst/>
          <a:gdLst/>
          <a:ahLst/>
          <a:cxnLst/>
          <a:rect l="0" t="0" r="0" b="0"/>
          <a:pathLst>
            <a:path>
              <a:moveTo>
                <a:pt x="0" y="8780"/>
              </a:moveTo>
              <a:lnTo>
                <a:pt x="955165" y="87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kumimoji="1" lang="ja-JP" altLang="en-US" sz="600" b="1" kern="1200">
            <a:latin typeface="Times New Roman" panose="02020603050405020304" pitchFamily="18" charset="0"/>
            <a:cs typeface="Times New Roman" panose="02020603050405020304" pitchFamily="18" charset="0"/>
          </a:endParaRPr>
        </a:p>
      </dsp:txBody>
      <dsp:txXfrm>
        <a:off x="6136607" y="2404744"/>
        <a:ext cx="47758" cy="47758"/>
      </dsp:txXfrm>
    </dsp:sp>
    <dsp:sp modelId="{9A2441C8-8974-4AD5-BE35-9DE1D345F5DE}">
      <dsp:nvSpPr>
        <dsp:cNvPr id="0" name=""/>
        <dsp:cNvSpPr/>
      </dsp:nvSpPr>
      <dsp:spPr>
        <a:xfrm>
          <a:off x="6362657" y="2683136"/>
          <a:ext cx="3602141" cy="356335"/>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latin typeface="Times New Roman" panose="02020603050405020304" pitchFamily="18" charset="0"/>
              <a:cs typeface="Times New Roman" panose="02020603050405020304" pitchFamily="18" charset="0"/>
            </a:rPr>
            <a:t>動物占有者責任（</a:t>
          </a:r>
          <a:r>
            <a:rPr kumimoji="1" lang="en-US" altLang="ja-JP" sz="2400" b="1" kern="1200" dirty="0">
              <a:latin typeface="Times New Roman" panose="02020603050405020304" pitchFamily="18" charset="0"/>
              <a:cs typeface="Times New Roman" panose="02020603050405020304" pitchFamily="18" charset="0"/>
            </a:rPr>
            <a:t>718</a:t>
          </a:r>
          <a:r>
            <a:rPr kumimoji="1" lang="ja-JP" altLang="en-US" sz="2400" b="1" kern="1200" dirty="0">
              <a:latin typeface="Times New Roman" panose="02020603050405020304" pitchFamily="18" charset="0"/>
              <a:cs typeface="Times New Roman" panose="02020603050405020304" pitchFamily="18" charset="0"/>
            </a:rPr>
            <a:t>条）</a:t>
          </a:r>
        </a:p>
      </dsp:txBody>
      <dsp:txXfrm>
        <a:off x="6373094" y="2693573"/>
        <a:ext cx="3581267" cy="335461"/>
      </dsp:txXfrm>
    </dsp:sp>
    <dsp:sp modelId="{7A80F988-07D9-4EFD-A9F6-7BC6DCCC3E7C}">
      <dsp:nvSpPr>
        <dsp:cNvPr id="0" name=""/>
        <dsp:cNvSpPr/>
      </dsp:nvSpPr>
      <dsp:spPr>
        <a:xfrm rot="4357959">
          <a:off x="5483189" y="2633582"/>
          <a:ext cx="1354592" cy="17560"/>
        </a:xfrm>
        <a:custGeom>
          <a:avLst/>
          <a:gdLst/>
          <a:ahLst/>
          <a:cxnLst/>
          <a:rect l="0" t="0" r="0" b="0"/>
          <a:pathLst>
            <a:path>
              <a:moveTo>
                <a:pt x="0" y="8780"/>
              </a:moveTo>
              <a:lnTo>
                <a:pt x="1354592" y="87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kumimoji="1" lang="ja-JP" altLang="en-US" sz="800" b="1" kern="1200">
            <a:latin typeface="Times New Roman" panose="02020603050405020304" pitchFamily="18" charset="0"/>
            <a:cs typeface="Times New Roman" panose="02020603050405020304" pitchFamily="18" charset="0"/>
          </a:endParaRPr>
        </a:p>
      </dsp:txBody>
      <dsp:txXfrm>
        <a:off x="6126621" y="2608497"/>
        <a:ext cx="67729" cy="67729"/>
      </dsp:txXfrm>
    </dsp:sp>
    <dsp:sp modelId="{5D96D950-B513-4386-9B82-07A4C013E52C}">
      <dsp:nvSpPr>
        <dsp:cNvPr id="0" name=""/>
        <dsp:cNvSpPr/>
      </dsp:nvSpPr>
      <dsp:spPr>
        <a:xfrm>
          <a:off x="6362657" y="3110613"/>
          <a:ext cx="3602141" cy="356335"/>
        </a:xfrm>
        <a:prstGeom prst="roundRect">
          <a:avLst>
            <a:gd name="adj" fmla="val 10000"/>
          </a:avLst>
        </a:prstGeom>
        <a:solidFill>
          <a:schemeClr val="accent1">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latin typeface="Times New Roman" panose="02020603050405020304" pitchFamily="18" charset="0"/>
              <a:cs typeface="Times New Roman" panose="02020603050405020304" pitchFamily="18" charset="0"/>
            </a:rPr>
            <a:t>名誉毀損（</a:t>
          </a:r>
          <a:r>
            <a:rPr kumimoji="1" lang="en-US" altLang="ja-JP" sz="2400" b="1" kern="1200" dirty="0">
              <a:latin typeface="Times New Roman" panose="02020603050405020304" pitchFamily="18" charset="0"/>
              <a:cs typeface="Times New Roman" panose="02020603050405020304" pitchFamily="18" charset="0"/>
            </a:rPr>
            <a:t>723</a:t>
          </a:r>
          <a:r>
            <a:rPr kumimoji="1" lang="ja-JP" altLang="en-US" sz="2400" b="1" kern="1200" dirty="0">
              <a:latin typeface="Times New Roman" panose="02020603050405020304" pitchFamily="18" charset="0"/>
              <a:cs typeface="Times New Roman" panose="02020603050405020304" pitchFamily="18" charset="0"/>
            </a:rPr>
            <a:t>条）</a:t>
          </a:r>
        </a:p>
      </dsp:txBody>
      <dsp:txXfrm>
        <a:off x="6373094" y="3121050"/>
        <a:ext cx="3581267" cy="335461"/>
      </dsp:txXfrm>
    </dsp:sp>
    <dsp:sp modelId="{C7CEB61B-A266-4238-ADBA-6151C3B99F42}">
      <dsp:nvSpPr>
        <dsp:cNvPr id="0" name=""/>
        <dsp:cNvSpPr/>
      </dsp:nvSpPr>
      <dsp:spPr>
        <a:xfrm rot="4249895">
          <a:off x="916996" y="2699045"/>
          <a:ext cx="655000" cy="17560"/>
        </a:xfrm>
        <a:custGeom>
          <a:avLst/>
          <a:gdLst/>
          <a:ahLst/>
          <a:cxnLst/>
          <a:rect l="0" t="0" r="0" b="0"/>
          <a:pathLst>
            <a:path>
              <a:moveTo>
                <a:pt x="0" y="8780"/>
              </a:moveTo>
              <a:lnTo>
                <a:pt x="655000" y="87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latin typeface="Times New Roman" panose="02020603050405020304" pitchFamily="18" charset="0"/>
            <a:cs typeface="Times New Roman" panose="02020603050405020304" pitchFamily="18" charset="0"/>
          </a:endParaRPr>
        </a:p>
      </dsp:txBody>
      <dsp:txXfrm>
        <a:off x="1228121" y="2691451"/>
        <a:ext cx="32750" cy="32750"/>
      </dsp:txXfrm>
    </dsp:sp>
    <dsp:sp modelId="{E9DE385F-6CB8-4F3F-899B-BA55FA653C28}">
      <dsp:nvSpPr>
        <dsp:cNvPr id="0" name=""/>
        <dsp:cNvSpPr/>
      </dsp:nvSpPr>
      <dsp:spPr>
        <a:xfrm>
          <a:off x="1352029" y="2801587"/>
          <a:ext cx="1388784" cy="431162"/>
        </a:xfrm>
        <a:prstGeom prst="roundRect">
          <a:avLst>
            <a:gd name="adj" fmla="val 10000"/>
          </a:avLst>
        </a:prstGeom>
        <a:solidFill>
          <a:srgbClr val="ECDFF5"/>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latin typeface="Times New Roman" panose="02020603050405020304" pitchFamily="18" charset="0"/>
              <a:cs typeface="Times New Roman" panose="02020603050405020304" pitchFamily="18" charset="0"/>
            </a:rPr>
            <a:t>障害要件</a:t>
          </a:r>
        </a:p>
      </dsp:txBody>
      <dsp:txXfrm>
        <a:off x="1364657" y="2814215"/>
        <a:ext cx="1363528" cy="405906"/>
      </dsp:txXfrm>
    </dsp:sp>
    <dsp:sp modelId="{9D726C57-DEC1-4432-BB28-A40024114559}">
      <dsp:nvSpPr>
        <dsp:cNvPr id="0" name=""/>
        <dsp:cNvSpPr/>
      </dsp:nvSpPr>
      <dsp:spPr>
        <a:xfrm rot="18256610">
          <a:off x="2639428" y="2816592"/>
          <a:ext cx="464214" cy="17560"/>
        </a:xfrm>
        <a:custGeom>
          <a:avLst/>
          <a:gdLst/>
          <a:ahLst/>
          <a:cxnLst/>
          <a:rect l="0" t="0" r="0" b="0"/>
          <a:pathLst>
            <a:path>
              <a:moveTo>
                <a:pt x="0" y="8780"/>
              </a:moveTo>
              <a:lnTo>
                <a:pt x="464214" y="87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latin typeface="Times New Roman" panose="02020603050405020304" pitchFamily="18" charset="0"/>
            <a:cs typeface="Times New Roman" panose="02020603050405020304" pitchFamily="18" charset="0"/>
          </a:endParaRPr>
        </a:p>
      </dsp:txBody>
      <dsp:txXfrm>
        <a:off x="2859929" y="2813767"/>
        <a:ext cx="23210" cy="23210"/>
      </dsp:txXfrm>
    </dsp:sp>
    <dsp:sp modelId="{40815FAB-4AC0-46C7-889B-9D0EBED5BE45}">
      <dsp:nvSpPr>
        <dsp:cNvPr id="0" name=""/>
        <dsp:cNvSpPr/>
      </dsp:nvSpPr>
      <dsp:spPr>
        <a:xfrm>
          <a:off x="3002256" y="2286380"/>
          <a:ext cx="2976974" cy="694392"/>
        </a:xfrm>
        <a:prstGeom prst="roundRect">
          <a:avLst>
            <a:gd name="adj" fmla="val 10000"/>
          </a:avLst>
        </a:prstGeom>
        <a:solidFill>
          <a:srgbClr val="ECDFF5"/>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latin typeface="Times New Roman" panose="02020603050405020304" pitchFamily="18" charset="0"/>
              <a:cs typeface="Times New Roman" panose="02020603050405020304" pitchFamily="18" charset="0"/>
            </a:rPr>
            <a:t>責任無能力</a:t>
          </a:r>
          <a:br>
            <a:rPr kumimoji="1" lang="en-US" altLang="ja-JP" sz="2400" b="1" kern="1200" dirty="0">
              <a:latin typeface="Times New Roman" panose="02020603050405020304" pitchFamily="18" charset="0"/>
              <a:cs typeface="Times New Roman" panose="02020603050405020304" pitchFamily="18" charset="0"/>
            </a:rPr>
          </a:br>
          <a:r>
            <a:rPr kumimoji="1" lang="ja-JP" altLang="en-US" sz="2400" b="1" kern="1200" dirty="0">
              <a:latin typeface="Times New Roman" panose="02020603050405020304" pitchFamily="18" charset="0"/>
              <a:cs typeface="Times New Roman" panose="02020603050405020304" pitchFamily="18" charset="0"/>
            </a:rPr>
            <a:t>（</a:t>
          </a:r>
          <a:r>
            <a:rPr kumimoji="1" lang="en-US" altLang="ja-JP" sz="2400" b="1" kern="1200" dirty="0">
              <a:latin typeface="Times New Roman" panose="02020603050405020304" pitchFamily="18" charset="0"/>
              <a:cs typeface="Times New Roman" panose="02020603050405020304" pitchFamily="18" charset="0"/>
            </a:rPr>
            <a:t>712</a:t>
          </a:r>
          <a:r>
            <a:rPr kumimoji="1" lang="ja-JP" altLang="en-US" sz="2400" b="1" kern="1200" dirty="0">
              <a:latin typeface="Times New Roman" panose="02020603050405020304" pitchFamily="18" charset="0"/>
              <a:cs typeface="Times New Roman" panose="02020603050405020304" pitchFamily="18" charset="0"/>
            </a:rPr>
            <a:t>条</a:t>
          </a:r>
          <a:r>
            <a:rPr kumimoji="1" lang="en-US" altLang="ja-JP" sz="2400" b="1" kern="1200" dirty="0">
              <a:latin typeface="Times New Roman" panose="02020603050405020304" pitchFamily="18" charset="0"/>
              <a:cs typeface="Times New Roman" panose="02020603050405020304" pitchFamily="18" charset="0"/>
            </a:rPr>
            <a:t>, 713</a:t>
          </a:r>
          <a:r>
            <a:rPr kumimoji="1" lang="ja-JP" altLang="en-US" sz="2400" b="1" kern="1200" dirty="0">
              <a:latin typeface="Times New Roman" panose="02020603050405020304" pitchFamily="18" charset="0"/>
              <a:cs typeface="Times New Roman" panose="02020603050405020304" pitchFamily="18" charset="0"/>
            </a:rPr>
            <a:t>条）</a:t>
          </a:r>
        </a:p>
      </dsp:txBody>
      <dsp:txXfrm>
        <a:off x="3022594" y="2306718"/>
        <a:ext cx="2936298" cy="653716"/>
      </dsp:txXfrm>
    </dsp:sp>
    <dsp:sp modelId="{6818AC71-9F34-4912-87EC-8A2CB6F7913A}">
      <dsp:nvSpPr>
        <dsp:cNvPr id="0" name=""/>
        <dsp:cNvSpPr/>
      </dsp:nvSpPr>
      <dsp:spPr>
        <a:xfrm rot="3283469">
          <a:off x="2645182" y="3193179"/>
          <a:ext cx="452705" cy="17560"/>
        </a:xfrm>
        <a:custGeom>
          <a:avLst/>
          <a:gdLst/>
          <a:ahLst/>
          <a:cxnLst/>
          <a:rect l="0" t="0" r="0" b="0"/>
          <a:pathLst>
            <a:path>
              <a:moveTo>
                <a:pt x="0" y="8780"/>
              </a:moveTo>
              <a:lnTo>
                <a:pt x="452705" y="87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latin typeface="Times New Roman" panose="02020603050405020304" pitchFamily="18" charset="0"/>
            <a:cs typeface="Times New Roman" panose="02020603050405020304" pitchFamily="18" charset="0"/>
          </a:endParaRPr>
        </a:p>
      </dsp:txBody>
      <dsp:txXfrm>
        <a:off x="2860217" y="3190642"/>
        <a:ext cx="22635" cy="22635"/>
      </dsp:txXfrm>
    </dsp:sp>
    <dsp:sp modelId="{E2B4BA48-7A6B-4E1A-A2FB-E394522DC9BD}">
      <dsp:nvSpPr>
        <dsp:cNvPr id="0" name=""/>
        <dsp:cNvSpPr/>
      </dsp:nvSpPr>
      <dsp:spPr>
        <a:xfrm>
          <a:off x="3002256" y="3039554"/>
          <a:ext cx="2976974" cy="694392"/>
        </a:xfrm>
        <a:prstGeom prst="roundRect">
          <a:avLst>
            <a:gd name="adj" fmla="val 10000"/>
          </a:avLst>
        </a:prstGeom>
        <a:solidFill>
          <a:srgbClr val="ECDFF5"/>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latin typeface="Times New Roman" panose="02020603050405020304" pitchFamily="18" charset="0"/>
              <a:cs typeface="Times New Roman" panose="02020603050405020304" pitchFamily="18" charset="0"/>
            </a:rPr>
            <a:t>正当防衛・緊急避難</a:t>
          </a:r>
          <a:br>
            <a:rPr kumimoji="1" lang="en-US" altLang="ja-JP" sz="2400" b="1" kern="1200" dirty="0">
              <a:latin typeface="Times New Roman" panose="02020603050405020304" pitchFamily="18" charset="0"/>
              <a:cs typeface="Times New Roman" panose="02020603050405020304" pitchFamily="18" charset="0"/>
            </a:rPr>
          </a:br>
          <a:r>
            <a:rPr kumimoji="1" lang="ja-JP" altLang="en-US" sz="2400" b="1" kern="1200" dirty="0">
              <a:latin typeface="Times New Roman" panose="02020603050405020304" pitchFamily="18" charset="0"/>
              <a:cs typeface="Times New Roman" panose="02020603050405020304" pitchFamily="18" charset="0"/>
            </a:rPr>
            <a:t>（</a:t>
          </a:r>
          <a:r>
            <a:rPr kumimoji="1" lang="en-US" altLang="ja-JP" sz="2400" b="1" kern="1200" dirty="0">
              <a:latin typeface="Times New Roman" panose="02020603050405020304" pitchFamily="18" charset="0"/>
              <a:cs typeface="Times New Roman" panose="02020603050405020304" pitchFamily="18" charset="0"/>
            </a:rPr>
            <a:t>720</a:t>
          </a:r>
          <a:r>
            <a:rPr kumimoji="1" lang="ja-JP" altLang="en-US" sz="2400" b="1" kern="1200" dirty="0">
              <a:latin typeface="Times New Roman" panose="02020603050405020304" pitchFamily="18" charset="0"/>
              <a:cs typeface="Times New Roman" panose="02020603050405020304" pitchFamily="18" charset="0"/>
            </a:rPr>
            <a:t>条）</a:t>
          </a:r>
        </a:p>
      </dsp:txBody>
      <dsp:txXfrm>
        <a:off x="3022594" y="3059892"/>
        <a:ext cx="2936298" cy="653716"/>
      </dsp:txXfrm>
    </dsp:sp>
    <dsp:sp modelId="{69FC8586-69B3-4129-A054-4E21D7FC9B02}">
      <dsp:nvSpPr>
        <dsp:cNvPr id="0" name=""/>
        <dsp:cNvSpPr/>
      </dsp:nvSpPr>
      <dsp:spPr>
        <a:xfrm rot="4884254">
          <a:off x="444221" y="3195029"/>
          <a:ext cx="1628949" cy="17560"/>
        </a:xfrm>
        <a:custGeom>
          <a:avLst/>
          <a:gdLst/>
          <a:ahLst/>
          <a:cxnLst/>
          <a:rect l="0" t="0" r="0" b="0"/>
          <a:pathLst>
            <a:path>
              <a:moveTo>
                <a:pt x="0" y="8780"/>
              </a:moveTo>
              <a:lnTo>
                <a:pt x="1628949" y="87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kumimoji="1" lang="ja-JP" altLang="en-US" sz="600" kern="1200">
            <a:latin typeface="Times New Roman" panose="02020603050405020304" pitchFamily="18" charset="0"/>
            <a:cs typeface="Times New Roman" panose="02020603050405020304" pitchFamily="18" charset="0"/>
          </a:endParaRPr>
        </a:p>
      </dsp:txBody>
      <dsp:txXfrm>
        <a:off x="1217972" y="3163085"/>
        <a:ext cx="81447" cy="81447"/>
      </dsp:txXfrm>
    </dsp:sp>
    <dsp:sp modelId="{21DADFB7-AA2D-4DD1-BF7F-428438D2B077}">
      <dsp:nvSpPr>
        <dsp:cNvPr id="0" name=""/>
        <dsp:cNvSpPr/>
      </dsp:nvSpPr>
      <dsp:spPr>
        <a:xfrm>
          <a:off x="1380429" y="3793554"/>
          <a:ext cx="1388784" cy="431162"/>
        </a:xfrm>
        <a:prstGeom prst="roundRect">
          <a:avLst>
            <a:gd name="adj" fmla="val 10000"/>
          </a:avLst>
        </a:prstGeom>
        <a:solidFill>
          <a:schemeClr val="accent4">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latin typeface="Times New Roman" panose="02020603050405020304" pitchFamily="18" charset="0"/>
              <a:cs typeface="Times New Roman" panose="02020603050405020304" pitchFamily="18" charset="0"/>
            </a:rPr>
            <a:t>減額要件</a:t>
          </a:r>
        </a:p>
      </dsp:txBody>
      <dsp:txXfrm>
        <a:off x="1393057" y="3806182"/>
        <a:ext cx="1363528" cy="405906"/>
      </dsp:txXfrm>
    </dsp:sp>
    <dsp:sp modelId="{A16948A0-D5F3-43B6-8934-CBD00BED6415}">
      <dsp:nvSpPr>
        <dsp:cNvPr id="0" name=""/>
        <dsp:cNvSpPr/>
      </dsp:nvSpPr>
      <dsp:spPr>
        <a:xfrm>
          <a:off x="2769214" y="4000355"/>
          <a:ext cx="257173" cy="17560"/>
        </a:xfrm>
        <a:custGeom>
          <a:avLst/>
          <a:gdLst/>
          <a:ahLst/>
          <a:cxnLst/>
          <a:rect l="0" t="0" r="0" b="0"/>
          <a:pathLst>
            <a:path>
              <a:moveTo>
                <a:pt x="0" y="8780"/>
              </a:moveTo>
              <a:lnTo>
                <a:pt x="257173" y="87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latin typeface="Times New Roman" panose="02020603050405020304" pitchFamily="18" charset="0"/>
            <a:cs typeface="Times New Roman" panose="02020603050405020304" pitchFamily="18" charset="0"/>
          </a:endParaRPr>
        </a:p>
      </dsp:txBody>
      <dsp:txXfrm>
        <a:off x="2891371" y="4002706"/>
        <a:ext cx="12858" cy="12858"/>
      </dsp:txXfrm>
    </dsp:sp>
    <dsp:sp modelId="{4497CEDF-3251-4BCC-A8ED-0D7E553162F6}">
      <dsp:nvSpPr>
        <dsp:cNvPr id="0" name=""/>
        <dsp:cNvSpPr/>
      </dsp:nvSpPr>
      <dsp:spPr>
        <a:xfrm>
          <a:off x="3026387" y="3793554"/>
          <a:ext cx="2976974" cy="431162"/>
        </a:xfrm>
        <a:prstGeom prst="roundRect">
          <a:avLst>
            <a:gd name="adj" fmla="val 10000"/>
          </a:avLst>
        </a:prstGeom>
        <a:solidFill>
          <a:schemeClr val="accent4">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latin typeface="Times New Roman" panose="02020603050405020304" pitchFamily="18" charset="0"/>
              <a:cs typeface="Times New Roman" panose="02020603050405020304" pitchFamily="18" charset="0"/>
            </a:rPr>
            <a:t>過失相殺（</a:t>
          </a:r>
          <a:r>
            <a:rPr kumimoji="1" lang="en-US" altLang="ja-JP" sz="2400" b="1" kern="1200" dirty="0">
              <a:latin typeface="Times New Roman" panose="02020603050405020304" pitchFamily="18" charset="0"/>
              <a:cs typeface="Times New Roman" panose="02020603050405020304" pitchFamily="18" charset="0"/>
            </a:rPr>
            <a:t>722</a:t>
          </a:r>
          <a:r>
            <a:rPr kumimoji="1" lang="ja-JP" altLang="en-US" sz="2400" b="1" kern="1200" dirty="0">
              <a:latin typeface="Times New Roman" panose="02020603050405020304" pitchFamily="18" charset="0"/>
              <a:cs typeface="Times New Roman" panose="02020603050405020304" pitchFamily="18" charset="0"/>
            </a:rPr>
            <a:t>条</a:t>
          </a:r>
          <a:r>
            <a:rPr kumimoji="1" lang="en-US" altLang="ja-JP" sz="2400" b="1" kern="1200" dirty="0">
              <a:latin typeface="Times New Roman" panose="02020603050405020304" pitchFamily="18" charset="0"/>
              <a:cs typeface="Times New Roman" panose="02020603050405020304" pitchFamily="18" charset="0"/>
            </a:rPr>
            <a:t>2</a:t>
          </a:r>
          <a:r>
            <a:rPr kumimoji="1" lang="ja-JP" altLang="en-US" sz="2400" b="1" kern="1200" dirty="0">
              <a:latin typeface="Times New Roman" panose="02020603050405020304" pitchFamily="18" charset="0"/>
              <a:cs typeface="Times New Roman" panose="02020603050405020304" pitchFamily="18" charset="0"/>
            </a:rPr>
            <a:t>項）</a:t>
          </a:r>
        </a:p>
      </dsp:txBody>
      <dsp:txXfrm>
        <a:off x="3039015" y="3806182"/>
        <a:ext cx="2951718" cy="405906"/>
      </dsp:txXfrm>
    </dsp:sp>
    <dsp:sp modelId="{0435D978-641A-4C56-8215-05249BDA6F91}">
      <dsp:nvSpPr>
        <dsp:cNvPr id="0" name=""/>
        <dsp:cNvSpPr/>
      </dsp:nvSpPr>
      <dsp:spPr>
        <a:xfrm rot="5006963">
          <a:off x="199499" y="3440976"/>
          <a:ext cx="2116363" cy="17560"/>
        </a:xfrm>
        <a:custGeom>
          <a:avLst/>
          <a:gdLst/>
          <a:ahLst/>
          <a:cxnLst/>
          <a:rect l="0" t="0" r="0" b="0"/>
          <a:pathLst>
            <a:path>
              <a:moveTo>
                <a:pt x="0" y="8780"/>
              </a:moveTo>
              <a:lnTo>
                <a:pt x="2116363" y="87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kumimoji="1" lang="ja-JP" altLang="en-US" sz="800" kern="1200">
            <a:latin typeface="Times New Roman" panose="02020603050405020304" pitchFamily="18" charset="0"/>
            <a:cs typeface="Times New Roman" panose="02020603050405020304" pitchFamily="18" charset="0"/>
          </a:endParaRPr>
        </a:p>
      </dsp:txBody>
      <dsp:txXfrm>
        <a:off x="1204772" y="3396847"/>
        <a:ext cx="105818" cy="105818"/>
      </dsp:txXfrm>
    </dsp:sp>
    <dsp:sp modelId="{941813E1-9A96-4806-A066-7FECF32468DD}">
      <dsp:nvSpPr>
        <dsp:cNvPr id="0" name=""/>
        <dsp:cNvSpPr/>
      </dsp:nvSpPr>
      <dsp:spPr>
        <a:xfrm>
          <a:off x="1378399" y="4285448"/>
          <a:ext cx="1388784" cy="431162"/>
        </a:xfrm>
        <a:prstGeom prst="roundRect">
          <a:avLst>
            <a:gd name="adj" fmla="val 10000"/>
          </a:avLst>
        </a:prstGeom>
        <a:solidFill>
          <a:schemeClr val="accent2">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latin typeface="Times New Roman" panose="02020603050405020304" pitchFamily="18" charset="0"/>
              <a:cs typeface="Times New Roman" panose="02020603050405020304" pitchFamily="18" charset="0"/>
            </a:rPr>
            <a:t>消滅要件</a:t>
          </a:r>
        </a:p>
      </dsp:txBody>
      <dsp:txXfrm>
        <a:off x="1391027" y="4298076"/>
        <a:ext cx="1363528" cy="405906"/>
      </dsp:txXfrm>
    </dsp:sp>
    <dsp:sp modelId="{255203A4-175B-4070-A7DC-2A32ABA24C28}">
      <dsp:nvSpPr>
        <dsp:cNvPr id="0" name=""/>
        <dsp:cNvSpPr/>
      </dsp:nvSpPr>
      <dsp:spPr>
        <a:xfrm>
          <a:off x="2767184" y="4492249"/>
          <a:ext cx="235071" cy="17560"/>
        </a:xfrm>
        <a:custGeom>
          <a:avLst/>
          <a:gdLst/>
          <a:ahLst/>
          <a:cxnLst/>
          <a:rect l="0" t="0" r="0" b="0"/>
          <a:pathLst>
            <a:path>
              <a:moveTo>
                <a:pt x="0" y="8780"/>
              </a:moveTo>
              <a:lnTo>
                <a:pt x="235071" y="87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latin typeface="Times New Roman" panose="02020603050405020304" pitchFamily="18" charset="0"/>
            <a:cs typeface="Times New Roman" panose="02020603050405020304" pitchFamily="18" charset="0"/>
          </a:endParaRPr>
        </a:p>
      </dsp:txBody>
      <dsp:txXfrm>
        <a:off x="2878843" y="4495153"/>
        <a:ext cx="11753" cy="11753"/>
      </dsp:txXfrm>
    </dsp:sp>
    <dsp:sp modelId="{5B7D1FAC-95B2-431B-A17A-2E0EE07F19ED}">
      <dsp:nvSpPr>
        <dsp:cNvPr id="0" name=""/>
        <dsp:cNvSpPr/>
      </dsp:nvSpPr>
      <dsp:spPr>
        <a:xfrm>
          <a:off x="3002256" y="4285448"/>
          <a:ext cx="2976974" cy="431162"/>
        </a:xfrm>
        <a:prstGeom prst="roundRect">
          <a:avLst>
            <a:gd name="adj" fmla="val 10000"/>
          </a:avLst>
        </a:prstGeom>
        <a:solidFill>
          <a:schemeClr val="accent2">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latin typeface="Times New Roman" panose="02020603050405020304" pitchFamily="18" charset="0"/>
              <a:cs typeface="Times New Roman" panose="02020603050405020304" pitchFamily="18" charset="0"/>
            </a:rPr>
            <a:t>消滅時効（</a:t>
          </a:r>
          <a:r>
            <a:rPr kumimoji="1" lang="en-US" altLang="ja-JP" sz="2400" b="1" kern="1200" dirty="0">
              <a:latin typeface="Times New Roman" panose="02020603050405020304" pitchFamily="18" charset="0"/>
              <a:cs typeface="Times New Roman" panose="02020603050405020304" pitchFamily="18" charset="0"/>
            </a:rPr>
            <a:t>724</a:t>
          </a:r>
          <a:r>
            <a:rPr kumimoji="1" lang="ja-JP" altLang="en-US" sz="2400" b="1" kern="1200" dirty="0">
              <a:latin typeface="Times New Roman" panose="02020603050405020304" pitchFamily="18" charset="0"/>
              <a:cs typeface="Times New Roman" panose="02020603050405020304" pitchFamily="18" charset="0"/>
            </a:rPr>
            <a:t>条）</a:t>
          </a:r>
        </a:p>
      </dsp:txBody>
      <dsp:txXfrm>
        <a:off x="3014884" y="4298076"/>
        <a:ext cx="2951718" cy="40590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49511F-3357-4391-BA5B-BE6DEAE01C42}" type="datetimeFigureOut">
              <a:rPr kumimoji="1" lang="ja-JP" altLang="en-US" smtClean="0"/>
              <a:t>2021/1/24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843713-413B-4837-8C06-D23AC63C9F6F}" type="slidenum">
              <a:rPr kumimoji="1" lang="ja-JP" altLang="en-US" smtClean="0"/>
              <a:t>‹#›</a:t>
            </a:fld>
            <a:endParaRPr kumimoji="1" lang="ja-JP" altLang="en-US"/>
          </a:p>
        </p:txBody>
      </p:sp>
    </p:spTree>
    <p:extLst>
      <p:ext uri="{BB962C8B-B14F-4D97-AF65-F5344CB8AC3E}">
        <p14:creationId xmlns:p14="http://schemas.microsoft.com/office/powerpoint/2010/main" val="32546865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ctr">
            <a:normAutofit/>
          </a:bodyPr>
          <a:lstStyle>
            <a:lvl1pPr algn="ctr">
              <a:defRPr sz="5400"/>
            </a:lvl1pPr>
          </a:lstStyle>
          <a:p>
            <a:r>
              <a:rPr kumimoji="1" lang="ja-JP" altLang="en-US" dirty="0"/>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342900" indent="-342900" algn="l">
              <a:buFont typeface="Wingdings" panose="05000000000000000000" pitchFamily="2" charset="2"/>
              <a:buChar char="n"/>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9644B53-13C2-4371-84D4-A44838ECD3E5}" type="datetime1">
              <a:rPr kumimoji="1" lang="ja-JP" altLang="en-US" smtClean="0"/>
              <a:t>2021/1/24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How to interpret the law</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1772167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C408F6B-3582-48B5-ABFC-4A7E8474491D}" type="datetime1">
              <a:rPr kumimoji="1" lang="ja-JP" altLang="en-US" smtClean="0"/>
              <a:t>2021/1/24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How to interpret the law</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2156682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92E1A0-37DE-4262-A1FF-9529861F84BD}" type="datetime1">
              <a:rPr kumimoji="1" lang="ja-JP" altLang="en-US" smtClean="0"/>
              <a:t>2021/1/24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How to interpret the law</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1794288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5ACFD9F-252C-442D-AF1D-D8C2F3A4838B}" type="datetime1">
              <a:rPr kumimoji="1" lang="ja-JP" altLang="en-US" smtClean="0"/>
              <a:t>2021/1/24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How to interpret the law</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578843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ctr"/>
          <a:lstStyle>
            <a:lvl1pPr>
              <a:defRPr sz="6000"/>
            </a:lvl1p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342900" indent="-342900">
              <a:buFont typeface="Wingdings" panose="05000000000000000000" pitchFamily="2" charset="2"/>
              <a:buChar char="n"/>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a:t>マスター テキストの書式設定</a:t>
            </a:r>
          </a:p>
        </p:txBody>
      </p:sp>
      <p:sp>
        <p:nvSpPr>
          <p:cNvPr id="4" name="日付プレースホルダー 3"/>
          <p:cNvSpPr>
            <a:spLocks noGrp="1"/>
          </p:cNvSpPr>
          <p:nvPr>
            <p:ph type="dt" sz="half" idx="10"/>
          </p:nvPr>
        </p:nvSpPr>
        <p:spPr/>
        <p:txBody>
          <a:bodyPr/>
          <a:lstStyle/>
          <a:p>
            <a:fld id="{F795D7D3-17C5-4E6B-A56C-FEE6FCF06F14}" type="datetime1">
              <a:rPr kumimoji="1" lang="ja-JP" altLang="en-US" smtClean="0"/>
              <a:t>2021/1/24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How to interpret the law</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195307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AAE88D4-EF85-4EC8-8246-FB5E876304DF}" type="datetime1">
              <a:rPr kumimoji="1" lang="ja-JP" altLang="en-US" smtClean="0"/>
              <a:t>2021/1/24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How to interpret the law</a:t>
            </a:r>
            <a:endParaRPr kumimoji="1" lang="ja-JP" altLang="en-US"/>
          </a:p>
        </p:txBody>
      </p:sp>
      <p:sp>
        <p:nvSpPr>
          <p:cNvPr id="7" name="スライド番号プレースホルダー 6"/>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3987982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6C17E46-CD13-4139-878D-17F324434FA0}" type="datetime1">
              <a:rPr kumimoji="1" lang="ja-JP" altLang="en-US" smtClean="0"/>
              <a:t>2021/1/24</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How to interpret the law</a:t>
            </a:r>
            <a:endParaRPr kumimoji="1" lang="ja-JP" altLang="en-US"/>
          </a:p>
        </p:txBody>
      </p:sp>
      <p:sp>
        <p:nvSpPr>
          <p:cNvPr id="9" name="スライド番号プレースホルダー 8"/>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2625888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58C37AC-AF18-40E9-A6FD-3C2ACD9A7734}" type="datetime1">
              <a:rPr kumimoji="1" lang="ja-JP" altLang="en-US" smtClean="0"/>
              <a:t>2021/1/24</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How to interpret the law</a:t>
            </a:r>
            <a:endParaRPr kumimoji="1" lang="ja-JP" altLang="en-US"/>
          </a:p>
        </p:txBody>
      </p:sp>
      <p:sp>
        <p:nvSpPr>
          <p:cNvPr id="5" name="スライド番号プレースホルダー 4"/>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171632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576F436-1ECA-45C5-B838-415582589CD9}" type="datetime1">
              <a:rPr kumimoji="1" lang="ja-JP" altLang="en-US" smtClean="0"/>
              <a:t>2021/1/24</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a:t>How to interpret the law</a:t>
            </a:r>
            <a:endParaRPr kumimoji="1" lang="ja-JP" altLang="en-US"/>
          </a:p>
        </p:txBody>
      </p:sp>
      <p:sp>
        <p:nvSpPr>
          <p:cNvPr id="4" name="スライド番号プレースホルダー 3"/>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3051753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317E97B-7A1A-4DB3-B65F-2E7779F9F1F4}" type="datetime1">
              <a:rPr kumimoji="1" lang="ja-JP" altLang="en-US" smtClean="0"/>
              <a:t>2021/1/24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How to interpret the law</a:t>
            </a:r>
            <a:endParaRPr kumimoji="1" lang="ja-JP" altLang="en-US"/>
          </a:p>
        </p:txBody>
      </p:sp>
      <p:sp>
        <p:nvSpPr>
          <p:cNvPr id="7" name="スライド番号プレースホルダー 6"/>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3662471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6F99899-A299-4B9A-909F-6C1BE8A381DD}" type="datetime1">
              <a:rPr kumimoji="1" lang="ja-JP" altLang="en-US" smtClean="0"/>
              <a:t>2021/1/24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How to interpret the law</a:t>
            </a:r>
            <a:endParaRPr kumimoji="1" lang="ja-JP" altLang="en-US"/>
          </a:p>
        </p:txBody>
      </p:sp>
      <p:sp>
        <p:nvSpPr>
          <p:cNvPr id="7" name="スライド番号プレースホルダー 6"/>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284448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2646AE-52A2-4F3C-A2A9-B7FFFA68B406}" type="datetime1">
              <a:rPr kumimoji="1" lang="ja-JP" altLang="en-US" smtClean="0"/>
              <a:t>2021/1/24</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How to interpret the law</a:t>
            </a:r>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A93C4-2A5C-4B4B-B565-ADAA94AD8651}" type="slidenum">
              <a:rPr kumimoji="1" lang="ja-JP" altLang="en-US" smtClean="0"/>
              <a:t>‹#›</a:t>
            </a:fld>
            <a:endParaRPr kumimoji="1" lang="ja-JP" altLang="en-US" dirty="0"/>
          </a:p>
        </p:txBody>
      </p:sp>
      <p:sp>
        <p:nvSpPr>
          <p:cNvPr id="7" name="動作設定ボタン: ホーム 6">
            <a:hlinkClick r:id="" action="ppaction://hlinkshowjump?jump=firstslide" highlightClick="1"/>
          </p:cNvPr>
          <p:cNvSpPr/>
          <p:nvPr userDrawn="1"/>
        </p:nvSpPr>
        <p:spPr>
          <a:xfrm>
            <a:off x="2547254" y="6318658"/>
            <a:ext cx="360000" cy="36000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動作設定ボタン: 最初 7">
            <a:hlinkClick r:id="" action="ppaction://hlinkshowjump?jump=firstslide" highlightClick="1"/>
          </p:cNvPr>
          <p:cNvSpPr/>
          <p:nvPr userDrawn="1"/>
        </p:nvSpPr>
        <p:spPr>
          <a:xfrm>
            <a:off x="3235670" y="6318658"/>
            <a:ext cx="360000" cy="360000"/>
          </a:xfrm>
          <a:prstGeom prst="actionButtonBeginning">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戻る 8">
            <a:hlinkClick r:id="" action="ppaction://hlinkshowjump?jump=lastslideviewed" highlightClick="1"/>
          </p:cNvPr>
          <p:cNvSpPr/>
          <p:nvPr userDrawn="1"/>
        </p:nvSpPr>
        <p:spPr>
          <a:xfrm>
            <a:off x="9308475" y="6318658"/>
            <a:ext cx="360000" cy="360000"/>
          </a:xfrm>
          <a:prstGeom prst="actionButtonRetur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最後 9">
            <a:hlinkClick r:id="" action="ppaction://hlinkshowjump?jump=lastslide" highlightClick="1"/>
          </p:cNvPr>
          <p:cNvSpPr/>
          <p:nvPr userDrawn="1"/>
        </p:nvSpPr>
        <p:spPr>
          <a:xfrm>
            <a:off x="9991061" y="6318658"/>
            <a:ext cx="360000" cy="360000"/>
          </a:xfrm>
          <a:prstGeom prst="actionButtonEn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情報 10">
            <a:hlinkClick r:id="" action="ppaction://noaction" highlightClick="1"/>
          </p:cNvPr>
          <p:cNvSpPr/>
          <p:nvPr userDrawn="1"/>
        </p:nvSpPr>
        <p:spPr>
          <a:xfrm>
            <a:off x="4059715" y="6318658"/>
            <a:ext cx="360000" cy="360000"/>
          </a:xfrm>
          <a:prstGeom prst="actionButtonInformati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79218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363538" indent="-363538"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12788" indent="-34925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810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50950" indent="-269875"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5192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sz="7200" dirty="0"/>
              <a:t>共同不法行為</a:t>
            </a:r>
            <a:br>
              <a:rPr kumimoji="1" lang="en-US" altLang="ja-JP" sz="2400" dirty="0"/>
            </a:br>
            <a:br>
              <a:rPr kumimoji="1" lang="en-US" altLang="ja-JP" sz="1600" dirty="0"/>
            </a:br>
            <a:r>
              <a:rPr kumimoji="1" lang="ja-JP" altLang="en-US" sz="3600" dirty="0"/>
              <a:t>－連帯責任とは何か－</a:t>
            </a:r>
            <a:endParaRPr kumimoji="1" lang="ja-JP" altLang="en-US" dirty="0"/>
          </a:p>
        </p:txBody>
      </p:sp>
      <p:sp>
        <p:nvSpPr>
          <p:cNvPr id="3" name="サブタイトル 2"/>
          <p:cNvSpPr>
            <a:spLocks noGrp="1"/>
          </p:cNvSpPr>
          <p:nvPr>
            <p:ph type="subTitle" idx="1"/>
          </p:nvPr>
        </p:nvSpPr>
        <p:spPr>
          <a:xfrm>
            <a:off x="1524000" y="4137285"/>
            <a:ext cx="9144000" cy="1432241"/>
          </a:xfrm>
        </p:spPr>
        <p:txBody>
          <a:bodyPr anchor="ctr">
            <a:normAutofit/>
          </a:bodyPr>
          <a:lstStyle/>
          <a:p>
            <a:pPr marL="0" indent="0" algn="r">
              <a:buNone/>
            </a:pPr>
            <a:r>
              <a:rPr kumimoji="1" lang="ja-JP" altLang="en-US" sz="3600" dirty="0"/>
              <a:t>明治学院大学法学部教授　加賀山 茂</a:t>
            </a:r>
          </a:p>
        </p:txBody>
      </p:sp>
      <p:sp>
        <p:nvSpPr>
          <p:cNvPr id="4" name="日付プレースホルダー 3"/>
          <p:cNvSpPr>
            <a:spLocks noGrp="1"/>
          </p:cNvSpPr>
          <p:nvPr>
            <p:ph type="dt" sz="half" idx="10"/>
          </p:nvPr>
        </p:nvSpPr>
        <p:spPr/>
        <p:txBody>
          <a:bodyPr/>
          <a:lstStyle/>
          <a:p>
            <a:fld id="{99EE016B-97DA-4FCF-B317-E037DE797250}" type="datetime1">
              <a:rPr kumimoji="1" lang="ja-JP" altLang="en-US" smtClean="0"/>
              <a:t>2021/1/24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How to interpret the law</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1</a:t>
            </a:fld>
            <a:endParaRPr kumimoji="1" lang="ja-JP" altLang="en-US"/>
          </a:p>
        </p:txBody>
      </p:sp>
    </p:spTree>
    <p:extLst>
      <p:ext uri="{BB962C8B-B14F-4D97-AF65-F5344CB8AC3E}">
        <p14:creationId xmlns:p14="http://schemas.microsoft.com/office/powerpoint/2010/main" val="641226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AEE9DE-30E7-43EC-8B07-CA315CE922AF}"/>
              </a:ext>
            </a:extLst>
          </p:cNvPr>
          <p:cNvSpPr>
            <a:spLocks noGrp="1"/>
          </p:cNvSpPr>
          <p:nvPr>
            <p:ph type="title"/>
          </p:nvPr>
        </p:nvSpPr>
        <p:spPr>
          <a:xfrm>
            <a:off x="838200" y="365126"/>
            <a:ext cx="10515600" cy="920750"/>
          </a:xfrm>
        </p:spPr>
        <p:txBody>
          <a:bodyPr>
            <a:normAutofit/>
          </a:bodyPr>
          <a:lstStyle/>
          <a:p>
            <a:r>
              <a:rPr kumimoji="1" lang="ja-JP" altLang="en-US" dirty="0"/>
              <a:t>連帯責任と連帯責任者間の求償</a:t>
            </a:r>
          </a:p>
        </p:txBody>
      </p:sp>
      <p:sp>
        <p:nvSpPr>
          <p:cNvPr id="3" name="日付プレースホルダー 2">
            <a:extLst>
              <a:ext uri="{FF2B5EF4-FFF2-40B4-BE49-F238E27FC236}">
                <a16:creationId xmlns:a16="http://schemas.microsoft.com/office/drawing/2014/main" id="{8E563C82-DF38-427A-B357-9AE95232C99D}"/>
              </a:ext>
            </a:extLst>
          </p:cNvPr>
          <p:cNvSpPr>
            <a:spLocks noGrp="1"/>
          </p:cNvSpPr>
          <p:nvPr>
            <p:ph type="dt" sz="half" idx="10"/>
          </p:nvPr>
        </p:nvSpPr>
        <p:spPr/>
        <p:txBody>
          <a:bodyPr/>
          <a:lstStyle/>
          <a:p>
            <a:fld id="{358C37AC-AF18-40E9-A6FD-3C2ACD9A7734}" type="datetime1">
              <a:rPr kumimoji="1" lang="ja-JP" altLang="en-US" smtClean="0"/>
              <a:t>2021/1/24</a:t>
            </a:fld>
            <a:endParaRPr kumimoji="1" lang="ja-JP" altLang="en-US"/>
          </a:p>
        </p:txBody>
      </p:sp>
      <p:sp>
        <p:nvSpPr>
          <p:cNvPr id="4" name="フッター プレースホルダー 3">
            <a:extLst>
              <a:ext uri="{FF2B5EF4-FFF2-40B4-BE49-F238E27FC236}">
                <a16:creationId xmlns:a16="http://schemas.microsoft.com/office/drawing/2014/main" id="{4735E1C1-4E3E-4422-9B72-83CAA5FBEF10}"/>
              </a:ext>
            </a:extLst>
          </p:cNvPr>
          <p:cNvSpPr>
            <a:spLocks noGrp="1"/>
          </p:cNvSpPr>
          <p:nvPr>
            <p:ph type="ftr" sz="quarter" idx="11"/>
          </p:nvPr>
        </p:nvSpPr>
        <p:spPr/>
        <p:txBody>
          <a:bodyPr/>
          <a:lstStyle/>
          <a:p>
            <a:r>
              <a:rPr kumimoji="1" lang="en-US" altLang="ja-JP"/>
              <a:t>How to interpret the law</a:t>
            </a:r>
            <a:endParaRPr kumimoji="1" lang="ja-JP" altLang="en-US"/>
          </a:p>
        </p:txBody>
      </p:sp>
      <p:sp>
        <p:nvSpPr>
          <p:cNvPr id="5" name="スライド番号プレースホルダー 4">
            <a:extLst>
              <a:ext uri="{FF2B5EF4-FFF2-40B4-BE49-F238E27FC236}">
                <a16:creationId xmlns:a16="http://schemas.microsoft.com/office/drawing/2014/main" id="{3CF6D56A-C04F-45D9-9D7B-4CD6EE46C726}"/>
              </a:ext>
            </a:extLst>
          </p:cNvPr>
          <p:cNvSpPr>
            <a:spLocks noGrp="1"/>
          </p:cNvSpPr>
          <p:nvPr>
            <p:ph type="sldNum" sz="quarter" idx="12"/>
          </p:nvPr>
        </p:nvSpPr>
        <p:spPr/>
        <p:txBody>
          <a:bodyPr/>
          <a:lstStyle/>
          <a:p>
            <a:fld id="{63BA93C4-2A5C-4B4B-B565-ADAA94AD8651}" type="slidenum">
              <a:rPr kumimoji="1" lang="ja-JP" altLang="en-US" smtClean="0"/>
              <a:t>10</a:t>
            </a:fld>
            <a:endParaRPr kumimoji="1" lang="ja-JP" altLang="en-US"/>
          </a:p>
        </p:txBody>
      </p:sp>
      <p:sp>
        <p:nvSpPr>
          <p:cNvPr id="37" name="円/楕円 5">
            <a:extLst>
              <a:ext uri="{FF2B5EF4-FFF2-40B4-BE49-F238E27FC236}">
                <a16:creationId xmlns:a16="http://schemas.microsoft.com/office/drawing/2014/main" id="{1CA541F0-7DFD-49E0-B03E-1BD66CA2F587}"/>
              </a:ext>
            </a:extLst>
          </p:cNvPr>
          <p:cNvSpPr/>
          <p:nvPr/>
        </p:nvSpPr>
        <p:spPr>
          <a:xfrm>
            <a:off x="4660648" y="5229200"/>
            <a:ext cx="2880320" cy="69837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600" b="1" dirty="0"/>
              <a:t>債権者</a:t>
            </a:r>
            <a:r>
              <a:rPr kumimoji="1" lang="en-US" altLang="ja-JP" b="1" dirty="0">
                <a:latin typeface="Times New Roman" pitchFamily="18" charset="0"/>
                <a:cs typeface="Times New Roman" pitchFamily="18" charset="0"/>
              </a:rPr>
              <a:t>X</a:t>
            </a:r>
          </a:p>
          <a:p>
            <a:pPr algn="ctr"/>
            <a:r>
              <a:rPr lang="en-US" altLang="ja-JP" b="1" dirty="0">
                <a:latin typeface="Times New Roman" pitchFamily="18" charset="0"/>
                <a:cs typeface="Times New Roman" pitchFamily="18" charset="0"/>
              </a:rPr>
              <a:t>600</a:t>
            </a:r>
            <a:r>
              <a:rPr lang="ja-JP" altLang="en-US" b="1" dirty="0">
                <a:latin typeface="Times New Roman" pitchFamily="18" charset="0"/>
                <a:cs typeface="Times New Roman" pitchFamily="18" charset="0"/>
              </a:rPr>
              <a:t>→</a:t>
            </a:r>
            <a:r>
              <a:rPr lang="en-US" altLang="ja-JP" b="1" dirty="0">
                <a:latin typeface="Times New Roman" pitchFamily="18" charset="0"/>
                <a:cs typeface="Times New Roman" pitchFamily="18" charset="0"/>
              </a:rPr>
              <a:t>0</a:t>
            </a:r>
            <a:endParaRPr kumimoji="1" lang="ja-JP" altLang="en-US" b="1" dirty="0">
              <a:latin typeface="Times New Roman" pitchFamily="18" charset="0"/>
              <a:cs typeface="Times New Roman" pitchFamily="18" charset="0"/>
            </a:endParaRPr>
          </a:p>
        </p:txBody>
      </p:sp>
      <p:sp>
        <p:nvSpPr>
          <p:cNvPr id="38" name="正方形/長方形 37">
            <a:extLst>
              <a:ext uri="{FF2B5EF4-FFF2-40B4-BE49-F238E27FC236}">
                <a16:creationId xmlns:a16="http://schemas.microsoft.com/office/drawing/2014/main" id="{EAF16E09-BC21-49F6-B1A7-14E874FEA082}"/>
              </a:ext>
            </a:extLst>
          </p:cNvPr>
          <p:cNvSpPr/>
          <p:nvPr/>
        </p:nvSpPr>
        <p:spPr>
          <a:xfrm>
            <a:off x="2500408" y="3515526"/>
            <a:ext cx="1418456" cy="104411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1</a:t>
            </a:r>
            <a:r>
              <a:rPr lang="ja-JP" altLang="en-US" sz="1600" b="1" dirty="0"/>
              <a:t>負担部分</a:t>
            </a:r>
            <a:endParaRPr lang="en-US" altLang="ja-JP" sz="1600" b="1" dirty="0"/>
          </a:p>
          <a:p>
            <a:pPr algn="ctr"/>
            <a:r>
              <a:rPr kumimoji="1" lang="en-US" altLang="ja-JP" sz="1600" dirty="0"/>
              <a:t>300</a:t>
            </a:r>
            <a:endParaRPr kumimoji="1" lang="ja-JP" altLang="en-US" sz="1600" dirty="0"/>
          </a:p>
        </p:txBody>
      </p:sp>
      <p:sp>
        <p:nvSpPr>
          <p:cNvPr id="39" name="正方形/長方形 38">
            <a:extLst>
              <a:ext uri="{FF2B5EF4-FFF2-40B4-BE49-F238E27FC236}">
                <a16:creationId xmlns:a16="http://schemas.microsoft.com/office/drawing/2014/main" id="{1D121DC8-8C86-4223-ACD7-ED66D2BE528D}"/>
              </a:ext>
            </a:extLst>
          </p:cNvPr>
          <p:cNvSpPr/>
          <p:nvPr/>
        </p:nvSpPr>
        <p:spPr>
          <a:xfrm>
            <a:off x="2500408" y="2759442"/>
            <a:ext cx="1418456" cy="75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2</a:t>
            </a:r>
            <a:r>
              <a:rPr lang="ja-JP" altLang="en-US" sz="1600" b="1" dirty="0"/>
              <a:t>保証部分</a:t>
            </a:r>
            <a:endParaRPr lang="en-US" altLang="ja-JP" sz="1600" b="1" dirty="0"/>
          </a:p>
          <a:p>
            <a:pPr algn="ctr"/>
            <a:r>
              <a:rPr kumimoji="1" lang="en-US" altLang="ja-JP" sz="1600" dirty="0"/>
              <a:t>200</a:t>
            </a:r>
            <a:endParaRPr kumimoji="1" lang="ja-JP" altLang="en-US" sz="1600" dirty="0"/>
          </a:p>
        </p:txBody>
      </p:sp>
      <p:sp>
        <p:nvSpPr>
          <p:cNvPr id="40" name="正方形/長方形 39">
            <a:extLst>
              <a:ext uri="{FF2B5EF4-FFF2-40B4-BE49-F238E27FC236}">
                <a16:creationId xmlns:a16="http://schemas.microsoft.com/office/drawing/2014/main" id="{82DF631C-981A-470C-9E2E-BD99205DC16E}"/>
              </a:ext>
            </a:extLst>
          </p:cNvPr>
          <p:cNvSpPr/>
          <p:nvPr/>
        </p:nvSpPr>
        <p:spPr>
          <a:xfrm>
            <a:off x="2497550" y="2255386"/>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a:latin typeface="Times New Roman" pitchFamily="18" charset="0"/>
                <a:cs typeface="Times New Roman" pitchFamily="18" charset="0"/>
              </a:rPr>
              <a:t>Y</a:t>
            </a:r>
            <a:r>
              <a:rPr lang="en-US" altLang="ja-JP" sz="1400" b="1" baseline="-25000" dirty="0">
                <a:latin typeface="Times New Roman" pitchFamily="18" charset="0"/>
                <a:cs typeface="Times New Roman" pitchFamily="18" charset="0"/>
              </a:rPr>
              <a:t>3</a:t>
            </a:r>
            <a:r>
              <a:rPr kumimoji="1" lang="ja-JP" altLang="en-US" sz="1400" b="1" dirty="0"/>
              <a:t>保証部分</a:t>
            </a:r>
            <a:endParaRPr kumimoji="1" lang="en-US" altLang="ja-JP" sz="1400" b="1" dirty="0"/>
          </a:p>
          <a:p>
            <a:pPr algn="ctr"/>
            <a:r>
              <a:rPr lang="en-US" altLang="ja-JP" sz="1400" dirty="0"/>
              <a:t>100</a:t>
            </a:r>
            <a:endParaRPr kumimoji="1" lang="ja-JP" altLang="en-US" sz="1400" dirty="0"/>
          </a:p>
        </p:txBody>
      </p:sp>
      <p:sp>
        <p:nvSpPr>
          <p:cNvPr id="41" name="正方形/長方形 40">
            <a:extLst>
              <a:ext uri="{FF2B5EF4-FFF2-40B4-BE49-F238E27FC236}">
                <a16:creationId xmlns:a16="http://schemas.microsoft.com/office/drawing/2014/main" id="{CBC09FDE-7996-4614-84AF-6F84D1B27A83}"/>
              </a:ext>
            </a:extLst>
          </p:cNvPr>
          <p:cNvSpPr/>
          <p:nvPr/>
        </p:nvSpPr>
        <p:spPr>
          <a:xfrm>
            <a:off x="5380728" y="2759442"/>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1</a:t>
            </a:r>
            <a:r>
              <a:rPr lang="ja-JP" altLang="en-US" sz="1600" b="1" dirty="0"/>
              <a:t>保証部分</a:t>
            </a:r>
            <a:endParaRPr lang="en-US" altLang="ja-JP" sz="1600" b="1" dirty="0"/>
          </a:p>
          <a:p>
            <a:pPr algn="ctr"/>
            <a:r>
              <a:rPr lang="en-US" altLang="ja-JP" sz="1600" dirty="0"/>
              <a:t>300</a:t>
            </a:r>
            <a:endParaRPr lang="ja-JP" altLang="en-US" sz="1600" dirty="0"/>
          </a:p>
        </p:txBody>
      </p:sp>
      <p:sp>
        <p:nvSpPr>
          <p:cNvPr id="42" name="正方形/長方形 41">
            <a:extLst>
              <a:ext uri="{FF2B5EF4-FFF2-40B4-BE49-F238E27FC236}">
                <a16:creationId xmlns:a16="http://schemas.microsoft.com/office/drawing/2014/main" id="{E283DCAD-11CD-4E8A-95D8-EEB426AD230F}"/>
              </a:ext>
            </a:extLst>
          </p:cNvPr>
          <p:cNvSpPr/>
          <p:nvPr/>
        </p:nvSpPr>
        <p:spPr>
          <a:xfrm>
            <a:off x="5380728" y="3839562"/>
            <a:ext cx="1418456" cy="72008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2</a:t>
            </a:r>
            <a:r>
              <a:rPr lang="ja-JP" altLang="en-US" sz="1600" b="1" dirty="0"/>
              <a:t>負担部分</a:t>
            </a:r>
            <a:endParaRPr lang="en-US" altLang="ja-JP" sz="1600" b="1" dirty="0"/>
          </a:p>
          <a:p>
            <a:pPr algn="ctr"/>
            <a:r>
              <a:rPr lang="en-US" altLang="ja-JP" sz="1600" dirty="0"/>
              <a:t>200</a:t>
            </a:r>
            <a:endParaRPr lang="ja-JP" altLang="en-US" sz="1600" dirty="0"/>
          </a:p>
        </p:txBody>
      </p:sp>
      <p:sp>
        <p:nvSpPr>
          <p:cNvPr id="43" name="正方形/長方形 42">
            <a:extLst>
              <a:ext uri="{FF2B5EF4-FFF2-40B4-BE49-F238E27FC236}">
                <a16:creationId xmlns:a16="http://schemas.microsoft.com/office/drawing/2014/main" id="{C19DF573-7D65-47DE-B7F4-58EEB231AC3E}"/>
              </a:ext>
            </a:extLst>
          </p:cNvPr>
          <p:cNvSpPr/>
          <p:nvPr/>
        </p:nvSpPr>
        <p:spPr>
          <a:xfrm>
            <a:off x="5382476" y="2255386"/>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a:latin typeface="Times New Roman" pitchFamily="18" charset="0"/>
                <a:cs typeface="Times New Roman" pitchFamily="18" charset="0"/>
              </a:rPr>
              <a:t>Y</a:t>
            </a:r>
            <a:r>
              <a:rPr lang="en-US" altLang="ja-JP" sz="1400" b="1" baseline="-25000" dirty="0">
                <a:latin typeface="Times New Roman" pitchFamily="18" charset="0"/>
                <a:cs typeface="Times New Roman" pitchFamily="18" charset="0"/>
              </a:rPr>
              <a:t>3</a:t>
            </a:r>
            <a:r>
              <a:rPr lang="ja-JP" altLang="en-US" sz="1400" b="1" dirty="0"/>
              <a:t>保証部分</a:t>
            </a:r>
            <a:endParaRPr lang="en-US" altLang="ja-JP" sz="1400" b="1" dirty="0"/>
          </a:p>
          <a:p>
            <a:pPr algn="ctr"/>
            <a:r>
              <a:rPr lang="en-US" altLang="ja-JP" sz="1400" dirty="0"/>
              <a:t>100</a:t>
            </a:r>
            <a:endParaRPr lang="ja-JP" altLang="en-US" sz="1400" dirty="0"/>
          </a:p>
        </p:txBody>
      </p:sp>
      <p:sp>
        <p:nvSpPr>
          <p:cNvPr id="44" name="正方形/長方形 43">
            <a:extLst>
              <a:ext uri="{FF2B5EF4-FFF2-40B4-BE49-F238E27FC236}">
                <a16:creationId xmlns:a16="http://schemas.microsoft.com/office/drawing/2014/main" id="{F0D1CD8A-9FB1-4EEE-993B-BA2A235652FB}"/>
              </a:ext>
            </a:extLst>
          </p:cNvPr>
          <p:cNvSpPr/>
          <p:nvPr/>
        </p:nvSpPr>
        <p:spPr>
          <a:xfrm>
            <a:off x="8281004" y="2975466"/>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1</a:t>
            </a:r>
            <a:r>
              <a:rPr lang="ja-JP" altLang="en-US" sz="1600" b="1" dirty="0"/>
              <a:t>保証部分</a:t>
            </a:r>
            <a:endParaRPr lang="en-US" altLang="ja-JP" sz="1600" b="1" dirty="0"/>
          </a:p>
          <a:p>
            <a:pPr algn="ctr"/>
            <a:r>
              <a:rPr lang="en-US" altLang="ja-JP" sz="1600" dirty="0"/>
              <a:t>300</a:t>
            </a:r>
            <a:endParaRPr lang="ja-JP" altLang="en-US" sz="1600" dirty="0"/>
          </a:p>
        </p:txBody>
      </p:sp>
      <p:sp>
        <p:nvSpPr>
          <p:cNvPr id="45" name="正方形/長方形 44">
            <a:extLst>
              <a:ext uri="{FF2B5EF4-FFF2-40B4-BE49-F238E27FC236}">
                <a16:creationId xmlns:a16="http://schemas.microsoft.com/office/drawing/2014/main" id="{9D454F75-D770-4634-B43E-997D79918FFB}"/>
              </a:ext>
            </a:extLst>
          </p:cNvPr>
          <p:cNvSpPr/>
          <p:nvPr/>
        </p:nvSpPr>
        <p:spPr>
          <a:xfrm>
            <a:off x="8281004" y="2255386"/>
            <a:ext cx="1418456" cy="720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2</a:t>
            </a:r>
            <a:r>
              <a:rPr lang="ja-JP" altLang="en-US" sz="1600" b="1" dirty="0"/>
              <a:t>保証部分</a:t>
            </a:r>
            <a:endParaRPr lang="en-US" altLang="ja-JP" sz="1600" b="1" dirty="0"/>
          </a:p>
          <a:p>
            <a:pPr algn="ctr"/>
            <a:r>
              <a:rPr lang="en-US" altLang="ja-JP" sz="1600" dirty="0"/>
              <a:t>200</a:t>
            </a:r>
            <a:endParaRPr lang="ja-JP" altLang="en-US" sz="1600" dirty="0"/>
          </a:p>
        </p:txBody>
      </p:sp>
      <p:sp>
        <p:nvSpPr>
          <p:cNvPr id="46" name="正方形/長方形 45">
            <a:extLst>
              <a:ext uri="{FF2B5EF4-FFF2-40B4-BE49-F238E27FC236}">
                <a16:creationId xmlns:a16="http://schemas.microsoft.com/office/drawing/2014/main" id="{DF19F66B-C1B4-4AC4-93A9-02A6CC6D4D5C}"/>
              </a:ext>
            </a:extLst>
          </p:cNvPr>
          <p:cNvSpPr/>
          <p:nvPr/>
        </p:nvSpPr>
        <p:spPr>
          <a:xfrm>
            <a:off x="8282752" y="4055586"/>
            <a:ext cx="1418456" cy="50405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1400" b="1" dirty="0">
                <a:latin typeface="Times New Roman" pitchFamily="18" charset="0"/>
                <a:cs typeface="Times New Roman" pitchFamily="18" charset="0"/>
              </a:rPr>
              <a:t>Y</a:t>
            </a:r>
            <a:r>
              <a:rPr lang="en-US" altLang="ja-JP" sz="1400" b="1" baseline="-25000" dirty="0">
                <a:latin typeface="Times New Roman" pitchFamily="18" charset="0"/>
                <a:cs typeface="Times New Roman" pitchFamily="18" charset="0"/>
              </a:rPr>
              <a:t>3</a:t>
            </a:r>
            <a:r>
              <a:rPr kumimoji="1" lang="ja-JP" altLang="en-US" sz="1400" b="1" dirty="0"/>
              <a:t>負担部分</a:t>
            </a:r>
            <a:endParaRPr kumimoji="1" lang="en-US" altLang="ja-JP" sz="1400" b="1" dirty="0"/>
          </a:p>
          <a:p>
            <a:pPr algn="ctr"/>
            <a:r>
              <a:rPr lang="en-US" altLang="ja-JP" sz="1400" dirty="0"/>
              <a:t>100</a:t>
            </a:r>
            <a:endParaRPr kumimoji="1" lang="ja-JP" altLang="en-US" sz="1400" dirty="0"/>
          </a:p>
        </p:txBody>
      </p:sp>
      <p:sp>
        <p:nvSpPr>
          <p:cNvPr id="47" name="円/楕円 15">
            <a:extLst>
              <a:ext uri="{FF2B5EF4-FFF2-40B4-BE49-F238E27FC236}">
                <a16:creationId xmlns:a16="http://schemas.microsoft.com/office/drawing/2014/main" id="{C60668AE-BC4E-43CA-A88C-3B68141D1320}"/>
              </a:ext>
            </a:extLst>
          </p:cNvPr>
          <p:cNvSpPr/>
          <p:nvPr/>
        </p:nvSpPr>
        <p:spPr>
          <a:xfrm>
            <a:off x="4660648" y="5229200"/>
            <a:ext cx="2880320" cy="69837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1600" b="1" dirty="0"/>
              <a:t>債権者</a:t>
            </a:r>
            <a:r>
              <a:rPr kumimoji="1" lang="en-US" altLang="ja-JP" b="1" dirty="0">
                <a:latin typeface="Times New Roman" pitchFamily="18" charset="0"/>
                <a:cs typeface="Times New Roman" pitchFamily="18" charset="0"/>
              </a:rPr>
              <a:t>X</a:t>
            </a:r>
          </a:p>
          <a:p>
            <a:pPr algn="ctr"/>
            <a:r>
              <a:rPr lang="en-US" altLang="ja-JP" b="1" dirty="0">
                <a:latin typeface="Times New Roman" pitchFamily="18" charset="0"/>
                <a:cs typeface="Times New Roman" pitchFamily="18" charset="0"/>
              </a:rPr>
              <a:t>600</a:t>
            </a:r>
            <a:endParaRPr kumimoji="1" lang="ja-JP" altLang="en-US" b="1" dirty="0">
              <a:latin typeface="Times New Roman" pitchFamily="18" charset="0"/>
              <a:cs typeface="Times New Roman" pitchFamily="18" charset="0"/>
            </a:endParaRPr>
          </a:p>
        </p:txBody>
      </p:sp>
      <p:sp>
        <p:nvSpPr>
          <p:cNvPr id="48" name="上矢印 16">
            <a:extLst>
              <a:ext uri="{FF2B5EF4-FFF2-40B4-BE49-F238E27FC236}">
                <a16:creationId xmlns:a16="http://schemas.microsoft.com/office/drawing/2014/main" id="{FC438EC8-9672-46E7-8143-A11FA8F92B89}"/>
              </a:ext>
            </a:extLst>
          </p:cNvPr>
          <p:cNvSpPr/>
          <p:nvPr/>
        </p:nvSpPr>
        <p:spPr>
          <a:xfrm rot="18487026">
            <a:off x="3610902" y="4229135"/>
            <a:ext cx="484632" cy="1859068"/>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a:t>300</a:t>
            </a:r>
            <a:endParaRPr kumimoji="1" lang="ja-JP" altLang="en-US" sz="1200" dirty="0"/>
          </a:p>
        </p:txBody>
      </p:sp>
      <p:sp>
        <p:nvSpPr>
          <p:cNvPr id="49" name="上矢印 17">
            <a:extLst>
              <a:ext uri="{FF2B5EF4-FFF2-40B4-BE49-F238E27FC236}">
                <a16:creationId xmlns:a16="http://schemas.microsoft.com/office/drawing/2014/main" id="{148D20DA-41A9-4E70-8F21-D4394B132118}"/>
              </a:ext>
            </a:extLst>
          </p:cNvPr>
          <p:cNvSpPr/>
          <p:nvPr/>
        </p:nvSpPr>
        <p:spPr>
          <a:xfrm rot="18487026">
            <a:off x="3936536" y="4307039"/>
            <a:ext cx="484632" cy="1423540"/>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a:t>200</a:t>
            </a:r>
            <a:endParaRPr kumimoji="1" lang="ja-JP" altLang="en-US" sz="1200" dirty="0"/>
          </a:p>
        </p:txBody>
      </p:sp>
      <p:sp>
        <p:nvSpPr>
          <p:cNvPr id="50" name="上矢印 18">
            <a:extLst>
              <a:ext uri="{FF2B5EF4-FFF2-40B4-BE49-F238E27FC236}">
                <a16:creationId xmlns:a16="http://schemas.microsoft.com/office/drawing/2014/main" id="{1419C570-3069-4A91-8CE6-84F53C96346B}"/>
              </a:ext>
            </a:extLst>
          </p:cNvPr>
          <p:cNvSpPr/>
          <p:nvPr/>
        </p:nvSpPr>
        <p:spPr>
          <a:xfrm rot="18487026">
            <a:off x="4283015" y="4316088"/>
            <a:ext cx="463235" cy="11861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a:t>100</a:t>
            </a:r>
            <a:endParaRPr kumimoji="1" lang="ja-JP" altLang="en-US" sz="1200" dirty="0"/>
          </a:p>
        </p:txBody>
      </p:sp>
      <p:sp>
        <p:nvSpPr>
          <p:cNvPr id="51" name="上矢印 19">
            <a:extLst>
              <a:ext uri="{FF2B5EF4-FFF2-40B4-BE49-F238E27FC236}">
                <a16:creationId xmlns:a16="http://schemas.microsoft.com/office/drawing/2014/main" id="{6C08CB29-A445-4735-A4CA-0D3D3BCC80F5}"/>
              </a:ext>
            </a:extLst>
          </p:cNvPr>
          <p:cNvSpPr/>
          <p:nvPr/>
        </p:nvSpPr>
        <p:spPr>
          <a:xfrm>
            <a:off x="5489611" y="4525870"/>
            <a:ext cx="484632" cy="699071"/>
          </a:xfrm>
          <a:prstGeom prs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200" dirty="0"/>
              <a:t>200</a:t>
            </a:r>
            <a:endParaRPr kumimoji="1" lang="ja-JP" altLang="en-US" sz="1200" dirty="0"/>
          </a:p>
        </p:txBody>
      </p:sp>
      <p:sp>
        <p:nvSpPr>
          <p:cNvPr id="52" name="上矢印 20">
            <a:extLst>
              <a:ext uri="{FF2B5EF4-FFF2-40B4-BE49-F238E27FC236}">
                <a16:creationId xmlns:a16="http://schemas.microsoft.com/office/drawing/2014/main" id="{0C3B52BC-4A6E-4F84-A5DA-5AB85C959139}"/>
              </a:ext>
            </a:extLst>
          </p:cNvPr>
          <p:cNvSpPr/>
          <p:nvPr/>
        </p:nvSpPr>
        <p:spPr>
          <a:xfrm>
            <a:off x="5858492" y="4525870"/>
            <a:ext cx="484632" cy="699071"/>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a:t>300</a:t>
            </a:r>
            <a:endParaRPr kumimoji="1" lang="ja-JP" altLang="en-US" sz="1200" dirty="0"/>
          </a:p>
        </p:txBody>
      </p:sp>
      <p:sp>
        <p:nvSpPr>
          <p:cNvPr id="53" name="上矢印 21">
            <a:extLst>
              <a:ext uri="{FF2B5EF4-FFF2-40B4-BE49-F238E27FC236}">
                <a16:creationId xmlns:a16="http://schemas.microsoft.com/office/drawing/2014/main" id="{C9CA361C-CC04-4B7C-B8A7-EB9D84F9E1A6}"/>
              </a:ext>
            </a:extLst>
          </p:cNvPr>
          <p:cNvSpPr/>
          <p:nvPr/>
        </p:nvSpPr>
        <p:spPr>
          <a:xfrm>
            <a:off x="6244824" y="4525870"/>
            <a:ext cx="484632" cy="699071"/>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a:t>100</a:t>
            </a:r>
            <a:endParaRPr kumimoji="1" lang="ja-JP" altLang="en-US" sz="1200" dirty="0"/>
          </a:p>
        </p:txBody>
      </p:sp>
      <p:sp>
        <p:nvSpPr>
          <p:cNvPr id="54" name="上矢印 22">
            <a:extLst>
              <a:ext uri="{FF2B5EF4-FFF2-40B4-BE49-F238E27FC236}">
                <a16:creationId xmlns:a16="http://schemas.microsoft.com/office/drawing/2014/main" id="{8B41CBB7-FD0F-45A1-B655-C32A985A0CA6}"/>
              </a:ext>
            </a:extLst>
          </p:cNvPr>
          <p:cNvSpPr/>
          <p:nvPr/>
        </p:nvSpPr>
        <p:spPr>
          <a:xfrm rot="3205735">
            <a:off x="7447622" y="4290165"/>
            <a:ext cx="484632" cy="1227483"/>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200" dirty="0"/>
              <a:t>100</a:t>
            </a:r>
            <a:endParaRPr kumimoji="1" lang="ja-JP" altLang="en-US" sz="1200" dirty="0"/>
          </a:p>
        </p:txBody>
      </p:sp>
      <p:sp>
        <p:nvSpPr>
          <p:cNvPr id="55" name="上矢印 23">
            <a:extLst>
              <a:ext uri="{FF2B5EF4-FFF2-40B4-BE49-F238E27FC236}">
                <a16:creationId xmlns:a16="http://schemas.microsoft.com/office/drawing/2014/main" id="{F58493EC-CC3B-4B90-9A2E-729F44E757A3}"/>
              </a:ext>
            </a:extLst>
          </p:cNvPr>
          <p:cNvSpPr/>
          <p:nvPr/>
        </p:nvSpPr>
        <p:spPr>
          <a:xfrm rot="3205735">
            <a:off x="7806856" y="4254830"/>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a:t>300</a:t>
            </a:r>
            <a:endParaRPr kumimoji="1" lang="ja-JP" altLang="en-US" sz="1200" dirty="0"/>
          </a:p>
        </p:txBody>
      </p:sp>
      <p:sp>
        <p:nvSpPr>
          <p:cNvPr id="56" name="上矢印 24">
            <a:extLst>
              <a:ext uri="{FF2B5EF4-FFF2-40B4-BE49-F238E27FC236}">
                <a16:creationId xmlns:a16="http://schemas.microsoft.com/office/drawing/2014/main" id="{C70223C5-1084-4DF8-957C-804553308D1E}"/>
              </a:ext>
            </a:extLst>
          </p:cNvPr>
          <p:cNvSpPr/>
          <p:nvPr/>
        </p:nvSpPr>
        <p:spPr>
          <a:xfrm rot="3205735">
            <a:off x="8141926" y="4180865"/>
            <a:ext cx="484632" cy="1927218"/>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a:t>200</a:t>
            </a:r>
            <a:endParaRPr kumimoji="1" lang="ja-JP" altLang="en-US" sz="1200" dirty="0"/>
          </a:p>
        </p:txBody>
      </p:sp>
      <p:sp>
        <p:nvSpPr>
          <p:cNvPr id="57" name="テキスト ボックス 56">
            <a:extLst>
              <a:ext uri="{FF2B5EF4-FFF2-40B4-BE49-F238E27FC236}">
                <a16:creationId xmlns:a16="http://schemas.microsoft.com/office/drawing/2014/main" id="{31821659-09E9-44D6-B101-D6860ABAC005}"/>
              </a:ext>
            </a:extLst>
          </p:cNvPr>
          <p:cNvSpPr txBox="1"/>
          <p:nvPr/>
        </p:nvSpPr>
        <p:spPr>
          <a:xfrm>
            <a:off x="2500408" y="1665260"/>
            <a:ext cx="1418456" cy="523220"/>
          </a:xfrm>
          <a:prstGeom prst="rect">
            <a:avLst/>
          </a:prstGeom>
          <a:noFill/>
        </p:spPr>
        <p:txBody>
          <a:bodyPr wrap="square" rtlCol="0">
            <a:spAutoFit/>
          </a:bodyPr>
          <a:lstStyle/>
          <a:p>
            <a:pPr algn="ctr"/>
            <a:r>
              <a:rPr kumimoji="1" lang="ja-JP" altLang="en-US" sz="1600" dirty="0"/>
              <a:t>連帯債務者</a:t>
            </a:r>
            <a:r>
              <a:rPr kumimoji="1" lang="en-US" altLang="ja-JP" sz="1600" b="1" dirty="0">
                <a:latin typeface="Times New Roman" pitchFamily="18" charset="0"/>
                <a:cs typeface="Times New Roman" pitchFamily="18" charset="0"/>
              </a:rPr>
              <a:t>Y</a:t>
            </a:r>
            <a:r>
              <a:rPr kumimoji="1" lang="en-US" altLang="ja-JP" sz="1600" b="1" baseline="-25000" dirty="0">
                <a:latin typeface="Times New Roman" pitchFamily="18" charset="0"/>
                <a:cs typeface="Times New Roman" pitchFamily="18" charset="0"/>
              </a:rPr>
              <a:t>1</a:t>
            </a:r>
            <a:endParaRPr kumimoji="1" lang="en-US" altLang="ja-JP" sz="1600" b="1" dirty="0">
              <a:latin typeface="Times New Roman" pitchFamily="18" charset="0"/>
              <a:cs typeface="Times New Roman" pitchFamily="18" charset="0"/>
            </a:endParaRPr>
          </a:p>
          <a:p>
            <a:pPr algn="ctr"/>
            <a:r>
              <a:rPr lang="en-US" altLang="ja-JP" b="1" baseline="-25000" dirty="0">
                <a:latin typeface="Times New Roman" pitchFamily="18" charset="0"/>
                <a:cs typeface="Times New Roman" pitchFamily="18" charset="0"/>
              </a:rPr>
              <a:t>300+(300)</a:t>
            </a:r>
            <a:endParaRPr kumimoji="1" lang="ja-JP" altLang="en-US" b="1" baseline="-25000" dirty="0">
              <a:latin typeface="Times New Roman" pitchFamily="18" charset="0"/>
              <a:cs typeface="Times New Roman" pitchFamily="18" charset="0"/>
            </a:endParaRPr>
          </a:p>
        </p:txBody>
      </p:sp>
      <p:sp>
        <p:nvSpPr>
          <p:cNvPr id="58" name="テキスト ボックス 57">
            <a:extLst>
              <a:ext uri="{FF2B5EF4-FFF2-40B4-BE49-F238E27FC236}">
                <a16:creationId xmlns:a16="http://schemas.microsoft.com/office/drawing/2014/main" id="{F54639CE-2AFC-4A3F-8C0B-74B43823B202}"/>
              </a:ext>
            </a:extLst>
          </p:cNvPr>
          <p:cNvSpPr txBox="1"/>
          <p:nvPr/>
        </p:nvSpPr>
        <p:spPr>
          <a:xfrm>
            <a:off x="5402432" y="1665260"/>
            <a:ext cx="1418456" cy="523220"/>
          </a:xfrm>
          <a:prstGeom prst="rect">
            <a:avLst/>
          </a:prstGeom>
          <a:noFill/>
        </p:spPr>
        <p:txBody>
          <a:bodyPr wrap="square" rtlCol="0">
            <a:spAutoFit/>
          </a:bodyPr>
          <a:lstStyle/>
          <a:p>
            <a:r>
              <a:rPr kumimoji="1" lang="ja-JP" altLang="en-US" sz="1600" dirty="0"/>
              <a:t>連帯債務者</a:t>
            </a:r>
            <a:r>
              <a:rPr kumimoji="1" lang="en-US" altLang="ja-JP" sz="1600" b="1" dirty="0">
                <a:latin typeface="Times New Roman" pitchFamily="18" charset="0"/>
                <a:cs typeface="Times New Roman" pitchFamily="18" charset="0"/>
              </a:rPr>
              <a:t>Y</a:t>
            </a:r>
            <a:r>
              <a:rPr kumimoji="1" lang="en-US" altLang="ja-JP" sz="1600" b="1" baseline="-25000" dirty="0">
                <a:latin typeface="Times New Roman" pitchFamily="18" charset="0"/>
                <a:cs typeface="Times New Roman" pitchFamily="18" charset="0"/>
              </a:rPr>
              <a:t>2</a:t>
            </a:r>
            <a:endParaRPr kumimoji="1" lang="en-US" altLang="ja-JP" sz="1600" b="1" dirty="0">
              <a:latin typeface="Times New Roman" pitchFamily="18" charset="0"/>
              <a:cs typeface="Times New Roman" pitchFamily="18" charset="0"/>
            </a:endParaRPr>
          </a:p>
          <a:p>
            <a:pPr algn="ctr"/>
            <a:r>
              <a:rPr lang="en-US" altLang="ja-JP" b="1" baseline="-25000" dirty="0">
                <a:latin typeface="Times New Roman" pitchFamily="18" charset="0"/>
                <a:cs typeface="Times New Roman" pitchFamily="18" charset="0"/>
              </a:rPr>
              <a:t>200+(400)</a:t>
            </a:r>
            <a:endParaRPr kumimoji="1" lang="ja-JP" altLang="en-US" b="1" baseline="-25000" dirty="0">
              <a:latin typeface="Times New Roman" pitchFamily="18" charset="0"/>
              <a:cs typeface="Times New Roman" pitchFamily="18" charset="0"/>
            </a:endParaRPr>
          </a:p>
        </p:txBody>
      </p:sp>
      <p:sp>
        <p:nvSpPr>
          <p:cNvPr id="59" name="テキスト ボックス 58">
            <a:extLst>
              <a:ext uri="{FF2B5EF4-FFF2-40B4-BE49-F238E27FC236}">
                <a16:creationId xmlns:a16="http://schemas.microsoft.com/office/drawing/2014/main" id="{73C601C6-3CAF-4992-9364-E2F6C7735843}"/>
              </a:ext>
            </a:extLst>
          </p:cNvPr>
          <p:cNvSpPr txBox="1"/>
          <p:nvPr/>
        </p:nvSpPr>
        <p:spPr>
          <a:xfrm>
            <a:off x="8282752" y="1665260"/>
            <a:ext cx="1418456" cy="523220"/>
          </a:xfrm>
          <a:prstGeom prst="rect">
            <a:avLst/>
          </a:prstGeom>
          <a:noFill/>
        </p:spPr>
        <p:txBody>
          <a:bodyPr wrap="square" rtlCol="0">
            <a:spAutoFit/>
          </a:bodyPr>
          <a:lstStyle/>
          <a:p>
            <a:r>
              <a:rPr kumimoji="1" lang="ja-JP" altLang="en-US" sz="1600" dirty="0"/>
              <a:t>連帯債務者</a:t>
            </a:r>
            <a:r>
              <a:rPr kumimoji="1"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3</a:t>
            </a:r>
            <a:endParaRPr lang="en-US" altLang="ja-JP" sz="1600" b="1" dirty="0">
              <a:latin typeface="Times New Roman" pitchFamily="18" charset="0"/>
              <a:cs typeface="Times New Roman" pitchFamily="18" charset="0"/>
            </a:endParaRPr>
          </a:p>
          <a:p>
            <a:pPr algn="ctr"/>
            <a:r>
              <a:rPr kumimoji="1" lang="en-US" altLang="ja-JP" b="1" baseline="-25000" dirty="0">
                <a:latin typeface="Times New Roman" pitchFamily="18" charset="0"/>
                <a:cs typeface="Times New Roman" pitchFamily="18" charset="0"/>
              </a:rPr>
              <a:t>100+(500)</a:t>
            </a:r>
            <a:endParaRPr kumimoji="1" lang="ja-JP" altLang="en-US" b="1" baseline="-25000" dirty="0">
              <a:latin typeface="Times New Roman" pitchFamily="18" charset="0"/>
              <a:cs typeface="Times New Roman" pitchFamily="18" charset="0"/>
            </a:endParaRPr>
          </a:p>
        </p:txBody>
      </p:sp>
      <p:sp>
        <p:nvSpPr>
          <p:cNvPr id="60" name="テキスト ボックス 59">
            <a:extLst>
              <a:ext uri="{FF2B5EF4-FFF2-40B4-BE49-F238E27FC236}">
                <a16:creationId xmlns:a16="http://schemas.microsoft.com/office/drawing/2014/main" id="{72820BC6-5A41-4246-A566-0A9979220490}"/>
              </a:ext>
            </a:extLst>
          </p:cNvPr>
          <p:cNvSpPr txBox="1"/>
          <p:nvPr/>
        </p:nvSpPr>
        <p:spPr>
          <a:xfrm>
            <a:off x="2500408" y="5301208"/>
            <a:ext cx="1184907" cy="646331"/>
          </a:xfrm>
          <a:prstGeom prst="rect">
            <a:avLst/>
          </a:prstGeom>
          <a:noFill/>
        </p:spPr>
        <p:txBody>
          <a:bodyPr wrap="square" rtlCol="0">
            <a:spAutoFit/>
          </a:bodyP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1</a:t>
            </a:r>
            <a:r>
              <a:rPr kumimoji="1" lang="ja-JP" altLang="en-US" sz="1600" dirty="0"/>
              <a:t>が</a:t>
            </a:r>
            <a:r>
              <a:rPr kumimoji="1" lang="en-US" altLang="ja-JP" dirty="0"/>
              <a:t>600</a:t>
            </a:r>
          </a:p>
          <a:p>
            <a:pPr algn="ctr"/>
            <a:r>
              <a:rPr lang="ja-JP" altLang="en-US" dirty="0"/>
              <a:t>全額</a:t>
            </a:r>
            <a:r>
              <a:rPr kumimoji="1" lang="ja-JP" altLang="en-US" dirty="0"/>
              <a:t>弁済</a:t>
            </a:r>
          </a:p>
        </p:txBody>
      </p:sp>
      <p:sp>
        <p:nvSpPr>
          <p:cNvPr id="61" name="右矢印 29">
            <a:extLst>
              <a:ext uri="{FF2B5EF4-FFF2-40B4-BE49-F238E27FC236}">
                <a16:creationId xmlns:a16="http://schemas.microsoft.com/office/drawing/2014/main" id="{284F06A5-95C7-4906-99B8-C1B15304F31B}"/>
              </a:ext>
            </a:extLst>
          </p:cNvPr>
          <p:cNvSpPr/>
          <p:nvPr/>
        </p:nvSpPr>
        <p:spPr>
          <a:xfrm rot="2397374">
            <a:off x="3826101" y="3175718"/>
            <a:ext cx="1696834"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600" dirty="0"/>
              <a:t>200</a:t>
            </a:r>
            <a:endParaRPr kumimoji="1" lang="ja-JP" altLang="en-US" sz="1600" dirty="0"/>
          </a:p>
        </p:txBody>
      </p:sp>
      <p:sp>
        <p:nvSpPr>
          <p:cNvPr id="62" name="右矢印 30">
            <a:extLst>
              <a:ext uri="{FF2B5EF4-FFF2-40B4-BE49-F238E27FC236}">
                <a16:creationId xmlns:a16="http://schemas.microsoft.com/office/drawing/2014/main" id="{751AC403-0FCB-4C4F-98C7-750956696B27}"/>
              </a:ext>
            </a:extLst>
          </p:cNvPr>
          <p:cNvSpPr/>
          <p:nvPr/>
        </p:nvSpPr>
        <p:spPr>
          <a:xfrm rot="2303997">
            <a:off x="3815447" y="3380952"/>
            <a:ext cx="1776862" cy="484632"/>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600" dirty="0"/>
              <a:t>200</a:t>
            </a:r>
            <a:endParaRPr kumimoji="1" lang="ja-JP" altLang="en-US" sz="1600" dirty="0"/>
          </a:p>
        </p:txBody>
      </p:sp>
      <p:sp>
        <p:nvSpPr>
          <p:cNvPr id="63" name="右矢印 31">
            <a:extLst>
              <a:ext uri="{FF2B5EF4-FFF2-40B4-BE49-F238E27FC236}">
                <a16:creationId xmlns:a16="http://schemas.microsoft.com/office/drawing/2014/main" id="{1D5D2D13-CB35-4101-A3CF-06C688FECE58}"/>
              </a:ext>
            </a:extLst>
          </p:cNvPr>
          <p:cNvSpPr/>
          <p:nvPr/>
        </p:nvSpPr>
        <p:spPr>
          <a:xfrm rot="1426357">
            <a:off x="3769868" y="3023766"/>
            <a:ext cx="4628810" cy="48463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600" dirty="0"/>
              <a:t>100</a:t>
            </a:r>
            <a:endParaRPr lang="ja-JP" altLang="en-US" sz="1600" dirty="0"/>
          </a:p>
        </p:txBody>
      </p:sp>
      <p:sp>
        <p:nvSpPr>
          <p:cNvPr id="64" name="右矢印 32">
            <a:extLst>
              <a:ext uri="{FF2B5EF4-FFF2-40B4-BE49-F238E27FC236}">
                <a16:creationId xmlns:a16="http://schemas.microsoft.com/office/drawing/2014/main" id="{4A104B93-6CF5-433D-8E4C-5E045292E2DF}"/>
              </a:ext>
            </a:extLst>
          </p:cNvPr>
          <p:cNvSpPr/>
          <p:nvPr/>
        </p:nvSpPr>
        <p:spPr>
          <a:xfrm rot="1435736">
            <a:off x="3767672" y="3178981"/>
            <a:ext cx="4656876" cy="48463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600" dirty="0"/>
              <a:t>100</a:t>
            </a:r>
            <a:endParaRPr kumimoji="1" lang="ja-JP" altLang="en-US" sz="1600" dirty="0"/>
          </a:p>
        </p:txBody>
      </p:sp>
      <p:sp>
        <p:nvSpPr>
          <p:cNvPr id="65" name="テキスト ボックス 64">
            <a:extLst>
              <a:ext uri="{FF2B5EF4-FFF2-40B4-BE49-F238E27FC236}">
                <a16:creationId xmlns:a16="http://schemas.microsoft.com/office/drawing/2014/main" id="{F0C16012-B7E2-406B-8892-16A78DA76A71}"/>
              </a:ext>
            </a:extLst>
          </p:cNvPr>
          <p:cNvSpPr txBox="1"/>
          <p:nvPr/>
        </p:nvSpPr>
        <p:spPr>
          <a:xfrm>
            <a:off x="7035208" y="2260029"/>
            <a:ext cx="3580412" cy="1600438"/>
          </a:xfrm>
          <a:prstGeom prst="rect">
            <a:avLst/>
          </a:prstGeom>
          <a:noFill/>
        </p:spPr>
        <p:txBody>
          <a:bodyPr wrap="square" rtlCol="0">
            <a:spAutoFit/>
          </a:bodyPr>
          <a:lstStyle/>
          <a:p>
            <a:r>
              <a:rPr lang="ja-JP" altLang="en-US" sz="1400" b="1" dirty="0">
                <a:solidFill>
                  <a:schemeClr val="tx2"/>
                </a:solidFill>
              </a:rPr>
              <a:t>第</a:t>
            </a:r>
            <a:r>
              <a:rPr lang="en-US" altLang="ja-JP" sz="1400" b="1" dirty="0">
                <a:solidFill>
                  <a:schemeClr val="tx2"/>
                </a:solidFill>
              </a:rPr>
              <a:t>501</a:t>
            </a:r>
            <a:r>
              <a:rPr lang="ja-JP" altLang="en-US" sz="1400" b="1" dirty="0">
                <a:solidFill>
                  <a:schemeClr val="tx2"/>
                </a:solidFill>
              </a:rPr>
              <a:t>条</a:t>
            </a:r>
            <a:r>
              <a:rPr lang="ja-JP" altLang="en-US" sz="1400" dirty="0">
                <a:solidFill>
                  <a:schemeClr val="tx2"/>
                </a:solidFill>
              </a:rPr>
              <a:t>（弁済による代位の効果）</a:t>
            </a:r>
            <a:endParaRPr lang="en-US" altLang="ja-JP" sz="1400" dirty="0">
              <a:solidFill>
                <a:schemeClr val="tx2"/>
              </a:solidFill>
            </a:endParaRPr>
          </a:p>
          <a:p>
            <a:pPr lvl="1"/>
            <a:r>
              <a:rPr lang="ja-JP" altLang="en-US" sz="1400" dirty="0">
                <a:solidFill>
                  <a:schemeClr val="tx2"/>
                </a:solidFill>
              </a:rPr>
              <a:t>前</a:t>
            </a:r>
            <a:r>
              <a:rPr lang="en-US" altLang="ja-JP" sz="1400" dirty="0">
                <a:solidFill>
                  <a:schemeClr val="tx2"/>
                </a:solidFill>
              </a:rPr>
              <a:t>2</a:t>
            </a:r>
            <a:r>
              <a:rPr lang="ja-JP" altLang="en-US" sz="1400" dirty="0">
                <a:solidFill>
                  <a:schemeClr val="tx2"/>
                </a:solidFill>
              </a:rPr>
              <a:t>条の規定により債権者に代位した者は，自己の権利に基づいて求償をすることができる範囲内において，債権の効力及び担保としてその債権者が有していた一切の権利を行使することができる。</a:t>
            </a:r>
          </a:p>
        </p:txBody>
      </p:sp>
      <p:sp>
        <p:nvSpPr>
          <p:cNvPr id="67" name="テキスト ボックス 66">
            <a:extLst>
              <a:ext uri="{FF2B5EF4-FFF2-40B4-BE49-F238E27FC236}">
                <a16:creationId xmlns:a16="http://schemas.microsoft.com/office/drawing/2014/main" id="{38F5D1E2-C533-442C-A024-7361043591F9}"/>
              </a:ext>
            </a:extLst>
          </p:cNvPr>
          <p:cNvSpPr txBox="1"/>
          <p:nvPr/>
        </p:nvSpPr>
        <p:spPr>
          <a:xfrm>
            <a:off x="2212376" y="3575918"/>
            <a:ext cx="2779534" cy="1077218"/>
          </a:xfrm>
          <a:prstGeom prst="rect">
            <a:avLst/>
          </a:prstGeom>
          <a:noFill/>
        </p:spPr>
        <p:txBody>
          <a:bodyPr wrap="square" rtlCol="0">
            <a:spAutoFit/>
          </a:bodyPr>
          <a:lstStyle/>
          <a:p>
            <a:pPr marL="285750" indent="-285750">
              <a:buClr>
                <a:srgbClr val="00B050"/>
              </a:buClr>
              <a:buFont typeface="Wingdings" pitchFamily="2" charset="2"/>
              <a:buChar char="u"/>
            </a:pPr>
            <a:r>
              <a:rPr kumimoji="1" lang="ja-JP" altLang="en-US" sz="1600" b="1" dirty="0"/>
              <a:t>第</a:t>
            </a:r>
            <a:r>
              <a:rPr kumimoji="1" lang="en-US" altLang="ja-JP" sz="1600" b="1" dirty="0"/>
              <a:t>1</a:t>
            </a:r>
            <a:r>
              <a:rPr kumimoji="1" lang="ja-JP" altLang="en-US" sz="1600" b="1" dirty="0"/>
              <a:t>段階</a:t>
            </a:r>
            <a:r>
              <a:rPr kumimoji="1" lang="ja-JP" altLang="en-US" sz="1600" dirty="0">
                <a:solidFill>
                  <a:schemeClr val="tx1">
                    <a:lumMod val="65000"/>
                    <a:lumOff val="35000"/>
                  </a:schemeClr>
                </a:solidFill>
              </a:rPr>
              <a:t>（債務の弁済）</a:t>
            </a:r>
            <a:endParaRPr kumimoji="1" lang="en-US" altLang="ja-JP" sz="1600" dirty="0">
              <a:solidFill>
                <a:schemeClr val="tx1">
                  <a:lumMod val="65000"/>
                  <a:lumOff val="35000"/>
                </a:schemeClr>
              </a:solidFill>
            </a:endParaRPr>
          </a:p>
          <a:p>
            <a:pPr marL="742950" lvl="1" indent="-285750">
              <a:buClr>
                <a:srgbClr val="00B050"/>
              </a:buClr>
              <a:buFont typeface="Wingdings" pitchFamily="2" charset="2"/>
              <a:buChar char="u"/>
            </a:pPr>
            <a:r>
              <a:rPr lang="ja-JP" altLang="en-US" sz="1600" dirty="0"/>
              <a:t>付従性による消滅</a:t>
            </a:r>
            <a:endParaRPr kumimoji="1" lang="en-US" altLang="ja-JP" sz="1600" dirty="0"/>
          </a:p>
          <a:p>
            <a:pPr marL="285750" indent="-285750">
              <a:buClr>
                <a:srgbClr val="00B050"/>
              </a:buClr>
              <a:buFont typeface="Wingdings" pitchFamily="2" charset="2"/>
              <a:buChar char="u"/>
            </a:pPr>
            <a:r>
              <a:rPr lang="ja-JP" altLang="en-US" sz="1600" b="1" dirty="0"/>
              <a:t>第</a:t>
            </a:r>
            <a:r>
              <a:rPr lang="en-US" altLang="ja-JP" sz="1600" b="1" dirty="0"/>
              <a:t>2</a:t>
            </a:r>
            <a:r>
              <a:rPr lang="ja-JP" altLang="en-US" sz="1600" b="1" dirty="0"/>
              <a:t>段階</a:t>
            </a:r>
            <a:r>
              <a:rPr lang="ja-JP" altLang="en-US" sz="1600" dirty="0">
                <a:solidFill>
                  <a:schemeClr val="tx1">
                    <a:lumMod val="65000"/>
                    <a:lumOff val="35000"/>
                  </a:schemeClr>
                </a:solidFill>
              </a:rPr>
              <a:t>（保証の履行）</a:t>
            </a:r>
            <a:endParaRPr lang="en-US" altLang="ja-JP" sz="1600" dirty="0">
              <a:solidFill>
                <a:schemeClr val="tx1">
                  <a:lumMod val="65000"/>
                  <a:lumOff val="35000"/>
                </a:schemeClr>
              </a:solidFill>
            </a:endParaRPr>
          </a:p>
          <a:p>
            <a:pPr marL="742950" lvl="1" indent="-285750">
              <a:buClr>
                <a:srgbClr val="00B050"/>
              </a:buClr>
              <a:buFont typeface="Wingdings" pitchFamily="2" charset="2"/>
              <a:buChar char="u"/>
            </a:pPr>
            <a:r>
              <a:rPr kumimoji="1" lang="ja-JP" altLang="en-US" sz="1600" dirty="0"/>
              <a:t>求償権の発生と代位</a:t>
            </a:r>
          </a:p>
        </p:txBody>
      </p:sp>
    </p:spTree>
    <p:extLst>
      <p:ext uri="{BB962C8B-B14F-4D97-AF65-F5344CB8AC3E}">
        <p14:creationId xmlns:p14="http://schemas.microsoft.com/office/powerpoint/2010/main" val="663328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7"/>
                                        </p:tgtEl>
                                        <p:attrNameLst>
                                          <p:attrName>style.visibility</p:attrName>
                                        </p:attrNameLst>
                                      </p:cBhvr>
                                      <p:to>
                                        <p:strVal val="visible"/>
                                      </p:to>
                                    </p:set>
                                    <p:animEffect transition="in" filter="wipe(left)">
                                      <p:cBhvr>
                                        <p:cTn id="11" dur="500"/>
                                        <p:tgtEl>
                                          <p:spTgt spid="5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8"/>
                                        </p:tgtEl>
                                        <p:attrNameLst>
                                          <p:attrName>style.visibility</p:attrName>
                                        </p:attrNameLst>
                                      </p:cBhvr>
                                      <p:to>
                                        <p:strVal val="visible"/>
                                      </p:to>
                                    </p:set>
                                    <p:animEffect transition="in" filter="wipe(left)">
                                      <p:cBhvr>
                                        <p:cTn id="15" dur="500"/>
                                        <p:tgtEl>
                                          <p:spTgt spid="58"/>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wipe(left)">
                                      <p:cBhvr>
                                        <p:cTn id="19" dur="500"/>
                                        <p:tgtEl>
                                          <p:spTgt spid="59"/>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wipe(down)">
                                      <p:cBhvr>
                                        <p:cTn id="23" dur="500"/>
                                        <p:tgtEl>
                                          <p:spTgt spid="48"/>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wipe(down)">
                                      <p:cBhvr>
                                        <p:cTn id="26" dur="500"/>
                                        <p:tgtEl>
                                          <p:spTgt spid="38"/>
                                        </p:tgtEl>
                                      </p:cBhvr>
                                    </p:animEffect>
                                  </p:childTnLst>
                                </p:cTn>
                              </p:par>
                            </p:childTnLst>
                          </p:cTn>
                        </p:par>
                        <p:par>
                          <p:cTn id="27" fill="hold">
                            <p:stCondLst>
                              <p:cond delay="2500"/>
                            </p:stCondLst>
                            <p:childTnLst>
                              <p:par>
                                <p:cTn id="28" presetID="22" presetClass="entr" presetSubtype="4" fill="hold" grpId="0" nodeType="after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wipe(down)">
                                      <p:cBhvr>
                                        <p:cTn id="30" dur="500"/>
                                        <p:tgtEl>
                                          <p:spTgt spid="49"/>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39"/>
                                        </p:tgtEl>
                                        <p:attrNameLst>
                                          <p:attrName>style.visibility</p:attrName>
                                        </p:attrNameLst>
                                      </p:cBhvr>
                                      <p:to>
                                        <p:strVal val="visible"/>
                                      </p:to>
                                    </p:set>
                                    <p:animEffect transition="in" filter="wipe(down)">
                                      <p:cBhvr>
                                        <p:cTn id="33" dur="500"/>
                                        <p:tgtEl>
                                          <p:spTgt spid="39"/>
                                        </p:tgtEl>
                                      </p:cBhvr>
                                    </p:animEffect>
                                  </p:childTnLst>
                                </p:cTn>
                              </p:par>
                            </p:childTnLst>
                          </p:cTn>
                        </p:par>
                        <p:par>
                          <p:cTn id="34" fill="hold">
                            <p:stCondLst>
                              <p:cond delay="3000"/>
                            </p:stCondLst>
                            <p:childTnLst>
                              <p:par>
                                <p:cTn id="35" presetID="22" presetClass="entr" presetSubtype="4" fill="hold" grpId="0" nodeType="after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wipe(down)">
                                      <p:cBhvr>
                                        <p:cTn id="37" dur="500"/>
                                        <p:tgtEl>
                                          <p:spTgt spid="50"/>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wipe(down)">
                                      <p:cBhvr>
                                        <p:cTn id="40" dur="500"/>
                                        <p:tgtEl>
                                          <p:spTgt spid="40"/>
                                        </p:tgtEl>
                                      </p:cBhvr>
                                    </p:animEffect>
                                  </p:childTnLst>
                                </p:cTn>
                              </p:par>
                            </p:childTnLst>
                          </p:cTn>
                        </p:par>
                        <p:par>
                          <p:cTn id="41" fill="hold">
                            <p:stCondLst>
                              <p:cond delay="3500"/>
                            </p:stCondLst>
                            <p:childTnLst>
                              <p:par>
                                <p:cTn id="42" presetID="22" presetClass="entr" presetSubtype="4" fill="hold" grpId="0" nodeType="afterEffect">
                                  <p:stCondLst>
                                    <p:cond delay="0"/>
                                  </p:stCondLst>
                                  <p:childTnLst>
                                    <p:set>
                                      <p:cBhvr>
                                        <p:cTn id="43" dur="1" fill="hold">
                                          <p:stCondLst>
                                            <p:cond delay="0"/>
                                          </p:stCondLst>
                                        </p:cTn>
                                        <p:tgtEl>
                                          <p:spTgt spid="51"/>
                                        </p:tgtEl>
                                        <p:attrNameLst>
                                          <p:attrName>style.visibility</p:attrName>
                                        </p:attrNameLst>
                                      </p:cBhvr>
                                      <p:to>
                                        <p:strVal val="visible"/>
                                      </p:to>
                                    </p:set>
                                    <p:animEffect transition="in" filter="wipe(down)">
                                      <p:cBhvr>
                                        <p:cTn id="44" dur="500"/>
                                        <p:tgtEl>
                                          <p:spTgt spid="51"/>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wipe(down)">
                                      <p:cBhvr>
                                        <p:cTn id="47" dur="500"/>
                                        <p:tgtEl>
                                          <p:spTgt spid="42"/>
                                        </p:tgtEl>
                                      </p:cBhvr>
                                    </p:animEffect>
                                  </p:childTnLst>
                                </p:cTn>
                              </p:par>
                            </p:childTnLst>
                          </p:cTn>
                        </p:par>
                        <p:par>
                          <p:cTn id="48" fill="hold">
                            <p:stCondLst>
                              <p:cond delay="4000"/>
                            </p:stCondLst>
                            <p:childTnLst>
                              <p:par>
                                <p:cTn id="49" presetID="22" presetClass="entr" presetSubtype="4" fill="hold" grpId="0" nodeType="afterEffect">
                                  <p:stCondLst>
                                    <p:cond delay="0"/>
                                  </p:stCondLst>
                                  <p:childTnLst>
                                    <p:set>
                                      <p:cBhvr>
                                        <p:cTn id="50" dur="1" fill="hold">
                                          <p:stCondLst>
                                            <p:cond delay="0"/>
                                          </p:stCondLst>
                                        </p:cTn>
                                        <p:tgtEl>
                                          <p:spTgt spid="52"/>
                                        </p:tgtEl>
                                        <p:attrNameLst>
                                          <p:attrName>style.visibility</p:attrName>
                                        </p:attrNameLst>
                                      </p:cBhvr>
                                      <p:to>
                                        <p:strVal val="visible"/>
                                      </p:to>
                                    </p:set>
                                    <p:animEffect transition="in" filter="wipe(down)">
                                      <p:cBhvr>
                                        <p:cTn id="51" dur="500"/>
                                        <p:tgtEl>
                                          <p:spTgt spid="52"/>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41"/>
                                        </p:tgtEl>
                                        <p:attrNameLst>
                                          <p:attrName>style.visibility</p:attrName>
                                        </p:attrNameLst>
                                      </p:cBhvr>
                                      <p:to>
                                        <p:strVal val="visible"/>
                                      </p:to>
                                    </p:set>
                                    <p:animEffect transition="in" filter="wipe(down)">
                                      <p:cBhvr>
                                        <p:cTn id="54" dur="500"/>
                                        <p:tgtEl>
                                          <p:spTgt spid="41"/>
                                        </p:tgtEl>
                                      </p:cBhvr>
                                    </p:animEffect>
                                  </p:childTnLst>
                                </p:cTn>
                              </p:par>
                            </p:childTnLst>
                          </p:cTn>
                        </p:par>
                        <p:par>
                          <p:cTn id="55" fill="hold">
                            <p:stCondLst>
                              <p:cond delay="4500"/>
                            </p:stCondLst>
                            <p:childTnLst>
                              <p:par>
                                <p:cTn id="56" presetID="22" presetClass="entr" presetSubtype="4" fill="hold" grpId="0" nodeType="afterEffect">
                                  <p:stCondLst>
                                    <p:cond delay="0"/>
                                  </p:stCondLst>
                                  <p:childTnLst>
                                    <p:set>
                                      <p:cBhvr>
                                        <p:cTn id="57" dur="1" fill="hold">
                                          <p:stCondLst>
                                            <p:cond delay="0"/>
                                          </p:stCondLst>
                                        </p:cTn>
                                        <p:tgtEl>
                                          <p:spTgt spid="53"/>
                                        </p:tgtEl>
                                        <p:attrNameLst>
                                          <p:attrName>style.visibility</p:attrName>
                                        </p:attrNameLst>
                                      </p:cBhvr>
                                      <p:to>
                                        <p:strVal val="visible"/>
                                      </p:to>
                                    </p:set>
                                    <p:animEffect transition="in" filter="wipe(down)">
                                      <p:cBhvr>
                                        <p:cTn id="58" dur="500"/>
                                        <p:tgtEl>
                                          <p:spTgt spid="53"/>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wipe(down)">
                                      <p:cBhvr>
                                        <p:cTn id="61" dur="500"/>
                                        <p:tgtEl>
                                          <p:spTgt spid="43"/>
                                        </p:tgtEl>
                                      </p:cBhvr>
                                    </p:animEffect>
                                  </p:childTnLst>
                                </p:cTn>
                              </p:par>
                            </p:childTnLst>
                          </p:cTn>
                        </p:par>
                        <p:par>
                          <p:cTn id="62" fill="hold">
                            <p:stCondLst>
                              <p:cond delay="5000"/>
                            </p:stCondLst>
                            <p:childTnLst>
                              <p:par>
                                <p:cTn id="63" presetID="22" presetClass="entr" presetSubtype="4" fill="hold" grpId="0" nodeType="afterEffect">
                                  <p:stCondLst>
                                    <p:cond delay="0"/>
                                  </p:stCondLst>
                                  <p:childTnLst>
                                    <p:set>
                                      <p:cBhvr>
                                        <p:cTn id="64" dur="1" fill="hold">
                                          <p:stCondLst>
                                            <p:cond delay="0"/>
                                          </p:stCondLst>
                                        </p:cTn>
                                        <p:tgtEl>
                                          <p:spTgt spid="54"/>
                                        </p:tgtEl>
                                        <p:attrNameLst>
                                          <p:attrName>style.visibility</p:attrName>
                                        </p:attrNameLst>
                                      </p:cBhvr>
                                      <p:to>
                                        <p:strVal val="visible"/>
                                      </p:to>
                                    </p:set>
                                    <p:animEffect transition="in" filter="wipe(down)">
                                      <p:cBhvr>
                                        <p:cTn id="65" dur="500"/>
                                        <p:tgtEl>
                                          <p:spTgt spid="54"/>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46"/>
                                        </p:tgtEl>
                                        <p:attrNameLst>
                                          <p:attrName>style.visibility</p:attrName>
                                        </p:attrNameLst>
                                      </p:cBhvr>
                                      <p:to>
                                        <p:strVal val="visible"/>
                                      </p:to>
                                    </p:set>
                                    <p:animEffect transition="in" filter="wipe(down)">
                                      <p:cBhvr>
                                        <p:cTn id="68" dur="500"/>
                                        <p:tgtEl>
                                          <p:spTgt spid="46"/>
                                        </p:tgtEl>
                                      </p:cBhvr>
                                    </p:animEffect>
                                  </p:childTnLst>
                                </p:cTn>
                              </p:par>
                            </p:childTnLst>
                          </p:cTn>
                        </p:par>
                        <p:par>
                          <p:cTn id="69" fill="hold">
                            <p:stCondLst>
                              <p:cond delay="5500"/>
                            </p:stCondLst>
                            <p:childTnLst>
                              <p:par>
                                <p:cTn id="70" presetID="22" presetClass="entr" presetSubtype="4" fill="hold" grpId="0" nodeType="afterEffect">
                                  <p:stCondLst>
                                    <p:cond delay="0"/>
                                  </p:stCondLst>
                                  <p:childTnLst>
                                    <p:set>
                                      <p:cBhvr>
                                        <p:cTn id="71" dur="1" fill="hold">
                                          <p:stCondLst>
                                            <p:cond delay="0"/>
                                          </p:stCondLst>
                                        </p:cTn>
                                        <p:tgtEl>
                                          <p:spTgt spid="55"/>
                                        </p:tgtEl>
                                        <p:attrNameLst>
                                          <p:attrName>style.visibility</p:attrName>
                                        </p:attrNameLst>
                                      </p:cBhvr>
                                      <p:to>
                                        <p:strVal val="visible"/>
                                      </p:to>
                                    </p:set>
                                    <p:animEffect transition="in" filter="wipe(down)">
                                      <p:cBhvr>
                                        <p:cTn id="72" dur="500"/>
                                        <p:tgtEl>
                                          <p:spTgt spid="55"/>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44"/>
                                        </p:tgtEl>
                                        <p:attrNameLst>
                                          <p:attrName>style.visibility</p:attrName>
                                        </p:attrNameLst>
                                      </p:cBhvr>
                                      <p:to>
                                        <p:strVal val="visible"/>
                                      </p:to>
                                    </p:set>
                                    <p:animEffect transition="in" filter="wipe(down)">
                                      <p:cBhvr>
                                        <p:cTn id="75" dur="500"/>
                                        <p:tgtEl>
                                          <p:spTgt spid="44"/>
                                        </p:tgtEl>
                                      </p:cBhvr>
                                    </p:animEffect>
                                  </p:childTnLst>
                                </p:cTn>
                              </p:par>
                            </p:childTnLst>
                          </p:cTn>
                        </p:par>
                        <p:par>
                          <p:cTn id="76" fill="hold">
                            <p:stCondLst>
                              <p:cond delay="6000"/>
                            </p:stCondLst>
                            <p:childTnLst>
                              <p:par>
                                <p:cTn id="77" presetID="22" presetClass="entr" presetSubtype="4" fill="hold" grpId="0" nodeType="afterEffect">
                                  <p:stCondLst>
                                    <p:cond delay="0"/>
                                  </p:stCondLst>
                                  <p:childTnLst>
                                    <p:set>
                                      <p:cBhvr>
                                        <p:cTn id="78" dur="1" fill="hold">
                                          <p:stCondLst>
                                            <p:cond delay="0"/>
                                          </p:stCondLst>
                                        </p:cTn>
                                        <p:tgtEl>
                                          <p:spTgt spid="56"/>
                                        </p:tgtEl>
                                        <p:attrNameLst>
                                          <p:attrName>style.visibility</p:attrName>
                                        </p:attrNameLst>
                                      </p:cBhvr>
                                      <p:to>
                                        <p:strVal val="visible"/>
                                      </p:to>
                                    </p:set>
                                    <p:animEffect transition="in" filter="wipe(down)">
                                      <p:cBhvr>
                                        <p:cTn id="79" dur="500"/>
                                        <p:tgtEl>
                                          <p:spTgt spid="56"/>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45"/>
                                        </p:tgtEl>
                                        <p:attrNameLst>
                                          <p:attrName>style.visibility</p:attrName>
                                        </p:attrNameLst>
                                      </p:cBhvr>
                                      <p:to>
                                        <p:strVal val="visible"/>
                                      </p:to>
                                    </p:set>
                                    <p:animEffect transition="in" filter="wipe(down)">
                                      <p:cBhvr>
                                        <p:cTn id="82" dur="500"/>
                                        <p:tgtEl>
                                          <p:spTgt spid="45"/>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60"/>
                                        </p:tgtEl>
                                        <p:attrNameLst>
                                          <p:attrName>style.visibility</p:attrName>
                                        </p:attrNameLst>
                                      </p:cBhvr>
                                      <p:to>
                                        <p:strVal val="visible"/>
                                      </p:to>
                                    </p:set>
                                    <p:animEffect transition="in" filter="wipe(up)">
                                      <p:cBhvr>
                                        <p:cTn id="87" dur="1000"/>
                                        <p:tgtEl>
                                          <p:spTgt spid="60"/>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grpId="1" nodeType="clickEffect">
                                  <p:stCondLst>
                                    <p:cond delay="0"/>
                                  </p:stCondLst>
                                  <p:childTnLst>
                                    <p:animEffect transition="out" filter="fade">
                                      <p:cBhvr>
                                        <p:cTn id="91" dur="1000"/>
                                        <p:tgtEl>
                                          <p:spTgt spid="48"/>
                                        </p:tgtEl>
                                      </p:cBhvr>
                                    </p:animEffect>
                                    <p:set>
                                      <p:cBhvr>
                                        <p:cTn id="92" dur="1" fill="hold">
                                          <p:stCondLst>
                                            <p:cond delay="999"/>
                                          </p:stCondLst>
                                        </p:cTn>
                                        <p:tgtEl>
                                          <p:spTgt spid="48"/>
                                        </p:tgtEl>
                                        <p:attrNameLst>
                                          <p:attrName>style.visibility</p:attrName>
                                        </p:attrNameLst>
                                      </p:cBhvr>
                                      <p:to>
                                        <p:strVal val="hidden"/>
                                      </p:to>
                                    </p:set>
                                  </p:childTnLst>
                                </p:cTn>
                              </p:par>
                              <p:par>
                                <p:cTn id="93" presetID="10" presetClass="exit" presetSubtype="0" fill="hold" grpId="1" nodeType="withEffect">
                                  <p:stCondLst>
                                    <p:cond delay="500"/>
                                  </p:stCondLst>
                                  <p:childTnLst>
                                    <p:animEffect transition="out" filter="fade">
                                      <p:cBhvr>
                                        <p:cTn id="94" dur="500"/>
                                        <p:tgtEl>
                                          <p:spTgt spid="52"/>
                                        </p:tgtEl>
                                      </p:cBhvr>
                                    </p:animEffect>
                                    <p:set>
                                      <p:cBhvr>
                                        <p:cTn id="95" dur="1" fill="hold">
                                          <p:stCondLst>
                                            <p:cond delay="499"/>
                                          </p:stCondLst>
                                        </p:cTn>
                                        <p:tgtEl>
                                          <p:spTgt spid="52"/>
                                        </p:tgtEl>
                                        <p:attrNameLst>
                                          <p:attrName>style.visibility</p:attrName>
                                        </p:attrNameLst>
                                      </p:cBhvr>
                                      <p:to>
                                        <p:strVal val="hidden"/>
                                      </p:to>
                                    </p:set>
                                  </p:childTnLst>
                                </p:cTn>
                              </p:par>
                              <p:par>
                                <p:cTn id="96" presetID="10" presetClass="exit" presetSubtype="0" fill="hold" grpId="1" nodeType="withEffect">
                                  <p:stCondLst>
                                    <p:cond delay="500"/>
                                  </p:stCondLst>
                                  <p:childTnLst>
                                    <p:animEffect transition="out" filter="fade">
                                      <p:cBhvr>
                                        <p:cTn id="97" dur="500"/>
                                        <p:tgtEl>
                                          <p:spTgt spid="55"/>
                                        </p:tgtEl>
                                      </p:cBhvr>
                                    </p:animEffect>
                                    <p:set>
                                      <p:cBhvr>
                                        <p:cTn id="98" dur="1" fill="hold">
                                          <p:stCondLst>
                                            <p:cond delay="499"/>
                                          </p:stCondLst>
                                        </p:cTn>
                                        <p:tgtEl>
                                          <p:spTgt spid="55"/>
                                        </p:tgtEl>
                                        <p:attrNameLst>
                                          <p:attrName>style.visibility</p:attrName>
                                        </p:attrNameLst>
                                      </p:cBhvr>
                                      <p:to>
                                        <p:strVal val="hidden"/>
                                      </p:to>
                                    </p:set>
                                  </p:childTnLst>
                                </p:cTn>
                              </p:par>
                              <p:par>
                                <p:cTn id="99" presetID="10" presetClass="exit" presetSubtype="0" fill="hold" grpId="1" nodeType="withEffect">
                                  <p:stCondLst>
                                    <p:cond delay="500"/>
                                  </p:stCondLst>
                                  <p:childTnLst>
                                    <p:animEffect transition="out" filter="fade">
                                      <p:cBhvr>
                                        <p:cTn id="100" dur="500"/>
                                        <p:tgtEl>
                                          <p:spTgt spid="49"/>
                                        </p:tgtEl>
                                      </p:cBhvr>
                                    </p:animEffect>
                                    <p:set>
                                      <p:cBhvr>
                                        <p:cTn id="101" dur="1" fill="hold">
                                          <p:stCondLst>
                                            <p:cond delay="499"/>
                                          </p:stCondLst>
                                        </p:cTn>
                                        <p:tgtEl>
                                          <p:spTgt spid="49"/>
                                        </p:tgtEl>
                                        <p:attrNameLst>
                                          <p:attrName>style.visibility</p:attrName>
                                        </p:attrNameLst>
                                      </p:cBhvr>
                                      <p:to>
                                        <p:strVal val="hidden"/>
                                      </p:to>
                                    </p:set>
                                  </p:childTnLst>
                                </p:cTn>
                              </p:par>
                              <p:par>
                                <p:cTn id="102" presetID="10" presetClass="exit" presetSubtype="0" fill="hold" grpId="1" nodeType="withEffect">
                                  <p:stCondLst>
                                    <p:cond delay="500"/>
                                  </p:stCondLst>
                                  <p:childTnLst>
                                    <p:animEffect transition="out" filter="fade">
                                      <p:cBhvr>
                                        <p:cTn id="103" dur="500"/>
                                        <p:tgtEl>
                                          <p:spTgt spid="50"/>
                                        </p:tgtEl>
                                      </p:cBhvr>
                                    </p:animEffect>
                                    <p:set>
                                      <p:cBhvr>
                                        <p:cTn id="104" dur="1" fill="hold">
                                          <p:stCondLst>
                                            <p:cond delay="499"/>
                                          </p:stCondLst>
                                        </p:cTn>
                                        <p:tgtEl>
                                          <p:spTgt spid="50"/>
                                        </p:tgtEl>
                                        <p:attrNameLst>
                                          <p:attrName>style.visibility</p:attrName>
                                        </p:attrNameLst>
                                      </p:cBhvr>
                                      <p:to>
                                        <p:strVal val="hidden"/>
                                      </p:to>
                                    </p:set>
                                  </p:childTnLst>
                                </p:cTn>
                              </p:par>
                              <p:par>
                                <p:cTn id="105" presetID="10" presetClass="exit" presetSubtype="0" fill="hold" grpId="1" nodeType="withEffect">
                                  <p:stCondLst>
                                    <p:cond delay="500"/>
                                  </p:stCondLst>
                                  <p:childTnLst>
                                    <p:animEffect transition="out" filter="fade">
                                      <p:cBhvr>
                                        <p:cTn id="106" dur="1000"/>
                                        <p:tgtEl>
                                          <p:spTgt spid="38"/>
                                        </p:tgtEl>
                                      </p:cBhvr>
                                    </p:animEffect>
                                    <p:set>
                                      <p:cBhvr>
                                        <p:cTn id="107" dur="1" fill="hold">
                                          <p:stCondLst>
                                            <p:cond delay="999"/>
                                          </p:stCondLst>
                                        </p:cTn>
                                        <p:tgtEl>
                                          <p:spTgt spid="38"/>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nodeType="clickEffect">
                                  <p:stCondLst>
                                    <p:cond delay="0"/>
                                  </p:stCondLst>
                                  <p:childTnLst>
                                    <p:set>
                                      <p:cBhvr>
                                        <p:cTn id="111" dur="1" fill="hold">
                                          <p:stCondLst>
                                            <p:cond delay="0"/>
                                          </p:stCondLst>
                                        </p:cTn>
                                        <p:tgtEl>
                                          <p:spTgt spid="67">
                                            <p:txEl>
                                              <p:pRg st="0" end="0"/>
                                            </p:txEl>
                                          </p:spTgt>
                                        </p:tgtEl>
                                        <p:attrNameLst>
                                          <p:attrName>style.visibility</p:attrName>
                                        </p:attrNameLst>
                                      </p:cBhvr>
                                      <p:to>
                                        <p:strVal val="visible"/>
                                      </p:to>
                                    </p:set>
                                    <p:animEffect transition="in" filter="wipe(left)">
                                      <p:cBhvr>
                                        <p:cTn id="112" dur="500"/>
                                        <p:tgtEl>
                                          <p:spTgt spid="67">
                                            <p:txEl>
                                              <p:pRg st="0" end="0"/>
                                            </p:txEl>
                                          </p:spTgt>
                                        </p:tgtEl>
                                      </p:cBhvr>
                                    </p:animEffect>
                                  </p:childTnLst>
                                </p:cTn>
                              </p:par>
                            </p:childTnLst>
                          </p:cTn>
                        </p:par>
                        <p:par>
                          <p:cTn id="113" fill="hold">
                            <p:stCondLst>
                              <p:cond delay="500"/>
                            </p:stCondLst>
                            <p:childTnLst>
                              <p:par>
                                <p:cTn id="114" presetID="22" presetClass="entr" presetSubtype="8" fill="hold" nodeType="afterEffect">
                                  <p:stCondLst>
                                    <p:cond delay="250"/>
                                  </p:stCondLst>
                                  <p:childTnLst>
                                    <p:set>
                                      <p:cBhvr>
                                        <p:cTn id="115" dur="1" fill="hold">
                                          <p:stCondLst>
                                            <p:cond delay="0"/>
                                          </p:stCondLst>
                                        </p:cTn>
                                        <p:tgtEl>
                                          <p:spTgt spid="67">
                                            <p:txEl>
                                              <p:pRg st="1" end="1"/>
                                            </p:txEl>
                                          </p:spTgt>
                                        </p:tgtEl>
                                        <p:attrNameLst>
                                          <p:attrName>style.visibility</p:attrName>
                                        </p:attrNameLst>
                                      </p:cBhvr>
                                      <p:to>
                                        <p:strVal val="visible"/>
                                      </p:to>
                                    </p:set>
                                    <p:animEffect transition="in" filter="wipe(left)">
                                      <p:cBhvr>
                                        <p:cTn id="116" dur="750"/>
                                        <p:tgtEl>
                                          <p:spTgt spid="67">
                                            <p:txEl>
                                              <p:pRg st="1" end="1"/>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42" presetClass="exit" presetSubtype="0" fill="hold" grpId="1" nodeType="clickEffect">
                                  <p:stCondLst>
                                    <p:cond delay="0"/>
                                  </p:stCondLst>
                                  <p:childTnLst>
                                    <p:animEffect transition="out" filter="fade">
                                      <p:cBhvr>
                                        <p:cTn id="120" dur="1000"/>
                                        <p:tgtEl>
                                          <p:spTgt spid="41"/>
                                        </p:tgtEl>
                                      </p:cBhvr>
                                    </p:animEffect>
                                    <p:anim calcmode="lin" valueType="num">
                                      <p:cBhvr>
                                        <p:cTn id="121" dur="1000"/>
                                        <p:tgtEl>
                                          <p:spTgt spid="41"/>
                                        </p:tgtEl>
                                        <p:attrNameLst>
                                          <p:attrName>ppt_x</p:attrName>
                                        </p:attrNameLst>
                                      </p:cBhvr>
                                      <p:tavLst>
                                        <p:tav tm="0">
                                          <p:val>
                                            <p:strVal val="ppt_x"/>
                                          </p:val>
                                        </p:tav>
                                        <p:tav tm="100000">
                                          <p:val>
                                            <p:strVal val="ppt_x"/>
                                          </p:val>
                                        </p:tav>
                                      </p:tavLst>
                                    </p:anim>
                                    <p:anim calcmode="lin" valueType="num">
                                      <p:cBhvr>
                                        <p:cTn id="122" dur="1000"/>
                                        <p:tgtEl>
                                          <p:spTgt spid="41"/>
                                        </p:tgtEl>
                                        <p:attrNameLst>
                                          <p:attrName>ppt_y</p:attrName>
                                        </p:attrNameLst>
                                      </p:cBhvr>
                                      <p:tavLst>
                                        <p:tav tm="0">
                                          <p:val>
                                            <p:strVal val="ppt_y"/>
                                          </p:val>
                                        </p:tav>
                                        <p:tav tm="100000">
                                          <p:val>
                                            <p:strVal val="ppt_y+.1"/>
                                          </p:val>
                                        </p:tav>
                                      </p:tavLst>
                                    </p:anim>
                                    <p:set>
                                      <p:cBhvr>
                                        <p:cTn id="123" dur="1" fill="hold">
                                          <p:stCondLst>
                                            <p:cond delay="999"/>
                                          </p:stCondLst>
                                        </p:cTn>
                                        <p:tgtEl>
                                          <p:spTgt spid="41"/>
                                        </p:tgtEl>
                                        <p:attrNameLst>
                                          <p:attrName>style.visibility</p:attrName>
                                        </p:attrNameLst>
                                      </p:cBhvr>
                                      <p:to>
                                        <p:strVal val="hidden"/>
                                      </p:to>
                                    </p:set>
                                  </p:childTnLst>
                                </p:cTn>
                              </p:par>
                              <p:par>
                                <p:cTn id="124" presetID="42" presetClass="exit" presetSubtype="0" fill="hold" grpId="1" nodeType="withEffect">
                                  <p:stCondLst>
                                    <p:cond delay="0"/>
                                  </p:stCondLst>
                                  <p:childTnLst>
                                    <p:animEffect transition="out" filter="fade">
                                      <p:cBhvr>
                                        <p:cTn id="125" dur="1000"/>
                                        <p:tgtEl>
                                          <p:spTgt spid="44"/>
                                        </p:tgtEl>
                                      </p:cBhvr>
                                    </p:animEffect>
                                    <p:anim calcmode="lin" valueType="num">
                                      <p:cBhvr>
                                        <p:cTn id="126" dur="1000"/>
                                        <p:tgtEl>
                                          <p:spTgt spid="44"/>
                                        </p:tgtEl>
                                        <p:attrNameLst>
                                          <p:attrName>ppt_x</p:attrName>
                                        </p:attrNameLst>
                                      </p:cBhvr>
                                      <p:tavLst>
                                        <p:tav tm="0">
                                          <p:val>
                                            <p:strVal val="ppt_x"/>
                                          </p:val>
                                        </p:tav>
                                        <p:tav tm="100000">
                                          <p:val>
                                            <p:strVal val="ppt_x"/>
                                          </p:val>
                                        </p:tav>
                                      </p:tavLst>
                                    </p:anim>
                                    <p:anim calcmode="lin" valueType="num">
                                      <p:cBhvr>
                                        <p:cTn id="127" dur="1000"/>
                                        <p:tgtEl>
                                          <p:spTgt spid="44"/>
                                        </p:tgtEl>
                                        <p:attrNameLst>
                                          <p:attrName>ppt_y</p:attrName>
                                        </p:attrNameLst>
                                      </p:cBhvr>
                                      <p:tavLst>
                                        <p:tav tm="0">
                                          <p:val>
                                            <p:strVal val="ppt_y"/>
                                          </p:val>
                                        </p:tav>
                                        <p:tav tm="100000">
                                          <p:val>
                                            <p:strVal val="ppt_y+.1"/>
                                          </p:val>
                                        </p:tav>
                                      </p:tavLst>
                                    </p:anim>
                                    <p:set>
                                      <p:cBhvr>
                                        <p:cTn id="128" dur="1" fill="hold">
                                          <p:stCondLst>
                                            <p:cond delay="999"/>
                                          </p:stCondLst>
                                        </p:cTn>
                                        <p:tgtEl>
                                          <p:spTgt spid="44"/>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nodeType="clickEffect">
                                  <p:stCondLst>
                                    <p:cond delay="0"/>
                                  </p:stCondLst>
                                  <p:childTnLst>
                                    <p:set>
                                      <p:cBhvr>
                                        <p:cTn id="132" dur="1" fill="hold">
                                          <p:stCondLst>
                                            <p:cond delay="0"/>
                                          </p:stCondLst>
                                        </p:cTn>
                                        <p:tgtEl>
                                          <p:spTgt spid="67">
                                            <p:txEl>
                                              <p:pRg st="2" end="2"/>
                                            </p:txEl>
                                          </p:spTgt>
                                        </p:tgtEl>
                                        <p:attrNameLst>
                                          <p:attrName>style.visibility</p:attrName>
                                        </p:attrNameLst>
                                      </p:cBhvr>
                                      <p:to>
                                        <p:strVal val="visible"/>
                                      </p:to>
                                    </p:set>
                                    <p:animEffect transition="in" filter="wipe(left)">
                                      <p:cBhvr>
                                        <p:cTn id="133" dur="500"/>
                                        <p:tgtEl>
                                          <p:spTgt spid="67">
                                            <p:txEl>
                                              <p:pRg st="2" end="2"/>
                                            </p:txEl>
                                          </p:spTgt>
                                        </p:tgtEl>
                                      </p:cBhvr>
                                    </p:animEffect>
                                  </p:childTnLst>
                                </p:cTn>
                              </p:par>
                            </p:childTnLst>
                          </p:cTn>
                        </p:par>
                        <p:par>
                          <p:cTn id="134" fill="hold">
                            <p:stCondLst>
                              <p:cond delay="500"/>
                            </p:stCondLst>
                            <p:childTnLst>
                              <p:par>
                                <p:cTn id="135" presetID="22" presetClass="entr" presetSubtype="8" fill="hold" nodeType="afterEffect">
                                  <p:stCondLst>
                                    <p:cond delay="250"/>
                                  </p:stCondLst>
                                  <p:childTnLst>
                                    <p:set>
                                      <p:cBhvr>
                                        <p:cTn id="136" dur="1" fill="hold">
                                          <p:stCondLst>
                                            <p:cond delay="0"/>
                                          </p:stCondLst>
                                        </p:cTn>
                                        <p:tgtEl>
                                          <p:spTgt spid="67">
                                            <p:txEl>
                                              <p:pRg st="3" end="3"/>
                                            </p:txEl>
                                          </p:spTgt>
                                        </p:tgtEl>
                                        <p:attrNameLst>
                                          <p:attrName>style.visibility</p:attrName>
                                        </p:attrNameLst>
                                      </p:cBhvr>
                                      <p:to>
                                        <p:strVal val="visible"/>
                                      </p:to>
                                    </p:set>
                                    <p:animEffect transition="in" filter="wipe(left)">
                                      <p:cBhvr>
                                        <p:cTn id="137" dur="750"/>
                                        <p:tgtEl>
                                          <p:spTgt spid="67">
                                            <p:txEl>
                                              <p:pRg st="3" end="3"/>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42" presetClass="path" presetSubtype="0" accel="50000" decel="50000" fill="hold" grpId="1" nodeType="clickEffect">
                                  <p:stCondLst>
                                    <p:cond delay="0"/>
                                  </p:stCondLst>
                                  <p:childTnLst>
                                    <p:animMotion origin="layout" path="M -2.08333E-6 3.7037E-7 L -0.14857 -0.22431 " pathEditMode="relative" rAng="0" ptsTypes="AA">
                                      <p:cBhvr>
                                        <p:cTn id="141" dur="1000" fill="hold"/>
                                        <p:tgtEl>
                                          <p:spTgt spid="51"/>
                                        </p:tgtEl>
                                        <p:attrNameLst>
                                          <p:attrName>ppt_x</p:attrName>
                                          <p:attrName>ppt_y</p:attrName>
                                        </p:attrNameLst>
                                      </p:cBhvr>
                                      <p:rCtr x="-7435" y="-11227"/>
                                    </p:animMotion>
                                  </p:childTnLst>
                                </p:cTn>
                              </p:par>
                              <p:par>
                                <p:cTn id="142" presetID="10" presetClass="exit" presetSubtype="0" fill="hold" grpId="2" nodeType="withEffect">
                                  <p:stCondLst>
                                    <p:cond delay="500"/>
                                  </p:stCondLst>
                                  <p:childTnLst>
                                    <p:animEffect transition="out" filter="fade">
                                      <p:cBhvr>
                                        <p:cTn id="143" dur="550"/>
                                        <p:tgtEl>
                                          <p:spTgt spid="51"/>
                                        </p:tgtEl>
                                      </p:cBhvr>
                                    </p:animEffect>
                                    <p:set>
                                      <p:cBhvr>
                                        <p:cTn id="144" dur="1" fill="hold">
                                          <p:stCondLst>
                                            <p:cond delay="549"/>
                                          </p:stCondLst>
                                        </p:cTn>
                                        <p:tgtEl>
                                          <p:spTgt spid="51"/>
                                        </p:tgtEl>
                                        <p:attrNameLst>
                                          <p:attrName>style.visibility</p:attrName>
                                        </p:attrNameLst>
                                      </p:cBhvr>
                                      <p:to>
                                        <p:strVal val="hidden"/>
                                      </p:to>
                                    </p:set>
                                  </p:childTnLst>
                                </p:cTn>
                              </p:par>
                              <p:par>
                                <p:cTn id="145" presetID="31" presetClass="entr" presetSubtype="0" fill="hold" grpId="0" nodeType="withEffect">
                                  <p:stCondLst>
                                    <p:cond delay="500"/>
                                  </p:stCondLst>
                                  <p:childTnLst>
                                    <p:set>
                                      <p:cBhvr>
                                        <p:cTn id="146" dur="1" fill="hold">
                                          <p:stCondLst>
                                            <p:cond delay="0"/>
                                          </p:stCondLst>
                                        </p:cTn>
                                        <p:tgtEl>
                                          <p:spTgt spid="62"/>
                                        </p:tgtEl>
                                        <p:attrNameLst>
                                          <p:attrName>style.visibility</p:attrName>
                                        </p:attrNameLst>
                                      </p:cBhvr>
                                      <p:to>
                                        <p:strVal val="visible"/>
                                      </p:to>
                                    </p:set>
                                    <p:anim calcmode="lin" valueType="num">
                                      <p:cBhvr>
                                        <p:cTn id="147" dur="500" fill="hold"/>
                                        <p:tgtEl>
                                          <p:spTgt spid="62"/>
                                        </p:tgtEl>
                                        <p:attrNameLst>
                                          <p:attrName>ppt_w</p:attrName>
                                        </p:attrNameLst>
                                      </p:cBhvr>
                                      <p:tavLst>
                                        <p:tav tm="0">
                                          <p:val>
                                            <p:fltVal val="0"/>
                                          </p:val>
                                        </p:tav>
                                        <p:tav tm="100000">
                                          <p:val>
                                            <p:strVal val="#ppt_w"/>
                                          </p:val>
                                        </p:tav>
                                      </p:tavLst>
                                    </p:anim>
                                    <p:anim calcmode="lin" valueType="num">
                                      <p:cBhvr>
                                        <p:cTn id="148" dur="500" fill="hold"/>
                                        <p:tgtEl>
                                          <p:spTgt spid="62"/>
                                        </p:tgtEl>
                                        <p:attrNameLst>
                                          <p:attrName>ppt_h</p:attrName>
                                        </p:attrNameLst>
                                      </p:cBhvr>
                                      <p:tavLst>
                                        <p:tav tm="0">
                                          <p:val>
                                            <p:fltVal val="0"/>
                                          </p:val>
                                        </p:tav>
                                        <p:tav tm="100000">
                                          <p:val>
                                            <p:strVal val="#ppt_h"/>
                                          </p:val>
                                        </p:tav>
                                      </p:tavLst>
                                    </p:anim>
                                    <p:anim calcmode="lin" valueType="num">
                                      <p:cBhvr>
                                        <p:cTn id="149" dur="500" fill="hold"/>
                                        <p:tgtEl>
                                          <p:spTgt spid="62"/>
                                        </p:tgtEl>
                                        <p:attrNameLst>
                                          <p:attrName>style.rotation</p:attrName>
                                        </p:attrNameLst>
                                      </p:cBhvr>
                                      <p:tavLst>
                                        <p:tav tm="0">
                                          <p:val>
                                            <p:fltVal val="90"/>
                                          </p:val>
                                        </p:tav>
                                        <p:tav tm="100000">
                                          <p:val>
                                            <p:fltVal val="0"/>
                                          </p:val>
                                        </p:tav>
                                      </p:tavLst>
                                    </p:anim>
                                    <p:animEffect transition="in" filter="fade">
                                      <p:cBhvr>
                                        <p:cTn id="150" dur="500"/>
                                        <p:tgtEl>
                                          <p:spTgt spid="62"/>
                                        </p:tgtEl>
                                      </p:cBhvr>
                                    </p:animEffect>
                                  </p:childTnLst>
                                </p:cTn>
                              </p:par>
                            </p:childTnLst>
                          </p:cTn>
                        </p:par>
                        <p:par>
                          <p:cTn id="151" fill="hold">
                            <p:stCondLst>
                              <p:cond delay="1050"/>
                            </p:stCondLst>
                            <p:childTnLst>
                              <p:par>
                                <p:cTn id="152" presetID="42" presetClass="path" presetSubtype="0" accel="50000" decel="50000" fill="hold" grpId="1" nodeType="afterEffect">
                                  <p:stCondLst>
                                    <p:cond delay="0"/>
                                  </p:stCondLst>
                                  <p:childTnLst>
                                    <p:animMotion origin="layout" path="M -2.08333E-7 -1.48148E-6 L -0.40716 -0.26366 " pathEditMode="relative" rAng="0" ptsTypes="AA">
                                      <p:cBhvr>
                                        <p:cTn id="153" dur="1000" fill="hold"/>
                                        <p:tgtEl>
                                          <p:spTgt spid="56"/>
                                        </p:tgtEl>
                                        <p:attrNameLst>
                                          <p:attrName>ppt_x</p:attrName>
                                          <p:attrName>ppt_y</p:attrName>
                                        </p:attrNameLst>
                                      </p:cBhvr>
                                      <p:rCtr x="-20365" y="-13194"/>
                                    </p:animMotion>
                                  </p:childTnLst>
                                </p:cTn>
                              </p:par>
                              <p:par>
                                <p:cTn id="154" presetID="10" presetClass="exit" presetSubtype="0" fill="hold" grpId="2" nodeType="withEffect">
                                  <p:stCondLst>
                                    <p:cond delay="0"/>
                                  </p:stCondLst>
                                  <p:childTnLst>
                                    <p:animEffect transition="out" filter="fade">
                                      <p:cBhvr>
                                        <p:cTn id="155" dur="1000"/>
                                        <p:tgtEl>
                                          <p:spTgt spid="56"/>
                                        </p:tgtEl>
                                      </p:cBhvr>
                                    </p:animEffect>
                                    <p:set>
                                      <p:cBhvr>
                                        <p:cTn id="156" dur="1" fill="hold">
                                          <p:stCondLst>
                                            <p:cond delay="999"/>
                                          </p:stCondLst>
                                        </p:cTn>
                                        <p:tgtEl>
                                          <p:spTgt spid="56"/>
                                        </p:tgtEl>
                                        <p:attrNameLst>
                                          <p:attrName>style.visibility</p:attrName>
                                        </p:attrNameLst>
                                      </p:cBhvr>
                                      <p:to>
                                        <p:strVal val="hidden"/>
                                      </p:to>
                                    </p:set>
                                  </p:childTnLst>
                                </p:cTn>
                              </p:par>
                              <p:par>
                                <p:cTn id="157" presetID="31" presetClass="entr" presetSubtype="0" fill="hold" grpId="0" nodeType="withEffect">
                                  <p:stCondLst>
                                    <p:cond delay="500"/>
                                  </p:stCondLst>
                                  <p:childTnLst>
                                    <p:set>
                                      <p:cBhvr>
                                        <p:cTn id="158" dur="1" fill="hold">
                                          <p:stCondLst>
                                            <p:cond delay="0"/>
                                          </p:stCondLst>
                                        </p:cTn>
                                        <p:tgtEl>
                                          <p:spTgt spid="61"/>
                                        </p:tgtEl>
                                        <p:attrNameLst>
                                          <p:attrName>style.visibility</p:attrName>
                                        </p:attrNameLst>
                                      </p:cBhvr>
                                      <p:to>
                                        <p:strVal val="visible"/>
                                      </p:to>
                                    </p:set>
                                    <p:anim calcmode="lin" valueType="num">
                                      <p:cBhvr>
                                        <p:cTn id="159" dur="500" fill="hold"/>
                                        <p:tgtEl>
                                          <p:spTgt spid="61"/>
                                        </p:tgtEl>
                                        <p:attrNameLst>
                                          <p:attrName>ppt_w</p:attrName>
                                        </p:attrNameLst>
                                      </p:cBhvr>
                                      <p:tavLst>
                                        <p:tav tm="0">
                                          <p:val>
                                            <p:fltVal val="0"/>
                                          </p:val>
                                        </p:tav>
                                        <p:tav tm="100000">
                                          <p:val>
                                            <p:strVal val="#ppt_w"/>
                                          </p:val>
                                        </p:tav>
                                      </p:tavLst>
                                    </p:anim>
                                    <p:anim calcmode="lin" valueType="num">
                                      <p:cBhvr>
                                        <p:cTn id="160" dur="500" fill="hold"/>
                                        <p:tgtEl>
                                          <p:spTgt spid="61"/>
                                        </p:tgtEl>
                                        <p:attrNameLst>
                                          <p:attrName>ppt_h</p:attrName>
                                        </p:attrNameLst>
                                      </p:cBhvr>
                                      <p:tavLst>
                                        <p:tav tm="0">
                                          <p:val>
                                            <p:fltVal val="0"/>
                                          </p:val>
                                        </p:tav>
                                        <p:tav tm="100000">
                                          <p:val>
                                            <p:strVal val="#ppt_h"/>
                                          </p:val>
                                        </p:tav>
                                      </p:tavLst>
                                    </p:anim>
                                    <p:anim calcmode="lin" valueType="num">
                                      <p:cBhvr>
                                        <p:cTn id="161" dur="500" fill="hold"/>
                                        <p:tgtEl>
                                          <p:spTgt spid="61"/>
                                        </p:tgtEl>
                                        <p:attrNameLst>
                                          <p:attrName>style.rotation</p:attrName>
                                        </p:attrNameLst>
                                      </p:cBhvr>
                                      <p:tavLst>
                                        <p:tav tm="0">
                                          <p:val>
                                            <p:fltVal val="90"/>
                                          </p:val>
                                        </p:tav>
                                        <p:tav tm="100000">
                                          <p:val>
                                            <p:fltVal val="0"/>
                                          </p:val>
                                        </p:tav>
                                      </p:tavLst>
                                    </p:anim>
                                    <p:animEffect transition="in" filter="fade">
                                      <p:cBhvr>
                                        <p:cTn id="162" dur="500"/>
                                        <p:tgtEl>
                                          <p:spTgt spid="61"/>
                                        </p:tgtEl>
                                      </p:cBhvr>
                                    </p:animEffect>
                                  </p:childTnLst>
                                </p:cTn>
                              </p:par>
                              <p:par>
                                <p:cTn id="163" presetID="10" presetClass="exit" presetSubtype="0" fill="hold" grpId="1" nodeType="withEffect">
                                  <p:stCondLst>
                                    <p:cond delay="500"/>
                                  </p:stCondLst>
                                  <p:childTnLst>
                                    <p:animEffect transition="out" filter="fade">
                                      <p:cBhvr>
                                        <p:cTn id="164" dur="500"/>
                                        <p:tgtEl>
                                          <p:spTgt spid="45"/>
                                        </p:tgtEl>
                                      </p:cBhvr>
                                    </p:animEffect>
                                    <p:set>
                                      <p:cBhvr>
                                        <p:cTn id="165" dur="1" fill="hold">
                                          <p:stCondLst>
                                            <p:cond delay="499"/>
                                          </p:stCondLst>
                                        </p:cTn>
                                        <p:tgtEl>
                                          <p:spTgt spid="45"/>
                                        </p:tgtEl>
                                        <p:attrNameLst>
                                          <p:attrName>style.visibility</p:attrName>
                                        </p:attrNameLst>
                                      </p:cBhvr>
                                      <p:to>
                                        <p:strVal val="hidden"/>
                                      </p:to>
                                    </p:set>
                                  </p:childTnLst>
                                </p:cTn>
                              </p:par>
                            </p:childTnLst>
                          </p:cTn>
                        </p:par>
                        <p:par>
                          <p:cTn id="166" fill="hold">
                            <p:stCondLst>
                              <p:cond delay="2050"/>
                            </p:stCondLst>
                            <p:childTnLst>
                              <p:par>
                                <p:cTn id="167" presetID="22" presetClass="entr" presetSubtype="8" fill="hold" grpId="0" nodeType="afterEffect">
                                  <p:stCondLst>
                                    <p:cond delay="0"/>
                                  </p:stCondLst>
                                  <p:childTnLst>
                                    <p:set>
                                      <p:cBhvr>
                                        <p:cTn id="168" dur="1" fill="hold">
                                          <p:stCondLst>
                                            <p:cond delay="0"/>
                                          </p:stCondLst>
                                        </p:cTn>
                                        <p:tgtEl>
                                          <p:spTgt spid="65">
                                            <p:txEl>
                                              <p:pRg st="0" end="0"/>
                                            </p:txEl>
                                          </p:spTgt>
                                        </p:tgtEl>
                                        <p:attrNameLst>
                                          <p:attrName>style.visibility</p:attrName>
                                        </p:attrNameLst>
                                      </p:cBhvr>
                                      <p:to>
                                        <p:strVal val="visible"/>
                                      </p:to>
                                    </p:set>
                                    <p:animEffect transition="in" filter="wipe(left)">
                                      <p:cBhvr>
                                        <p:cTn id="169" dur="1000"/>
                                        <p:tgtEl>
                                          <p:spTgt spid="65">
                                            <p:txEl>
                                              <p:pRg st="0" end="0"/>
                                            </p:txEl>
                                          </p:spTgt>
                                        </p:tgtEl>
                                      </p:cBhvr>
                                    </p:animEffect>
                                  </p:childTnLst>
                                </p:cTn>
                              </p:par>
                            </p:childTnLst>
                          </p:cTn>
                        </p:par>
                        <p:par>
                          <p:cTn id="170" fill="hold">
                            <p:stCondLst>
                              <p:cond delay="3050"/>
                            </p:stCondLst>
                            <p:childTnLst>
                              <p:par>
                                <p:cTn id="171" presetID="22" presetClass="entr" presetSubtype="1" fill="hold" grpId="0" nodeType="afterEffect">
                                  <p:stCondLst>
                                    <p:cond delay="500"/>
                                  </p:stCondLst>
                                  <p:childTnLst>
                                    <p:set>
                                      <p:cBhvr>
                                        <p:cTn id="172" dur="1" fill="hold">
                                          <p:stCondLst>
                                            <p:cond delay="0"/>
                                          </p:stCondLst>
                                        </p:cTn>
                                        <p:tgtEl>
                                          <p:spTgt spid="65">
                                            <p:txEl>
                                              <p:pRg st="1" end="1"/>
                                            </p:txEl>
                                          </p:spTgt>
                                        </p:tgtEl>
                                        <p:attrNameLst>
                                          <p:attrName>style.visibility</p:attrName>
                                        </p:attrNameLst>
                                      </p:cBhvr>
                                      <p:to>
                                        <p:strVal val="visible"/>
                                      </p:to>
                                    </p:set>
                                    <p:animEffect transition="in" filter="wipe(up)">
                                      <p:cBhvr>
                                        <p:cTn id="173" dur="5000"/>
                                        <p:tgtEl>
                                          <p:spTgt spid="65">
                                            <p:txEl>
                                              <p:pRg st="1" end="1"/>
                                            </p:txEl>
                                          </p:spTgt>
                                        </p:tgtEl>
                                      </p:cBhvr>
                                    </p:animEffect>
                                  </p:childTnLst>
                                </p:cTn>
                              </p:par>
                              <p:par>
                                <p:cTn id="174" presetID="42" presetClass="path" presetSubtype="0" accel="50000" decel="50000" fill="hold" grpId="1" nodeType="withEffect">
                                  <p:stCondLst>
                                    <p:cond delay="0"/>
                                  </p:stCondLst>
                                  <p:childTnLst>
                                    <p:animMotion origin="layout" path="M 8.33333E-7 3.7037E-6 L -0.37852 -0.34399 " pathEditMode="relative" rAng="0" ptsTypes="AA">
                                      <p:cBhvr>
                                        <p:cTn id="175" dur="1000" fill="hold"/>
                                        <p:tgtEl>
                                          <p:spTgt spid="54"/>
                                        </p:tgtEl>
                                        <p:attrNameLst>
                                          <p:attrName>ppt_x</p:attrName>
                                          <p:attrName>ppt_y</p:attrName>
                                        </p:attrNameLst>
                                      </p:cBhvr>
                                      <p:rCtr x="-18932" y="-17199"/>
                                    </p:animMotion>
                                  </p:childTnLst>
                                </p:cTn>
                              </p:par>
                              <p:par>
                                <p:cTn id="176" presetID="10" presetClass="exit" presetSubtype="0" fill="hold" grpId="3" nodeType="withEffect">
                                  <p:stCondLst>
                                    <p:cond delay="250"/>
                                  </p:stCondLst>
                                  <p:childTnLst>
                                    <p:animEffect transition="out" filter="fade">
                                      <p:cBhvr>
                                        <p:cTn id="177" dur="1000"/>
                                        <p:tgtEl>
                                          <p:spTgt spid="56"/>
                                        </p:tgtEl>
                                      </p:cBhvr>
                                    </p:animEffect>
                                    <p:set>
                                      <p:cBhvr>
                                        <p:cTn id="178" dur="1" fill="hold">
                                          <p:stCondLst>
                                            <p:cond delay="999"/>
                                          </p:stCondLst>
                                        </p:cTn>
                                        <p:tgtEl>
                                          <p:spTgt spid="56"/>
                                        </p:tgtEl>
                                        <p:attrNameLst>
                                          <p:attrName>style.visibility</p:attrName>
                                        </p:attrNameLst>
                                      </p:cBhvr>
                                      <p:to>
                                        <p:strVal val="hidden"/>
                                      </p:to>
                                    </p:set>
                                  </p:childTnLst>
                                </p:cTn>
                              </p:par>
                              <p:par>
                                <p:cTn id="179" presetID="10" presetClass="exit" presetSubtype="0" fill="hold" grpId="2" nodeType="withEffect">
                                  <p:stCondLst>
                                    <p:cond delay="250"/>
                                  </p:stCondLst>
                                  <p:childTnLst>
                                    <p:animEffect transition="out" filter="fade">
                                      <p:cBhvr>
                                        <p:cTn id="180" dur="1000"/>
                                        <p:tgtEl>
                                          <p:spTgt spid="54"/>
                                        </p:tgtEl>
                                      </p:cBhvr>
                                    </p:animEffect>
                                    <p:set>
                                      <p:cBhvr>
                                        <p:cTn id="181" dur="1" fill="hold">
                                          <p:stCondLst>
                                            <p:cond delay="999"/>
                                          </p:stCondLst>
                                        </p:cTn>
                                        <p:tgtEl>
                                          <p:spTgt spid="54"/>
                                        </p:tgtEl>
                                        <p:attrNameLst>
                                          <p:attrName>style.visibility</p:attrName>
                                        </p:attrNameLst>
                                      </p:cBhvr>
                                      <p:to>
                                        <p:strVal val="hidden"/>
                                      </p:to>
                                    </p:set>
                                  </p:childTnLst>
                                </p:cTn>
                              </p:par>
                              <p:par>
                                <p:cTn id="182" presetID="31" presetClass="entr" presetSubtype="0" fill="hold" grpId="0" nodeType="withEffect">
                                  <p:stCondLst>
                                    <p:cond delay="250"/>
                                  </p:stCondLst>
                                  <p:childTnLst>
                                    <p:set>
                                      <p:cBhvr>
                                        <p:cTn id="183" dur="1" fill="hold">
                                          <p:stCondLst>
                                            <p:cond delay="0"/>
                                          </p:stCondLst>
                                        </p:cTn>
                                        <p:tgtEl>
                                          <p:spTgt spid="64"/>
                                        </p:tgtEl>
                                        <p:attrNameLst>
                                          <p:attrName>style.visibility</p:attrName>
                                        </p:attrNameLst>
                                      </p:cBhvr>
                                      <p:to>
                                        <p:strVal val="visible"/>
                                      </p:to>
                                    </p:set>
                                    <p:anim calcmode="lin" valueType="num">
                                      <p:cBhvr>
                                        <p:cTn id="184" dur="1000" fill="hold"/>
                                        <p:tgtEl>
                                          <p:spTgt spid="64"/>
                                        </p:tgtEl>
                                        <p:attrNameLst>
                                          <p:attrName>ppt_w</p:attrName>
                                        </p:attrNameLst>
                                      </p:cBhvr>
                                      <p:tavLst>
                                        <p:tav tm="0">
                                          <p:val>
                                            <p:fltVal val="0"/>
                                          </p:val>
                                        </p:tav>
                                        <p:tav tm="100000">
                                          <p:val>
                                            <p:strVal val="#ppt_w"/>
                                          </p:val>
                                        </p:tav>
                                      </p:tavLst>
                                    </p:anim>
                                    <p:anim calcmode="lin" valueType="num">
                                      <p:cBhvr>
                                        <p:cTn id="185" dur="1000" fill="hold"/>
                                        <p:tgtEl>
                                          <p:spTgt spid="64"/>
                                        </p:tgtEl>
                                        <p:attrNameLst>
                                          <p:attrName>ppt_h</p:attrName>
                                        </p:attrNameLst>
                                      </p:cBhvr>
                                      <p:tavLst>
                                        <p:tav tm="0">
                                          <p:val>
                                            <p:fltVal val="0"/>
                                          </p:val>
                                        </p:tav>
                                        <p:tav tm="100000">
                                          <p:val>
                                            <p:strVal val="#ppt_h"/>
                                          </p:val>
                                        </p:tav>
                                      </p:tavLst>
                                    </p:anim>
                                    <p:anim calcmode="lin" valueType="num">
                                      <p:cBhvr>
                                        <p:cTn id="186" dur="1000" fill="hold"/>
                                        <p:tgtEl>
                                          <p:spTgt spid="64"/>
                                        </p:tgtEl>
                                        <p:attrNameLst>
                                          <p:attrName>style.rotation</p:attrName>
                                        </p:attrNameLst>
                                      </p:cBhvr>
                                      <p:tavLst>
                                        <p:tav tm="0">
                                          <p:val>
                                            <p:fltVal val="90"/>
                                          </p:val>
                                        </p:tav>
                                        <p:tav tm="100000">
                                          <p:val>
                                            <p:fltVal val="0"/>
                                          </p:val>
                                        </p:tav>
                                      </p:tavLst>
                                    </p:anim>
                                    <p:animEffect transition="in" filter="fade">
                                      <p:cBhvr>
                                        <p:cTn id="187" dur="1000"/>
                                        <p:tgtEl>
                                          <p:spTgt spid="64"/>
                                        </p:tgtEl>
                                      </p:cBhvr>
                                    </p:animEffect>
                                  </p:childTnLst>
                                </p:cTn>
                              </p:par>
                              <p:par>
                                <p:cTn id="188" presetID="42" presetClass="path" presetSubtype="0" accel="50000" decel="50000" fill="hold" grpId="1" nodeType="withEffect">
                                  <p:stCondLst>
                                    <p:cond delay="500"/>
                                  </p:stCondLst>
                                  <p:childTnLst>
                                    <p:animMotion origin="layout" path="M -1.25E-6 3.7037E-7 L -0.23906 -0.33982 " pathEditMode="relative" rAng="0" ptsTypes="AA">
                                      <p:cBhvr>
                                        <p:cTn id="189" dur="1000" fill="hold"/>
                                        <p:tgtEl>
                                          <p:spTgt spid="53"/>
                                        </p:tgtEl>
                                        <p:attrNameLst>
                                          <p:attrName>ppt_x</p:attrName>
                                          <p:attrName>ppt_y</p:attrName>
                                        </p:attrNameLst>
                                      </p:cBhvr>
                                      <p:rCtr x="-11953" y="-16991"/>
                                    </p:animMotion>
                                  </p:childTnLst>
                                </p:cTn>
                              </p:par>
                              <p:par>
                                <p:cTn id="190" presetID="10" presetClass="exit" presetSubtype="0" fill="hold" grpId="2" nodeType="withEffect">
                                  <p:stCondLst>
                                    <p:cond delay="500"/>
                                  </p:stCondLst>
                                  <p:childTnLst>
                                    <p:animEffect transition="out" filter="fade">
                                      <p:cBhvr>
                                        <p:cTn id="191" dur="1000"/>
                                        <p:tgtEl>
                                          <p:spTgt spid="53"/>
                                        </p:tgtEl>
                                      </p:cBhvr>
                                    </p:animEffect>
                                    <p:set>
                                      <p:cBhvr>
                                        <p:cTn id="192" dur="1" fill="hold">
                                          <p:stCondLst>
                                            <p:cond delay="999"/>
                                          </p:stCondLst>
                                        </p:cTn>
                                        <p:tgtEl>
                                          <p:spTgt spid="53"/>
                                        </p:tgtEl>
                                        <p:attrNameLst>
                                          <p:attrName>style.visibility</p:attrName>
                                        </p:attrNameLst>
                                      </p:cBhvr>
                                      <p:to>
                                        <p:strVal val="hidden"/>
                                      </p:to>
                                    </p:set>
                                  </p:childTnLst>
                                </p:cTn>
                              </p:par>
                              <p:par>
                                <p:cTn id="193" presetID="10" presetClass="exit" presetSubtype="0" fill="hold" grpId="1" nodeType="withEffect">
                                  <p:stCondLst>
                                    <p:cond delay="500"/>
                                  </p:stCondLst>
                                  <p:childTnLst>
                                    <p:animEffect transition="out" filter="fade">
                                      <p:cBhvr>
                                        <p:cTn id="194" dur="1000"/>
                                        <p:tgtEl>
                                          <p:spTgt spid="43"/>
                                        </p:tgtEl>
                                      </p:cBhvr>
                                    </p:animEffect>
                                    <p:set>
                                      <p:cBhvr>
                                        <p:cTn id="195" dur="1" fill="hold">
                                          <p:stCondLst>
                                            <p:cond delay="999"/>
                                          </p:stCondLst>
                                        </p:cTn>
                                        <p:tgtEl>
                                          <p:spTgt spid="43"/>
                                        </p:tgtEl>
                                        <p:attrNameLst>
                                          <p:attrName>style.visibility</p:attrName>
                                        </p:attrNameLst>
                                      </p:cBhvr>
                                      <p:to>
                                        <p:strVal val="hidden"/>
                                      </p:to>
                                    </p:set>
                                  </p:childTnLst>
                                </p:cTn>
                              </p:par>
                              <p:par>
                                <p:cTn id="196" presetID="31" presetClass="entr" presetSubtype="0" fill="hold" grpId="0" nodeType="withEffect">
                                  <p:stCondLst>
                                    <p:cond delay="750"/>
                                  </p:stCondLst>
                                  <p:childTnLst>
                                    <p:set>
                                      <p:cBhvr>
                                        <p:cTn id="197" dur="1" fill="hold">
                                          <p:stCondLst>
                                            <p:cond delay="0"/>
                                          </p:stCondLst>
                                        </p:cTn>
                                        <p:tgtEl>
                                          <p:spTgt spid="63"/>
                                        </p:tgtEl>
                                        <p:attrNameLst>
                                          <p:attrName>style.visibility</p:attrName>
                                        </p:attrNameLst>
                                      </p:cBhvr>
                                      <p:to>
                                        <p:strVal val="visible"/>
                                      </p:to>
                                    </p:set>
                                    <p:anim calcmode="lin" valueType="num">
                                      <p:cBhvr>
                                        <p:cTn id="198" dur="1000" fill="hold"/>
                                        <p:tgtEl>
                                          <p:spTgt spid="63"/>
                                        </p:tgtEl>
                                        <p:attrNameLst>
                                          <p:attrName>ppt_w</p:attrName>
                                        </p:attrNameLst>
                                      </p:cBhvr>
                                      <p:tavLst>
                                        <p:tav tm="0">
                                          <p:val>
                                            <p:fltVal val="0"/>
                                          </p:val>
                                        </p:tav>
                                        <p:tav tm="100000">
                                          <p:val>
                                            <p:strVal val="#ppt_w"/>
                                          </p:val>
                                        </p:tav>
                                      </p:tavLst>
                                    </p:anim>
                                    <p:anim calcmode="lin" valueType="num">
                                      <p:cBhvr>
                                        <p:cTn id="199" dur="1000" fill="hold"/>
                                        <p:tgtEl>
                                          <p:spTgt spid="63"/>
                                        </p:tgtEl>
                                        <p:attrNameLst>
                                          <p:attrName>ppt_h</p:attrName>
                                        </p:attrNameLst>
                                      </p:cBhvr>
                                      <p:tavLst>
                                        <p:tav tm="0">
                                          <p:val>
                                            <p:fltVal val="0"/>
                                          </p:val>
                                        </p:tav>
                                        <p:tav tm="100000">
                                          <p:val>
                                            <p:strVal val="#ppt_h"/>
                                          </p:val>
                                        </p:tav>
                                      </p:tavLst>
                                    </p:anim>
                                    <p:anim calcmode="lin" valueType="num">
                                      <p:cBhvr>
                                        <p:cTn id="200" dur="1000" fill="hold"/>
                                        <p:tgtEl>
                                          <p:spTgt spid="63"/>
                                        </p:tgtEl>
                                        <p:attrNameLst>
                                          <p:attrName>style.rotation</p:attrName>
                                        </p:attrNameLst>
                                      </p:cBhvr>
                                      <p:tavLst>
                                        <p:tav tm="0">
                                          <p:val>
                                            <p:fltVal val="90"/>
                                          </p:val>
                                        </p:tav>
                                        <p:tav tm="100000">
                                          <p:val>
                                            <p:fltVal val="0"/>
                                          </p:val>
                                        </p:tav>
                                      </p:tavLst>
                                    </p:anim>
                                    <p:animEffect transition="in" filter="fade">
                                      <p:cBhvr>
                                        <p:cTn id="201" dur="1000"/>
                                        <p:tgtEl>
                                          <p:spTgt spid="63"/>
                                        </p:tgtEl>
                                      </p:cBhvr>
                                    </p:animEffect>
                                  </p:childTnLst>
                                </p:cTn>
                              </p:par>
                              <p:par>
                                <p:cTn id="202" presetID="10" presetClass="exit" presetSubtype="0" fill="hold" grpId="1" nodeType="withEffect">
                                  <p:stCondLst>
                                    <p:cond delay="1250"/>
                                  </p:stCondLst>
                                  <p:childTnLst>
                                    <p:animEffect transition="out" filter="fade">
                                      <p:cBhvr>
                                        <p:cTn id="203" dur="500"/>
                                        <p:tgtEl>
                                          <p:spTgt spid="47"/>
                                        </p:tgtEl>
                                      </p:cBhvr>
                                    </p:animEffect>
                                    <p:set>
                                      <p:cBhvr>
                                        <p:cTn id="204" dur="1" fill="hold">
                                          <p:stCondLst>
                                            <p:cond delay="499"/>
                                          </p:stCondLst>
                                        </p:cTn>
                                        <p:tgtEl>
                                          <p:spTgt spid="47"/>
                                        </p:tgtEl>
                                        <p:attrNameLst>
                                          <p:attrName>style.visibility</p:attrName>
                                        </p:attrNameLst>
                                      </p:cBhvr>
                                      <p:to>
                                        <p:strVal val="hidden"/>
                                      </p:to>
                                    </p:set>
                                  </p:childTnLst>
                                </p:cTn>
                              </p:par>
                              <p:par>
                                <p:cTn id="205" presetID="10" presetClass="entr" presetSubtype="0" fill="hold" grpId="0" nodeType="withEffect">
                                  <p:stCondLst>
                                    <p:cond delay="750"/>
                                  </p:stCondLst>
                                  <p:childTnLst>
                                    <p:set>
                                      <p:cBhvr>
                                        <p:cTn id="206" dur="1" fill="hold">
                                          <p:stCondLst>
                                            <p:cond delay="0"/>
                                          </p:stCondLst>
                                        </p:cTn>
                                        <p:tgtEl>
                                          <p:spTgt spid="37"/>
                                        </p:tgtEl>
                                        <p:attrNameLst>
                                          <p:attrName>style.visibility</p:attrName>
                                        </p:attrNameLst>
                                      </p:cBhvr>
                                      <p:to>
                                        <p:strVal val="visible"/>
                                      </p:to>
                                    </p:set>
                                    <p:animEffect transition="in" filter="fade">
                                      <p:cBhvr>
                                        <p:cTn id="207" dur="1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8" grpId="1" animBg="1"/>
      <p:bldP spid="39" grpId="0" animBg="1"/>
      <p:bldP spid="40" grpId="0" animBg="1"/>
      <p:bldP spid="41" grpId="0" animBg="1"/>
      <p:bldP spid="41" grpId="1" animBg="1"/>
      <p:bldP spid="42" grpId="0" animBg="1"/>
      <p:bldP spid="43" grpId="0" animBg="1"/>
      <p:bldP spid="43" grpId="1" animBg="1"/>
      <p:bldP spid="44" grpId="0" animBg="1"/>
      <p:bldP spid="44" grpId="1" animBg="1"/>
      <p:bldP spid="45" grpId="0" animBg="1"/>
      <p:bldP spid="45" grpId="1" animBg="1"/>
      <p:bldP spid="46" grpId="0" animBg="1"/>
      <p:bldP spid="47" grpId="0" animBg="1"/>
      <p:bldP spid="47" grpId="1" animBg="1"/>
      <p:bldP spid="48" grpId="0" animBg="1"/>
      <p:bldP spid="48" grpId="1" animBg="1"/>
      <p:bldP spid="49" grpId="0" animBg="1"/>
      <p:bldP spid="49" grpId="1" animBg="1"/>
      <p:bldP spid="50" grpId="0" animBg="1"/>
      <p:bldP spid="50" grpId="1" animBg="1"/>
      <p:bldP spid="51" grpId="0" animBg="1"/>
      <p:bldP spid="51" grpId="1" animBg="1"/>
      <p:bldP spid="51" grpId="2" animBg="1"/>
      <p:bldP spid="52" grpId="0" animBg="1"/>
      <p:bldP spid="52" grpId="1" animBg="1"/>
      <p:bldP spid="53" grpId="0" animBg="1"/>
      <p:bldP spid="53" grpId="1" animBg="1"/>
      <p:bldP spid="53" grpId="2" animBg="1"/>
      <p:bldP spid="54" grpId="0" animBg="1"/>
      <p:bldP spid="54" grpId="1" animBg="1"/>
      <p:bldP spid="54" grpId="2" animBg="1"/>
      <p:bldP spid="55" grpId="0" animBg="1"/>
      <p:bldP spid="55" grpId="1" animBg="1"/>
      <p:bldP spid="56" grpId="0" animBg="1"/>
      <p:bldP spid="56" grpId="1" animBg="1"/>
      <p:bldP spid="56" grpId="2" animBg="1"/>
      <p:bldP spid="56" grpId="3" animBg="1"/>
      <p:bldP spid="57" grpId="0"/>
      <p:bldP spid="58" grpId="0"/>
      <p:bldP spid="59" grpId="0"/>
      <p:bldP spid="60" grpId="0"/>
      <p:bldP spid="61" grpId="0" animBg="1"/>
      <p:bldP spid="62" grpId="0" animBg="1"/>
      <p:bldP spid="63" grpId="0" animBg="1"/>
      <p:bldP spid="64" grpId="0" animBg="1"/>
      <p:bldP spid="6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FE8DDF-A64C-4121-A211-45E541909BCE}"/>
              </a:ext>
            </a:extLst>
          </p:cNvPr>
          <p:cNvSpPr>
            <a:spLocks noGrp="1"/>
          </p:cNvSpPr>
          <p:nvPr>
            <p:ph type="title"/>
          </p:nvPr>
        </p:nvSpPr>
        <p:spPr/>
        <p:txBody>
          <a:bodyPr/>
          <a:lstStyle/>
          <a:p>
            <a:r>
              <a:rPr kumimoji="1" lang="ja-JP" altLang="en-US" dirty="0"/>
              <a:t>共同不法行為者の連帯責任</a:t>
            </a:r>
            <a:br>
              <a:rPr kumimoji="1" lang="en-US" altLang="ja-JP" dirty="0"/>
            </a:br>
            <a:r>
              <a:rPr lang="ja-JP" altLang="en-US" sz="4400" dirty="0"/>
              <a:t>（実線：負担部分，点線：保証部分）</a:t>
            </a:r>
            <a:endParaRPr kumimoji="1" lang="ja-JP" altLang="en-US" dirty="0"/>
          </a:p>
        </p:txBody>
      </p:sp>
      <p:sp>
        <p:nvSpPr>
          <p:cNvPr id="3" name="日付プレースホルダー 2">
            <a:extLst>
              <a:ext uri="{FF2B5EF4-FFF2-40B4-BE49-F238E27FC236}">
                <a16:creationId xmlns:a16="http://schemas.microsoft.com/office/drawing/2014/main" id="{87B92C19-A5F7-42C6-BF65-669C0BD78834}"/>
              </a:ext>
            </a:extLst>
          </p:cNvPr>
          <p:cNvSpPr>
            <a:spLocks noGrp="1"/>
          </p:cNvSpPr>
          <p:nvPr>
            <p:ph type="dt" sz="half" idx="10"/>
          </p:nvPr>
        </p:nvSpPr>
        <p:spPr/>
        <p:txBody>
          <a:bodyPr/>
          <a:lstStyle/>
          <a:p>
            <a:fld id="{358C37AC-AF18-40E9-A6FD-3C2ACD9A7734}" type="datetime1">
              <a:rPr kumimoji="1" lang="ja-JP" altLang="en-US" smtClean="0"/>
              <a:t>2021/1/24</a:t>
            </a:fld>
            <a:endParaRPr kumimoji="1" lang="ja-JP" altLang="en-US"/>
          </a:p>
        </p:txBody>
      </p:sp>
      <p:sp>
        <p:nvSpPr>
          <p:cNvPr id="4" name="フッター プレースホルダー 3">
            <a:extLst>
              <a:ext uri="{FF2B5EF4-FFF2-40B4-BE49-F238E27FC236}">
                <a16:creationId xmlns:a16="http://schemas.microsoft.com/office/drawing/2014/main" id="{4F108178-87C2-457D-BC45-32D38D1ED287}"/>
              </a:ext>
            </a:extLst>
          </p:cNvPr>
          <p:cNvSpPr>
            <a:spLocks noGrp="1"/>
          </p:cNvSpPr>
          <p:nvPr>
            <p:ph type="ftr" sz="quarter" idx="11"/>
          </p:nvPr>
        </p:nvSpPr>
        <p:spPr/>
        <p:txBody>
          <a:bodyPr/>
          <a:lstStyle/>
          <a:p>
            <a:r>
              <a:rPr kumimoji="1" lang="en-US" altLang="ja-JP"/>
              <a:t>How to interpret the law</a:t>
            </a:r>
            <a:endParaRPr kumimoji="1" lang="ja-JP" altLang="en-US"/>
          </a:p>
        </p:txBody>
      </p:sp>
      <p:sp>
        <p:nvSpPr>
          <p:cNvPr id="5" name="スライド番号プレースホルダー 4">
            <a:extLst>
              <a:ext uri="{FF2B5EF4-FFF2-40B4-BE49-F238E27FC236}">
                <a16:creationId xmlns:a16="http://schemas.microsoft.com/office/drawing/2014/main" id="{FE628D16-9211-4344-8AAD-73EB20120DAB}"/>
              </a:ext>
            </a:extLst>
          </p:cNvPr>
          <p:cNvSpPr>
            <a:spLocks noGrp="1"/>
          </p:cNvSpPr>
          <p:nvPr>
            <p:ph type="sldNum" sz="quarter" idx="12"/>
          </p:nvPr>
        </p:nvSpPr>
        <p:spPr/>
        <p:txBody>
          <a:bodyPr/>
          <a:lstStyle/>
          <a:p>
            <a:fld id="{63BA93C4-2A5C-4B4B-B565-ADAA94AD8651}" type="slidenum">
              <a:rPr kumimoji="1" lang="ja-JP" altLang="en-US" smtClean="0"/>
              <a:t>11</a:t>
            </a:fld>
            <a:endParaRPr kumimoji="1" lang="ja-JP" altLang="en-US"/>
          </a:p>
        </p:txBody>
      </p:sp>
      <p:sp>
        <p:nvSpPr>
          <p:cNvPr id="6" name="上矢印 28">
            <a:extLst>
              <a:ext uri="{FF2B5EF4-FFF2-40B4-BE49-F238E27FC236}">
                <a16:creationId xmlns:a16="http://schemas.microsoft.com/office/drawing/2014/main" id="{7F6A6E64-7573-4734-B900-EE3D303DD9D5}"/>
              </a:ext>
            </a:extLst>
          </p:cNvPr>
          <p:cNvSpPr/>
          <p:nvPr/>
        </p:nvSpPr>
        <p:spPr>
          <a:xfrm>
            <a:off x="5355469" y="4134338"/>
            <a:ext cx="484632" cy="1102249"/>
          </a:xfrm>
          <a:prstGeom prst="upArrow">
            <a:avLst/>
          </a:prstGeom>
          <a:solidFill>
            <a:schemeClr val="accent5">
              <a:lumMod val="20000"/>
              <a:lumOff val="80000"/>
            </a:schemeClr>
          </a:solidFill>
          <a:ln w="19050">
            <a:solidFill>
              <a:schemeClr val="accent5">
                <a:lumMod val="50000"/>
              </a:schemeClr>
            </a:solidFill>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a:t>300</a:t>
            </a:r>
          </a:p>
        </p:txBody>
      </p:sp>
      <p:sp>
        <p:nvSpPr>
          <p:cNvPr id="7" name="上矢印 27">
            <a:extLst>
              <a:ext uri="{FF2B5EF4-FFF2-40B4-BE49-F238E27FC236}">
                <a16:creationId xmlns:a16="http://schemas.microsoft.com/office/drawing/2014/main" id="{84F41618-B81B-46D2-9569-C2862E487803}"/>
              </a:ext>
            </a:extLst>
          </p:cNvPr>
          <p:cNvSpPr/>
          <p:nvPr/>
        </p:nvSpPr>
        <p:spPr>
          <a:xfrm rot="3673085">
            <a:off x="7443368" y="3604345"/>
            <a:ext cx="484632" cy="2306439"/>
          </a:xfrm>
          <a:prstGeom prst="upArrow">
            <a:avLst/>
          </a:prstGeom>
          <a:ln w="38100">
            <a:solidFill>
              <a:schemeClr val="accent3">
                <a:lumMod val="50000"/>
              </a:schemeClr>
            </a:solidFill>
            <a:prstDash val="solid"/>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a:t>100</a:t>
            </a:r>
            <a:endParaRPr kumimoji="1" lang="ja-JP" altLang="en-US" dirty="0"/>
          </a:p>
        </p:txBody>
      </p:sp>
      <p:sp>
        <p:nvSpPr>
          <p:cNvPr id="8" name="上矢印 25">
            <a:extLst>
              <a:ext uri="{FF2B5EF4-FFF2-40B4-BE49-F238E27FC236}">
                <a16:creationId xmlns:a16="http://schemas.microsoft.com/office/drawing/2014/main" id="{10852CC0-2A45-48C2-B85C-BF80473DC00B}"/>
              </a:ext>
            </a:extLst>
          </p:cNvPr>
          <p:cNvSpPr/>
          <p:nvPr/>
        </p:nvSpPr>
        <p:spPr>
          <a:xfrm>
            <a:off x="6342553" y="4155928"/>
            <a:ext cx="484632" cy="1049670"/>
          </a:xfrm>
          <a:prstGeom prst="upArrow">
            <a:avLst/>
          </a:prstGeom>
          <a:solidFill>
            <a:schemeClr val="bg1">
              <a:lumMod val="95000"/>
            </a:schemeClr>
          </a:solidFill>
          <a:ln w="19050">
            <a:solidFill>
              <a:schemeClr val="accent3">
                <a:lumMod val="50000"/>
              </a:schemeClr>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a:t>100</a:t>
            </a:r>
            <a:endParaRPr kumimoji="1" lang="ja-JP" altLang="en-US" dirty="0"/>
          </a:p>
        </p:txBody>
      </p:sp>
      <p:sp>
        <p:nvSpPr>
          <p:cNvPr id="9" name="上矢印 26">
            <a:extLst>
              <a:ext uri="{FF2B5EF4-FFF2-40B4-BE49-F238E27FC236}">
                <a16:creationId xmlns:a16="http://schemas.microsoft.com/office/drawing/2014/main" id="{9904CA13-6021-4C92-903B-FA0E96343F44}"/>
              </a:ext>
            </a:extLst>
          </p:cNvPr>
          <p:cNvSpPr/>
          <p:nvPr/>
        </p:nvSpPr>
        <p:spPr>
          <a:xfrm rot="18043159">
            <a:off x="4280819" y="3660736"/>
            <a:ext cx="484632" cy="2212141"/>
          </a:xfrm>
          <a:prstGeom prst="upArrow">
            <a:avLst/>
          </a:prstGeom>
          <a:solidFill>
            <a:schemeClr val="bg1">
              <a:lumMod val="95000"/>
            </a:schemeClr>
          </a:solidFill>
          <a:ln w="19050">
            <a:solidFill>
              <a:schemeClr val="accent3">
                <a:lumMod val="50000"/>
              </a:schemeClr>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a:t>100</a:t>
            </a:r>
            <a:endParaRPr kumimoji="1" lang="ja-JP" altLang="en-US" dirty="0"/>
          </a:p>
        </p:txBody>
      </p:sp>
      <p:sp>
        <p:nvSpPr>
          <p:cNvPr id="10" name="上矢印 24">
            <a:extLst>
              <a:ext uri="{FF2B5EF4-FFF2-40B4-BE49-F238E27FC236}">
                <a16:creationId xmlns:a16="http://schemas.microsoft.com/office/drawing/2014/main" id="{2123D559-D7E5-4880-97BB-18C9E7122642}"/>
              </a:ext>
            </a:extLst>
          </p:cNvPr>
          <p:cNvSpPr/>
          <p:nvPr/>
        </p:nvSpPr>
        <p:spPr>
          <a:xfrm>
            <a:off x="5849011" y="4162030"/>
            <a:ext cx="484632" cy="1074557"/>
          </a:xfrm>
          <a:prstGeom prst="upArrow">
            <a:avLst/>
          </a:prstGeom>
          <a:ln w="381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a:t>200</a:t>
            </a:r>
            <a:endParaRPr kumimoji="1" lang="ja-JP" altLang="en-US" dirty="0"/>
          </a:p>
        </p:txBody>
      </p:sp>
      <p:sp>
        <p:nvSpPr>
          <p:cNvPr id="11" name="上矢印 23">
            <a:extLst>
              <a:ext uri="{FF2B5EF4-FFF2-40B4-BE49-F238E27FC236}">
                <a16:creationId xmlns:a16="http://schemas.microsoft.com/office/drawing/2014/main" id="{DE6EC5F1-566C-48BA-9E5B-60875B28A2DA}"/>
              </a:ext>
            </a:extLst>
          </p:cNvPr>
          <p:cNvSpPr/>
          <p:nvPr/>
        </p:nvSpPr>
        <p:spPr>
          <a:xfrm rot="3686579">
            <a:off x="8018669" y="3572266"/>
            <a:ext cx="484632" cy="2496186"/>
          </a:xfrm>
          <a:prstGeom prst="upArrow">
            <a:avLst/>
          </a:prstGeom>
          <a:solidFill>
            <a:schemeClr val="accent6">
              <a:lumMod val="20000"/>
              <a:lumOff val="80000"/>
            </a:schemeClr>
          </a:solidFill>
          <a:ln w="19050">
            <a:solidFill>
              <a:schemeClr val="accent6">
                <a:lumMod val="50000"/>
              </a:schemeClr>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a:t>200</a:t>
            </a:r>
            <a:endParaRPr kumimoji="1" lang="ja-JP" altLang="en-US" dirty="0"/>
          </a:p>
        </p:txBody>
      </p:sp>
      <p:sp>
        <p:nvSpPr>
          <p:cNvPr id="12" name="上矢印 22">
            <a:extLst>
              <a:ext uri="{FF2B5EF4-FFF2-40B4-BE49-F238E27FC236}">
                <a16:creationId xmlns:a16="http://schemas.microsoft.com/office/drawing/2014/main" id="{40ABF474-5653-4743-B4F3-A32C29BA233B}"/>
              </a:ext>
            </a:extLst>
          </p:cNvPr>
          <p:cNvSpPr/>
          <p:nvPr/>
        </p:nvSpPr>
        <p:spPr>
          <a:xfrm rot="17981568">
            <a:off x="3757705" y="3602006"/>
            <a:ext cx="484632" cy="2496186"/>
          </a:xfrm>
          <a:prstGeom prst="upArrow">
            <a:avLst/>
          </a:prstGeom>
          <a:solidFill>
            <a:schemeClr val="accent6">
              <a:lumMod val="20000"/>
              <a:lumOff val="80000"/>
            </a:schemeClr>
          </a:solidFill>
          <a:ln w="19050">
            <a:solidFill>
              <a:schemeClr val="accent6">
                <a:lumMod val="50000"/>
              </a:schemeClr>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a:t>200</a:t>
            </a:r>
            <a:endParaRPr kumimoji="1" lang="ja-JP" altLang="en-US" dirty="0"/>
          </a:p>
        </p:txBody>
      </p:sp>
      <p:sp>
        <p:nvSpPr>
          <p:cNvPr id="13" name="上矢印 21">
            <a:extLst>
              <a:ext uri="{FF2B5EF4-FFF2-40B4-BE49-F238E27FC236}">
                <a16:creationId xmlns:a16="http://schemas.microsoft.com/office/drawing/2014/main" id="{57C35696-7B04-40A1-B925-68106DAD8B98}"/>
              </a:ext>
            </a:extLst>
          </p:cNvPr>
          <p:cNvSpPr/>
          <p:nvPr/>
        </p:nvSpPr>
        <p:spPr>
          <a:xfrm rot="3669050">
            <a:off x="8463184" y="3462340"/>
            <a:ext cx="484632" cy="2940309"/>
          </a:xfrm>
          <a:prstGeom prst="upArrow">
            <a:avLst/>
          </a:prstGeom>
          <a:solidFill>
            <a:schemeClr val="accent5">
              <a:lumMod val="20000"/>
              <a:lumOff val="80000"/>
            </a:schemeClr>
          </a:solidFill>
          <a:ln w="19050">
            <a:solidFill>
              <a:schemeClr val="accent5">
                <a:lumMod val="50000"/>
              </a:schemeClr>
            </a:solidFill>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a:t>300</a:t>
            </a:r>
          </a:p>
        </p:txBody>
      </p:sp>
      <p:sp>
        <p:nvSpPr>
          <p:cNvPr id="14" name="上矢印 20">
            <a:extLst>
              <a:ext uri="{FF2B5EF4-FFF2-40B4-BE49-F238E27FC236}">
                <a16:creationId xmlns:a16="http://schemas.microsoft.com/office/drawing/2014/main" id="{6177C26C-1F23-4CE0-9849-670A6E7A376C}"/>
              </a:ext>
            </a:extLst>
          </p:cNvPr>
          <p:cNvSpPr/>
          <p:nvPr/>
        </p:nvSpPr>
        <p:spPr>
          <a:xfrm rot="17952461">
            <a:off x="3241046" y="3420066"/>
            <a:ext cx="484632" cy="2940309"/>
          </a:xfrm>
          <a:prstGeom prst="upArrow">
            <a:avLst/>
          </a:prstGeom>
          <a:ln w="38100">
            <a:solidFill>
              <a:schemeClr val="accent5">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a:t>300</a:t>
            </a:r>
          </a:p>
        </p:txBody>
      </p:sp>
      <p:sp>
        <p:nvSpPr>
          <p:cNvPr id="15" name="円/楕円 8">
            <a:extLst>
              <a:ext uri="{FF2B5EF4-FFF2-40B4-BE49-F238E27FC236}">
                <a16:creationId xmlns:a16="http://schemas.microsoft.com/office/drawing/2014/main" id="{2AE34582-7626-49AD-B6AE-5A7ADC50E8C1}"/>
              </a:ext>
            </a:extLst>
          </p:cNvPr>
          <p:cNvSpPr/>
          <p:nvPr/>
        </p:nvSpPr>
        <p:spPr>
          <a:xfrm>
            <a:off x="4675909" y="5181603"/>
            <a:ext cx="2840182" cy="914400"/>
          </a:xfrm>
          <a:prstGeom prst="ellipse">
            <a:avLst/>
          </a:prstGeom>
          <a:ln w="38100">
            <a:solidFill>
              <a:schemeClr val="accent2">
                <a:lumMod val="5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400" dirty="0"/>
              <a:t>被害者</a:t>
            </a:r>
            <a:endParaRPr kumimoji="1" lang="en-US" altLang="ja-JP" sz="2400" dirty="0"/>
          </a:p>
          <a:p>
            <a:pPr algn="ctr"/>
            <a:r>
              <a:rPr lang="en-US" altLang="ja-JP" sz="2400" dirty="0"/>
              <a:t>600</a:t>
            </a:r>
            <a:r>
              <a:rPr lang="ja-JP" altLang="en-US" sz="2400" dirty="0"/>
              <a:t>万円</a:t>
            </a:r>
            <a:endParaRPr kumimoji="1" lang="ja-JP" altLang="en-US" sz="2400" dirty="0"/>
          </a:p>
        </p:txBody>
      </p:sp>
      <p:sp>
        <p:nvSpPr>
          <p:cNvPr id="16" name="正方形/長方形 15">
            <a:extLst>
              <a:ext uri="{FF2B5EF4-FFF2-40B4-BE49-F238E27FC236}">
                <a16:creationId xmlns:a16="http://schemas.microsoft.com/office/drawing/2014/main" id="{47735266-64B4-4654-A698-6DB0F4D808F7}"/>
              </a:ext>
            </a:extLst>
          </p:cNvPr>
          <p:cNvSpPr/>
          <p:nvPr/>
        </p:nvSpPr>
        <p:spPr>
          <a:xfrm>
            <a:off x="1409950" y="3172693"/>
            <a:ext cx="2922803" cy="1025236"/>
          </a:xfrm>
          <a:prstGeom prst="rect">
            <a:avLst/>
          </a:prstGeom>
          <a:ln w="28575">
            <a:solidFill>
              <a:schemeClr val="accent5">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400" dirty="0"/>
              <a:t>首謀・教唆者</a:t>
            </a:r>
            <a:r>
              <a:rPr lang="en-US" altLang="ja-JP" sz="2400" dirty="0">
                <a:latin typeface="Times New Roman" panose="02020603050405020304" pitchFamily="18" charset="0"/>
                <a:cs typeface="Times New Roman" panose="02020603050405020304" pitchFamily="18" charset="0"/>
              </a:rPr>
              <a:t>Y</a:t>
            </a:r>
            <a:r>
              <a:rPr lang="en-US" altLang="ja-JP" sz="2400" baseline="-25000" dirty="0">
                <a:latin typeface="Times New Roman" panose="02020603050405020304" pitchFamily="18" charset="0"/>
                <a:cs typeface="Times New Roman" panose="02020603050405020304" pitchFamily="18" charset="0"/>
              </a:rPr>
              <a:t>1</a:t>
            </a:r>
          </a:p>
          <a:p>
            <a:pPr algn="ctr"/>
            <a:r>
              <a:rPr kumimoji="1" lang="ja-JP" altLang="en-US" sz="2000" b="1" dirty="0">
                <a:latin typeface="Times New Roman" panose="02020603050405020304" pitchFamily="18" charset="0"/>
                <a:cs typeface="Times New Roman" panose="02020603050405020304" pitchFamily="18" charset="0"/>
              </a:rPr>
              <a:t>（</a:t>
            </a:r>
            <a:r>
              <a:rPr kumimoji="1" lang="en-US" altLang="ja-JP" sz="2000" b="1" dirty="0">
                <a:latin typeface="Times New Roman" panose="02020603050405020304" pitchFamily="18" charset="0"/>
                <a:cs typeface="Times New Roman" panose="02020603050405020304" pitchFamily="18" charset="0"/>
              </a:rPr>
              <a:t>300</a:t>
            </a:r>
            <a:r>
              <a:rPr kumimoji="1" lang="ja-JP" altLang="en-US" sz="2000" b="1" dirty="0">
                <a:latin typeface="Times New Roman" panose="02020603050405020304" pitchFamily="18" charset="0"/>
                <a:cs typeface="Times New Roman" panose="02020603050405020304" pitchFamily="18" charset="0"/>
              </a:rPr>
              <a:t>万円）</a:t>
            </a:r>
          </a:p>
        </p:txBody>
      </p:sp>
      <p:sp>
        <p:nvSpPr>
          <p:cNvPr id="17" name="正方形/長方形 16">
            <a:extLst>
              <a:ext uri="{FF2B5EF4-FFF2-40B4-BE49-F238E27FC236}">
                <a16:creationId xmlns:a16="http://schemas.microsoft.com/office/drawing/2014/main" id="{C0A56A99-990E-4657-9D44-19093FF1C8C6}"/>
              </a:ext>
            </a:extLst>
          </p:cNvPr>
          <p:cNvSpPr/>
          <p:nvPr/>
        </p:nvSpPr>
        <p:spPr>
          <a:xfrm>
            <a:off x="1409952" y="2438401"/>
            <a:ext cx="2922803" cy="734291"/>
          </a:xfrm>
          <a:prstGeom prst="rect">
            <a:avLst/>
          </a:prstGeom>
          <a:solidFill>
            <a:schemeClr val="accent6">
              <a:lumMod val="20000"/>
              <a:lumOff val="80000"/>
            </a:schemeClr>
          </a:solidFill>
          <a:ln w="38100">
            <a:solidFill>
              <a:schemeClr val="accent6">
                <a:lumMod val="50000"/>
              </a:schemeClr>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2400" dirty="0"/>
              <a:t>実行・ほう助者</a:t>
            </a:r>
            <a:r>
              <a:rPr lang="en-US" altLang="ja-JP" sz="2400" dirty="0">
                <a:latin typeface="Times New Roman" panose="02020603050405020304" pitchFamily="18" charset="0"/>
                <a:cs typeface="Times New Roman" panose="02020603050405020304" pitchFamily="18" charset="0"/>
              </a:rPr>
              <a:t>Y</a:t>
            </a:r>
            <a:r>
              <a:rPr lang="en-US" altLang="ja-JP" sz="2400" baseline="-25000" dirty="0">
                <a:latin typeface="Times New Roman" panose="02020603050405020304" pitchFamily="18" charset="0"/>
                <a:cs typeface="Times New Roman" panose="02020603050405020304" pitchFamily="18" charset="0"/>
              </a:rPr>
              <a:t>2</a:t>
            </a:r>
            <a:endParaRPr kumimoji="1" lang="ja-JP" altLang="en-US" sz="2400" baseline="-25000" dirty="0">
              <a:latin typeface="Times New Roman" panose="02020603050405020304" pitchFamily="18" charset="0"/>
              <a:cs typeface="Times New Roman" panose="02020603050405020304" pitchFamily="18" charset="0"/>
            </a:endParaRPr>
          </a:p>
        </p:txBody>
      </p:sp>
      <p:sp>
        <p:nvSpPr>
          <p:cNvPr id="18" name="正方形/長方形 17">
            <a:extLst>
              <a:ext uri="{FF2B5EF4-FFF2-40B4-BE49-F238E27FC236}">
                <a16:creationId xmlns:a16="http://schemas.microsoft.com/office/drawing/2014/main" id="{00C99EC3-2BF0-4F73-AEAD-7F019DD2AE84}"/>
              </a:ext>
            </a:extLst>
          </p:cNvPr>
          <p:cNvSpPr/>
          <p:nvPr/>
        </p:nvSpPr>
        <p:spPr>
          <a:xfrm>
            <a:off x="1409952" y="2064329"/>
            <a:ext cx="2922803" cy="374071"/>
          </a:xfrm>
          <a:prstGeom prst="rect">
            <a:avLst/>
          </a:prstGeom>
          <a:solidFill>
            <a:schemeClr val="bg1">
              <a:lumMod val="95000"/>
            </a:schemeClr>
          </a:solidFill>
          <a:ln w="38100">
            <a:solidFill>
              <a:schemeClr val="accent3">
                <a:lumMod val="50000"/>
              </a:schemeClr>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400" dirty="0"/>
              <a:t>ほう助者</a:t>
            </a:r>
            <a:r>
              <a:rPr lang="en-US" altLang="ja-JP" sz="2400" dirty="0">
                <a:latin typeface="Times New Roman" panose="02020603050405020304" pitchFamily="18" charset="0"/>
                <a:cs typeface="Times New Roman" panose="02020603050405020304" pitchFamily="18" charset="0"/>
              </a:rPr>
              <a:t>Y</a:t>
            </a:r>
            <a:r>
              <a:rPr lang="en-US" altLang="ja-JP" sz="2400" baseline="-25000" dirty="0">
                <a:latin typeface="Times New Roman" panose="02020603050405020304" pitchFamily="18" charset="0"/>
                <a:cs typeface="Times New Roman" panose="02020603050405020304" pitchFamily="18" charset="0"/>
              </a:rPr>
              <a:t>3</a:t>
            </a:r>
            <a:endParaRPr kumimoji="1" lang="ja-JP" altLang="en-US" sz="2400" baseline="-25000" dirty="0">
              <a:latin typeface="Times New Roman" panose="02020603050405020304" pitchFamily="18" charset="0"/>
              <a:cs typeface="Times New Roman" panose="02020603050405020304" pitchFamily="18" charset="0"/>
            </a:endParaRPr>
          </a:p>
        </p:txBody>
      </p:sp>
      <p:sp>
        <p:nvSpPr>
          <p:cNvPr id="19" name="正方形/長方形 18">
            <a:extLst>
              <a:ext uri="{FF2B5EF4-FFF2-40B4-BE49-F238E27FC236}">
                <a16:creationId xmlns:a16="http://schemas.microsoft.com/office/drawing/2014/main" id="{87CE1D6E-6B6C-47B9-B3F1-E02B6857730B}"/>
              </a:ext>
            </a:extLst>
          </p:cNvPr>
          <p:cNvSpPr/>
          <p:nvPr/>
        </p:nvSpPr>
        <p:spPr>
          <a:xfrm>
            <a:off x="4634598" y="3463638"/>
            <a:ext cx="2922803" cy="734291"/>
          </a:xfrm>
          <a:prstGeom prst="rect">
            <a:avLst/>
          </a:prstGeom>
          <a:ln w="381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2400" dirty="0"/>
              <a:t>実行・ほう助</a:t>
            </a:r>
            <a:r>
              <a:rPr lang="en-US" altLang="ja-JP" sz="2400" dirty="0">
                <a:latin typeface="Times New Roman" panose="02020603050405020304" pitchFamily="18" charset="0"/>
                <a:cs typeface="Times New Roman" panose="02020603050405020304" pitchFamily="18" charset="0"/>
              </a:rPr>
              <a:t>Y</a:t>
            </a:r>
            <a:r>
              <a:rPr lang="en-US" altLang="ja-JP" sz="2400" baseline="-25000" dirty="0">
                <a:latin typeface="Times New Roman" panose="02020603050405020304" pitchFamily="18" charset="0"/>
                <a:cs typeface="Times New Roman" panose="02020603050405020304" pitchFamily="18" charset="0"/>
              </a:rPr>
              <a:t>2</a:t>
            </a:r>
          </a:p>
          <a:p>
            <a:pPr algn="ctr"/>
            <a:r>
              <a:rPr lang="en-US" altLang="ja-JP" sz="2000" b="1" dirty="0">
                <a:latin typeface="Times New Roman" panose="02020603050405020304" pitchFamily="18" charset="0"/>
                <a:cs typeface="Times New Roman" panose="02020603050405020304" pitchFamily="18" charset="0"/>
              </a:rPr>
              <a:t>(200</a:t>
            </a:r>
            <a:r>
              <a:rPr lang="ja-JP" altLang="en-US" sz="2000" b="1" dirty="0">
                <a:latin typeface="Times New Roman" panose="02020603050405020304" pitchFamily="18" charset="0"/>
                <a:cs typeface="Times New Roman" panose="02020603050405020304" pitchFamily="18" charset="0"/>
              </a:rPr>
              <a:t>万円</a:t>
            </a:r>
            <a:r>
              <a:rPr lang="en-US" altLang="ja-JP" sz="2000" b="1" dirty="0">
                <a:latin typeface="Times New Roman" panose="02020603050405020304" pitchFamily="18" charset="0"/>
                <a:cs typeface="Times New Roman" panose="02020603050405020304" pitchFamily="18" charset="0"/>
              </a:rPr>
              <a:t>)</a:t>
            </a:r>
            <a:endParaRPr lang="ja-JP" altLang="en-US" sz="2000" b="1" dirty="0">
              <a:latin typeface="Times New Roman" panose="02020603050405020304" pitchFamily="18" charset="0"/>
              <a:cs typeface="Times New Roman" panose="02020603050405020304" pitchFamily="18" charset="0"/>
            </a:endParaRPr>
          </a:p>
        </p:txBody>
      </p:sp>
      <p:sp>
        <p:nvSpPr>
          <p:cNvPr id="20" name="正方形/長方形 19">
            <a:extLst>
              <a:ext uri="{FF2B5EF4-FFF2-40B4-BE49-F238E27FC236}">
                <a16:creationId xmlns:a16="http://schemas.microsoft.com/office/drawing/2014/main" id="{21429E1E-FAD7-4C75-87D4-8A6D022D55B4}"/>
              </a:ext>
            </a:extLst>
          </p:cNvPr>
          <p:cNvSpPr/>
          <p:nvPr/>
        </p:nvSpPr>
        <p:spPr>
          <a:xfrm>
            <a:off x="4634597" y="2438400"/>
            <a:ext cx="2922803" cy="1025236"/>
          </a:xfrm>
          <a:prstGeom prst="rect">
            <a:avLst/>
          </a:prstGeom>
          <a:solidFill>
            <a:schemeClr val="accent1">
              <a:lumMod val="20000"/>
              <a:lumOff val="80000"/>
            </a:schemeClr>
          </a:solidFill>
          <a:ln w="28575">
            <a:solidFill>
              <a:schemeClr val="accent5">
                <a:lumMod val="50000"/>
              </a:schemeClr>
            </a:solidFill>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400" dirty="0"/>
              <a:t>首謀・教唆者</a:t>
            </a:r>
            <a:r>
              <a:rPr lang="en-US" altLang="ja-JP" sz="2400" dirty="0">
                <a:latin typeface="Times New Roman" panose="02020603050405020304" pitchFamily="18" charset="0"/>
                <a:cs typeface="Times New Roman" panose="02020603050405020304" pitchFamily="18" charset="0"/>
              </a:rPr>
              <a:t>Y</a:t>
            </a:r>
            <a:r>
              <a:rPr lang="en-US" altLang="ja-JP" sz="2400" baseline="-25000" dirty="0">
                <a:latin typeface="Times New Roman" panose="02020603050405020304" pitchFamily="18" charset="0"/>
                <a:cs typeface="Times New Roman" panose="02020603050405020304" pitchFamily="18" charset="0"/>
              </a:rPr>
              <a:t>1</a:t>
            </a:r>
            <a:endParaRPr lang="ja-JP" altLang="en-US" sz="2400" baseline="-25000" dirty="0">
              <a:latin typeface="Times New Roman" panose="02020603050405020304" pitchFamily="18" charset="0"/>
              <a:cs typeface="Times New Roman" panose="02020603050405020304" pitchFamily="18" charset="0"/>
            </a:endParaRPr>
          </a:p>
        </p:txBody>
      </p:sp>
      <p:sp>
        <p:nvSpPr>
          <p:cNvPr id="21" name="正方形/長方形 20">
            <a:extLst>
              <a:ext uri="{FF2B5EF4-FFF2-40B4-BE49-F238E27FC236}">
                <a16:creationId xmlns:a16="http://schemas.microsoft.com/office/drawing/2014/main" id="{E31279D5-13F7-4BB9-A61B-8EFD7C4E1A5D}"/>
              </a:ext>
            </a:extLst>
          </p:cNvPr>
          <p:cNvSpPr/>
          <p:nvPr/>
        </p:nvSpPr>
        <p:spPr>
          <a:xfrm>
            <a:off x="4634596" y="2050909"/>
            <a:ext cx="2922803" cy="374071"/>
          </a:xfrm>
          <a:prstGeom prst="rect">
            <a:avLst/>
          </a:prstGeom>
          <a:solidFill>
            <a:schemeClr val="bg2"/>
          </a:solidFill>
          <a:ln w="38100">
            <a:solidFill>
              <a:schemeClr val="accent3">
                <a:lumMod val="50000"/>
              </a:schemeClr>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400" dirty="0"/>
              <a:t>ほう助者</a:t>
            </a:r>
            <a:r>
              <a:rPr lang="en-US" altLang="ja-JP" sz="2400" dirty="0">
                <a:latin typeface="Times New Roman" panose="02020603050405020304" pitchFamily="18" charset="0"/>
                <a:cs typeface="Times New Roman" panose="02020603050405020304" pitchFamily="18" charset="0"/>
              </a:rPr>
              <a:t>Y</a:t>
            </a:r>
            <a:r>
              <a:rPr lang="en-US" altLang="ja-JP" sz="2400" baseline="-25000" dirty="0">
                <a:latin typeface="Times New Roman" panose="02020603050405020304" pitchFamily="18" charset="0"/>
                <a:cs typeface="Times New Roman" panose="02020603050405020304" pitchFamily="18" charset="0"/>
              </a:rPr>
              <a:t>3</a:t>
            </a:r>
            <a:endParaRPr lang="ja-JP" altLang="en-US" sz="2400" baseline="-25000" dirty="0">
              <a:latin typeface="Times New Roman" panose="02020603050405020304" pitchFamily="18" charset="0"/>
              <a:cs typeface="Times New Roman" panose="02020603050405020304" pitchFamily="18" charset="0"/>
            </a:endParaRPr>
          </a:p>
        </p:txBody>
      </p:sp>
      <p:sp>
        <p:nvSpPr>
          <p:cNvPr id="22" name="正方形/長方形 21">
            <a:extLst>
              <a:ext uri="{FF2B5EF4-FFF2-40B4-BE49-F238E27FC236}">
                <a16:creationId xmlns:a16="http://schemas.microsoft.com/office/drawing/2014/main" id="{1052BF96-6127-4F1F-B7AA-EA2890A19C92}"/>
              </a:ext>
            </a:extLst>
          </p:cNvPr>
          <p:cNvSpPr/>
          <p:nvPr/>
        </p:nvSpPr>
        <p:spPr>
          <a:xfrm>
            <a:off x="7859243" y="3823858"/>
            <a:ext cx="2922803" cy="374071"/>
          </a:xfrm>
          <a:prstGeom prst="rect">
            <a:avLst/>
          </a:prstGeom>
          <a:ln w="38100">
            <a:solidFill>
              <a:schemeClr val="accent3">
                <a:lumMod val="5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400" dirty="0"/>
              <a:t>ほう助者</a:t>
            </a:r>
            <a:r>
              <a:rPr lang="en-US" altLang="ja-JP" sz="2400" dirty="0">
                <a:latin typeface="Times New Roman" panose="02020603050405020304" pitchFamily="18" charset="0"/>
                <a:cs typeface="Times New Roman" panose="02020603050405020304" pitchFamily="18" charset="0"/>
              </a:rPr>
              <a:t>Y</a:t>
            </a:r>
            <a:r>
              <a:rPr lang="en-US" altLang="ja-JP" sz="2400" baseline="-25000" dirty="0">
                <a:latin typeface="Times New Roman" panose="02020603050405020304" pitchFamily="18" charset="0"/>
                <a:cs typeface="Times New Roman" panose="02020603050405020304" pitchFamily="18" charset="0"/>
              </a:rPr>
              <a:t>3</a:t>
            </a:r>
            <a:r>
              <a:rPr lang="en-US" altLang="ja-JP" sz="2000" dirty="0">
                <a:latin typeface="Times New Roman" panose="02020603050405020304" pitchFamily="18" charset="0"/>
                <a:cs typeface="Times New Roman" panose="02020603050405020304" pitchFamily="18" charset="0"/>
              </a:rPr>
              <a:t>(</a:t>
            </a:r>
            <a:r>
              <a:rPr lang="en-US" altLang="ja-JP" sz="2000" b="1" dirty="0">
                <a:latin typeface="Times New Roman" panose="02020603050405020304" pitchFamily="18" charset="0"/>
                <a:cs typeface="Times New Roman" panose="02020603050405020304" pitchFamily="18" charset="0"/>
              </a:rPr>
              <a:t>100</a:t>
            </a:r>
            <a:r>
              <a:rPr lang="ja-JP" altLang="en-US" sz="2000" b="1" dirty="0">
                <a:latin typeface="Times New Roman" panose="02020603050405020304" pitchFamily="18" charset="0"/>
                <a:cs typeface="Times New Roman" panose="02020603050405020304" pitchFamily="18" charset="0"/>
              </a:rPr>
              <a:t>万円</a:t>
            </a:r>
            <a:r>
              <a:rPr lang="ja-JP" altLang="en-US" sz="2000" dirty="0">
                <a:latin typeface="Times New Roman" panose="02020603050405020304" pitchFamily="18" charset="0"/>
                <a:cs typeface="Times New Roman" panose="02020603050405020304" pitchFamily="18" charset="0"/>
              </a:rPr>
              <a:t>）</a:t>
            </a:r>
            <a:endParaRPr lang="ja-JP" altLang="en-US" sz="2000" baseline="-25000" dirty="0">
              <a:latin typeface="Times New Roman" panose="02020603050405020304" pitchFamily="18" charset="0"/>
              <a:cs typeface="Times New Roman" panose="02020603050405020304" pitchFamily="18" charset="0"/>
            </a:endParaRPr>
          </a:p>
        </p:txBody>
      </p:sp>
      <p:sp>
        <p:nvSpPr>
          <p:cNvPr id="23" name="正方形/長方形 22">
            <a:extLst>
              <a:ext uri="{FF2B5EF4-FFF2-40B4-BE49-F238E27FC236}">
                <a16:creationId xmlns:a16="http://schemas.microsoft.com/office/drawing/2014/main" id="{B6EC9E19-5388-4085-9166-E3F79FDED0A4}"/>
              </a:ext>
            </a:extLst>
          </p:cNvPr>
          <p:cNvSpPr/>
          <p:nvPr/>
        </p:nvSpPr>
        <p:spPr>
          <a:xfrm>
            <a:off x="7859241" y="2798622"/>
            <a:ext cx="2922803" cy="1025236"/>
          </a:xfrm>
          <a:prstGeom prst="rect">
            <a:avLst/>
          </a:prstGeom>
          <a:solidFill>
            <a:schemeClr val="accent1">
              <a:lumMod val="20000"/>
              <a:lumOff val="80000"/>
            </a:schemeClr>
          </a:solidFill>
          <a:ln w="28575">
            <a:solidFill>
              <a:schemeClr val="accent5">
                <a:lumMod val="50000"/>
              </a:schemeClr>
            </a:solidFill>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400" dirty="0"/>
              <a:t>首謀・教唆者</a:t>
            </a:r>
            <a:r>
              <a:rPr lang="en-US" altLang="ja-JP" sz="2400" dirty="0">
                <a:latin typeface="Times New Roman" panose="02020603050405020304" pitchFamily="18" charset="0"/>
                <a:cs typeface="Times New Roman" panose="02020603050405020304" pitchFamily="18" charset="0"/>
              </a:rPr>
              <a:t>Y</a:t>
            </a:r>
            <a:r>
              <a:rPr lang="en-US" altLang="ja-JP" sz="2400" baseline="-25000" dirty="0">
                <a:latin typeface="Times New Roman" panose="02020603050405020304" pitchFamily="18" charset="0"/>
                <a:cs typeface="Times New Roman" panose="02020603050405020304" pitchFamily="18" charset="0"/>
              </a:rPr>
              <a:t>1</a:t>
            </a:r>
            <a:endParaRPr lang="ja-JP" altLang="en-US" sz="2400" baseline="-25000" dirty="0">
              <a:latin typeface="Times New Roman" panose="02020603050405020304" pitchFamily="18" charset="0"/>
              <a:cs typeface="Times New Roman" panose="02020603050405020304" pitchFamily="18" charset="0"/>
            </a:endParaRPr>
          </a:p>
        </p:txBody>
      </p:sp>
      <p:sp>
        <p:nvSpPr>
          <p:cNvPr id="24" name="正方形/長方形 23">
            <a:extLst>
              <a:ext uri="{FF2B5EF4-FFF2-40B4-BE49-F238E27FC236}">
                <a16:creationId xmlns:a16="http://schemas.microsoft.com/office/drawing/2014/main" id="{40E9E49F-9AEF-42A6-8927-8ACE57E9DB7A}"/>
              </a:ext>
            </a:extLst>
          </p:cNvPr>
          <p:cNvSpPr/>
          <p:nvPr/>
        </p:nvSpPr>
        <p:spPr>
          <a:xfrm>
            <a:off x="7859240" y="2064329"/>
            <a:ext cx="2922803" cy="734291"/>
          </a:xfrm>
          <a:prstGeom prst="rect">
            <a:avLst/>
          </a:prstGeom>
          <a:solidFill>
            <a:schemeClr val="accent6">
              <a:lumMod val="20000"/>
              <a:lumOff val="80000"/>
            </a:schemeClr>
          </a:solidFill>
          <a:ln w="38100">
            <a:solidFill>
              <a:schemeClr val="accent6">
                <a:lumMod val="50000"/>
              </a:schemeClr>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2400" dirty="0"/>
              <a:t>実行・ほう助者</a:t>
            </a:r>
            <a:r>
              <a:rPr lang="en-US" altLang="ja-JP" sz="2400" dirty="0">
                <a:latin typeface="Times New Roman" panose="02020603050405020304" pitchFamily="18" charset="0"/>
                <a:cs typeface="Times New Roman" panose="02020603050405020304" pitchFamily="18" charset="0"/>
              </a:rPr>
              <a:t>Y</a:t>
            </a:r>
            <a:r>
              <a:rPr lang="en-US" altLang="ja-JP" sz="2400" baseline="-25000" dirty="0">
                <a:latin typeface="Times New Roman" panose="02020603050405020304" pitchFamily="18" charset="0"/>
                <a:cs typeface="Times New Roman" panose="02020603050405020304" pitchFamily="18" charset="0"/>
              </a:rPr>
              <a:t>2</a:t>
            </a:r>
            <a:endParaRPr lang="ja-JP" altLang="en-US" sz="2400" baseline="-2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2148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F54224-7B25-4456-9B8C-CBA7A40C11E7}"/>
              </a:ext>
            </a:extLst>
          </p:cNvPr>
          <p:cNvSpPr>
            <a:spLocks noGrp="1"/>
          </p:cNvSpPr>
          <p:nvPr>
            <p:ph type="title"/>
          </p:nvPr>
        </p:nvSpPr>
        <p:spPr/>
        <p:txBody>
          <a:bodyPr/>
          <a:lstStyle/>
          <a:p>
            <a:r>
              <a:rPr kumimoji="1" lang="ja-JP" altLang="en-US" dirty="0"/>
              <a:t>共同不法行為における</a:t>
            </a:r>
            <a:br>
              <a:rPr kumimoji="1" lang="en-US" altLang="ja-JP" dirty="0"/>
            </a:br>
            <a:r>
              <a:rPr kumimoji="1" lang="ja-JP" altLang="en-US" dirty="0"/>
              <a:t>条件説（あれなければこれなし）の破綻</a:t>
            </a:r>
          </a:p>
        </p:txBody>
      </p:sp>
      <p:sp>
        <p:nvSpPr>
          <p:cNvPr id="3" name="日付プレースホルダー 2">
            <a:extLst>
              <a:ext uri="{FF2B5EF4-FFF2-40B4-BE49-F238E27FC236}">
                <a16:creationId xmlns:a16="http://schemas.microsoft.com/office/drawing/2014/main" id="{D6DD3E9C-6D0F-4A7C-9660-0835DC18085B}"/>
              </a:ext>
            </a:extLst>
          </p:cNvPr>
          <p:cNvSpPr>
            <a:spLocks noGrp="1"/>
          </p:cNvSpPr>
          <p:nvPr>
            <p:ph type="dt" sz="half" idx="10"/>
          </p:nvPr>
        </p:nvSpPr>
        <p:spPr/>
        <p:txBody>
          <a:bodyPr/>
          <a:lstStyle/>
          <a:p>
            <a:fld id="{358C37AC-AF18-40E9-A6FD-3C2ACD9A7734}" type="datetime1">
              <a:rPr kumimoji="1" lang="ja-JP" altLang="en-US" smtClean="0"/>
              <a:t>2021/1/24</a:t>
            </a:fld>
            <a:endParaRPr kumimoji="1" lang="ja-JP" altLang="en-US"/>
          </a:p>
        </p:txBody>
      </p:sp>
      <p:sp>
        <p:nvSpPr>
          <p:cNvPr id="4" name="フッター プレースホルダー 3">
            <a:extLst>
              <a:ext uri="{FF2B5EF4-FFF2-40B4-BE49-F238E27FC236}">
                <a16:creationId xmlns:a16="http://schemas.microsoft.com/office/drawing/2014/main" id="{A241F31E-325E-4821-9D8F-FB7BAD8A85F6}"/>
              </a:ext>
            </a:extLst>
          </p:cNvPr>
          <p:cNvSpPr>
            <a:spLocks noGrp="1"/>
          </p:cNvSpPr>
          <p:nvPr>
            <p:ph type="ftr" sz="quarter" idx="11"/>
          </p:nvPr>
        </p:nvSpPr>
        <p:spPr/>
        <p:txBody>
          <a:bodyPr/>
          <a:lstStyle/>
          <a:p>
            <a:r>
              <a:rPr kumimoji="1" lang="en-US" altLang="ja-JP"/>
              <a:t>How to interpret the law</a:t>
            </a:r>
            <a:endParaRPr kumimoji="1" lang="ja-JP" altLang="en-US"/>
          </a:p>
        </p:txBody>
      </p:sp>
      <p:sp>
        <p:nvSpPr>
          <p:cNvPr id="5" name="スライド番号プレースホルダー 4">
            <a:extLst>
              <a:ext uri="{FF2B5EF4-FFF2-40B4-BE49-F238E27FC236}">
                <a16:creationId xmlns:a16="http://schemas.microsoft.com/office/drawing/2014/main" id="{4E1B5879-A585-4249-B98C-3A67759C60C1}"/>
              </a:ext>
            </a:extLst>
          </p:cNvPr>
          <p:cNvSpPr>
            <a:spLocks noGrp="1"/>
          </p:cNvSpPr>
          <p:nvPr>
            <p:ph type="sldNum" sz="quarter" idx="12"/>
          </p:nvPr>
        </p:nvSpPr>
        <p:spPr/>
        <p:txBody>
          <a:bodyPr/>
          <a:lstStyle/>
          <a:p>
            <a:fld id="{63BA93C4-2A5C-4B4B-B565-ADAA94AD8651}" type="slidenum">
              <a:rPr kumimoji="1" lang="ja-JP" altLang="en-US" smtClean="0"/>
              <a:t>12</a:t>
            </a:fld>
            <a:endParaRPr kumimoji="1" lang="ja-JP" altLang="en-US"/>
          </a:p>
        </p:txBody>
      </p:sp>
      <p:graphicFrame>
        <p:nvGraphicFramePr>
          <p:cNvPr id="6" name="表 5">
            <a:extLst>
              <a:ext uri="{FF2B5EF4-FFF2-40B4-BE49-F238E27FC236}">
                <a16:creationId xmlns:a16="http://schemas.microsoft.com/office/drawing/2014/main" id="{1241F003-840C-4D5F-8406-63772C478371}"/>
              </a:ext>
            </a:extLst>
          </p:cNvPr>
          <p:cNvGraphicFramePr>
            <a:graphicFrameLocks noGrp="1"/>
          </p:cNvGraphicFramePr>
          <p:nvPr>
            <p:extLst>
              <p:ext uri="{D42A27DB-BD31-4B8C-83A1-F6EECF244321}">
                <p14:modId xmlns:p14="http://schemas.microsoft.com/office/powerpoint/2010/main" val="2636784630"/>
              </p:ext>
            </p:extLst>
          </p:nvPr>
        </p:nvGraphicFramePr>
        <p:xfrm>
          <a:off x="1956048" y="2451031"/>
          <a:ext cx="8352930" cy="2573456"/>
        </p:xfrm>
        <a:graphic>
          <a:graphicData uri="http://schemas.openxmlformats.org/drawingml/2006/table">
            <a:tbl>
              <a:tblPr firstRow="1" firstCol="1" bandRow="1">
                <a:tableStyleId>{5C22544A-7EE6-4342-B048-85BDC9FD1C3A}</a:tableStyleId>
              </a:tblPr>
              <a:tblGrid>
                <a:gridCol w="2880323">
                  <a:extLst>
                    <a:ext uri="{9D8B030D-6E8A-4147-A177-3AD203B41FA5}">
                      <a16:colId xmlns:a16="http://schemas.microsoft.com/office/drawing/2014/main" val="20000"/>
                    </a:ext>
                  </a:extLst>
                </a:gridCol>
                <a:gridCol w="988019">
                  <a:extLst>
                    <a:ext uri="{9D8B030D-6E8A-4147-A177-3AD203B41FA5}">
                      <a16:colId xmlns:a16="http://schemas.microsoft.com/office/drawing/2014/main" val="20001"/>
                    </a:ext>
                  </a:extLst>
                </a:gridCol>
                <a:gridCol w="1315044">
                  <a:extLst>
                    <a:ext uri="{9D8B030D-6E8A-4147-A177-3AD203B41FA5}">
                      <a16:colId xmlns:a16="http://schemas.microsoft.com/office/drawing/2014/main" val="20002"/>
                    </a:ext>
                  </a:extLst>
                </a:gridCol>
                <a:gridCol w="1316003">
                  <a:extLst>
                    <a:ext uri="{9D8B030D-6E8A-4147-A177-3AD203B41FA5}">
                      <a16:colId xmlns:a16="http://schemas.microsoft.com/office/drawing/2014/main" val="20003"/>
                    </a:ext>
                  </a:extLst>
                </a:gridCol>
                <a:gridCol w="1853541">
                  <a:extLst>
                    <a:ext uri="{9D8B030D-6E8A-4147-A177-3AD203B41FA5}">
                      <a16:colId xmlns:a16="http://schemas.microsoft.com/office/drawing/2014/main" val="20004"/>
                    </a:ext>
                  </a:extLst>
                </a:gridCol>
              </a:tblGrid>
              <a:tr h="1346052">
                <a:tc>
                  <a:txBody>
                    <a:bodyPr/>
                    <a:lstStyle/>
                    <a:p>
                      <a:pPr algn="ctr">
                        <a:spcAft>
                          <a:spcPts val="0"/>
                        </a:spcAft>
                      </a:pPr>
                      <a:r>
                        <a:rPr lang="ja-JP" altLang="en-US" sz="2400" kern="100" dirty="0">
                          <a:effectLst/>
                        </a:rPr>
                        <a:t>事例の論理分析</a:t>
                      </a:r>
                      <a:endParaRPr lang="ja-JP" sz="24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400" kern="100" dirty="0">
                          <a:effectLst/>
                        </a:rPr>
                        <a:t>A</a:t>
                      </a:r>
                      <a:endParaRPr lang="ja-JP" sz="24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400" kern="100" dirty="0">
                          <a:effectLst/>
                        </a:rPr>
                        <a:t>B</a:t>
                      </a:r>
                      <a:endParaRPr lang="ja-JP" sz="24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400" kern="100" dirty="0">
                          <a:effectLst/>
                        </a:rPr>
                        <a:t>C</a:t>
                      </a:r>
                      <a:endParaRPr lang="ja-JP" sz="24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2400" kern="100" dirty="0">
                          <a:effectLst/>
                        </a:rPr>
                        <a:t>合計量</a:t>
                      </a:r>
                      <a:br>
                        <a:rPr lang="en-US" altLang="ja-JP" sz="2400" kern="100" dirty="0">
                          <a:effectLst/>
                        </a:rPr>
                      </a:br>
                      <a:r>
                        <a:rPr lang="ja-JP" altLang="en-US" sz="2400" kern="100" dirty="0">
                          <a:effectLst/>
                        </a:rPr>
                        <a:t>（致死量は</a:t>
                      </a:r>
                      <a:br>
                        <a:rPr lang="en-US" altLang="ja-JP" sz="2400" kern="100" dirty="0">
                          <a:effectLst/>
                        </a:rPr>
                      </a:br>
                      <a:r>
                        <a:rPr lang="en-US" altLang="ja-JP" sz="2400" kern="100" dirty="0">
                          <a:effectLst/>
                        </a:rPr>
                        <a:t>10mg</a:t>
                      </a:r>
                      <a:r>
                        <a:rPr lang="ja-JP" altLang="en-US" sz="2400" kern="100" dirty="0">
                          <a:effectLst/>
                        </a:rPr>
                        <a:t>）</a:t>
                      </a:r>
                      <a:endParaRPr lang="ja-JP" sz="24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02351">
                <a:tc>
                  <a:txBody>
                    <a:bodyPr/>
                    <a:lstStyle/>
                    <a:p>
                      <a:pPr algn="ctr">
                        <a:spcAft>
                          <a:spcPts val="0"/>
                        </a:spcAft>
                      </a:pPr>
                      <a:r>
                        <a:rPr lang="en-US" sz="2000" kern="100" dirty="0">
                          <a:effectLst/>
                        </a:rPr>
                        <a:t>A</a:t>
                      </a:r>
                      <a:r>
                        <a:rPr lang="ja-JP" sz="2000" kern="100" dirty="0">
                          <a:effectLst/>
                        </a:rPr>
                        <a:t>∧</a:t>
                      </a:r>
                      <a:r>
                        <a:rPr lang="en-US" sz="2000" kern="100" dirty="0">
                          <a:effectLst/>
                        </a:rPr>
                        <a:t>B</a:t>
                      </a:r>
                      <a:r>
                        <a:rPr lang="ja-JP" sz="2000" kern="100" dirty="0">
                          <a:effectLst/>
                        </a:rPr>
                        <a:t>∧</a:t>
                      </a:r>
                      <a:r>
                        <a:rPr lang="en-US" sz="2000" kern="100" dirty="0">
                          <a:effectLst/>
                        </a:rPr>
                        <a:t>C</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2400" kern="100" dirty="0">
                          <a:effectLst/>
                        </a:rPr>
                        <a:t>5mg</a:t>
                      </a:r>
                      <a:endParaRPr lang="ja-JP" sz="24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2400" kern="100" dirty="0">
                          <a:effectLst/>
                        </a:rPr>
                        <a:t>4mg</a:t>
                      </a:r>
                      <a:endParaRPr lang="ja-JP" sz="24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2400" kern="100">
                          <a:effectLst/>
                        </a:rPr>
                        <a:t>3mg</a:t>
                      </a:r>
                      <a:endParaRPr lang="ja-JP" sz="2400" kern="10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2400" kern="100">
                          <a:effectLst/>
                        </a:rPr>
                        <a:t>12mg</a:t>
                      </a:r>
                      <a:endParaRPr lang="ja-JP" sz="2400" kern="10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96428">
                <a:tc>
                  <a:txBody>
                    <a:bodyPr/>
                    <a:lstStyle/>
                    <a:p>
                      <a:pPr algn="ctr">
                        <a:spcAft>
                          <a:spcPts val="0"/>
                        </a:spcAft>
                      </a:pPr>
                      <a:r>
                        <a:rPr lang="en-US" sz="2000" kern="100" dirty="0">
                          <a:effectLst/>
                        </a:rPr>
                        <a:t>(A</a:t>
                      </a:r>
                      <a:r>
                        <a:rPr lang="ja-JP" sz="2000" kern="100" dirty="0">
                          <a:effectLst/>
                        </a:rPr>
                        <a:t>∧</a:t>
                      </a:r>
                      <a:r>
                        <a:rPr lang="en-US" sz="2000" kern="100" dirty="0">
                          <a:effectLst/>
                        </a:rPr>
                        <a:t>B)</a:t>
                      </a:r>
                      <a:r>
                        <a:rPr lang="ja-JP" sz="2000" kern="100" dirty="0">
                          <a:effectLst/>
                        </a:rPr>
                        <a:t>∨</a:t>
                      </a:r>
                      <a:r>
                        <a:rPr lang="en-US" sz="2000" kern="100" dirty="0">
                          <a:effectLst/>
                        </a:rPr>
                        <a:t>(B</a:t>
                      </a:r>
                      <a:r>
                        <a:rPr lang="ja-JP" sz="2000" kern="100" dirty="0">
                          <a:effectLst/>
                        </a:rPr>
                        <a:t>∧</a:t>
                      </a:r>
                      <a:r>
                        <a:rPr lang="en-US" sz="2000" kern="100" dirty="0">
                          <a:effectLst/>
                        </a:rPr>
                        <a:t>C)</a:t>
                      </a:r>
                      <a:r>
                        <a:rPr lang="ja-JP" sz="2000" kern="100" dirty="0">
                          <a:effectLst/>
                        </a:rPr>
                        <a:t>∨</a:t>
                      </a:r>
                      <a:r>
                        <a:rPr lang="en-US" sz="2000" kern="100" dirty="0">
                          <a:effectLst/>
                        </a:rPr>
                        <a:t>(C</a:t>
                      </a:r>
                      <a:r>
                        <a:rPr lang="ja-JP" sz="2000" kern="100" dirty="0">
                          <a:effectLst/>
                        </a:rPr>
                        <a:t>∧</a:t>
                      </a:r>
                      <a:r>
                        <a:rPr lang="en-US" sz="2000" kern="100" dirty="0">
                          <a:effectLst/>
                        </a:rPr>
                        <a:t>A)</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2400" kern="100">
                          <a:effectLst/>
                        </a:rPr>
                        <a:t>7mg</a:t>
                      </a:r>
                      <a:endParaRPr lang="ja-JP" sz="2400" kern="10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2400" kern="100" dirty="0">
                          <a:effectLst/>
                        </a:rPr>
                        <a:t>6mg</a:t>
                      </a:r>
                      <a:endParaRPr lang="ja-JP" sz="24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2400" kern="100" dirty="0">
                          <a:effectLst/>
                        </a:rPr>
                        <a:t>5mg</a:t>
                      </a:r>
                      <a:endParaRPr lang="ja-JP" sz="24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2400" kern="100">
                          <a:effectLst/>
                        </a:rPr>
                        <a:t>18mg</a:t>
                      </a:r>
                      <a:endParaRPr lang="ja-JP" sz="2400" kern="10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28625">
                <a:tc>
                  <a:txBody>
                    <a:bodyPr/>
                    <a:lstStyle/>
                    <a:p>
                      <a:pPr algn="ctr">
                        <a:spcAft>
                          <a:spcPts val="0"/>
                        </a:spcAft>
                      </a:pPr>
                      <a:r>
                        <a:rPr lang="en-US" sz="2000" kern="100" dirty="0">
                          <a:effectLst/>
                        </a:rPr>
                        <a:t>A</a:t>
                      </a:r>
                      <a:r>
                        <a:rPr lang="ja-JP" sz="2000" kern="100" dirty="0">
                          <a:effectLst/>
                        </a:rPr>
                        <a:t>∨</a:t>
                      </a:r>
                      <a:r>
                        <a:rPr lang="en-US" sz="2000" kern="100" dirty="0">
                          <a:effectLst/>
                        </a:rPr>
                        <a:t>B</a:t>
                      </a:r>
                      <a:r>
                        <a:rPr lang="ja-JP" sz="2000" kern="100" dirty="0">
                          <a:effectLst/>
                        </a:rPr>
                        <a:t>∨</a:t>
                      </a:r>
                      <a:r>
                        <a:rPr lang="en-US" sz="2000" kern="100" dirty="0">
                          <a:effectLst/>
                        </a:rPr>
                        <a:t>C</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2400" kern="100" dirty="0">
                          <a:effectLst/>
                        </a:rPr>
                        <a:t>10mg</a:t>
                      </a:r>
                      <a:endParaRPr lang="ja-JP" sz="24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2400" kern="100" dirty="0">
                          <a:effectLst/>
                        </a:rPr>
                        <a:t>10mg</a:t>
                      </a:r>
                      <a:endParaRPr lang="ja-JP" sz="24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2400" kern="100" dirty="0">
                          <a:effectLst/>
                        </a:rPr>
                        <a:t>10mg</a:t>
                      </a:r>
                      <a:endParaRPr lang="ja-JP" sz="24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2400" kern="100" dirty="0">
                          <a:effectLst/>
                        </a:rPr>
                        <a:t>30mg</a:t>
                      </a:r>
                      <a:endParaRPr lang="ja-JP" sz="24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7" name="テキスト ボックス 6">
            <a:extLst>
              <a:ext uri="{FF2B5EF4-FFF2-40B4-BE49-F238E27FC236}">
                <a16:creationId xmlns:a16="http://schemas.microsoft.com/office/drawing/2014/main" id="{23930862-3B62-44B9-B879-E473C9414382}"/>
              </a:ext>
            </a:extLst>
          </p:cNvPr>
          <p:cNvSpPr txBox="1"/>
          <p:nvPr/>
        </p:nvSpPr>
        <p:spPr>
          <a:xfrm>
            <a:off x="1896269" y="5161980"/>
            <a:ext cx="8472487" cy="923330"/>
          </a:xfrm>
          <a:prstGeom prst="rect">
            <a:avLst/>
          </a:prstGeom>
          <a:noFill/>
        </p:spPr>
        <p:txBody>
          <a:bodyPr wrap="square" rtlCol="0">
            <a:spAutoFit/>
          </a:bodyPr>
          <a:lstStyle/>
          <a:p>
            <a:r>
              <a:rPr kumimoji="1" lang="ja-JP" altLang="en-US" dirty="0"/>
              <a:t>因果関係の帰責の法理としてよく知られている条件説（あれなければこれなし）を共同不法行為の事例に適用すると，</a:t>
            </a:r>
            <a:r>
              <a:rPr kumimoji="1" lang="en-US" altLang="ja-JP" dirty="0"/>
              <a:t>A,</a:t>
            </a:r>
            <a:r>
              <a:rPr kumimoji="1" lang="ja-JP" altLang="en-US" dirty="0"/>
              <a:t> </a:t>
            </a:r>
            <a:r>
              <a:rPr kumimoji="1" lang="en-US" altLang="ja-JP" dirty="0"/>
              <a:t>B</a:t>
            </a:r>
            <a:r>
              <a:rPr kumimoji="1" lang="ja-JP" altLang="en-US" dirty="0"/>
              <a:t>，</a:t>
            </a:r>
            <a:r>
              <a:rPr kumimoji="1" lang="en-US" altLang="ja-JP" dirty="0"/>
              <a:t>C</a:t>
            </a:r>
            <a:r>
              <a:rPr kumimoji="1" lang="ja-JP" altLang="en-US" dirty="0"/>
              <a:t>の各々毒の量を増やせば増やすほど，因果関係が存在しない（無罪）という妙な結果に陥ってしまう。</a:t>
            </a:r>
          </a:p>
        </p:txBody>
      </p:sp>
      <p:sp>
        <p:nvSpPr>
          <p:cNvPr id="8" name="テキスト ボックス 7">
            <a:extLst>
              <a:ext uri="{FF2B5EF4-FFF2-40B4-BE49-F238E27FC236}">
                <a16:creationId xmlns:a16="http://schemas.microsoft.com/office/drawing/2014/main" id="{5C3FE40A-BE98-4CEE-8AAF-5916EBF0E281}"/>
              </a:ext>
            </a:extLst>
          </p:cNvPr>
          <p:cNvSpPr txBox="1"/>
          <p:nvPr/>
        </p:nvSpPr>
        <p:spPr>
          <a:xfrm>
            <a:off x="1885953" y="1719742"/>
            <a:ext cx="8494465" cy="646331"/>
          </a:xfrm>
          <a:prstGeom prst="rect">
            <a:avLst/>
          </a:prstGeom>
          <a:noFill/>
        </p:spPr>
        <p:txBody>
          <a:bodyPr wrap="square" rtlCol="0">
            <a:spAutoFit/>
          </a:bodyPr>
          <a:lstStyle/>
          <a:p>
            <a:r>
              <a:rPr kumimoji="1" lang="ja-JP" altLang="en-US" dirty="0"/>
              <a:t>共同不法行為者</a:t>
            </a:r>
            <a:r>
              <a:rPr kumimoji="1" lang="en-US" altLang="ja-JP" dirty="0"/>
              <a:t>A</a:t>
            </a:r>
            <a:r>
              <a:rPr kumimoji="1" lang="ja-JP" altLang="en-US" dirty="0"/>
              <a:t>，</a:t>
            </a:r>
            <a:r>
              <a:rPr kumimoji="1" lang="en-US" altLang="ja-JP" dirty="0"/>
              <a:t>B</a:t>
            </a:r>
            <a:r>
              <a:rPr kumimoji="1" lang="ja-JP" altLang="en-US" dirty="0"/>
              <a:t>，</a:t>
            </a:r>
            <a:r>
              <a:rPr kumimoji="1" lang="en-US" altLang="ja-JP" dirty="0"/>
              <a:t>C</a:t>
            </a:r>
            <a:r>
              <a:rPr kumimoji="1" lang="ja-JP" altLang="en-US" dirty="0"/>
              <a:t>が，</a:t>
            </a:r>
            <a:r>
              <a:rPr kumimoji="1" lang="en-US" altLang="ja-JP" dirty="0"/>
              <a:t>X</a:t>
            </a:r>
            <a:r>
              <a:rPr lang="ja-JP" altLang="en-US" dirty="0"/>
              <a:t>を殺そうとして，致死量が</a:t>
            </a:r>
            <a:r>
              <a:rPr lang="en-US" altLang="ja-JP" dirty="0"/>
              <a:t>10mg</a:t>
            </a:r>
            <a:r>
              <a:rPr lang="ja-JP" altLang="en-US" dirty="0"/>
              <a:t>の毒物を</a:t>
            </a:r>
            <a:r>
              <a:rPr lang="en-US" altLang="ja-JP" dirty="0"/>
              <a:t>X</a:t>
            </a:r>
            <a:r>
              <a:rPr lang="ja-JP" altLang="en-US" dirty="0"/>
              <a:t>のグラスに以下の量の毒物を入れたとする。</a:t>
            </a:r>
            <a:endParaRPr kumimoji="1" lang="ja-JP" altLang="en-US" dirty="0"/>
          </a:p>
        </p:txBody>
      </p:sp>
    </p:spTree>
    <p:extLst>
      <p:ext uri="{BB962C8B-B14F-4D97-AF65-F5344CB8AC3E}">
        <p14:creationId xmlns:p14="http://schemas.microsoft.com/office/powerpoint/2010/main" val="254283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1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2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C0958B-E19C-46E7-AAF7-21298E0585C2}"/>
              </a:ext>
            </a:extLst>
          </p:cNvPr>
          <p:cNvSpPr>
            <a:spLocks noGrp="1"/>
          </p:cNvSpPr>
          <p:nvPr>
            <p:ph type="title"/>
          </p:nvPr>
        </p:nvSpPr>
        <p:spPr/>
        <p:txBody>
          <a:bodyPr/>
          <a:lstStyle/>
          <a:p>
            <a:r>
              <a:rPr kumimoji="1" lang="ja-JP" altLang="en-US" dirty="0"/>
              <a:t>連帯責任の分割責任への終息</a:t>
            </a:r>
          </a:p>
        </p:txBody>
      </p:sp>
      <p:sp>
        <p:nvSpPr>
          <p:cNvPr id="6" name="コンテンツ プレースホルダー 5">
            <a:extLst>
              <a:ext uri="{FF2B5EF4-FFF2-40B4-BE49-F238E27FC236}">
                <a16:creationId xmlns:a16="http://schemas.microsoft.com/office/drawing/2014/main" id="{C33E1F0B-588B-4698-B5C1-C9141CB23329}"/>
              </a:ext>
            </a:extLst>
          </p:cNvPr>
          <p:cNvSpPr>
            <a:spLocks noGrp="1"/>
          </p:cNvSpPr>
          <p:nvPr>
            <p:ph idx="1"/>
          </p:nvPr>
        </p:nvSpPr>
        <p:spPr/>
        <p:txBody>
          <a:bodyPr>
            <a:normAutofit/>
          </a:bodyPr>
          <a:lstStyle/>
          <a:p>
            <a:pPr>
              <a:lnSpc>
                <a:spcPct val="100000"/>
              </a:lnSpc>
            </a:pPr>
            <a:r>
              <a:rPr lang="ja-JP" altLang="en-US" sz="2400" dirty="0"/>
              <a:t>連帯責任は，一人の連帯責任者の全部弁済によって，以下の効果が生じる。</a:t>
            </a:r>
            <a:endParaRPr lang="en-US" altLang="ja-JP" sz="2400" dirty="0"/>
          </a:p>
          <a:p>
            <a:pPr lvl="1">
              <a:lnSpc>
                <a:spcPct val="100000"/>
              </a:lnSpc>
            </a:pPr>
            <a:r>
              <a:rPr lang="ja-JP" altLang="en-US" sz="2000" dirty="0"/>
              <a:t>第</a:t>
            </a:r>
            <a:r>
              <a:rPr lang="en-US" altLang="ja-JP" sz="2000" dirty="0"/>
              <a:t>1</a:t>
            </a:r>
            <a:r>
              <a:rPr lang="ja-JP" altLang="en-US" sz="2000" dirty="0"/>
              <a:t>に負担部分の弁済を通じて，他の連帯債務者の保証部分を消滅させる（連帯責任にも付従性が存在する←通説はここが理解できない）。</a:t>
            </a:r>
            <a:endParaRPr lang="en-US" altLang="ja-JP" sz="2000" dirty="0"/>
          </a:p>
          <a:p>
            <a:pPr lvl="1">
              <a:lnSpc>
                <a:spcPct val="100000"/>
              </a:lnSpc>
            </a:pPr>
            <a:r>
              <a:rPr lang="ja-JP" altLang="en-US" sz="2000" dirty="0"/>
              <a:t>第</a:t>
            </a:r>
            <a:r>
              <a:rPr lang="en-US" altLang="ja-JP" sz="2000" dirty="0"/>
              <a:t>2</a:t>
            </a:r>
            <a:r>
              <a:rPr lang="ja-JP" altLang="en-US" sz="2000" dirty="0"/>
              <a:t>に，保証部分の弁済を通じて，他の連帯責任者に対する求償権が発生する（分割責任）。そして，その求償権に応じて他の連帯責任者が弁済をした後に，初めて連帯責任が完全に消滅する。</a:t>
            </a:r>
            <a:endParaRPr lang="en-US" altLang="ja-JP" sz="2000" dirty="0"/>
          </a:p>
          <a:p>
            <a:pPr>
              <a:lnSpc>
                <a:spcPct val="100000"/>
              </a:lnSpc>
            </a:pPr>
            <a:r>
              <a:rPr lang="ja-JP" altLang="en-US" sz="2400" dirty="0"/>
              <a:t>連帯責任は，一人の連帯責任者の負担部分の消滅によって，他の債権者の保証部分が消滅する（連帯責任にも付従性が存在する。←この点は立法者も理解しておらず，民法の改悪が生じている。）</a:t>
            </a:r>
            <a:endParaRPr lang="en-US" altLang="ja-JP" sz="2400" dirty="0"/>
          </a:p>
          <a:p>
            <a:pPr lvl="1">
              <a:lnSpc>
                <a:spcPct val="100000"/>
              </a:lnSpc>
            </a:pPr>
            <a:r>
              <a:rPr lang="ja-JP" altLang="en-US" sz="2000" dirty="0"/>
              <a:t>民法旧</a:t>
            </a:r>
            <a:r>
              <a:rPr lang="en-US" altLang="ja-JP" sz="2000" dirty="0"/>
              <a:t>437</a:t>
            </a:r>
            <a:r>
              <a:rPr lang="ja-JP" altLang="en-US" sz="2000" dirty="0"/>
              <a:t>条の削除と民法</a:t>
            </a:r>
            <a:r>
              <a:rPr lang="en-US" altLang="ja-JP" sz="2000" dirty="0"/>
              <a:t>445</a:t>
            </a:r>
            <a:r>
              <a:rPr lang="ja-JP" altLang="en-US" sz="2000" dirty="0"/>
              <a:t>条への吸収は，保証人保護の精神にも反する愚行である。</a:t>
            </a:r>
            <a:endParaRPr lang="en-US" altLang="ja-JP" sz="2000" dirty="0"/>
          </a:p>
          <a:p>
            <a:pPr>
              <a:lnSpc>
                <a:spcPct val="100000"/>
              </a:lnSpc>
            </a:pPr>
            <a:endParaRPr lang="ja-JP" altLang="en-US" sz="2400" dirty="0"/>
          </a:p>
        </p:txBody>
      </p:sp>
      <p:sp>
        <p:nvSpPr>
          <p:cNvPr id="3" name="日付プレースホルダー 2">
            <a:extLst>
              <a:ext uri="{FF2B5EF4-FFF2-40B4-BE49-F238E27FC236}">
                <a16:creationId xmlns:a16="http://schemas.microsoft.com/office/drawing/2014/main" id="{A94909C9-3887-4CF4-9C9A-BD4FF95624D7}"/>
              </a:ext>
            </a:extLst>
          </p:cNvPr>
          <p:cNvSpPr>
            <a:spLocks noGrp="1"/>
          </p:cNvSpPr>
          <p:nvPr>
            <p:ph type="dt" sz="half" idx="10"/>
          </p:nvPr>
        </p:nvSpPr>
        <p:spPr/>
        <p:txBody>
          <a:bodyPr/>
          <a:lstStyle/>
          <a:p>
            <a:fld id="{358C37AC-AF18-40E9-A6FD-3C2ACD9A7734}" type="datetime1">
              <a:rPr kumimoji="1" lang="ja-JP" altLang="en-US" smtClean="0"/>
              <a:t>2021/1/24</a:t>
            </a:fld>
            <a:endParaRPr kumimoji="1" lang="ja-JP" altLang="en-US"/>
          </a:p>
        </p:txBody>
      </p:sp>
      <p:sp>
        <p:nvSpPr>
          <p:cNvPr id="4" name="フッター プレースホルダー 3">
            <a:extLst>
              <a:ext uri="{FF2B5EF4-FFF2-40B4-BE49-F238E27FC236}">
                <a16:creationId xmlns:a16="http://schemas.microsoft.com/office/drawing/2014/main" id="{252F8773-B19B-450D-9A9E-595ED97826F4}"/>
              </a:ext>
            </a:extLst>
          </p:cNvPr>
          <p:cNvSpPr>
            <a:spLocks noGrp="1"/>
          </p:cNvSpPr>
          <p:nvPr>
            <p:ph type="ftr" sz="quarter" idx="11"/>
          </p:nvPr>
        </p:nvSpPr>
        <p:spPr/>
        <p:txBody>
          <a:bodyPr/>
          <a:lstStyle/>
          <a:p>
            <a:r>
              <a:rPr kumimoji="1" lang="en-US" altLang="ja-JP"/>
              <a:t>How to interpret the law</a:t>
            </a:r>
            <a:endParaRPr kumimoji="1" lang="ja-JP" altLang="en-US"/>
          </a:p>
        </p:txBody>
      </p:sp>
      <p:sp>
        <p:nvSpPr>
          <p:cNvPr id="5" name="スライド番号プレースホルダー 4">
            <a:extLst>
              <a:ext uri="{FF2B5EF4-FFF2-40B4-BE49-F238E27FC236}">
                <a16:creationId xmlns:a16="http://schemas.microsoft.com/office/drawing/2014/main" id="{28FF29B3-279F-4057-AF84-49E5F9933A92}"/>
              </a:ext>
            </a:extLst>
          </p:cNvPr>
          <p:cNvSpPr>
            <a:spLocks noGrp="1"/>
          </p:cNvSpPr>
          <p:nvPr>
            <p:ph type="sldNum" sz="quarter" idx="12"/>
          </p:nvPr>
        </p:nvSpPr>
        <p:spPr/>
        <p:txBody>
          <a:bodyPr/>
          <a:lstStyle/>
          <a:p>
            <a:fld id="{63BA93C4-2A5C-4B4B-B565-ADAA94AD8651}" type="slidenum">
              <a:rPr kumimoji="1" lang="ja-JP" altLang="en-US" smtClean="0"/>
              <a:t>13</a:t>
            </a:fld>
            <a:endParaRPr kumimoji="1" lang="ja-JP" altLang="en-US"/>
          </a:p>
        </p:txBody>
      </p:sp>
    </p:spTree>
    <p:extLst>
      <p:ext uri="{BB962C8B-B14F-4D97-AF65-F5344CB8AC3E}">
        <p14:creationId xmlns:p14="http://schemas.microsoft.com/office/powerpoint/2010/main" val="36376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up)">
                                      <p:cBhvr>
                                        <p:cTn id="7" dur="2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up)">
                                      <p:cBhvr>
                                        <p:cTn id="12" dur="2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wipe(up)">
                                      <p:cBhvr>
                                        <p:cTn id="17" dur="1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参考文献</a:t>
            </a:r>
          </a:p>
        </p:txBody>
      </p:sp>
      <p:sp>
        <p:nvSpPr>
          <p:cNvPr id="3" name="日付プレースホルダー 2"/>
          <p:cNvSpPr>
            <a:spLocks noGrp="1"/>
          </p:cNvSpPr>
          <p:nvPr>
            <p:ph type="dt" sz="half" idx="10"/>
          </p:nvPr>
        </p:nvSpPr>
        <p:spPr/>
        <p:txBody>
          <a:bodyPr/>
          <a:lstStyle/>
          <a:p>
            <a:fld id="{D561C7E8-8507-478A-927B-6B4E3695CC0F}" type="datetime1">
              <a:rPr kumimoji="1" lang="ja-JP" altLang="en-US" smtClean="0"/>
              <a:t>2021/1/24</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How to interpret the law</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
        <p:nvSpPr>
          <p:cNvPr id="6" name="コンテンツ プレースホルダー 2"/>
          <p:cNvSpPr txBox="1">
            <a:spLocks/>
          </p:cNvSpPr>
          <p:nvPr/>
        </p:nvSpPr>
        <p:spPr>
          <a:xfrm>
            <a:off x="720442" y="1628801"/>
            <a:ext cx="5223158" cy="4186535"/>
          </a:xfrm>
          <a:prstGeom prst="rect">
            <a:avLst/>
          </a:prstGeom>
        </p:spPr>
        <p:txBody>
          <a:bodyPr>
            <a:normAutofit/>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600" dirty="0"/>
              <a:t>法律家の思考方法</a:t>
            </a:r>
            <a:endParaRPr lang="en-US" altLang="ja-JP" sz="1600" dirty="0"/>
          </a:p>
          <a:p>
            <a:pPr marL="450850" lvl="1" indent="-265113"/>
            <a:r>
              <a:rPr lang="ja-JP" altLang="en-US" sz="1400" dirty="0"/>
              <a:t>イェーリング（小林孝輔</a:t>
            </a:r>
            <a:r>
              <a:rPr lang="en-US" altLang="ja-JP" sz="1400" dirty="0"/>
              <a:t>=</a:t>
            </a:r>
            <a:r>
              <a:rPr lang="ja-JP" altLang="en-US" sz="1400" dirty="0"/>
              <a:t>広沢民生 訳）</a:t>
            </a:r>
            <a:r>
              <a:rPr lang="en-US" altLang="ja-JP" sz="1400" dirty="0"/>
              <a:t>『</a:t>
            </a:r>
            <a:r>
              <a:rPr lang="ja-JP" altLang="en-US" sz="1400" dirty="0"/>
              <a:t>権利のための闘争（原著</a:t>
            </a:r>
            <a:r>
              <a:rPr lang="en-US" altLang="ja-JP" sz="1400" dirty="0"/>
              <a:t>1872</a:t>
            </a:r>
            <a:r>
              <a:rPr lang="ja-JP" altLang="en-US" sz="1400" dirty="0"/>
              <a:t>年）日本評論社（</a:t>
            </a:r>
            <a:r>
              <a:rPr lang="en-US" altLang="ja-JP" sz="1400" dirty="0"/>
              <a:t>1978</a:t>
            </a:r>
            <a:r>
              <a:rPr lang="ja-JP" altLang="en-US" sz="1400" dirty="0"/>
              <a:t>）</a:t>
            </a:r>
            <a:endParaRPr lang="en-US" altLang="ja-JP" sz="1400" dirty="0"/>
          </a:p>
          <a:p>
            <a:pPr marL="450850" lvl="1" indent="-265113"/>
            <a:r>
              <a:rPr lang="ja-JP" altLang="en-US" sz="1400" dirty="0"/>
              <a:t>カイム・ペレルマン（江口三角 訳</a:t>
            </a:r>
            <a:r>
              <a:rPr lang="en-US" altLang="ja-JP" sz="1400" dirty="0"/>
              <a:t>) 『</a:t>
            </a:r>
            <a:r>
              <a:rPr lang="ja-JP" altLang="en-US" sz="1400" dirty="0"/>
              <a:t>法律家の論理</a:t>
            </a:r>
            <a:r>
              <a:rPr lang="en-US" altLang="ja-JP" sz="1400" dirty="0"/>
              <a:t>―</a:t>
            </a:r>
            <a:r>
              <a:rPr lang="ja-JP" altLang="en-US" sz="1400" dirty="0"/>
              <a:t>新しいレトリック</a:t>
            </a:r>
            <a:r>
              <a:rPr lang="en-US" altLang="ja-JP" sz="1400" dirty="0"/>
              <a:t>』</a:t>
            </a:r>
            <a:r>
              <a:rPr lang="ja-JP" altLang="en-US" sz="1400" dirty="0"/>
              <a:t>木鐸社（</a:t>
            </a:r>
            <a:r>
              <a:rPr lang="en-US" altLang="ja-JP" sz="1400" dirty="0"/>
              <a:t>1986</a:t>
            </a:r>
            <a:r>
              <a:rPr lang="ja-JP" altLang="en-US" sz="1400" dirty="0"/>
              <a:t>）</a:t>
            </a:r>
            <a:endParaRPr lang="en-US" altLang="ja-JP" sz="1400" dirty="0"/>
          </a:p>
          <a:p>
            <a:pPr marL="450850" lvl="1" indent="-265113"/>
            <a:r>
              <a:rPr lang="ja-JP" altLang="en-US" sz="1400" dirty="0"/>
              <a:t>フィッシャー</a:t>
            </a:r>
            <a:r>
              <a:rPr lang="en-US" altLang="ja-JP" sz="1400" dirty="0"/>
              <a:t>=</a:t>
            </a:r>
            <a:r>
              <a:rPr lang="ja-JP" altLang="en-US" sz="1400" dirty="0"/>
              <a:t>ユーリー（金山宣夫，浅井和子訳）</a:t>
            </a:r>
            <a:r>
              <a:rPr lang="en-US" altLang="ja-JP" sz="1400" dirty="0"/>
              <a:t>『</a:t>
            </a:r>
            <a:r>
              <a:rPr lang="ja-JP" altLang="en-US" sz="1400" dirty="0"/>
              <a:t>ハーバード流交渉術</a:t>
            </a:r>
            <a:r>
              <a:rPr lang="en-US" altLang="ja-JP" sz="1400" dirty="0"/>
              <a:t>』</a:t>
            </a:r>
            <a:r>
              <a:rPr lang="ja-JP" altLang="en-US" sz="1400" dirty="0"/>
              <a:t>三笠書房（</a:t>
            </a:r>
            <a:r>
              <a:rPr lang="en-US" altLang="ja-JP" sz="1400" dirty="0"/>
              <a:t>1990</a:t>
            </a:r>
            <a:r>
              <a:rPr lang="ja-JP" altLang="en-US" sz="1400" dirty="0"/>
              <a:t>）</a:t>
            </a:r>
            <a:endParaRPr lang="en-US" altLang="ja-JP" sz="1400" dirty="0"/>
          </a:p>
          <a:p>
            <a:pPr marL="450850" lvl="1" indent="-265113"/>
            <a:r>
              <a:rPr lang="zh-TW" altLang="en-US" sz="1400" dirty="0">
                <a:latin typeface="ＭＳ Ｐゴシック" pitchFamily="50" charset="-128"/>
                <a:ea typeface="ＭＳ Ｐゴシック" pitchFamily="50" charset="-128"/>
              </a:rPr>
              <a:t>加賀山茂</a:t>
            </a:r>
            <a:r>
              <a:rPr lang="en-US" altLang="zh-TW" sz="1400" dirty="0">
                <a:latin typeface="ＭＳ Ｐゴシック" pitchFamily="50" charset="-128"/>
                <a:ea typeface="ＭＳ Ｐゴシック" pitchFamily="50" charset="-128"/>
              </a:rPr>
              <a:t>『</a:t>
            </a:r>
            <a:r>
              <a:rPr lang="zh-TW" altLang="en-US" sz="1400" dirty="0">
                <a:latin typeface="ＭＳ Ｐゴシック" pitchFamily="50" charset="-128"/>
                <a:ea typeface="ＭＳ Ｐゴシック" pitchFamily="50" charset="-128"/>
              </a:rPr>
              <a:t>現代民法　学習法入門</a:t>
            </a:r>
            <a:r>
              <a:rPr lang="en-US" altLang="zh-TW" sz="1400" dirty="0">
                <a:latin typeface="ＭＳ Ｐゴシック" pitchFamily="50" charset="-128"/>
                <a:ea typeface="ＭＳ Ｐゴシック" pitchFamily="50" charset="-128"/>
              </a:rPr>
              <a:t>』</a:t>
            </a:r>
            <a:r>
              <a:rPr lang="zh-TW" altLang="en-US" sz="1400" dirty="0">
                <a:latin typeface="ＭＳ Ｐゴシック" pitchFamily="50" charset="-128"/>
                <a:ea typeface="ＭＳ Ｐゴシック" pitchFamily="50" charset="-128"/>
              </a:rPr>
              <a:t>信山社（</a:t>
            </a:r>
            <a:r>
              <a:rPr lang="en-US" altLang="zh-TW" sz="1400" dirty="0">
                <a:latin typeface="ＭＳ Ｐゴシック" pitchFamily="50" charset="-128"/>
                <a:ea typeface="ＭＳ Ｐゴシック" pitchFamily="50" charset="-128"/>
              </a:rPr>
              <a:t>2007</a:t>
            </a:r>
            <a:r>
              <a:rPr lang="zh-TW" altLang="en-US" sz="1400" dirty="0">
                <a:latin typeface="ＭＳ Ｐゴシック" pitchFamily="50" charset="-128"/>
                <a:ea typeface="ＭＳ Ｐゴシック" pitchFamily="50" charset="-128"/>
              </a:rPr>
              <a:t>）</a:t>
            </a:r>
            <a:endParaRPr lang="en-US" altLang="zh-TW" sz="1400" dirty="0">
              <a:latin typeface="ＭＳ Ｐゴシック" pitchFamily="50" charset="-128"/>
              <a:ea typeface="ＭＳ Ｐゴシック" pitchFamily="50" charset="-128"/>
            </a:endParaRPr>
          </a:p>
          <a:p>
            <a:r>
              <a:rPr lang="ja-JP" altLang="en-US" sz="1600" dirty="0"/>
              <a:t>ヒトの本質に迫る</a:t>
            </a:r>
            <a:endParaRPr lang="en-US" altLang="ja-JP" sz="1600" dirty="0"/>
          </a:p>
          <a:p>
            <a:pPr marL="450850" lvl="1" indent="-265113"/>
            <a:r>
              <a:rPr lang="ja-JP" altLang="en-US" sz="1400" dirty="0"/>
              <a:t>シーナ・アイエンガー（櫻井祐子訳）</a:t>
            </a:r>
            <a:r>
              <a:rPr lang="en-US" altLang="ja-JP" sz="1400" dirty="0"/>
              <a:t>『</a:t>
            </a:r>
            <a:r>
              <a:rPr lang="ja-JP" altLang="en-US" sz="1400" dirty="0"/>
              <a:t>選択の科学（</a:t>
            </a:r>
            <a:r>
              <a:rPr lang="en-US" altLang="ja-JP" sz="1400" dirty="0"/>
              <a:t>The Art of Choosing</a:t>
            </a:r>
            <a:r>
              <a:rPr lang="ja-JP" altLang="en-US" sz="1400" dirty="0"/>
              <a:t>）</a:t>
            </a:r>
            <a:r>
              <a:rPr lang="en-US" altLang="ja-JP" sz="1400" dirty="0"/>
              <a:t>』</a:t>
            </a:r>
            <a:r>
              <a:rPr lang="ja-JP" altLang="en-US" sz="1400" dirty="0"/>
              <a:t>岩波書店（</a:t>
            </a:r>
            <a:r>
              <a:rPr lang="en-US" altLang="ja-JP" sz="1400" dirty="0"/>
              <a:t>2010</a:t>
            </a:r>
            <a:r>
              <a:rPr lang="ja-JP" altLang="en-US" sz="1400" dirty="0"/>
              <a:t>）</a:t>
            </a:r>
            <a:endParaRPr lang="en-US" altLang="ja-JP" sz="1400" dirty="0"/>
          </a:p>
          <a:p>
            <a:pPr marL="450850" lvl="1" indent="-265113"/>
            <a:r>
              <a:rPr lang="en-US" altLang="ja-JP" sz="1400" dirty="0"/>
              <a:t>NHK</a:t>
            </a:r>
            <a:r>
              <a:rPr lang="ja-JP" altLang="en-US" sz="1400" dirty="0"/>
              <a:t>スペシャル取材班</a:t>
            </a:r>
            <a:r>
              <a:rPr lang="en-US" altLang="ja-JP" sz="1400" dirty="0"/>
              <a:t>『</a:t>
            </a:r>
            <a:r>
              <a:rPr lang="ja-JP" altLang="en-US" sz="1400" dirty="0"/>
              <a:t>ヒューマン－なぜヒトは人間になれたのか－</a:t>
            </a:r>
            <a:r>
              <a:rPr lang="en-US" altLang="ja-JP" sz="1400" dirty="0"/>
              <a:t>』</a:t>
            </a:r>
            <a:r>
              <a:rPr lang="ja-JP" altLang="en-US" sz="1400" dirty="0"/>
              <a:t>角川書店（</a:t>
            </a:r>
            <a:r>
              <a:rPr lang="en-US" altLang="ja-JP" sz="1400" dirty="0"/>
              <a:t>2012</a:t>
            </a:r>
            <a:r>
              <a:rPr lang="ja-JP" altLang="en-US" sz="1400" dirty="0"/>
              <a:t>）</a:t>
            </a:r>
            <a:endParaRPr lang="en-US" altLang="ja-JP" sz="1400" dirty="0"/>
          </a:p>
          <a:p>
            <a:pPr marL="450850" lvl="1" indent="-265113"/>
            <a:r>
              <a:rPr lang="ja-JP" altLang="en-US" sz="1400" dirty="0"/>
              <a:t>福岡伸一</a:t>
            </a:r>
            <a:r>
              <a:rPr lang="en-US" altLang="ja-JP" sz="1400" dirty="0"/>
              <a:t>『</a:t>
            </a:r>
            <a:r>
              <a:rPr lang="ja-JP" altLang="en-US" sz="1400" dirty="0"/>
              <a:t>できそこないの男たち</a:t>
            </a:r>
            <a:r>
              <a:rPr lang="en-US" altLang="ja-JP" sz="1400" dirty="0"/>
              <a:t>』</a:t>
            </a:r>
            <a:r>
              <a:rPr lang="ja-JP" altLang="en-US" sz="1400" dirty="0"/>
              <a:t>光文社新書（</a:t>
            </a:r>
            <a:r>
              <a:rPr lang="en-US" altLang="ja-JP" sz="1400" dirty="0"/>
              <a:t>2008/10/20</a:t>
            </a:r>
            <a:r>
              <a:rPr lang="ja-JP" altLang="en-US" sz="1400" dirty="0"/>
              <a:t>）</a:t>
            </a:r>
            <a:endParaRPr lang="en-US" altLang="ja-JP" sz="1400" dirty="0"/>
          </a:p>
          <a:p>
            <a:pPr marL="450850" lvl="1" indent="-265113"/>
            <a:r>
              <a:rPr lang="ja-JP" altLang="en-US" sz="1400" dirty="0"/>
              <a:t>福岡伸一</a:t>
            </a:r>
            <a:r>
              <a:rPr lang="en-US" altLang="ja-JP" sz="1400" dirty="0"/>
              <a:t>『</a:t>
            </a:r>
            <a:r>
              <a:rPr lang="ja-JP" altLang="en-US" sz="1400" dirty="0"/>
              <a:t>新版 動的平衡</a:t>
            </a:r>
            <a:r>
              <a:rPr lang="en-US" altLang="ja-JP" sz="1400" dirty="0"/>
              <a:t>1</a:t>
            </a:r>
            <a:r>
              <a:rPr lang="ja-JP" altLang="en-US" sz="1400" dirty="0"/>
              <a:t>－生命はなぜそこに宿るのか（生命とは何か）－</a:t>
            </a:r>
            <a:r>
              <a:rPr lang="en-US" altLang="ja-JP" sz="1400" dirty="0"/>
              <a:t>』</a:t>
            </a:r>
            <a:r>
              <a:rPr lang="ja-JP" altLang="en-US" sz="1400" dirty="0"/>
              <a:t>小学館新書（</a:t>
            </a:r>
            <a:r>
              <a:rPr lang="en-US" altLang="ja-JP" sz="1400" dirty="0"/>
              <a:t>2017/6/5</a:t>
            </a:r>
            <a:r>
              <a:rPr lang="ja-JP" altLang="en-US" sz="1400" dirty="0"/>
              <a:t>）</a:t>
            </a:r>
          </a:p>
          <a:p>
            <a:pPr marL="450850" lvl="1" indent="-265113"/>
            <a:endParaRPr lang="en-US" altLang="ja-JP" sz="1400" dirty="0"/>
          </a:p>
        </p:txBody>
      </p:sp>
      <p:sp>
        <p:nvSpPr>
          <p:cNvPr id="7" name="コンテンツ プレースホルダー 4"/>
          <p:cNvSpPr txBox="1">
            <a:spLocks/>
          </p:cNvSpPr>
          <p:nvPr/>
        </p:nvSpPr>
        <p:spPr>
          <a:xfrm>
            <a:off x="6260123" y="1628800"/>
            <a:ext cx="5265862" cy="4114800"/>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600" dirty="0"/>
              <a:t>議論の方法</a:t>
            </a:r>
            <a:endParaRPr lang="en-US" altLang="ja-JP" sz="1600" dirty="0"/>
          </a:p>
          <a:p>
            <a:pPr marL="357188" lvl="1" indent="-171450"/>
            <a:r>
              <a:rPr lang="ja-JP" altLang="en-US" sz="1400" dirty="0"/>
              <a:t>岩田宗之</a:t>
            </a:r>
            <a:r>
              <a:rPr lang="en-US" altLang="ja-JP" sz="1400" dirty="0"/>
              <a:t>『</a:t>
            </a:r>
            <a:r>
              <a:rPr lang="ja-JP" altLang="en-US" sz="1400" dirty="0"/>
              <a:t>議論のルールブック</a:t>
            </a:r>
            <a:r>
              <a:rPr lang="en-US" altLang="ja-JP" sz="1400" dirty="0"/>
              <a:t>』</a:t>
            </a:r>
            <a:r>
              <a:rPr lang="ja-JP" altLang="en-US" sz="1400" dirty="0"/>
              <a:t>新潮新書（</a:t>
            </a:r>
            <a:r>
              <a:rPr lang="en-US" altLang="ja-JP" sz="1400" dirty="0"/>
              <a:t>2007</a:t>
            </a:r>
            <a:r>
              <a:rPr lang="ja-JP" altLang="en-US" sz="1400" dirty="0"/>
              <a:t>）</a:t>
            </a:r>
            <a:r>
              <a:rPr lang="en-US" altLang="ja-JP" sz="1400" dirty="0"/>
              <a:t>206</a:t>
            </a:r>
            <a:r>
              <a:rPr lang="ja-JP" altLang="en-US" sz="1400" dirty="0"/>
              <a:t>頁</a:t>
            </a:r>
            <a:endParaRPr lang="en-US" altLang="ja-JP" sz="1400" dirty="0"/>
          </a:p>
          <a:p>
            <a:pPr marL="357188" lvl="1" indent="-171450"/>
            <a:r>
              <a:rPr lang="ja-JP" altLang="en-US" sz="1400" dirty="0"/>
              <a:t>スティーヴン・トゥールミン（戸田山和久，福澤一吉訳）</a:t>
            </a:r>
            <a:r>
              <a:rPr lang="en-US" altLang="ja-JP" sz="1400" dirty="0"/>
              <a:t>『</a:t>
            </a:r>
            <a:r>
              <a:rPr lang="ja-JP" altLang="en-US" sz="1400" dirty="0"/>
              <a:t>議論の技法（</a:t>
            </a:r>
            <a:r>
              <a:rPr lang="en-US" altLang="ja-JP" sz="1400" dirty="0"/>
              <a:t>The Uses of Argument(1958, 2003)</a:t>
            </a:r>
            <a:r>
              <a:rPr lang="ja-JP" altLang="en-US" sz="1400" dirty="0"/>
              <a:t>）　トゥールミンモデルの原点</a:t>
            </a:r>
            <a:r>
              <a:rPr lang="en-US" altLang="ja-JP" sz="1400" dirty="0"/>
              <a:t>』</a:t>
            </a:r>
            <a:r>
              <a:rPr lang="ja-JP" altLang="en-US" sz="1400" dirty="0"/>
              <a:t>東京図書（</a:t>
            </a:r>
            <a:r>
              <a:rPr lang="en-US" altLang="ja-JP" sz="1400" dirty="0"/>
              <a:t>2011</a:t>
            </a:r>
            <a:r>
              <a:rPr lang="ja-JP" altLang="en-US" sz="1400" dirty="0"/>
              <a:t>）</a:t>
            </a:r>
          </a:p>
          <a:p>
            <a:r>
              <a:rPr lang="ja-JP" altLang="en-US" sz="1600" dirty="0"/>
              <a:t>コロナ時代を生き抜く</a:t>
            </a:r>
            <a:endParaRPr lang="en-US" altLang="ja-JP" sz="1600" dirty="0"/>
          </a:p>
          <a:p>
            <a:pPr marL="358775" lvl="1" indent="-173038"/>
            <a:r>
              <a:rPr lang="ja-JP" altLang="en-US" sz="1400" dirty="0"/>
              <a:t>村上陽一郎編</a:t>
            </a:r>
            <a:r>
              <a:rPr lang="en-US" altLang="ja-JP" sz="1400" dirty="0"/>
              <a:t>『</a:t>
            </a:r>
            <a:r>
              <a:rPr lang="ja-JP" altLang="en-US" sz="1400" dirty="0"/>
              <a:t>コロナ後の世界を生きる－私たちの提言</a:t>
            </a:r>
            <a:r>
              <a:rPr lang="en-US" altLang="ja-JP" sz="1400" dirty="0"/>
              <a:t>』</a:t>
            </a:r>
            <a:r>
              <a:rPr lang="ja-JP" altLang="en-US" sz="1400" dirty="0"/>
              <a:t>岩波新書（</a:t>
            </a:r>
            <a:r>
              <a:rPr lang="en-US" altLang="ja-JP" sz="1400" dirty="0"/>
              <a:t>2020/7/17</a:t>
            </a:r>
            <a:r>
              <a:rPr lang="ja-JP" altLang="en-US" sz="1400" dirty="0"/>
              <a:t>）</a:t>
            </a:r>
            <a:endParaRPr lang="en-US" altLang="ja-JP" sz="1400" dirty="0"/>
          </a:p>
          <a:p>
            <a:pPr marL="358775" lvl="1" indent="-173038"/>
            <a:r>
              <a:rPr lang="ja-JP" altLang="en-US" sz="1400" dirty="0"/>
              <a:t>蟹江憲史</a:t>
            </a:r>
            <a:r>
              <a:rPr lang="en-US" altLang="ja-JP" sz="1400" dirty="0"/>
              <a:t>『SDG</a:t>
            </a:r>
            <a:r>
              <a:rPr lang="ja-JP" altLang="en-US" sz="1400" dirty="0"/>
              <a:t>ｓ（持続可能な開発目標）</a:t>
            </a:r>
            <a:r>
              <a:rPr lang="en-US" altLang="ja-JP" sz="1400" dirty="0"/>
              <a:t>』</a:t>
            </a:r>
            <a:r>
              <a:rPr lang="ja-JP" altLang="en-US" sz="1400" dirty="0"/>
              <a:t>中公新書 </a:t>
            </a:r>
            <a:r>
              <a:rPr lang="en-US" altLang="ja-JP" sz="1400" dirty="0"/>
              <a:t>(2020/8/20</a:t>
            </a:r>
            <a:r>
              <a:rPr lang="ja-JP" altLang="en-US" sz="1400" dirty="0"/>
              <a:t>）</a:t>
            </a:r>
            <a:endParaRPr lang="en-US" altLang="ja-JP" sz="1400" dirty="0"/>
          </a:p>
          <a:p>
            <a:pPr marL="358775" lvl="1" indent="-173038"/>
            <a:r>
              <a:rPr lang="ja-JP" altLang="en-US" sz="1400" dirty="0"/>
              <a:t>吉見俊哉</a:t>
            </a:r>
            <a:r>
              <a:rPr lang="en-US" altLang="ja-JP" sz="1400" dirty="0"/>
              <a:t>=</a:t>
            </a:r>
            <a:r>
              <a:rPr lang="ja-JP" altLang="en-US" sz="1400" dirty="0"/>
              <a:t>佐藤郁哉他</a:t>
            </a:r>
            <a:r>
              <a:rPr lang="en-US" altLang="ja-JP" sz="1400" dirty="0"/>
              <a:t>『</a:t>
            </a:r>
            <a:r>
              <a:rPr lang="ja-JP" altLang="en-US" sz="1400" dirty="0"/>
              <a:t>特集</a:t>
            </a:r>
            <a:r>
              <a:rPr lang="en-US" altLang="ja-JP" sz="1400" dirty="0"/>
              <a:t>=</a:t>
            </a:r>
            <a:r>
              <a:rPr lang="ja-JP" altLang="en-US" sz="1400" dirty="0"/>
              <a:t>コロナ時代の大学</a:t>
            </a:r>
            <a:r>
              <a:rPr lang="en-US" altLang="ja-JP" sz="1400" dirty="0"/>
              <a:t>――</a:t>
            </a:r>
            <a:r>
              <a:rPr lang="ja-JP" altLang="en-US" sz="1400" dirty="0"/>
              <a:t>リモート授業・</a:t>
            </a:r>
            <a:r>
              <a:rPr lang="en-US" altLang="ja-JP" sz="1400" dirty="0"/>
              <a:t>9</a:t>
            </a:r>
            <a:r>
              <a:rPr lang="ja-JP" altLang="en-US" sz="1400" dirty="0"/>
              <a:t>月入学制議論・授業料問題</a:t>
            </a:r>
            <a:r>
              <a:rPr lang="en-US" altLang="ja-JP" sz="1400" dirty="0"/>
              <a:t>』</a:t>
            </a:r>
            <a:r>
              <a:rPr lang="ja-JP" altLang="en-US" sz="1400" dirty="0"/>
              <a:t>現代思想</a:t>
            </a:r>
            <a:r>
              <a:rPr lang="en-US" altLang="ja-JP" sz="1400" dirty="0"/>
              <a:t>48</a:t>
            </a:r>
            <a:r>
              <a:rPr lang="ja-JP" altLang="en-US" sz="1400" dirty="0"/>
              <a:t>巻</a:t>
            </a:r>
            <a:r>
              <a:rPr lang="en-US" altLang="ja-JP" sz="1400" dirty="0"/>
              <a:t>14</a:t>
            </a:r>
            <a:r>
              <a:rPr lang="ja-JP" altLang="en-US" sz="1400" dirty="0"/>
              <a:t>号，青土社（</a:t>
            </a:r>
            <a:r>
              <a:rPr lang="en-US" altLang="ja-JP" sz="1400" dirty="0"/>
              <a:t>2020/10/1</a:t>
            </a:r>
            <a:r>
              <a:rPr lang="ja-JP" altLang="en-US" sz="1400" dirty="0"/>
              <a:t>）</a:t>
            </a:r>
            <a:endParaRPr lang="en-US" altLang="ja-JP" sz="1400" dirty="0"/>
          </a:p>
          <a:p>
            <a:pPr marL="358775" lvl="1" indent="-173038"/>
            <a:r>
              <a:rPr lang="ja-JP" altLang="en-US" sz="1400" dirty="0"/>
              <a:t>南博</a:t>
            </a:r>
            <a:r>
              <a:rPr lang="en-US" altLang="ja-JP" sz="1400" dirty="0"/>
              <a:t>=</a:t>
            </a:r>
            <a:r>
              <a:rPr lang="ja-JP" altLang="en-US" sz="1400" dirty="0"/>
              <a:t>稲場雅紀</a:t>
            </a:r>
            <a:r>
              <a:rPr lang="en-US" altLang="ja-JP" sz="1400" dirty="0"/>
              <a:t>『SDGs</a:t>
            </a:r>
            <a:r>
              <a:rPr lang="ja-JP" altLang="en-US" sz="1400" dirty="0"/>
              <a:t>－危機の時代の羅針盤</a:t>
            </a:r>
            <a:r>
              <a:rPr lang="en-US" altLang="ja-JP" sz="1400" dirty="0"/>
              <a:t>』</a:t>
            </a:r>
            <a:r>
              <a:rPr lang="ja-JP" altLang="en-US" sz="1400" dirty="0"/>
              <a:t>岩波新書（</a:t>
            </a:r>
            <a:r>
              <a:rPr lang="en-US" altLang="ja-JP" sz="1400" dirty="0"/>
              <a:t>2020/11/20</a:t>
            </a:r>
            <a:r>
              <a:rPr lang="ja-JP" altLang="en-US" sz="1400" dirty="0"/>
              <a:t>）</a:t>
            </a:r>
            <a:endParaRPr lang="en-US" altLang="ja-JP" sz="1400" dirty="0"/>
          </a:p>
          <a:p>
            <a:r>
              <a:rPr lang="ja-JP" altLang="en-US" sz="1800" dirty="0"/>
              <a:t>連帯責任</a:t>
            </a:r>
            <a:endParaRPr lang="en-US" altLang="ja-JP" sz="1800" dirty="0"/>
          </a:p>
          <a:p>
            <a:pPr marL="400050" lvl="1" indent="-214312"/>
            <a:r>
              <a:rPr lang="ja-JP" altLang="en-US" sz="1400" dirty="0"/>
              <a:t>成田博</a:t>
            </a:r>
            <a:r>
              <a:rPr lang="en-US" altLang="ja-JP" sz="1400" dirty="0"/>
              <a:t>『</a:t>
            </a:r>
            <a:r>
              <a:rPr lang="ja-JP" altLang="en-US" sz="1400" dirty="0"/>
              <a:t>連帯債務論攷</a:t>
            </a:r>
            <a:r>
              <a:rPr lang="en-US" altLang="ja-JP" sz="1400" dirty="0"/>
              <a:t>』</a:t>
            </a:r>
            <a:r>
              <a:rPr lang="ja-JP" altLang="en-US" sz="1400" dirty="0"/>
              <a:t>日本評論社（</a:t>
            </a:r>
            <a:r>
              <a:rPr lang="en-US" altLang="ja-JP" sz="1400" dirty="0"/>
              <a:t>2015/3/25</a:t>
            </a:r>
            <a:r>
              <a:rPr lang="ja-JP" altLang="en-US" sz="1400" dirty="0"/>
              <a:t>）</a:t>
            </a:r>
          </a:p>
        </p:txBody>
      </p:sp>
      <p:sp>
        <p:nvSpPr>
          <p:cNvPr id="8" name="タイトル 2"/>
          <p:cNvSpPr txBox="1">
            <a:spLocks/>
          </p:cNvSpPr>
          <p:nvPr/>
        </p:nvSpPr>
        <p:spPr bwMode="auto">
          <a:xfrm>
            <a:off x="2215129" y="7334225"/>
            <a:ext cx="7772400" cy="626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lnSpc>
                <a:spcPct val="80000"/>
              </a:lnSpc>
            </a:pPr>
            <a:r>
              <a:rPr lang="ja-JP" altLang="en-US" sz="4400" dirty="0">
                <a:solidFill>
                  <a:schemeClr val="tx2"/>
                </a:solidFill>
              </a:rPr>
              <a:t>共同不法行為</a:t>
            </a:r>
            <a:br>
              <a:rPr lang="en-US" altLang="ja-JP" sz="4400" dirty="0">
                <a:solidFill>
                  <a:schemeClr val="tx2"/>
                </a:solidFill>
              </a:rPr>
            </a:br>
            <a:br>
              <a:rPr lang="en-US" altLang="ja-JP" sz="4400" dirty="0">
                <a:solidFill>
                  <a:schemeClr val="tx2"/>
                </a:solidFill>
              </a:rPr>
            </a:br>
            <a:r>
              <a:rPr lang="en-US" altLang="ja-JP" sz="3600" dirty="0">
                <a:solidFill>
                  <a:schemeClr val="tx2"/>
                </a:solidFill>
              </a:rPr>
              <a:t>2021</a:t>
            </a:r>
            <a:r>
              <a:rPr lang="ja-JP" altLang="en-US" sz="3600" dirty="0">
                <a:solidFill>
                  <a:schemeClr val="tx2"/>
                </a:solidFill>
              </a:rPr>
              <a:t>年</a:t>
            </a:r>
            <a:r>
              <a:rPr lang="en-US" altLang="ja-JP" sz="3600" dirty="0">
                <a:solidFill>
                  <a:schemeClr val="tx2"/>
                </a:solidFill>
              </a:rPr>
              <a:t>1</a:t>
            </a:r>
            <a:r>
              <a:rPr lang="ja-JP" altLang="en-US" sz="3600" dirty="0">
                <a:solidFill>
                  <a:schemeClr val="tx2"/>
                </a:solidFill>
              </a:rPr>
              <a:t>月</a:t>
            </a:r>
            <a:r>
              <a:rPr lang="en-US" altLang="ja-JP" sz="3600" dirty="0">
                <a:solidFill>
                  <a:schemeClr val="tx2"/>
                </a:solidFill>
              </a:rPr>
              <a:t>23</a:t>
            </a:r>
            <a:r>
              <a:rPr lang="ja-JP" altLang="en-US" sz="3600" dirty="0">
                <a:solidFill>
                  <a:schemeClr val="tx2"/>
                </a:solidFill>
              </a:rPr>
              <a:t>日</a:t>
            </a:r>
            <a:br>
              <a:rPr lang="en-US" altLang="ja-JP" sz="3200" dirty="0">
                <a:solidFill>
                  <a:schemeClr val="tx2"/>
                </a:solidFill>
              </a:rPr>
            </a:br>
            <a:br>
              <a:rPr lang="en-US" altLang="ja-JP" sz="3200" dirty="0">
                <a:solidFill>
                  <a:schemeClr val="tx2"/>
                </a:solidFill>
              </a:rPr>
            </a:br>
            <a:r>
              <a:rPr lang="ja-JP" altLang="en-US" sz="3200" dirty="0">
                <a:solidFill>
                  <a:schemeClr val="tx2"/>
                </a:solidFill>
              </a:rPr>
              <a:t>明治学院大学名誉教授</a:t>
            </a:r>
            <a:br>
              <a:rPr lang="en-US" altLang="ja-JP" sz="3200" dirty="0">
                <a:solidFill>
                  <a:schemeClr val="tx2"/>
                </a:solidFill>
              </a:rPr>
            </a:br>
            <a:br>
              <a:rPr lang="en-US" altLang="ja-JP" sz="3200" dirty="0">
                <a:solidFill>
                  <a:schemeClr val="tx2"/>
                </a:solidFill>
              </a:rPr>
            </a:br>
            <a:r>
              <a:rPr lang="ja-JP" altLang="en-US" sz="3200" dirty="0">
                <a:solidFill>
                  <a:schemeClr val="tx2"/>
                </a:solidFill>
              </a:rPr>
              <a:t>加賀山　茂</a:t>
            </a: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4000" dirty="0">
                <a:solidFill>
                  <a:schemeClr val="tx2"/>
                </a:solidFill>
              </a:rPr>
              <a:t>ご清聴ありがとうございました。</a:t>
            </a:r>
            <a:br>
              <a:rPr lang="en-US" altLang="ja-JP" sz="4000" dirty="0">
                <a:solidFill>
                  <a:schemeClr val="tx2"/>
                </a:solidFill>
              </a:rPr>
            </a:br>
            <a:br>
              <a:rPr lang="en-US" altLang="ja-JP" sz="4400" dirty="0">
                <a:solidFill>
                  <a:schemeClr val="tx2"/>
                </a:solidFill>
              </a:rPr>
            </a:br>
            <a:endParaRPr lang="ja-JP" altLang="en-US" sz="4400" dirty="0">
              <a:solidFill>
                <a:schemeClr val="tx2"/>
              </a:solidFill>
            </a:endParaRPr>
          </a:p>
        </p:txBody>
      </p:sp>
    </p:spTree>
    <p:extLst>
      <p:ext uri="{BB962C8B-B14F-4D97-AF65-F5344CB8AC3E}">
        <p14:creationId xmlns:p14="http://schemas.microsoft.com/office/powerpoint/2010/main" val="2748120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afterEffect">
                                  <p:stCondLst>
                                    <p:cond delay="0"/>
                                  </p:stCondLst>
                                  <p:childTnLst>
                                    <p:anim calcmode="lin" valueType="num">
                                      <p:cBhvr additive="base">
                                        <p:cTn id="6" dur="10000"/>
                                        <p:tgtEl>
                                          <p:spTgt spid="8"/>
                                        </p:tgtEl>
                                        <p:attrNameLst>
                                          <p:attrName>ppt_x</p:attrName>
                                        </p:attrNameLst>
                                      </p:cBhvr>
                                      <p:tavLst>
                                        <p:tav tm="0">
                                          <p:val>
                                            <p:strVal val="ppt_x"/>
                                          </p:val>
                                        </p:tav>
                                        <p:tav tm="100000">
                                          <p:val>
                                            <p:strVal val="ppt_x"/>
                                          </p:val>
                                        </p:tav>
                                      </p:tavLst>
                                    </p:anim>
                                    <p:anim calcmode="lin" valueType="num">
                                      <p:cBhvr additive="base">
                                        <p:cTn id="7" dur="10000"/>
                                        <p:tgtEl>
                                          <p:spTgt spid="8"/>
                                        </p:tgtEl>
                                        <p:attrNameLst>
                                          <p:attrName>ppt_y</p:attrName>
                                        </p:attrNameLst>
                                      </p:cBhvr>
                                      <p:tavLst>
                                        <p:tav tm="0">
                                          <p:val>
                                            <p:strVal val="ppt_y"/>
                                          </p:val>
                                        </p:tav>
                                        <p:tav tm="100000">
                                          <p:val>
                                            <p:strVal val="0-ppt_h/2"/>
                                          </p:val>
                                        </p:tav>
                                      </p:tavLst>
                                    </p:anim>
                                    <p:set>
                                      <p:cBhvr>
                                        <p:cTn id="8" dur="1" fill="hold">
                                          <p:stCondLst>
                                            <p:cond delay="9999"/>
                                          </p:stCondLst>
                                        </p:cTn>
                                        <p:tgtEl>
                                          <p:spTgt spid="8"/>
                                        </p:tgtEl>
                                        <p:attrNameLst>
                                          <p:attrName>style.visibility</p:attrName>
                                        </p:attrNameLst>
                                      </p:cBhvr>
                                      <p:to>
                                        <p:strVal val="hidden"/>
                                      </p:to>
                                    </p:set>
                                  </p:childTnLst>
                                </p:cTn>
                              </p:par>
                            </p:childTnLst>
                          </p:cTn>
                        </p:par>
                        <p:par>
                          <p:cTn id="9" fill="hold">
                            <p:stCondLst>
                              <p:cond delay="10000"/>
                            </p:stCondLst>
                            <p:childTnLst>
                              <p:par>
                                <p:cTn id="10" presetID="2" presetClass="entr" presetSubtype="4" fill="hold" grpId="0" nodeType="afterEffect">
                                  <p:stCondLst>
                                    <p:cond delay="25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000" fill="hold"/>
                                        <p:tgtEl>
                                          <p:spTgt spid="2"/>
                                        </p:tgtEl>
                                        <p:attrNameLst>
                                          <p:attrName>ppt_x</p:attrName>
                                        </p:attrNameLst>
                                      </p:cBhvr>
                                      <p:tavLst>
                                        <p:tav tm="0">
                                          <p:val>
                                            <p:strVal val="#ppt_x"/>
                                          </p:val>
                                        </p:tav>
                                        <p:tav tm="100000">
                                          <p:val>
                                            <p:strVal val="#ppt_x"/>
                                          </p:val>
                                        </p:tav>
                                      </p:tavLst>
                                    </p:anim>
                                    <p:anim calcmode="lin" valueType="num">
                                      <p:cBhvr additive="base">
                                        <p:cTn id="13" dur="1000" fill="hold"/>
                                        <p:tgtEl>
                                          <p:spTgt spid="2"/>
                                        </p:tgtEl>
                                        <p:attrNameLst>
                                          <p:attrName>ppt_y</p:attrName>
                                        </p:attrNameLst>
                                      </p:cBhvr>
                                      <p:tavLst>
                                        <p:tav tm="0">
                                          <p:val>
                                            <p:strVal val="1+#ppt_h/2"/>
                                          </p:val>
                                        </p:tav>
                                        <p:tav tm="100000">
                                          <p:val>
                                            <p:strVal val="#ppt_y"/>
                                          </p:val>
                                        </p:tav>
                                      </p:tavLst>
                                    </p:anim>
                                  </p:childTnLst>
                                </p:cTn>
                              </p:par>
                            </p:childTnLst>
                          </p:cTn>
                        </p:par>
                        <p:par>
                          <p:cTn id="14" fill="hold">
                            <p:stCondLst>
                              <p:cond delay="11250"/>
                            </p:stCondLst>
                            <p:childTnLst>
                              <p:par>
                                <p:cTn id="15" presetID="2" presetClass="entr" presetSubtype="4" fill="hold" grpId="0" nodeType="afterEffect">
                                  <p:stCondLst>
                                    <p:cond delay="25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2000"/>
                            </p:stCondLst>
                            <p:childTnLst>
                              <p:par>
                                <p:cTn id="20" presetID="2" presetClass="entr" presetSubtype="4" fill="hold" grpId="0" nodeType="afterEffect">
                                  <p:stCondLst>
                                    <p:cond delay="25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additive="base">
                                        <p:cTn id="2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2750"/>
                            </p:stCondLst>
                            <p:childTnLst>
                              <p:par>
                                <p:cTn id="25" presetID="2" presetClass="entr" presetSubtype="4" fill="hold" grpId="0" nodeType="afterEffect">
                                  <p:stCondLst>
                                    <p:cond delay="250"/>
                                  </p:stCondLst>
                                  <p:childTnLst>
                                    <p:set>
                                      <p:cBhvr>
                                        <p:cTn id="26" dur="1" fill="hold">
                                          <p:stCondLst>
                                            <p:cond delay="0"/>
                                          </p:stCondLst>
                                        </p:cTn>
                                        <p:tgtEl>
                                          <p:spTgt spid="6">
                                            <p:txEl>
                                              <p:pRg st="2" end="2"/>
                                            </p:txEl>
                                          </p:spTgt>
                                        </p:tgtEl>
                                        <p:attrNameLst>
                                          <p:attrName>style.visibility</p:attrName>
                                        </p:attrNameLst>
                                      </p:cBhvr>
                                      <p:to>
                                        <p:strVal val="visible"/>
                                      </p:to>
                                    </p:set>
                                    <p:anim calcmode="lin" valueType="num">
                                      <p:cBhvr additive="base">
                                        <p:cTn id="2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3500"/>
                            </p:stCondLst>
                            <p:childTnLst>
                              <p:par>
                                <p:cTn id="30" presetID="2" presetClass="entr" presetSubtype="4" fill="hold" grpId="0" nodeType="afterEffect">
                                  <p:stCondLst>
                                    <p:cond delay="250"/>
                                  </p:stCondLst>
                                  <p:childTnLst>
                                    <p:set>
                                      <p:cBhvr>
                                        <p:cTn id="31" dur="1" fill="hold">
                                          <p:stCondLst>
                                            <p:cond delay="0"/>
                                          </p:stCondLst>
                                        </p:cTn>
                                        <p:tgtEl>
                                          <p:spTgt spid="6">
                                            <p:txEl>
                                              <p:pRg st="3" end="3"/>
                                            </p:txEl>
                                          </p:spTgt>
                                        </p:tgtEl>
                                        <p:attrNameLst>
                                          <p:attrName>style.visibility</p:attrName>
                                        </p:attrNameLst>
                                      </p:cBhvr>
                                      <p:to>
                                        <p:strVal val="visible"/>
                                      </p:to>
                                    </p:set>
                                    <p:anim calcmode="lin" valueType="num">
                                      <p:cBhvr additive="base">
                                        <p:cTn id="32"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4250"/>
                            </p:stCondLst>
                            <p:childTnLst>
                              <p:par>
                                <p:cTn id="35" presetID="2" presetClass="entr" presetSubtype="4" fill="hold" grpId="0" nodeType="afterEffect">
                                  <p:stCondLst>
                                    <p:cond delay="25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5000"/>
                            </p:stCondLst>
                            <p:childTnLst>
                              <p:par>
                                <p:cTn id="40" presetID="2" presetClass="entr" presetSubtype="4" fill="hold" grpId="0" nodeType="afterEffect">
                                  <p:stCondLst>
                                    <p:cond delay="250"/>
                                  </p:stCondLst>
                                  <p:childTnLst>
                                    <p:set>
                                      <p:cBhvr>
                                        <p:cTn id="41" dur="1" fill="hold">
                                          <p:stCondLst>
                                            <p:cond delay="0"/>
                                          </p:stCondLst>
                                        </p:cTn>
                                        <p:tgtEl>
                                          <p:spTgt spid="6">
                                            <p:txEl>
                                              <p:pRg st="5" end="5"/>
                                            </p:txEl>
                                          </p:spTgt>
                                        </p:tgtEl>
                                        <p:attrNameLst>
                                          <p:attrName>style.visibility</p:attrName>
                                        </p:attrNameLst>
                                      </p:cBhvr>
                                      <p:to>
                                        <p:strVal val="visible"/>
                                      </p:to>
                                    </p:set>
                                    <p:anim calcmode="lin" valueType="num">
                                      <p:cBhvr additive="base">
                                        <p:cTn id="42"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5750"/>
                            </p:stCondLst>
                            <p:childTnLst>
                              <p:par>
                                <p:cTn id="45" presetID="2" presetClass="entr" presetSubtype="4" fill="hold" grpId="0" nodeType="afterEffect">
                                  <p:stCondLst>
                                    <p:cond delay="250"/>
                                  </p:stCondLst>
                                  <p:childTnLst>
                                    <p:set>
                                      <p:cBhvr>
                                        <p:cTn id="46" dur="1" fill="hold">
                                          <p:stCondLst>
                                            <p:cond delay="0"/>
                                          </p:stCondLst>
                                        </p:cTn>
                                        <p:tgtEl>
                                          <p:spTgt spid="6">
                                            <p:txEl>
                                              <p:pRg st="6" end="6"/>
                                            </p:txEl>
                                          </p:spTgt>
                                        </p:tgtEl>
                                        <p:attrNameLst>
                                          <p:attrName>style.visibility</p:attrName>
                                        </p:attrNameLst>
                                      </p:cBhvr>
                                      <p:to>
                                        <p:strVal val="visible"/>
                                      </p:to>
                                    </p:set>
                                    <p:anim calcmode="lin" valueType="num">
                                      <p:cBhvr additive="base">
                                        <p:cTn id="4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6500"/>
                            </p:stCondLst>
                            <p:childTnLst>
                              <p:par>
                                <p:cTn id="50" presetID="2" presetClass="entr" presetSubtype="4" fill="hold" grpId="0" nodeType="afterEffect">
                                  <p:stCondLst>
                                    <p:cond delay="250"/>
                                  </p:stCondLst>
                                  <p:childTnLst>
                                    <p:set>
                                      <p:cBhvr>
                                        <p:cTn id="51" dur="1" fill="hold">
                                          <p:stCondLst>
                                            <p:cond delay="0"/>
                                          </p:stCondLst>
                                        </p:cTn>
                                        <p:tgtEl>
                                          <p:spTgt spid="6">
                                            <p:txEl>
                                              <p:pRg st="7" end="7"/>
                                            </p:txEl>
                                          </p:spTgt>
                                        </p:tgtEl>
                                        <p:attrNameLst>
                                          <p:attrName>style.visibility</p:attrName>
                                        </p:attrNameLst>
                                      </p:cBhvr>
                                      <p:to>
                                        <p:strVal val="visible"/>
                                      </p:to>
                                    </p:set>
                                    <p:anim calcmode="lin" valueType="num">
                                      <p:cBhvr additive="base">
                                        <p:cTn id="52"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par>
                          <p:cTn id="54" fill="hold">
                            <p:stCondLst>
                              <p:cond delay="17250"/>
                            </p:stCondLst>
                            <p:childTnLst>
                              <p:par>
                                <p:cTn id="55" presetID="2" presetClass="entr" presetSubtype="4" fill="hold" grpId="0" nodeType="afterEffect">
                                  <p:stCondLst>
                                    <p:cond delay="250"/>
                                  </p:stCondLst>
                                  <p:childTnLst>
                                    <p:set>
                                      <p:cBhvr>
                                        <p:cTn id="56" dur="1" fill="hold">
                                          <p:stCondLst>
                                            <p:cond delay="0"/>
                                          </p:stCondLst>
                                        </p:cTn>
                                        <p:tgtEl>
                                          <p:spTgt spid="6">
                                            <p:txEl>
                                              <p:pRg st="8" end="8"/>
                                            </p:txEl>
                                          </p:spTgt>
                                        </p:tgtEl>
                                        <p:attrNameLst>
                                          <p:attrName>style.visibility</p:attrName>
                                        </p:attrNameLst>
                                      </p:cBhvr>
                                      <p:to>
                                        <p:strVal val="visible"/>
                                      </p:to>
                                    </p:set>
                                    <p:anim calcmode="lin" valueType="num">
                                      <p:cBhvr additive="base">
                                        <p:cTn id="57"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par>
                          <p:cTn id="59" fill="hold">
                            <p:stCondLst>
                              <p:cond delay="18000"/>
                            </p:stCondLst>
                            <p:childTnLst>
                              <p:par>
                                <p:cTn id="60" presetID="2" presetClass="entr" presetSubtype="4" fill="hold" grpId="0" nodeType="afterEffect">
                                  <p:stCondLst>
                                    <p:cond delay="250"/>
                                  </p:stCondLst>
                                  <p:childTnLst>
                                    <p:set>
                                      <p:cBhvr>
                                        <p:cTn id="61" dur="1" fill="hold">
                                          <p:stCondLst>
                                            <p:cond delay="0"/>
                                          </p:stCondLst>
                                        </p:cTn>
                                        <p:tgtEl>
                                          <p:spTgt spid="6">
                                            <p:txEl>
                                              <p:pRg st="9" end="9"/>
                                            </p:txEl>
                                          </p:spTgt>
                                        </p:tgtEl>
                                        <p:attrNameLst>
                                          <p:attrName>style.visibility</p:attrName>
                                        </p:attrNameLst>
                                      </p:cBhvr>
                                      <p:to>
                                        <p:strVal val="visible"/>
                                      </p:to>
                                    </p:set>
                                    <p:anim calcmode="lin" valueType="num">
                                      <p:cBhvr additive="base">
                                        <p:cTn id="62"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par>
                          <p:cTn id="64" fill="hold">
                            <p:stCondLst>
                              <p:cond delay="18750"/>
                            </p:stCondLst>
                            <p:childTnLst>
                              <p:par>
                                <p:cTn id="65" presetID="2" presetClass="entr" presetSubtype="4" fill="hold" grpId="0" nodeType="afterEffect">
                                  <p:stCondLst>
                                    <p:cond delay="500"/>
                                  </p:stCondLst>
                                  <p:childTnLst>
                                    <p:set>
                                      <p:cBhvr>
                                        <p:cTn id="66" dur="1" fill="hold">
                                          <p:stCondLst>
                                            <p:cond delay="0"/>
                                          </p:stCondLst>
                                        </p:cTn>
                                        <p:tgtEl>
                                          <p:spTgt spid="7">
                                            <p:txEl>
                                              <p:pRg st="0" end="0"/>
                                            </p:txEl>
                                          </p:spTgt>
                                        </p:tgtEl>
                                        <p:attrNameLst>
                                          <p:attrName>style.visibility</p:attrName>
                                        </p:attrNameLst>
                                      </p:cBhvr>
                                      <p:to>
                                        <p:strVal val="visible"/>
                                      </p:to>
                                    </p:set>
                                    <p:anim calcmode="lin" valueType="num">
                                      <p:cBhvr additive="base">
                                        <p:cTn id="6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69" fill="hold">
                            <p:stCondLst>
                              <p:cond delay="19750"/>
                            </p:stCondLst>
                            <p:childTnLst>
                              <p:par>
                                <p:cTn id="70" presetID="2" presetClass="entr" presetSubtype="4" fill="hold" grpId="0" nodeType="afterEffect">
                                  <p:stCondLst>
                                    <p:cond delay="500"/>
                                  </p:stCondLst>
                                  <p:childTnLst>
                                    <p:set>
                                      <p:cBhvr>
                                        <p:cTn id="71" dur="1" fill="hold">
                                          <p:stCondLst>
                                            <p:cond delay="0"/>
                                          </p:stCondLst>
                                        </p:cTn>
                                        <p:tgtEl>
                                          <p:spTgt spid="7">
                                            <p:txEl>
                                              <p:pRg st="1" end="1"/>
                                            </p:txEl>
                                          </p:spTgt>
                                        </p:tgtEl>
                                        <p:attrNameLst>
                                          <p:attrName>style.visibility</p:attrName>
                                        </p:attrNameLst>
                                      </p:cBhvr>
                                      <p:to>
                                        <p:strVal val="visible"/>
                                      </p:to>
                                    </p:set>
                                    <p:anim calcmode="lin" valueType="num">
                                      <p:cBhvr additive="base">
                                        <p:cTn id="72"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74" fill="hold">
                            <p:stCondLst>
                              <p:cond delay="20750"/>
                            </p:stCondLst>
                            <p:childTnLst>
                              <p:par>
                                <p:cTn id="75" presetID="2" presetClass="entr" presetSubtype="4" fill="hold" grpId="0" nodeType="afterEffect">
                                  <p:stCondLst>
                                    <p:cond delay="500"/>
                                  </p:stCondLst>
                                  <p:childTnLst>
                                    <p:set>
                                      <p:cBhvr>
                                        <p:cTn id="76" dur="1" fill="hold">
                                          <p:stCondLst>
                                            <p:cond delay="0"/>
                                          </p:stCondLst>
                                        </p:cTn>
                                        <p:tgtEl>
                                          <p:spTgt spid="7">
                                            <p:txEl>
                                              <p:pRg st="2" end="2"/>
                                            </p:txEl>
                                          </p:spTgt>
                                        </p:tgtEl>
                                        <p:attrNameLst>
                                          <p:attrName>style.visibility</p:attrName>
                                        </p:attrNameLst>
                                      </p:cBhvr>
                                      <p:to>
                                        <p:strVal val="visible"/>
                                      </p:to>
                                    </p:set>
                                    <p:anim calcmode="lin" valueType="num">
                                      <p:cBhvr additive="base">
                                        <p:cTn id="7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79" fill="hold">
                            <p:stCondLst>
                              <p:cond delay="21750"/>
                            </p:stCondLst>
                            <p:childTnLst>
                              <p:par>
                                <p:cTn id="80" presetID="2" presetClass="entr" presetSubtype="4" fill="hold" grpId="0" nodeType="afterEffect">
                                  <p:stCondLst>
                                    <p:cond delay="500"/>
                                  </p:stCondLst>
                                  <p:childTnLst>
                                    <p:set>
                                      <p:cBhvr>
                                        <p:cTn id="81" dur="1" fill="hold">
                                          <p:stCondLst>
                                            <p:cond delay="0"/>
                                          </p:stCondLst>
                                        </p:cTn>
                                        <p:tgtEl>
                                          <p:spTgt spid="7">
                                            <p:txEl>
                                              <p:pRg st="3" end="3"/>
                                            </p:txEl>
                                          </p:spTgt>
                                        </p:tgtEl>
                                        <p:attrNameLst>
                                          <p:attrName>style.visibility</p:attrName>
                                        </p:attrNameLst>
                                      </p:cBhvr>
                                      <p:to>
                                        <p:strVal val="visible"/>
                                      </p:to>
                                    </p:set>
                                    <p:anim calcmode="lin" valueType="num">
                                      <p:cBhvr additive="base">
                                        <p:cTn id="82"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84" fill="hold">
                            <p:stCondLst>
                              <p:cond delay="22750"/>
                            </p:stCondLst>
                            <p:childTnLst>
                              <p:par>
                                <p:cTn id="85" presetID="2" presetClass="entr" presetSubtype="4" fill="hold" grpId="0" nodeType="afterEffect">
                                  <p:stCondLst>
                                    <p:cond delay="250"/>
                                  </p:stCondLst>
                                  <p:childTnLst>
                                    <p:set>
                                      <p:cBhvr>
                                        <p:cTn id="86" dur="1" fill="hold">
                                          <p:stCondLst>
                                            <p:cond delay="0"/>
                                          </p:stCondLst>
                                        </p:cTn>
                                        <p:tgtEl>
                                          <p:spTgt spid="7">
                                            <p:txEl>
                                              <p:pRg st="4" end="4"/>
                                            </p:txEl>
                                          </p:spTgt>
                                        </p:tgtEl>
                                        <p:attrNameLst>
                                          <p:attrName>style.visibility</p:attrName>
                                        </p:attrNameLst>
                                      </p:cBhvr>
                                      <p:to>
                                        <p:strVal val="visible"/>
                                      </p:to>
                                    </p:set>
                                    <p:anim calcmode="lin" valueType="num">
                                      <p:cBhvr additive="base">
                                        <p:cTn id="8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par>
                          <p:cTn id="89" fill="hold">
                            <p:stCondLst>
                              <p:cond delay="23500"/>
                            </p:stCondLst>
                            <p:childTnLst>
                              <p:par>
                                <p:cTn id="90" presetID="2" presetClass="entr" presetSubtype="4" fill="hold" grpId="0" nodeType="afterEffect">
                                  <p:stCondLst>
                                    <p:cond delay="250"/>
                                  </p:stCondLst>
                                  <p:childTnLst>
                                    <p:set>
                                      <p:cBhvr>
                                        <p:cTn id="91" dur="1" fill="hold">
                                          <p:stCondLst>
                                            <p:cond delay="0"/>
                                          </p:stCondLst>
                                        </p:cTn>
                                        <p:tgtEl>
                                          <p:spTgt spid="7">
                                            <p:txEl>
                                              <p:pRg st="5" end="5"/>
                                            </p:txEl>
                                          </p:spTgt>
                                        </p:tgtEl>
                                        <p:attrNameLst>
                                          <p:attrName>style.visibility</p:attrName>
                                        </p:attrNameLst>
                                      </p:cBhvr>
                                      <p:to>
                                        <p:strVal val="visible"/>
                                      </p:to>
                                    </p:set>
                                    <p:anim calcmode="lin" valueType="num">
                                      <p:cBhvr additive="base">
                                        <p:cTn id="92"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93"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par>
                          <p:cTn id="94" fill="hold">
                            <p:stCondLst>
                              <p:cond delay="24250"/>
                            </p:stCondLst>
                            <p:childTnLst>
                              <p:par>
                                <p:cTn id="95" presetID="2" presetClass="entr" presetSubtype="4" fill="hold" grpId="0" nodeType="afterEffect">
                                  <p:stCondLst>
                                    <p:cond delay="250"/>
                                  </p:stCondLst>
                                  <p:childTnLst>
                                    <p:set>
                                      <p:cBhvr>
                                        <p:cTn id="96" dur="1" fill="hold">
                                          <p:stCondLst>
                                            <p:cond delay="0"/>
                                          </p:stCondLst>
                                        </p:cTn>
                                        <p:tgtEl>
                                          <p:spTgt spid="7">
                                            <p:txEl>
                                              <p:pRg st="6" end="6"/>
                                            </p:txEl>
                                          </p:spTgt>
                                        </p:tgtEl>
                                        <p:attrNameLst>
                                          <p:attrName>style.visibility</p:attrName>
                                        </p:attrNameLst>
                                      </p:cBhvr>
                                      <p:to>
                                        <p:strVal val="visible"/>
                                      </p:to>
                                    </p:set>
                                    <p:anim calcmode="lin" valueType="num">
                                      <p:cBhvr additive="base">
                                        <p:cTn id="97"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par>
                          <p:cTn id="99" fill="hold">
                            <p:stCondLst>
                              <p:cond delay="25000"/>
                            </p:stCondLst>
                            <p:childTnLst>
                              <p:par>
                                <p:cTn id="100" presetID="2" presetClass="entr" presetSubtype="4" fill="hold" grpId="0" nodeType="afterEffect">
                                  <p:stCondLst>
                                    <p:cond delay="250"/>
                                  </p:stCondLst>
                                  <p:childTnLst>
                                    <p:set>
                                      <p:cBhvr>
                                        <p:cTn id="101" dur="1" fill="hold">
                                          <p:stCondLst>
                                            <p:cond delay="0"/>
                                          </p:stCondLst>
                                        </p:cTn>
                                        <p:tgtEl>
                                          <p:spTgt spid="7">
                                            <p:txEl>
                                              <p:pRg st="7" end="7"/>
                                            </p:txEl>
                                          </p:spTgt>
                                        </p:tgtEl>
                                        <p:attrNameLst>
                                          <p:attrName>style.visibility</p:attrName>
                                        </p:attrNameLst>
                                      </p:cBhvr>
                                      <p:to>
                                        <p:strVal val="visible"/>
                                      </p:to>
                                    </p:set>
                                    <p:anim calcmode="lin" valueType="num">
                                      <p:cBhvr additive="base">
                                        <p:cTn id="102"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103"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par>
                          <p:cTn id="104" fill="hold">
                            <p:stCondLst>
                              <p:cond delay="25750"/>
                            </p:stCondLst>
                            <p:childTnLst>
                              <p:par>
                                <p:cTn id="105" presetID="2" presetClass="entr" presetSubtype="4" fill="hold" grpId="0" nodeType="afterEffect">
                                  <p:stCondLst>
                                    <p:cond delay="250"/>
                                  </p:stCondLst>
                                  <p:childTnLst>
                                    <p:set>
                                      <p:cBhvr>
                                        <p:cTn id="106" dur="1" fill="hold">
                                          <p:stCondLst>
                                            <p:cond delay="0"/>
                                          </p:stCondLst>
                                        </p:cTn>
                                        <p:tgtEl>
                                          <p:spTgt spid="7">
                                            <p:txEl>
                                              <p:pRg st="8" end="8"/>
                                            </p:txEl>
                                          </p:spTgt>
                                        </p:tgtEl>
                                        <p:attrNameLst>
                                          <p:attrName>style.visibility</p:attrName>
                                        </p:attrNameLst>
                                      </p:cBhvr>
                                      <p:to>
                                        <p:strVal val="visible"/>
                                      </p:to>
                                    </p:set>
                                    <p:anim calcmode="lin" valueType="num">
                                      <p:cBhvr additive="base">
                                        <p:cTn id="107"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par>
                          <p:cTn id="109" fill="hold">
                            <p:stCondLst>
                              <p:cond delay="26500"/>
                            </p:stCondLst>
                            <p:childTnLst>
                              <p:par>
                                <p:cTn id="110" presetID="2" presetClass="entr" presetSubtype="4" fill="hold" grpId="0" nodeType="afterEffect">
                                  <p:stCondLst>
                                    <p:cond delay="250"/>
                                  </p:stCondLst>
                                  <p:childTnLst>
                                    <p:set>
                                      <p:cBhvr>
                                        <p:cTn id="111" dur="1" fill="hold">
                                          <p:stCondLst>
                                            <p:cond delay="0"/>
                                          </p:stCondLst>
                                        </p:cTn>
                                        <p:tgtEl>
                                          <p:spTgt spid="7">
                                            <p:txEl>
                                              <p:pRg st="9" end="9"/>
                                            </p:txEl>
                                          </p:spTgt>
                                        </p:tgtEl>
                                        <p:attrNameLst>
                                          <p:attrName>style.visibility</p:attrName>
                                        </p:attrNameLst>
                                      </p:cBhvr>
                                      <p:to>
                                        <p:strVal val="visible"/>
                                      </p:to>
                                    </p:set>
                                    <p:anim calcmode="lin" valueType="num">
                                      <p:cBhvr additive="base">
                                        <p:cTn id="112"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113" dur="5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uiExpand="1" build="p"/>
      <p:bldP spid="7" grpId="0" uiExpand="1" build="p"/>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0BD95C-A7DE-4301-9E53-725622B72C27}"/>
              </a:ext>
            </a:extLst>
          </p:cNvPr>
          <p:cNvSpPr>
            <a:spLocks noGrp="1"/>
          </p:cNvSpPr>
          <p:nvPr>
            <p:ph type="title"/>
          </p:nvPr>
        </p:nvSpPr>
        <p:spPr/>
        <p:txBody>
          <a:bodyPr/>
          <a:lstStyle/>
          <a:p>
            <a:r>
              <a:rPr kumimoji="1" lang="ja-JP" altLang="en-US" dirty="0"/>
              <a:t>共同不法行為と協働の精神</a:t>
            </a:r>
          </a:p>
        </p:txBody>
      </p:sp>
      <p:sp>
        <p:nvSpPr>
          <p:cNvPr id="3" name="コンテンツ プレースホルダー 2">
            <a:extLst>
              <a:ext uri="{FF2B5EF4-FFF2-40B4-BE49-F238E27FC236}">
                <a16:creationId xmlns:a16="http://schemas.microsoft.com/office/drawing/2014/main" id="{A1CA6046-739D-4316-AADD-93B377BDBA31}"/>
              </a:ext>
            </a:extLst>
          </p:cNvPr>
          <p:cNvSpPr>
            <a:spLocks noGrp="1"/>
          </p:cNvSpPr>
          <p:nvPr>
            <p:ph idx="1"/>
          </p:nvPr>
        </p:nvSpPr>
        <p:spPr/>
        <p:txBody>
          <a:bodyPr>
            <a:normAutofit fontScale="92500" lnSpcReduction="10000"/>
          </a:bodyPr>
          <a:lstStyle/>
          <a:p>
            <a:pPr>
              <a:lnSpc>
                <a:spcPct val="110000"/>
              </a:lnSpc>
            </a:pPr>
            <a:r>
              <a:rPr kumimoji="1" lang="ja-JP" altLang="en-US" dirty="0"/>
              <a:t>人間は社会的動物である。</a:t>
            </a:r>
            <a:endParaRPr kumimoji="1" lang="en-US" altLang="ja-JP" dirty="0"/>
          </a:p>
          <a:p>
            <a:pPr lvl="1">
              <a:lnSpc>
                <a:spcPct val="110000"/>
              </a:lnSpc>
            </a:pPr>
            <a:r>
              <a:rPr lang="ja-JP" altLang="en-US" dirty="0"/>
              <a:t>良いことも共同して実行するし，悪いことも共同して行う。</a:t>
            </a:r>
            <a:endParaRPr lang="en-US" altLang="ja-JP" dirty="0"/>
          </a:p>
          <a:p>
            <a:pPr lvl="1">
              <a:lnSpc>
                <a:spcPct val="110000"/>
              </a:lnSpc>
            </a:pPr>
            <a:r>
              <a:rPr kumimoji="1" lang="ja-JP" altLang="en-US" dirty="0"/>
              <a:t>良いことをする場合に，主役と脇役が協働するように，悪いことをする場合にも，実行する人（共同正犯），そそのかす人（教唆犯），応援する人（幇助犯）が存在する。</a:t>
            </a:r>
            <a:endParaRPr kumimoji="1" lang="en-US" altLang="ja-JP" dirty="0"/>
          </a:p>
          <a:p>
            <a:pPr>
              <a:lnSpc>
                <a:spcPct val="110000"/>
              </a:lnSpc>
            </a:pPr>
            <a:r>
              <a:rPr lang="ja-JP" altLang="en-US" dirty="0"/>
              <a:t>協同の結果は，結果への貢献度に応じた分配が問題となる</a:t>
            </a:r>
            <a:endParaRPr lang="en-US" altLang="ja-JP" dirty="0"/>
          </a:p>
          <a:p>
            <a:pPr lvl="1">
              <a:lnSpc>
                <a:spcPct val="110000"/>
              </a:lnSpc>
            </a:pPr>
            <a:r>
              <a:rPr lang="ja-JP" altLang="en-US" dirty="0"/>
              <a:t>良いことの協働行為の結果として，貢献度に応じた報酬の算定が問題となる。</a:t>
            </a:r>
            <a:endParaRPr lang="en-US" altLang="ja-JP" dirty="0"/>
          </a:p>
          <a:p>
            <a:pPr lvl="1">
              <a:lnSpc>
                <a:spcPct val="110000"/>
              </a:lnSpc>
            </a:pPr>
            <a:r>
              <a:rPr kumimoji="1" lang="ja-JP" altLang="en-US" dirty="0"/>
              <a:t>悪いことの協働行為の結果として，寄与度に応じた負担部分と保証部分の算定が問題となる。</a:t>
            </a:r>
            <a:endParaRPr kumimoji="1" lang="en-US" altLang="ja-JP" dirty="0"/>
          </a:p>
          <a:p>
            <a:pPr>
              <a:lnSpc>
                <a:spcPct val="110000"/>
              </a:lnSpc>
            </a:pPr>
            <a:r>
              <a:rPr lang="ja-JP" altLang="en-US" dirty="0"/>
              <a:t>共同不法行為の帰結</a:t>
            </a:r>
            <a:endParaRPr lang="en-US" altLang="ja-JP" dirty="0"/>
          </a:p>
          <a:p>
            <a:pPr lvl="1">
              <a:lnSpc>
                <a:spcPct val="110000"/>
              </a:lnSpc>
            </a:pPr>
            <a:r>
              <a:rPr lang="ja-JP" altLang="en-US" dirty="0"/>
              <a:t>共同不法行為は，最終的には，共同行為者間の責任分割の問題に行き着く。</a:t>
            </a:r>
            <a:endParaRPr kumimoji="1" lang="ja-JP" altLang="en-US" dirty="0"/>
          </a:p>
        </p:txBody>
      </p:sp>
      <p:sp>
        <p:nvSpPr>
          <p:cNvPr id="4" name="日付プレースホルダー 3">
            <a:extLst>
              <a:ext uri="{FF2B5EF4-FFF2-40B4-BE49-F238E27FC236}">
                <a16:creationId xmlns:a16="http://schemas.microsoft.com/office/drawing/2014/main" id="{F37D6B08-FB07-4FAB-B196-EF092054994E}"/>
              </a:ext>
            </a:extLst>
          </p:cNvPr>
          <p:cNvSpPr>
            <a:spLocks noGrp="1"/>
          </p:cNvSpPr>
          <p:nvPr>
            <p:ph type="dt" sz="half" idx="10"/>
          </p:nvPr>
        </p:nvSpPr>
        <p:spPr/>
        <p:txBody>
          <a:bodyPr/>
          <a:lstStyle/>
          <a:p>
            <a:fld id="{D5ACFD9F-252C-442D-AF1D-D8C2F3A4838B}" type="datetime1">
              <a:rPr kumimoji="1" lang="ja-JP" altLang="en-US" smtClean="0"/>
              <a:t>2021/1/24</a:t>
            </a:fld>
            <a:endParaRPr kumimoji="1" lang="ja-JP" altLang="en-US"/>
          </a:p>
        </p:txBody>
      </p:sp>
      <p:sp>
        <p:nvSpPr>
          <p:cNvPr id="5" name="フッター プレースホルダー 4">
            <a:extLst>
              <a:ext uri="{FF2B5EF4-FFF2-40B4-BE49-F238E27FC236}">
                <a16:creationId xmlns:a16="http://schemas.microsoft.com/office/drawing/2014/main" id="{7D0E87DB-0839-4C39-9BD1-D3B3D2502BE4}"/>
              </a:ext>
            </a:extLst>
          </p:cNvPr>
          <p:cNvSpPr>
            <a:spLocks noGrp="1"/>
          </p:cNvSpPr>
          <p:nvPr>
            <p:ph type="ftr" sz="quarter" idx="11"/>
          </p:nvPr>
        </p:nvSpPr>
        <p:spPr/>
        <p:txBody>
          <a:bodyPr/>
          <a:lstStyle/>
          <a:p>
            <a:r>
              <a:rPr kumimoji="1" lang="en-US" altLang="ja-JP"/>
              <a:t>How to interpret the law</a:t>
            </a:r>
            <a:endParaRPr kumimoji="1" lang="ja-JP" altLang="en-US"/>
          </a:p>
        </p:txBody>
      </p:sp>
      <p:sp>
        <p:nvSpPr>
          <p:cNvPr id="6" name="スライド番号プレースホルダー 5">
            <a:extLst>
              <a:ext uri="{FF2B5EF4-FFF2-40B4-BE49-F238E27FC236}">
                <a16:creationId xmlns:a16="http://schemas.microsoft.com/office/drawing/2014/main" id="{18A23A9B-1223-422B-A8A7-58C8CE42B0A1}"/>
              </a:ext>
            </a:extLst>
          </p:cNvPr>
          <p:cNvSpPr>
            <a:spLocks noGrp="1"/>
          </p:cNvSpPr>
          <p:nvPr>
            <p:ph type="sldNum" sz="quarter" idx="12"/>
          </p:nvPr>
        </p:nvSpPr>
        <p:spPr/>
        <p:txBody>
          <a:bodyPr/>
          <a:lstStyle/>
          <a:p>
            <a:fld id="{63BA93C4-2A5C-4B4B-B565-ADAA94AD8651}" type="slidenum">
              <a:rPr kumimoji="1" lang="ja-JP" altLang="en-US" smtClean="0"/>
              <a:t>2</a:t>
            </a:fld>
            <a:endParaRPr kumimoji="1" lang="ja-JP" altLang="en-US"/>
          </a:p>
        </p:txBody>
      </p:sp>
    </p:spTree>
    <p:extLst>
      <p:ext uri="{BB962C8B-B14F-4D97-AF65-F5344CB8AC3E}">
        <p14:creationId xmlns:p14="http://schemas.microsoft.com/office/powerpoint/2010/main" val="3274072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7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up)">
                                      <p:cBhvr>
                                        <p:cTn id="22" dur="125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left)">
                                      <p:cBhvr>
                                        <p:cTn id="27"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F20952FD-CAD0-40A6-89A2-2A487B0573BC}"/>
              </a:ext>
            </a:extLst>
          </p:cNvPr>
          <p:cNvSpPr>
            <a:spLocks noGrp="1"/>
          </p:cNvSpPr>
          <p:nvPr>
            <p:ph type="title"/>
          </p:nvPr>
        </p:nvSpPr>
        <p:spPr>
          <a:xfrm>
            <a:off x="838200" y="365125"/>
            <a:ext cx="10515600" cy="766518"/>
          </a:xfrm>
        </p:spPr>
        <p:txBody>
          <a:bodyPr>
            <a:normAutofit fontScale="90000"/>
          </a:bodyPr>
          <a:lstStyle/>
          <a:p>
            <a:r>
              <a:rPr lang="ja-JP" altLang="en-US" dirty="0"/>
              <a:t>不法行為の類型と共同不法行為の位置づけ</a:t>
            </a:r>
          </a:p>
        </p:txBody>
      </p:sp>
      <p:sp>
        <p:nvSpPr>
          <p:cNvPr id="4" name="日付プレースホルダー 3">
            <a:extLst>
              <a:ext uri="{FF2B5EF4-FFF2-40B4-BE49-F238E27FC236}">
                <a16:creationId xmlns:a16="http://schemas.microsoft.com/office/drawing/2014/main" id="{53A62757-F963-40AE-ADC7-39ADCC65170B}"/>
              </a:ext>
            </a:extLst>
          </p:cNvPr>
          <p:cNvSpPr>
            <a:spLocks noGrp="1"/>
          </p:cNvSpPr>
          <p:nvPr>
            <p:ph type="dt" sz="half" idx="10"/>
          </p:nvPr>
        </p:nvSpPr>
        <p:spPr/>
        <p:txBody>
          <a:bodyPr/>
          <a:lstStyle/>
          <a:p>
            <a:fld id="{D5ACFD9F-252C-442D-AF1D-D8C2F3A4838B}" type="datetime1">
              <a:rPr kumimoji="1" lang="ja-JP" altLang="en-US" smtClean="0"/>
              <a:t>2021/1/24</a:t>
            </a:fld>
            <a:endParaRPr kumimoji="1" lang="ja-JP" altLang="en-US"/>
          </a:p>
        </p:txBody>
      </p:sp>
      <p:sp>
        <p:nvSpPr>
          <p:cNvPr id="5" name="フッター プレースホルダー 4">
            <a:extLst>
              <a:ext uri="{FF2B5EF4-FFF2-40B4-BE49-F238E27FC236}">
                <a16:creationId xmlns:a16="http://schemas.microsoft.com/office/drawing/2014/main" id="{E558FD7E-DD70-4538-B287-106B2FD8D455}"/>
              </a:ext>
            </a:extLst>
          </p:cNvPr>
          <p:cNvSpPr>
            <a:spLocks noGrp="1"/>
          </p:cNvSpPr>
          <p:nvPr>
            <p:ph type="ftr" sz="quarter" idx="11"/>
          </p:nvPr>
        </p:nvSpPr>
        <p:spPr/>
        <p:txBody>
          <a:bodyPr/>
          <a:lstStyle/>
          <a:p>
            <a:r>
              <a:rPr kumimoji="1" lang="en-US" altLang="ja-JP"/>
              <a:t>How to interpret the law</a:t>
            </a:r>
            <a:endParaRPr kumimoji="1" lang="ja-JP" altLang="en-US"/>
          </a:p>
        </p:txBody>
      </p:sp>
      <p:sp>
        <p:nvSpPr>
          <p:cNvPr id="6" name="スライド番号プレースホルダー 5">
            <a:extLst>
              <a:ext uri="{FF2B5EF4-FFF2-40B4-BE49-F238E27FC236}">
                <a16:creationId xmlns:a16="http://schemas.microsoft.com/office/drawing/2014/main" id="{92E8130E-7A48-4444-A00C-A6054370D5C0}"/>
              </a:ext>
            </a:extLst>
          </p:cNvPr>
          <p:cNvSpPr>
            <a:spLocks noGrp="1"/>
          </p:cNvSpPr>
          <p:nvPr>
            <p:ph type="sldNum" sz="quarter" idx="12"/>
          </p:nvPr>
        </p:nvSpPr>
        <p:spPr/>
        <p:txBody>
          <a:bodyPr/>
          <a:lstStyle/>
          <a:p>
            <a:fld id="{63BA93C4-2A5C-4B4B-B565-ADAA94AD8651}" type="slidenum">
              <a:rPr kumimoji="1" lang="ja-JP" altLang="en-US" smtClean="0"/>
              <a:t>3</a:t>
            </a:fld>
            <a:endParaRPr kumimoji="1" lang="ja-JP" altLang="en-US"/>
          </a:p>
        </p:txBody>
      </p:sp>
      <p:graphicFrame>
        <p:nvGraphicFramePr>
          <p:cNvPr id="48" name="図表 47">
            <a:extLst>
              <a:ext uri="{FF2B5EF4-FFF2-40B4-BE49-F238E27FC236}">
                <a16:creationId xmlns:a16="http://schemas.microsoft.com/office/drawing/2014/main" id="{18B2F664-55AC-4E2E-BE4A-BC62C149CAD6}"/>
              </a:ext>
            </a:extLst>
          </p:cNvPr>
          <p:cNvGraphicFramePr/>
          <p:nvPr>
            <p:extLst>
              <p:ext uri="{D42A27DB-BD31-4B8C-83A1-F6EECF244321}">
                <p14:modId xmlns:p14="http://schemas.microsoft.com/office/powerpoint/2010/main" val="925146481"/>
              </p:ext>
            </p:extLst>
          </p:nvPr>
        </p:nvGraphicFramePr>
        <p:xfrm>
          <a:off x="791028" y="1273214"/>
          <a:ext cx="10753271" cy="48613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458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8">
                                            <p:graphicEl>
                                              <a:dgm id="{49C843C0-DF0B-4076-ACAD-B68794D0AAB1}"/>
                                            </p:graphicEl>
                                          </p:spTgt>
                                        </p:tgtEl>
                                        <p:attrNameLst>
                                          <p:attrName>style.visibility</p:attrName>
                                        </p:attrNameLst>
                                      </p:cBhvr>
                                      <p:to>
                                        <p:strVal val="visible"/>
                                      </p:to>
                                    </p:set>
                                    <p:animEffect transition="in" filter="wipe(left)">
                                      <p:cBhvr>
                                        <p:cTn id="7" dur="500"/>
                                        <p:tgtEl>
                                          <p:spTgt spid="48">
                                            <p:graphicEl>
                                              <a:dgm id="{49C843C0-DF0B-4076-ACAD-B68794D0AAB1}"/>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8">
                                            <p:graphicEl>
                                              <a:dgm id="{CFDED543-DCE5-4D30-BAFD-4B4E453FCFC3}"/>
                                            </p:graphicEl>
                                          </p:spTgt>
                                        </p:tgtEl>
                                        <p:attrNameLst>
                                          <p:attrName>style.visibility</p:attrName>
                                        </p:attrNameLst>
                                      </p:cBhvr>
                                      <p:to>
                                        <p:strVal val="visible"/>
                                      </p:to>
                                    </p:set>
                                    <p:animEffect transition="in" filter="wipe(left)">
                                      <p:cBhvr>
                                        <p:cTn id="11" dur="500"/>
                                        <p:tgtEl>
                                          <p:spTgt spid="48">
                                            <p:graphicEl>
                                              <a:dgm id="{CFDED543-DCE5-4D30-BAFD-4B4E453FCFC3}"/>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8">
                                            <p:graphicEl>
                                              <a:dgm id="{A00547E8-F553-4D5D-98EA-213B8DE6F3CB}"/>
                                            </p:graphicEl>
                                          </p:spTgt>
                                        </p:tgtEl>
                                        <p:attrNameLst>
                                          <p:attrName>style.visibility</p:attrName>
                                        </p:attrNameLst>
                                      </p:cBhvr>
                                      <p:to>
                                        <p:strVal val="visible"/>
                                      </p:to>
                                    </p:set>
                                    <p:animEffect transition="in" filter="wipe(left)">
                                      <p:cBhvr>
                                        <p:cTn id="16" dur="500"/>
                                        <p:tgtEl>
                                          <p:spTgt spid="48">
                                            <p:graphicEl>
                                              <a:dgm id="{A00547E8-F553-4D5D-98EA-213B8DE6F3CB}"/>
                                            </p:graphic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48">
                                            <p:graphicEl>
                                              <a:dgm id="{C7CEB61B-A266-4238-ADBA-6151C3B99F42}"/>
                                            </p:graphicEl>
                                          </p:spTgt>
                                        </p:tgtEl>
                                        <p:attrNameLst>
                                          <p:attrName>style.visibility</p:attrName>
                                        </p:attrNameLst>
                                      </p:cBhvr>
                                      <p:to>
                                        <p:strVal val="visible"/>
                                      </p:to>
                                    </p:set>
                                    <p:animEffect transition="in" filter="wipe(left)">
                                      <p:cBhvr>
                                        <p:cTn id="20" dur="500"/>
                                        <p:tgtEl>
                                          <p:spTgt spid="48">
                                            <p:graphicEl>
                                              <a:dgm id="{C7CEB61B-A266-4238-ADBA-6151C3B99F42}"/>
                                            </p:graphicEl>
                                          </p:spTgt>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48">
                                            <p:graphicEl>
                                              <a:dgm id="{E9DE385F-6CB8-4F3F-899B-BA55FA653C28}"/>
                                            </p:graphicEl>
                                          </p:spTgt>
                                        </p:tgtEl>
                                        <p:attrNameLst>
                                          <p:attrName>style.visibility</p:attrName>
                                        </p:attrNameLst>
                                      </p:cBhvr>
                                      <p:to>
                                        <p:strVal val="visible"/>
                                      </p:to>
                                    </p:set>
                                    <p:animEffect transition="in" filter="wipe(left)">
                                      <p:cBhvr>
                                        <p:cTn id="24" dur="500"/>
                                        <p:tgtEl>
                                          <p:spTgt spid="48">
                                            <p:graphicEl>
                                              <a:dgm id="{E9DE385F-6CB8-4F3F-899B-BA55FA653C28}"/>
                                            </p:graphicEl>
                                          </p:spTgt>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48">
                                            <p:graphicEl>
                                              <a:dgm id="{69FC8586-69B3-4129-A054-4E21D7FC9B02}"/>
                                            </p:graphicEl>
                                          </p:spTgt>
                                        </p:tgtEl>
                                        <p:attrNameLst>
                                          <p:attrName>style.visibility</p:attrName>
                                        </p:attrNameLst>
                                      </p:cBhvr>
                                      <p:to>
                                        <p:strVal val="visible"/>
                                      </p:to>
                                    </p:set>
                                    <p:animEffect transition="in" filter="wipe(left)">
                                      <p:cBhvr>
                                        <p:cTn id="28" dur="500"/>
                                        <p:tgtEl>
                                          <p:spTgt spid="48">
                                            <p:graphicEl>
                                              <a:dgm id="{69FC8586-69B3-4129-A054-4E21D7FC9B02}"/>
                                            </p:graphicEl>
                                          </p:spTgt>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48">
                                            <p:graphicEl>
                                              <a:dgm id="{21DADFB7-AA2D-4DD1-BF7F-428438D2B077}"/>
                                            </p:graphicEl>
                                          </p:spTgt>
                                        </p:tgtEl>
                                        <p:attrNameLst>
                                          <p:attrName>style.visibility</p:attrName>
                                        </p:attrNameLst>
                                      </p:cBhvr>
                                      <p:to>
                                        <p:strVal val="visible"/>
                                      </p:to>
                                    </p:set>
                                    <p:animEffect transition="in" filter="wipe(left)">
                                      <p:cBhvr>
                                        <p:cTn id="32" dur="500"/>
                                        <p:tgtEl>
                                          <p:spTgt spid="48">
                                            <p:graphicEl>
                                              <a:dgm id="{21DADFB7-AA2D-4DD1-BF7F-428438D2B077}"/>
                                            </p:graphicEl>
                                          </p:spTgt>
                                        </p:tgtEl>
                                      </p:cBhvr>
                                    </p:animEffect>
                                  </p:childTnLst>
                                </p:cTn>
                              </p:par>
                            </p:childTnLst>
                          </p:cTn>
                        </p:par>
                        <p:par>
                          <p:cTn id="33" fill="hold">
                            <p:stCondLst>
                              <p:cond delay="2500"/>
                            </p:stCondLst>
                            <p:childTnLst>
                              <p:par>
                                <p:cTn id="34" presetID="22" presetClass="entr" presetSubtype="8" fill="hold" grpId="0" nodeType="afterEffect">
                                  <p:stCondLst>
                                    <p:cond delay="0"/>
                                  </p:stCondLst>
                                  <p:childTnLst>
                                    <p:set>
                                      <p:cBhvr>
                                        <p:cTn id="35" dur="1" fill="hold">
                                          <p:stCondLst>
                                            <p:cond delay="0"/>
                                          </p:stCondLst>
                                        </p:cTn>
                                        <p:tgtEl>
                                          <p:spTgt spid="48">
                                            <p:graphicEl>
                                              <a:dgm id="{0435D978-641A-4C56-8215-05249BDA6F91}"/>
                                            </p:graphicEl>
                                          </p:spTgt>
                                        </p:tgtEl>
                                        <p:attrNameLst>
                                          <p:attrName>style.visibility</p:attrName>
                                        </p:attrNameLst>
                                      </p:cBhvr>
                                      <p:to>
                                        <p:strVal val="visible"/>
                                      </p:to>
                                    </p:set>
                                    <p:animEffect transition="in" filter="wipe(left)">
                                      <p:cBhvr>
                                        <p:cTn id="36" dur="500"/>
                                        <p:tgtEl>
                                          <p:spTgt spid="48">
                                            <p:graphicEl>
                                              <a:dgm id="{0435D978-641A-4C56-8215-05249BDA6F91}"/>
                                            </p:graphicEl>
                                          </p:spTgt>
                                        </p:tgtEl>
                                      </p:cBhvr>
                                    </p:animEffect>
                                  </p:childTnLst>
                                </p:cTn>
                              </p:par>
                            </p:childTnLst>
                          </p:cTn>
                        </p:par>
                        <p:par>
                          <p:cTn id="37" fill="hold">
                            <p:stCondLst>
                              <p:cond delay="3000"/>
                            </p:stCondLst>
                            <p:childTnLst>
                              <p:par>
                                <p:cTn id="38" presetID="22" presetClass="entr" presetSubtype="8" fill="hold" grpId="0" nodeType="afterEffect">
                                  <p:stCondLst>
                                    <p:cond delay="0"/>
                                  </p:stCondLst>
                                  <p:childTnLst>
                                    <p:set>
                                      <p:cBhvr>
                                        <p:cTn id="39" dur="1" fill="hold">
                                          <p:stCondLst>
                                            <p:cond delay="0"/>
                                          </p:stCondLst>
                                        </p:cTn>
                                        <p:tgtEl>
                                          <p:spTgt spid="48">
                                            <p:graphicEl>
                                              <a:dgm id="{941813E1-9A96-4806-A066-7FECF32468DD}"/>
                                            </p:graphicEl>
                                          </p:spTgt>
                                        </p:tgtEl>
                                        <p:attrNameLst>
                                          <p:attrName>style.visibility</p:attrName>
                                        </p:attrNameLst>
                                      </p:cBhvr>
                                      <p:to>
                                        <p:strVal val="visible"/>
                                      </p:to>
                                    </p:set>
                                    <p:animEffect transition="in" filter="wipe(left)">
                                      <p:cBhvr>
                                        <p:cTn id="40" dur="500"/>
                                        <p:tgtEl>
                                          <p:spTgt spid="48">
                                            <p:graphicEl>
                                              <a:dgm id="{941813E1-9A96-4806-A066-7FECF32468DD}"/>
                                            </p:graphicEl>
                                          </p:spTgt>
                                        </p:tgtEl>
                                      </p:cBhvr>
                                    </p:animEffect>
                                  </p:childTnLst>
                                </p:cTn>
                              </p:par>
                            </p:childTnLst>
                          </p:cTn>
                        </p:par>
                        <p:par>
                          <p:cTn id="41" fill="hold">
                            <p:stCondLst>
                              <p:cond delay="3500"/>
                            </p:stCondLst>
                            <p:childTnLst>
                              <p:par>
                                <p:cTn id="42" presetID="22" presetClass="entr" presetSubtype="8" fill="hold" grpId="0" nodeType="afterEffect">
                                  <p:stCondLst>
                                    <p:cond delay="0"/>
                                  </p:stCondLst>
                                  <p:childTnLst>
                                    <p:set>
                                      <p:cBhvr>
                                        <p:cTn id="43" dur="1" fill="hold">
                                          <p:stCondLst>
                                            <p:cond delay="0"/>
                                          </p:stCondLst>
                                        </p:cTn>
                                        <p:tgtEl>
                                          <p:spTgt spid="48">
                                            <p:graphicEl>
                                              <a:dgm id="{9C404F4A-3471-4BF2-B20F-8BD1ABA9C178}"/>
                                            </p:graphicEl>
                                          </p:spTgt>
                                        </p:tgtEl>
                                        <p:attrNameLst>
                                          <p:attrName>style.visibility</p:attrName>
                                        </p:attrNameLst>
                                      </p:cBhvr>
                                      <p:to>
                                        <p:strVal val="visible"/>
                                      </p:to>
                                    </p:set>
                                    <p:animEffect transition="in" filter="wipe(left)">
                                      <p:cBhvr>
                                        <p:cTn id="44" dur="500"/>
                                        <p:tgtEl>
                                          <p:spTgt spid="48">
                                            <p:graphicEl>
                                              <a:dgm id="{9C404F4A-3471-4BF2-B20F-8BD1ABA9C178}"/>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48">
                                            <p:graphicEl>
                                              <a:dgm id="{1C0AFF65-1985-4467-AB62-FBC96A600849}"/>
                                            </p:graphicEl>
                                          </p:spTgt>
                                        </p:tgtEl>
                                        <p:attrNameLst>
                                          <p:attrName>style.visibility</p:attrName>
                                        </p:attrNameLst>
                                      </p:cBhvr>
                                      <p:to>
                                        <p:strVal val="visible"/>
                                      </p:to>
                                    </p:set>
                                    <p:animEffect transition="in" filter="wipe(left)">
                                      <p:cBhvr>
                                        <p:cTn id="49" dur="500"/>
                                        <p:tgtEl>
                                          <p:spTgt spid="48">
                                            <p:graphicEl>
                                              <a:dgm id="{1C0AFF65-1985-4467-AB62-FBC96A600849}"/>
                                            </p:graphicEl>
                                          </p:spTgt>
                                        </p:tgtEl>
                                      </p:cBhvr>
                                    </p:animEffect>
                                  </p:childTnLst>
                                </p:cTn>
                              </p:par>
                            </p:childTnLst>
                          </p:cTn>
                        </p:par>
                        <p:par>
                          <p:cTn id="50" fill="hold">
                            <p:stCondLst>
                              <p:cond delay="500"/>
                            </p:stCondLst>
                            <p:childTnLst>
                              <p:par>
                                <p:cTn id="51" presetID="22" presetClass="entr" presetSubtype="8" fill="hold" grpId="0" nodeType="afterEffect">
                                  <p:stCondLst>
                                    <p:cond delay="0"/>
                                  </p:stCondLst>
                                  <p:childTnLst>
                                    <p:set>
                                      <p:cBhvr>
                                        <p:cTn id="52" dur="1" fill="hold">
                                          <p:stCondLst>
                                            <p:cond delay="0"/>
                                          </p:stCondLst>
                                        </p:cTn>
                                        <p:tgtEl>
                                          <p:spTgt spid="48">
                                            <p:graphicEl>
                                              <a:dgm id="{7B1F0A38-6244-41FB-9E33-198943C3A415}"/>
                                            </p:graphicEl>
                                          </p:spTgt>
                                        </p:tgtEl>
                                        <p:attrNameLst>
                                          <p:attrName>style.visibility</p:attrName>
                                        </p:attrNameLst>
                                      </p:cBhvr>
                                      <p:to>
                                        <p:strVal val="visible"/>
                                      </p:to>
                                    </p:set>
                                    <p:animEffect transition="in" filter="wipe(left)">
                                      <p:cBhvr>
                                        <p:cTn id="53" dur="500"/>
                                        <p:tgtEl>
                                          <p:spTgt spid="48">
                                            <p:graphicEl>
                                              <a:dgm id="{7B1F0A38-6244-41FB-9E33-198943C3A415}"/>
                                            </p:graphic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48">
                                            <p:graphicEl>
                                              <a:dgm id="{B741E240-2917-48AA-906C-55C9E238ED74}"/>
                                            </p:graphicEl>
                                          </p:spTgt>
                                        </p:tgtEl>
                                        <p:attrNameLst>
                                          <p:attrName>style.visibility</p:attrName>
                                        </p:attrNameLst>
                                      </p:cBhvr>
                                      <p:to>
                                        <p:strVal val="visible"/>
                                      </p:to>
                                    </p:set>
                                    <p:animEffect transition="in" filter="wipe(left)">
                                      <p:cBhvr>
                                        <p:cTn id="58" dur="500"/>
                                        <p:tgtEl>
                                          <p:spTgt spid="48">
                                            <p:graphicEl>
                                              <a:dgm id="{B741E240-2917-48AA-906C-55C9E238ED74}"/>
                                            </p:graphicEl>
                                          </p:spTgt>
                                        </p:tgtEl>
                                      </p:cBhvr>
                                    </p:animEffect>
                                  </p:childTnLst>
                                </p:cTn>
                              </p:par>
                            </p:childTnLst>
                          </p:cTn>
                        </p:par>
                        <p:par>
                          <p:cTn id="59" fill="hold">
                            <p:stCondLst>
                              <p:cond delay="500"/>
                            </p:stCondLst>
                            <p:childTnLst>
                              <p:par>
                                <p:cTn id="60" presetID="22" presetClass="entr" presetSubtype="8" fill="hold" grpId="0" nodeType="afterEffect">
                                  <p:stCondLst>
                                    <p:cond delay="0"/>
                                  </p:stCondLst>
                                  <p:childTnLst>
                                    <p:set>
                                      <p:cBhvr>
                                        <p:cTn id="61" dur="1" fill="hold">
                                          <p:stCondLst>
                                            <p:cond delay="0"/>
                                          </p:stCondLst>
                                        </p:cTn>
                                        <p:tgtEl>
                                          <p:spTgt spid="48">
                                            <p:graphicEl>
                                              <a:dgm id="{9D726C57-DEC1-4432-BB28-A40024114559}"/>
                                            </p:graphicEl>
                                          </p:spTgt>
                                        </p:tgtEl>
                                        <p:attrNameLst>
                                          <p:attrName>style.visibility</p:attrName>
                                        </p:attrNameLst>
                                      </p:cBhvr>
                                      <p:to>
                                        <p:strVal val="visible"/>
                                      </p:to>
                                    </p:set>
                                    <p:animEffect transition="in" filter="wipe(left)">
                                      <p:cBhvr>
                                        <p:cTn id="62" dur="500"/>
                                        <p:tgtEl>
                                          <p:spTgt spid="48">
                                            <p:graphicEl>
                                              <a:dgm id="{9D726C57-DEC1-4432-BB28-A40024114559}"/>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48">
                                            <p:graphicEl>
                                              <a:dgm id="{40815FAB-4AC0-46C7-889B-9D0EBED5BE45}"/>
                                            </p:graphicEl>
                                          </p:spTgt>
                                        </p:tgtEl>
                                        <p:attrNameLst>
                                          <p:attrName>style.visibility</p:attrName>
                                        </p:attrNameLst>
                                      </p:cBhvr>
                                      <p:to>
                                        <p:strVal val="visible"/>
                                      </p:to>
                                    </p:set>
                                    <p:animEffect transition="in" filter="wipe(left)">
                                      <p:cBhvr>
                                        <p:cTn id="67" dur="500"/>
                                        <p:tgtEl>
                                          <p:spTgt spid="48">
                                            <p:graphicEl>
                                              <a:dgm id="{40815FAB-4AC0-46C7-889B-9D0EBED5BE45}"/>
                                            </p:graphicEl>
                                          </p:spTgt>
                                        </p:tgtEl>
                                      </p:cBhvr>
                                    </p:animEffect>
                                  </p:childTnLst>
                                </p:cTn>
                              </p:par>
                            </p:childTnLst>
                          </p:cTn>
                        </p:par>
                        <p:par>
                          <p:cTn id="68" fill="hold">
                            <p:stCondLst>
                              <p:cond delay="500"/>
                            </p:stCondLst>
                            <p:childTnLst>
                              <p:par>
                                <p:cTn id="69" presetID="22" presetClass="entr" presetSubtype="8" fill="hold" grpId="0" nodeType="afterEffect">
                                  <p:stCondLst>
                                    <p:cond delay="0"/>
                                  </p:stCondLst>
                                  <p:childTnLst>
                                    <p:set>
                                      <p:cBhvr>
                                        <p:cTn id="70" dur="1" fill="hold">
                                          <p:stCondLst>
                                            <p:cond delay="0"/>
                                          </p:stCondLst>
                                        </p:cTn>
                                        <p:tgtEl>
                                          <p:spTgt spid="48">
                                            <p:graphicEl>
                                              <a:dgm id="{6818AC71-9F34-4912-87EC-8A2CB6F7913A}"/>
                                            </p:graphicEl>
                                          </p:spTgt>
                                        </p:tgtEl>
                                        <p:attrNameLst>
                                          <p:attrName>style.visibility</p:attrName>
                                        </p:attrNameLst>
                                      </p:cBhvr>
                                      <p:to>
                                        <p:strVal val="visible"/>
                                      </p:to>
                                    </p:set>
                                    <p:animEffect transition="in" filter="wipe(left)">
                                      <p:cBhvr>
                                        <p:cTn id="71" dur="500"/>
                                        <p:tgtEl>
                                          <p:spTgt spid="48">
                                            <p:graphicEl>
                                              <a:dgm id="{6818AC71-9F34-4912-87EC-8A2CB6F7913A}"/>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48">
                                            <p:graphicEl>
                                              <a:dgm id="{E2B4BA48-7A6B-4E1A-A2FB-E394522DC9BD}"/>
                                            </p:graphicEl>
                                          </p:spTgt>
                                        </p:tgtEl>
                                        <p:attrNameLst>
                                          <p:attrName>style.visibility</p:attrName>
                                        </p:attrNameLst>
                                      </p:cBhvr>
                                      <p:to>
                                        <p:strVal val="visible"/>
                                      </p:to>
                                    </p:set>
                                    <p:animEffect transition="in" filter="wipe(left)">
                                      <p:cBhvr>
                                        <p:cTn id="76" dur="500"/>
                                        <p:tgtEl>
                                          <p:spTgt spid="48">
                                            <p:graphicEl>
                                              <a:dgm id="{E2B4BA48-7A6B-4E1A-A2FB-E394522DC9BD}"/>
                                            </p:graphicEl>
                                          </p:spTgt>
                                        </p:tgtEl>
                                      </p:cBhvr>
                                    </p:animEffect>
                                  </p:childTnLst>
                                </p:cTn>
                              </p:par>
                            </p:childTnLst>
                          </p:cTn>
                        </p:par>
                        <p:par>
                          <p:cTn id="77" fill="hold">
                            <p:stCondLst>
                              <p:cond delay="500"/>
                            </p:stCondLst>
                            <p:childTnLst>
                              <p:par>
                                <p:cTn id="78" presetID="22" presetClass="entr" presetSubtype="8" fill="hold" grpId="0" nodeType="afterEffect">
                                  <p:stCondLst>
                                    <p:cond delay="0"/>
                                  </p:stCondLst>
                                  <p:childTnLst>
                                    <p:set>
                                      <p:cBhvr>
                                        <p:cTn id="79" dur="1" fill="hold">
                                          <p:stCondLst>
                                            <p:cond delay="0"/>
                                          </p:stCondLst>
                                        </p:cTn>
                                        <p:tgtEl>
                                          <p:spTgt spid="48">
                                            <p:graphicEl>
                                              <a:dgm id="{A16948A0-D5F3-43B6-8934-CBD00BED6415}"/>
                                            </p:graphicEl>
                                          </p:spTgt>
                                        </p:tgtEl>
                                        <p:attrNameLst>
                                          <p:attrName>style.visibility</p:attrName>
                                        </p:attrNameLst>
                                      </p:cBhvr>
                                      <p:to>
                                        <p:strVal val="visible"/>
                                      </p:to>
                                    </p:set>
                                    <p:animEffect transition="in" filter="wipe(left)">
                                      <p:cBhvr>
                                        <p:cTn id="80" dur="500"/>
                                        <p:tgtEl>
                                          <p:spTgt spid="48">
                                            <p:graphicEl>
                                              <a:dgm id="{A16948A0-D5F3-43B6-8934-CBD00BED6415}"/>
                                            </p:graphicEl>
                                          </p:spTgt>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grpId="0" nodeType="clickEffect">
                                  <p:stCondLst>
                                    <p:cond delay="0"/>
                                  </p:stCondLst>
                                  <p:childTnLst>
                                    <p:set>
                                      <p:cBhvr>
                                        <p:cTn id="84" dur="1" fill="hold">
                                          <p:stCondLst>
                                            <p:cond delay="0"/>
                                          </p:stCondLst>
                                        </p:cTn>
                                        <p:tgtEl>
                                          <p:spTgt spid="48">
                                            <p:graphicEl>
                                              <a:dgm id="{4497CEDF-3251-4BCC-A8ED-0D7E553162F6}"/>
                                            </p:graphicEl>
                                          </p:spTgt>
                                        </p:tgtEl>
                                        <p:attrNameLst>
                                          <p:attrName>style.visibility</p:attrName>
                                        </p:attrNameLst>
                                      </p:cBhvr>
                                      <p:to>
                                        <p:strVal val="visible"/>
                                      </p:to>
                                    </p:set>
                                    <p:animEffect transition="in" filter="wipe(left)">
                                      <p:cBhvr>
                                        <p:cTn id="85" dur="500"/>
                                        <p:tgtEl>
                                          <p:spTgt spid="48">
                                            <p:graphicEl>
                                              <a:dgm id="{4497CEDF-3251-4BCC-A8ED-0D7E553162F6}"/>
                                            </p:graphicEl>
                                          </p:spTgt>
                                        </p:tgtEl>
                                      </p:cBhvr>
                                    </p:animEffect>
                                  </p:childTnLst>
                                </p:cTn>
                              </p:par>
                            </p:childTnLst>
                          </p:cTn>
                        </p:par>
                        <p:par>
                          <p:cTn id="86" fill="hold">
                            <p:stCondLst>
                              <p:cond delay="500"/>
                            </p:stCondLst>
                            <p:childTnLst>
                              <p:par>
                                <p:cTn id="87" presetID="22" presetClass="entr" presetSubtype="8" fill="hold" grpId="0" nodeType="afterEffect">
                                  <p:stCondLst>
                                    <p:cond delay="0"/>
                                  </p:stCondLst>
                                  <p:childTnLst>
                                    <p:set>
                                      <p:cBhvr>
                                        <p:cTn id="88" dur="1" fill="hold">
                                          <p:stCondLst>
                                            <p:cond delay="0"/>
                                          </p:stCondLst>
                                        </p:cTn>
                                        <p:tgtEl>
                                          <p:spTgt spid="48">
                                            <p:graphicEl>
                                              <a:dgm id="{255203A4-175B-4070-A7DC-2A32ABA24C28}"/>
                                            </p:graphicEl>
                                          </p:spTgt>
                                        </p:tgtEl>
                                        <p:attrNameLst>
                                          <p:attrName>style.visibility</p:attrName>
                                        </p:attrNameLst>
                                      </p:cBhvr>
                                      <p:to>
                                        <p:strVal val="visible"/>
                                      </p:to>
                                    </p:set>
                                    <p:animEffect transition="in" filter="wipe(left)">
                                      <p:cBhvr>
                                        <p:cTn id="89" dur="500"/>
                                        <p:tgtEl>
                                          <p:spTgt spid="48">
                                            <p:graphicEl>
                                              <a:dgm id="{255203A4-175B-4070-A7DC-2A32ABA24C28}"/>
                                            </p:graphicEl>
                                          </p:spTgt>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48">
                                            <p:graphicEl>
                                              <a:dgm id="{5B7D1FAC-95B2-431B-A17A-2E0EE07F19ED}"/>
                                            </p:graphicEl>
                                          </p:spTgt>
                                        </p:tgtEl>
                                        <p:attrNameLst>
                                          <p:attrName>style.visibility</p:attrName>
                                        </p:attrNameLst>
                                      </p:cBhvr>
                                      <p:to>
                                        <p:strVal val="visible"/>
                                      </p:to>
                                    </p:set>
                                    <p:animEffect transition="in" filter="wipe(left)">
                                      <p:cBhvr>
                                        <p:cTn id="94" dur="500"/>
                                        <p:tgtEl>
                                          <p:spTgt spid="48">
                                            <p:graphicEl>
                                              <a:dgm id="{5B7D1FAC-95B2-431B-A17A-2E0EE07F19ED}"/>
                                            </p:graphicEl>
                                          </p:spTgt>
                                        </p:tgtEl>
                                      </p:cBhvr>
                                    </p:animEffect>
                                  </p:childTnLst>
                                </p:cTn>
                              </p:par>
                            </p:childTnLst>
                          </p:cTn>
                        </p:par>
                        <p:par>
                          <p:cTn id="95" fill="hold">
                            <p:stCondLst>
                              <p:cond delay="500"/>
                            </p:stCondLst>
                            <p:childTnLst>
                              <p:par>
                                <p:cTn id="96" presetID="22" presetClass="entr" presetSubtype="8" fill="hold" grpId="0" nodeType="afterEffect">
                                  <p:stCondLst>
                                    <p:cond delay="0"/>
                                  </p:stCondLst>
                                  <p:childTnLst>
                                    <p:set>
                                      <p:cBhvr>
                                        <p:cTn id="97" dur="1" fill="hold">
                                          <p:stCondLst>
                                            <p:cond delay="0"/>
                                          </p:stCondLst>
                                        </p:cTn>
                                        <p:tgtEl>
                                          <p:spTgt spid="48">
                                            <p:graphicEl>
                                              <a:dgm id="{FCCBE779-125C-4CCA-81D2-8520F4533AB5}"/>
                                            </p:graphicEl>
                                          </p:spTgt>
                                        </p:tgtEl>
                                        <p:attrNameLst>
                                          <p:attrName>style.visibility</p:attrName>
                                        </p:attrNameLst>
                                      </p:cBhvr>
                                      <p:to>
                                        <p:strVal val="visible"/>
                                      </p:to>
                                    </p:set>
                                    <p:animEffect transition="in" filter="wipe(left)">
                                      <p:cBhvr>
                                        <p:cTn id="98" dur="500"/>
                                        <p:tgtEl>
                                          <p:spTgt spid="48">
                                            <p:graphicEl>
                                              <a:dgm id="{FCCBE779-125C-4CCA-81D2-8520F4533AB5}"/>
                                            </p:graphicEl>
                                          </p:spTgt>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grpId="0" nodeType="clickEffect">
                                  <p:stCondLst>
                                    <p:cond delay="0"/>
                                  </p:stCondLst>
                                  <p:childTnLst>
                                    <p:set>
                                      <p:cBhvr>
                                        <p:cTn id="102" dur="1" fill="hold">
                                          <p:stCondLst>
                                            <p:cond delay="0"/>
                                          </p:stCondLst>
                                        </p:cTn>
                                        <p:tgtEl>
                                          <p:spTgt spid="48">
                                            <p:graphicEl>
                                              <a:dgm id="{282BFF50-3098-44FA-A334-F52CEF75BA6D}"/>
                                            </p:graphicEl>
                                          </p:spTgt>
                                        </p:tgtEl>
                                        <p:attrNameLst>
                                          <p:attrName>style.visibility</p:attrName>
                                        </p:attrNameLst>
                                      </p:cBhvr>
                                      <p:to>
                                        <p:strVal val="visible"/>
                                      </p:to>
                                    </p:set>
                                    <p:animEffect transition="in" filter="wipe(left)">
                                      <p:cBhvr>
                                        <p:cTn id="103" dur="500"/>
                                        <p:tgtEl>
                                          <p:spTgt spid="48">
                                            <p:graphicEl>
                                              <a:dgm id="{282BFF50-3098-44FA-A334-F52CEF75BA6D}"/>
                                            </p:graphicEl>
                                          </p:spTgt>
                                        </p:tgtEl>
                                      </p:cBhvr>
                                    </p:animEffect>
                                  </p:childTnLst>
                                </p:cTn>
                              </p:par>
                            </p:childTnLst>
                          </p:cTn>
                        </p:par>
                        <p:par>
                          <p:cTn id="104" fill="hold">
                            <p:stCondLst>
                              <p:cond delay="500"/>
                            </p:stCondLst>
                            <p:childTnLst>
                              <p:par>
                                <p:cTn id="105" presetID="22" presetClass="entr" presetSubtype="8" fill="hold" grpId="0" nodeType="afterEffect">
                                  <p:stCondLst>
                                    <p:cond delay="0"/>
                                  </p:stCondLst>
                                  <p:childTnLst>
                                    <p:set>
                                      <p:cBhvr>
                                        <p:cTn id="106" dur="1" fill="hold">
                                          <p:stCondLst>
                                            <p:cond delay="0"/>
                                          </p:stCondLst>
                                        </p:cTn>
                                        <p:tgtEl>
                                          <p:spTgt spid="48">
                                            <p:graphicEl>
                                              <a:dgm id="{BDD63372-78CC-4B31-81F8-EE38AFF6EBCF}"/>
                                            </p:graphicEl>
                                          </p:spTgt>
                                        </p:tgtEl>
                                        <p:attrNameLst>
                                          <p:attrName>style.visibility</p:attrName>
                                        </p:attrNameLst>
                                      </p:cBhvr>
                                      <p:to>
                                        <p:strVal val="visible"/>
                                      </p:to>
                                    </p:set>
                                    <p:animEffect transition="in" filter="wipe(left)">
                                      <p:cBhvr>
                                        <p:cTn id="107" dur="500"/>
                                        <p:tgtEl>
                                          <p:spTgt spid="48">
                                            <p:graphicEl>
                                              <a:dgm id="{BDD63372-78CC-4B31-81F8-EE38AFF6EBCF}"/>
                                            </p:graphicEl>
                                          </p:spTgt>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grpId="0" nodeType="clickEffect">
                                  <p:stCondLst>
                                    <p:cond delay="0"/>
                                  </p:stCondLst>
                                  <p:childTnLst>
                                    <p:set>
                                      <p:cBhvr>
                                        <p:cTn id="111" dur="1" fill="hold">
                                          <p:stCondLst>
                                            <p:cond delay="0"/>
                                          </p:stCondLst>
                                        </p:cTn>
                                        <p:tgtEl>
                                          <p:spTgt spid="48">
                                            <p:graphicEl>
                                              <a:dgm id="{B25C7C82-CC00-47ED-A282-367E87BCF265}"/>
                                            </p:graphicEl>
                                          </p:spTgt>
                                        </p:tgtEl>
                                        <p:attrNameLst>
                                          <p:attrName>style.visibility</p:attrName>
                                        </p:attrNameLst>
                                      </p:cBhvr>
                                      <p:to>
                                        <p:strVal val="visible"/>
                                      </p:to>
                                    </p:set>
                                    <p:animEffect transition="in" filter="wipe(left)">
                                      <p:cBhvr>
                                        <p:cTn id="112" dur="500"/>
                                        <p:tgtEl>
                                          <p:spTgt spid="48">
                                            <p:graphicEl>
                                              <a:dgm id="{B25C7C82-CC00-47ED-A282-367E87BCF265}"/>
                                            </p:graphicEl>
                                          </p:spTgt>
                                        </p:tgtEl>
                                      </p:cBhvr>
                                    </p:animEffect>
                                  </p:childTnLst>
                                </p:cTn>
                              </p:par>
                            </p:childTnLst>
                          </p:cTn>
                        </p:par>
                        <p:par>
                          <p:cTn id="113" fill="hold">
                            <p:stCondLst>
                              <p:cond delay="500"/>
                            </p:stCondLst>
                            <p:childTnLst>
                              <p:par>
                                <p:cTn id="114" presetID="22" presetClass="entr" presetSubtype="8" fill="hold" grpId="0" nodeType="afterEffect">
                                  <p:stCondLst>
                                    <p:cond delay="0"/>
                                  </p:stCondLst>
                                  <p:childTnLst>
                                    <p:set>
                                      <p:cBhvr>
                                        <p:cTn id="115" dur="1" fill="hold">
                                          <p:stCondLst>
                                            <p:cond delay="0"/>
                                          </p:stCondLst>
                                        </p:cTn>
                                        <p:tgtEl>
                                          <p:spTgt spid="48">
                                            <p:graphicEl>
                                              <a:dgm id="{7D95FDC6-6551-429A-A8B6-E9C25A01DC4B}"/>
                                            </p:graphicEl>
                                          </p:spTgt>
                                        </p:tgtEl>
                                        <p:attrNameLst>
                                          <p:attrName>style.visibility</p:attrName>
                                        </p:attrNameLst>
                                      </p:cBhvr>
                                      <p:to>
                                        <p:strVal val="visible"/>
                                      </p:to>
                                    </p:set>
                                    <p:animEffect transition="in" filter="wipe(left)">
                                      <p:cBhvr>
                                        <p:cTn id="116" dur="500"/>
                                        <p:tgtEl>
                                          <p:spTgt spid="48">
                                            <p:graphicEl>
                                              <a:dgm id="{7D95FDC6-6551-429A-A8B6-E9C25A01DC4B}"/>
                                            </p:graphicEl>
                                          </p:spTgt>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8" fill="hold" grpId="0" nodeType="clickEffect">
                                  <p:stCondLst>
                                    <p:cond delay="0"/>
                                  </p:stCondLst>
                                  <p:childTnLst>
                                    <p:set>
                                      <p:cBhvr>
                                        <p:cTn id="120" dur="1" fill="hold">
                                          <p:stCondLst>
                                            <p:cond delay="0"/>
                                          </p:stCondLst>
                                        </p:cTn>
                                        <p:tgtEl>
                                          <p:spTgt spid="48">
                                            <p:graphicEl>
                                              <a:dgm id="{02557B99-6165-4EDB-8DDA-CECFB6883F7D}"/>
                                            </p:graphicEl>
                                          </p:spTgt>
                                        </p:tgtEl>
                                        <p:attrNameLst>
                                          <p:attrName>style.visibility</p:attrName>
                                        </p:attrNameLst>
                                      </p:cBhvr>
                                      <p:to>
                                        <p:strVal val="visible"/>
                                      </p:to>
                                    </p:set>
                                    <p:animEffect transition="in" filter="wipe(left)">
                                      <p:cBhvr>
                                        <p:cTn id="121" dur="500"/>
                                        <p:tgtEl>
                                          <p:spTgt spid="48">
                                            <p:graphicEl>
                                              <a:dgm id="{02557B99-6165-4EDB-8DDA-CECFB6883F7D}"/>
                                            </p:graphicEl>
                                          </p:spTgt>
                                        </p:tgtEl>
                                      </p:cBhvr>
                                    </p:animEffect>
                                  </p:childTnLst>
                                </p:cTn>
                              </p:par>
                            </p:childTnLst>
                          </p:cTn>
                        </p:par>
                        <p:par>
                          <p:cTn id="122" fill="hold">
                            <p:stCondLst>
                              <p:cond delay="500"/>
                            </p:stCondLst>
                            <p:childTnLst>
                              <p:par>
                                <p:cTn id="123" presetID="22" presetClass="entr" presetSubtype="8" fill="hold" grpId="0" nodeType="afterEffect">
                                  <p:stCondLst>
                                    <p:cond delay="0"/>
                                  </p:stCondLst>
                                  <p:childTnLst>
                                    <p:set>
                                      <p:cBhvr>
                                        <p:cTn id="124" dur="1" fill="hold">
                                          <p:stCondLst>
                                            <p:cond delay="0"/>
                                          </p:stCondLst>
                                        </p:cTn>
                                        <p:tgtEl>
                                          <p:spTgt spid="48">
                                            <p:graphicEl>
                                              <a:dgm id="{F7ECBFFC-30B0-4DBC-A045-AA33218451DE}"/>
                                            </p:graphicEl>
                                          </p:spTgt>
                                        </p:tgtEl>
                                        <p:attrNameLst>
                                          <p:attrName>style.visibility</p:attrName>
                                        </p:attrNameLst>
                                      </p:cBhvr>
                                      <p:to>
                                        <p:strVal val="visible"/>
                                      </p:to>
                                    </p:set>
                                    <p:animEffect transition="in" filter="wipe(left)">
                                      <p:cBhvr>
                                        <p:cTn id="125" dur="500"/>
                                        <p:tgtEl>
                                          <p:spTgt spid="48">
                                            <p:graphicEl>
                                              <a:dgm id="{F7ECBFFC-30B0-4DBC-A045-AA33218451DE}"/>
                                            </p:graphicEl>
                                          </p:spTgt>
                                        </p:tgtEl>
                                      </p:cBhvr>
                                    </p:animEffect>
                                  </p:childTnLst>
                                </p:cTn>
                              </p:par>
                            </p:childTnLst>
                          </p:cTn>
                        </p:par>
                        <p:par>
                          <p:cTn id="126" fill="hold">
                            <p:stCondLst>
                              <p:cond delay="1000"/>
                            </p:stCondLst>
                            <p:childTnLst>
                              <p:par>
                                <p:cTn id="127" presetID="22" presetClass="entr" presetSubtype="8" fill="hold" grpId="0" nodeType="afterEffect">
                                  <p:stCondLst>
                                    <p:cond delay="0"/>
                                  </p:stCondLst>
                                  <p:childTnLst>
                                    <p:set>
                                      <p:cBhvr>
                                        <p:cTn id="128" dur="1" fill="hold">
                                          <p:stCondLst>
                                            <p:cond delay="0"/>
                                          </p:stCondLst>
                                        </p:cTn>
                                        <p:tgtEl>
                                          <p:spTgt spid="48">
                                            <p:graphicEl>
                                              <a:dgm id="{03F0C473-24B2-4FB9-87C7-BCD758B66B92}"/>
                                            </p:graphicEl>
                                          </p:spTgt>
                                        </p:tgtEl>
                                        <p:attrNameLst>
                                          <p:attrName>style.visibility</p:attrName>
                                        </p:attrNameLst>
                                      </p:cBhvr>
                                      <p:to>
                                        <p:strVal val="visible"/>
                                      </p:to>
                                    </p:set>
                                    <p:animEffect transition="in" filter="wipe(left)">
                                      <p:cBhvr>
                                        <p:cTn id="129" dur="500"/>
                                        <p:tgtEl>
                                          <p:spTgt spid="48">
                                            <p:graphicEl>
                                              <a:dgm id="{03F0C473-24B2-4FB9-87C7-BCD758B66B92}"/>
                                            </p:graphicEl>
                                          </p:spTgt>
                                        </p:tgtEl>
                                      </p:cBhvr>
                                    </p:animEffect>
                                  </p:childTnLst>
                                </p:cTn>
                              </p:par>
                            </p:childTnLst>
                          </p:cTn>
                        </p:par>
                        <p:par>
                          <p:cTn id="130" fill="hold">
                            <p:stCondLst>
                              <p:cond delay="1500"/>
                            </p:stCondLst>
                            <p:childTnLst>
                              <p:par>
                                <p:cTn id="131" presetID="22" presetClass="entr" presetSubtype="8" fill="hold" grpId="0" nodeType="afterEffect">
                                  <p:stCondLst>
                                    <p:cond delay="0"/>
                                  </p:stCondLst>
                                  <p:childTnLst>
                                    <p:set>
                                      <p:cBhvr>
                                        <p:cTn id="132" dur="1" fill="hold">
                                          <p:stCondLst>
                                            <p:cond delay="0"/>
                                          </p:stCondLst>
                                        </p:cTn>
                                        <p:tgtEl>
                                          <p:spTgt spid="48">
                                            <p:graphicEl>
                                              <a:dgm id="{806BC84B-3440-4FEF-8F0C-01554859E9FD}"/>
                                            </p:graphicEl>
                                          </p:spTgt>
                                        </p:tgtEl>
                                        <p:attrNameLst>
                                          <p:attrName>style.visibility</p:attrName>
                                        </p:attrNameLst>
                                      </p:cBhvr>
                                      <p:to>
                                        <p:strVal val="visible"/>
                                      </p:to>
                                    </p:set>
                                    <p:animEffect transition="in" filter="wipe(left)">
                                      <p:cBhvr>
                                        <p:cTn id="133" dur="500"/>
                                        <p:tgtEl>
                                          <p:spTgt spid="48">
                                            <p:graphicEl>
                                              <a:dgm id="{806BC84B-3440-4FEF-8F0C-01554859E9FD}"/>
                                            </p:graphicEl>
                                          </p:spTgt>
                                        </p:tgtEl>
                                      </p:cBhvr>
                                    </p:animEffect>
                                  </p:childTnLst>
                                </p:cTn>
                              </p:par>
                            </p:childTnLst>
                          </p:cTn>
                        </p:par>
                        <p:par>
                          <p:cTn id="134" fill="hold">
                            <p:stCondLst>
                              <p:cond delay="2000"/>
                            </p:stCondLst>
                            <p:childTnLst>
                              <p:par>
                                <p:cTn id="135" presetID="22" presetClass="entr" presetSubtype="8" fill="hold" grpId="0" nodeType="afterEffect">
                                  <p:stCondLst>
                                    <p:cond delay="0"/>
                                  </p:stCondLst>
                                  <p:childTnLst>
                                    <p:set>
                                      <p:cBhvr>
                                        <p:cTn id="136" dur="1" fill="hold">
                                          <p:stCondLst>
                                            <p:cond delay="0"/>
                                          </p:stCondLst>
                                        </p:cTn>
                                        <p:tgtEl>
                                          <p:spTgt spid="48">
                                            <p:graphicEl>
                                              <a:dgm id="{E4E3029C-EA1E-480A-B236-7DC5EC75A89E}"/>
                                            </p:graphicEl>
                                          </p:spTgt>
                                        </p:tgtEl>
                                        <p:attrNameLst>
                                          <p:attrName>style.visibility</p:attrName>
                                        </p:attrNameLst>
                                      </p:cBhvr>
                                      <p:to>
                                        <p:strVal val="visible"/>
                                      </p:to>
                                    </p:set>
                                    <p:animEffect transition="in" filter="wipe(left)">
                                      <p:cBhvr>
                                        <p:cTn id="137" dur="500"/>
                                        <p:tgtEl>
                                          <p:spTgt spid="48">
                                            <p:graphicEl>
                                              <a:dgm id="{E4E3029C-EA1E-480A-B236-7DC5EC75A89E}"/>
                                            </p:graphicEl>
                                          </p:spTgt>
                                        </p:tgtEl>
                                      </p:cBhvr>
                                    </p:animEffect>
                                  </p:childTnLst>
                                </p:cTn>
                              </p:par>
                            </p:childTnLst>
                          </p:cTn>
                        </p:par>
                        <p:par>
                          <p:cTn id="138" fill="hold">
                            <p:stCondLst>
                              <p:cond delay="2500"/>
                            </p:stCondLst>
                            <p:childTnLst>
                              <p:par>
                                <p:cTn id="139" presetID="22" presetClass="entr" presetSubtype="8" fill="hold" grpId="0" nodeType="afterEffect">
                                  <p:stCondLst>
                                    <p:cond delay="0"/>
                                  </p:stCondLst>
                                  <p:childTnLst>
                                    <p:set>
                                      <p:cBhvr>
                                        <p:cTn id="140" dur="1" fill="hold">
                                          <p:stCondLst>
                                            <p:cond delay="0"/>
                                          </p:stCondLst>
                                        </p:cTn>
                                        <p:tgtEl>
                                          <p:spTgt spid="48">
                                            <p:graphicEl>
                                              <a:dgm id="{ECC578BB-236F-4F46-8D53-2B8533684EC6}"/>
                                            </p:graphicEl>
                                          </p:spTgt>
                                        </p:tgtEl>
                                        <p:attrNameLst>
                                          <p:attrName>style.visibility</p:attrName>
                                        </p:attrNameLst>
                                      </p:cBhvr>
                                      <p:to>
                                        <p:strVal val="visible"/>
                                      </p:to>
                                    </p:set>
                                    <p:animEffect transition="in" filter="wipe(left)">
                                      <p:cBhvr>
                                        <p:cTn id="141" dur="500"/>
                                        <p:tgtEl>
                                          <p:spTgt spid="48">
                                            <p:graphicEl>
                                              <a:dgm id="{ECC578BB-236F-4F46-8D53-2B8533684EC6}"/>
                                            </p:graphicEl>
                                          </p:spTgt>
                                        </p:tgtEl>
                                      </p:cBhvr>
                                    </p:animEffect>
                                  </p:childTnLst>
                                </p:cTn>
                              </p:par>
                            </p:childTnLst>
                          </p:cTn>
                        </p:par>
                        <p:par>
                          <p:cTn id="142" fill="hold">
                            <p:stCondLst>
                              <p:cond delay="3000"/>
                            </p:stCondLst>
                            <p:childTnLst>
                              <p:par>
                                <p:cTn id="143" presetID="22" presetClass="entr" presetSubtype="8" fill="hold" grpId="0" nodeType="afterEffect">
                                  <p:stCondLst>
                                    <p:cond delay="0"/>
                                  </p:stCondLst>
                                  <p:childTnLst>
                                    <p:set>
                                      <p:cBhvr>
                                        <p:cTn id="144" dur="1" fill="hold">
                                          <p:stCondLst>
                                            <p:cond delay="0"/>
                                          </p:stCondLst>
                                        </p:cTn>
                                        <p:tgtEl>
                                          <p:spTgt spid="48">
                                            <p:graphicEl>
                                              <a:dgm id="{CC23AEF9-369D-4AB4-8D22-27A00CBFFF4F}"/>
                                            </p:graphicEl>
                                          </p:spTgt>
                                        </p:tgtEl>
                                        <p:attrNameLst>
                                          <p:attrName>style.visibility</p:attrName>
                                        </p:attrNameLst>
                                      </p:cBhvr>
                                      <p:to>
                                        <p:strVal val="visible"/>
                                      </p:to>
                                    </p:set>
                                    <p:animEffect transition="in" filter="wipe(left)">
                                      <p:cBhvr>
                                        <p:cTn id="145" dur="500"/>
                                        <p:tgtEl>
                                          <p:spTgt spid="48">
                                            <p:graphicEl>
                                              <a:dgm id="{CC23AEF9-369D-4AB4-8D22-27A00CBFFF4F}"/>
                                            </p:graphicEl>
                                          </p:spTgt>
                                        </p:tgtEl>
                                      </p:cBhvr>
                                    </p:animEffect>
                                  </p:childTnLst>
                                </p:cTn>
                              </p:par>
                            </p:childTnLst>
                          </p:cTn>
                        </p:par>
                        <p:par>
                          <p:cTn id="146" fill="hold">
                            <p:stCondLst>
                              <p:cond delay="3500"/>
                            </p:stCondLst>
                            <p:childTnLst>
                              <p:par>
                                <p:cTn id="147" presetID="22" presetClass="entr" presetSubtype="8" fill="hold" grpId="0" nodeType="afterEffect">
                                  <p:stCondLst>
                                    <p:cond delay="0"/>
                                  </p:stCondLst>
                                  <p:childTnLst>
                                    <p:set>
                                      <p:cBhvr>
                                        <p:cTn id="148" dur="1" fill="hold">
                                          <p:stCondLst>
                                            <p:cond delay="0"/>
                                          </p:stCondLst>
                                        </p:cTn>
                                        <p:tgtEl>
                                          <p:spTgt spid="48">
                                            <p:graphicEl>
                                              <a:dgm id="{C940FACE-CFA5-458C-A7CF-252B15A67D45}"/>
                                            </p:graphicEl>
                                          </p:spTgt>
                                        </p:tgtEl>
                                        <p:attrNameLst>
                                          <p:attrName>style.visibility</p:attrName>
                                        </p:attrNameLst>
                                      </p:cBhvr>
                                      <p:to>
                                        <p:strVal val="visible"/>
                                      </p:to>
                                    </p:set>
                                    <p:animEffect transition="in" filter="wipe(left)">
                                      <p:cBhvr>
                                        <p:cTn id="149" dur="500"/>
                                        <p:tgtEl>
                                          <p:spTgt spid="48">
                                            <p:graphicEl>
                                              <a:dgm id="{C940FACE-CFA5-458C-A7CF-252B15A67D45}"/>
                                            </p:graphicEl>
                                          </p:spTgt>
                                        </p:tgtEl>
                                      </p:cBhvr>
                                    </p:animEffect>
                                  </p:childTnLst>
                                </p:cTn>
                              </p:par>
                            </p:childTnLst>
                          </p:cTn>
                        </p:par>
                        <p:par>
                          <p:cTn id="150" fill="hold">
                            <p:stCondLst>
                              <p:cond delay="4000"/>
                            </p:stCondLst>
                            <p:childTnLst>
                              <p:par>
                                <p:cTn id="151" presetID="22" presetClass="entr" presetSubtype="8" fill="hold" grpId="0" nodeType="afterEffect">
                                  <p:stCondLst>
                                    <p:cond delay="0"/>
                                  </p:stCondLst>
                                  <p:childTnLst>
                                    <p:set>
                                      <p:cBhvr>
                                        <p:cTn id="152" dur="1" fill="hold">
                                          <p:stCondLst>
                                            <p:cond delay="0"/>
                                          </p:stCondLst>
                                        </p:cTn>
                                        <p:tgtEl>
                                          <p:spTgt spid="48">
                                            <p:graphicEl>
                                              <a:dgm id="{9A2441C8-8974-4AD5-BE35-9DE1D345F5DE}"/>
                                            </p:graphicEl>
                                          </p:spTgt>
                                        </p:tgtEl>
                                        <p:attrNameLst>
                                          <p:attrName>style.visibility</p:attrName>
                                        </p:attrNameLst>
                                      </p:cBhvr>
                                      <p:to>
                                        <p:strVal val="visible"/>
                                      </p:to>
                                    </p:set>
                                    <p:animEffect transition="in" filter="wipe(left)">
                                      <p:cBhvr>
                                        <p:cTn id="153" dur="500"/>
                                        <p:tgtEl>
                                          <p:spTgt spid="48">
                                            <p:graphicEl>
                                              <a:dgm id="{9A2441C8-8974-4AD5-BE35-9DE1D345F5DE}"/>
                                            </p:graphicEl>
                                          </p:spTgt>
                                        </p:tgtEl>
                                      </p:cBhvr>
                                    </p:animEffect>
                                  </p:childTnLst>
                                </p:cTn>
                              </p:par>
                            </p:childTnLst>
                          </p:cTn>
                        </p:par>
                        <p:par>
                          <p:cTn id="154" fill="hold">
                            <p:stCondLst>
                              <p:cond delay="4500"/>
                            </p:stCondLst>
                            <p:childTnLst>
                              <p:par>
                                <p:cTn id="155" presetID="22" presetClass="entr" presetSubtype="8" fill="hold" grpId="0" nodeType="afterEffect">
                                  <p:stCondLst>
                                    <p:cond delay="0"/>
                                  </p:stCondLst>
                                  <p:childTnLst>
                                    <p:set>
                                      <p:cBhvr>
                                        <p:cTn id="156" dur="1" fill="hold">
                                          <p:stCondLst>
                                            <p:cond delay="0"/>
                                          </p:stCondLst>
                                        </p:cTn>
                                        <p:tgtEl>
                                          <p:spTgt spid="48">
                                            <p:graphicEl>
                                              <a:dgm id="{7A80F988-07D9-4EFD-A9F6-7BC6DCCC3E7C}"/>
                                            </p:graphicEl>
                                          </p:spTgt>
                                        </p:tgtEl>
                                        <p:attrNameLst>
                                          <p:attrName>style.visibility</p:attrName>
                                        </p:attrNameLst>
                                      </p:cBhvr>
                                      <p:to>
                                        <p:strVal val="visible"/>
                                      </p:to>
                                    </p:set>
                                    <p:animEffect transition="in" filter="wipe(left)">
                                      <p:cBhvr>
                                        <p:cTn id="157" dur="500"/>
                                        <p:tgtEl>
                                          <p:spTgt spid="48">
                                            <p:graphicEl>
                                              <a:dgm id="{7A80F988-07D9-4EFD-A9F6-7BC6DCCC3E7C}"/>
                                            </p:graphicEl>
                                          </p:spTgt>
                                        </p:tgtEl>
                                      </p:cBhvr>
                                    </p:animEffect>
                                  </p:childTnLst>
                                </p:cTn>
                              </p:par>
                            </p:childTnLst>
                          </p:cTn>
                        </p:par>
                        <p:par>
                          <p:cTn id="158" fill="hold">
                            <p:stCondLst>
                              <p:cond delay="5000"/>
                            </p:stCondLst>
                            <p:childTnLst>
                              <p:par>
                                <p:cTn id="159" presetID="22" presetClass="entr" presetSubtype="8" fill="hold" grpId="0" nodeType="afterEffect">
                                  <p:stCondLst>
                                    <p:cond delay="0"/>
                                  </p:stCondLst>
                                  <p:childTnLst>
                                    <p:set>
                                      <p:cBhvr>
                                        <p:cTn id="160" dur="1" fill="hold">
                                          <p:stCondLst>
                                            <p:cond delay="0"/>
                                          </p:stCondLst>
                                        </p:cTn>
                                        <p:tgtEl>
                                          <p:spTgt spid="48">
                                            <p:graphicEl>
                                              <a:dgm id="{5D96D950-B513-4386-9B82-07A4C013E52C}"/>
                                            </p:graphicEl>
                                          </p:spTgt>
                                        </p:tgtEl>
                                        <p:attrNameLst>
                                          <p:attrName>style.visibility</p:attrName>
                                        </p:attrNameLst>
                                      </p:cBhvr>
                                      <p:to>
                                        <p:strVal val="visible"/>
                                      </p:to>
                                    </p:set>
                                    <p:animEffect transition="in" filter="wipe(left)">
                                      <p:cBhvr>
                                        <p:cTn id="161" dur="500"/>
                                        <p:tgtEl>
                                          <p:spTgt spid="48">
                                            <p:graphicEl>
                                              <a:dgm id="{5D96D950-B513-4386-9B82-07A4C013E52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8" grpId="0" uiExpand="1">
        <p:bldSub>
          <a:bldDgm bld="lvl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01161EEC-382D-41CB-BF72-2DB0B85761AA}"/>
              </a:ext>
            </a:extLst>
          </p:cNvPr>
          <p:cNvSpPr>
            <a:spLocks noGrp="1"/>
          </p:cNvSpPr>
          <p:nvPr>
            <p:ph type="title"/>
          </p:nvPr>
        </p:nvSpPr>
        <p:spPr>
          <a:xfrm>
            <a:off x="839788" y="365125"/>
            <a:ext cx="10515600" cy="1058561"/>
          </a:xfrm>
        </p:spPr>
        <p:txBody>
          <a:bodyPr>
            <a:normAutofit/>
          </a:bodyPr>
          <a:lstStyle/>
          <a:p>
            <a:r>
              <a:rPr lang="ja-JP" altLang="en-US" dirty="0"/>
              <a:t>一般不法行為と共同不法行為（連帯責任）</a:t>
            </a:r>
          </a:p>
        </p:txBody>
      </p:sp>
      <p:sp>
        <p:nvSpPr>
          <p:cNvPr id="7" name="テキスト プレースホルダー 6">
            <a:extLst>
              <a:ext uri="{FF2B5EF4-FFF2-40B4-BE49-F238E27FC236}">
                <a16:creationId xmlns:a16="http://schemas.microsoft.com/office/drawing/2014/main" id="{A1B9F2AD-39B0-47B8-BB07-D6B289BC9373}"/>
              </a:ext>
            </a:extLst>
          </p:cNvPr>
          <p:cNvSpPr>
            <a:spLocks noGrp="1"/>
          </p:cNvSpPr>
          <p:nvPr>
            <p:ph type="body" idx="1"/>
          </p:nvPr>
        </p:nvSpPr>
        <p:spPr>
          <a:xfrm>
            <a:off x="839788" y="1681163"/>
            <a:ext cx="3512293" cy="823912"/>
          </a:xfrm>
        </p:spPr>
        <p:txBody>
          <a:bodyPr>
            <a:normAutofit/>
          </a:bodyPr>
          <a:lstStyle/>
          <a:p>
            <a:r>
              <a:rPr lang="ja-JP" altLang="en-US" sz="3200" dirty="0"/>
              <a:t>一般不法行為</a:t>
            </a:r>
          </a:p>
        </p:txBody>
      </p:sp>
      <p:sp>
        <p:nvSpPr>
          <p:cNvPr id="8" name="コンテンツ プレースホルダー 7">
            <a:extLst>
              <a:ext uri="{FF2B5EF4-FFF2-40B4-BE49-F238E27FC236}">
                <a16:creationId xmlns:a16="http://schemas.microsoft.com/office/drawing/2014/main" id="{8F0A8027-0707-468E-BCCF-7C7186B25835}"/>
              </a:ext>
            </a:extLst>
          </p:cNvPr>
          <p:cNvSpPr>
            <a:spLocks noGrp="1"/>
          </p:cNvSpPr>
          <p:nvPr>
            <p:ph sz="half" idx="2"/>
          </p:nvPr>
        </p:nvSpPr>
        <p:spPr>
          <a:xfrm>
            <a:off x="839788" y="2505075"/>
            <a:ext cx="3512293" cy="3684588"/>
          </a:xfrm>
        </p:spPr>
        <p:txBody>
          <a:bodyPr>
            <a:normAutofit fontScale="85000" lnSpcReduction="20000"/>
          </a:bodyPr>
          <a:lstStyle/>
          <a:p>
            <a:pPr>
              <a:lnSpc>
                <a:spcPct val="120000"/>
              </a:lnSpc>
            </a:pPr>
            <a:r>
              <a:rPr lang="ja-JP" altLang="en-US" sz="3200" b="1" dirty="0"/>
              <a:t>第</a:t>
            </a:r>
            <a:r>
              <a:rPr lang="en-US" altLang="ja-JP" sz="3200" b="1" dirty="0"/>
              <a:t>709</a:t>
            </a:r>
            <a:r>
              <a:rPr lang="ja-JP" altLang="en-US" sz="3200" b="1" dirty="0"/>
              <a:t>条</a:t>
            </a:r>
            <a:r>
              <a:rPr lang="ja-JP" altLang="en-US" sz="3200" dirty="0"/>
              <a:t>（不法行為による損害賠償）</a:t>
            </a:r>
            <a:endParaRPr lang="en-US" altLang="ja-JP" sz="3200" dirty="0"/>
          </a:p>
          <a:p>
            <a:pPr lvl="1">
              <a:lnSpc>
                <a:spcPct val="120000"/>
              </a:lnSpc>
            </a:pPr>
            <a:r>
              <a:rPr lang="ja-JP" altLang="en-US" sz="2800" dirty="0"/>
              <a:t>故意又は過失によって他人の権利又は法律上保護される利益を侵害した者は，これによって生じた損害を賠償する責任を負う。</a:t>
            </a:r>
          </a:p>
        </p:txBody>
      </p:sp>
      <p:sp>
        <p:nvSpPr>
          <p:cNvPr id="9" name="テキスト プレースホルダー 8">
            <a:extLst>
              <a:ext uri="{FF2B5EF4-FFF2-40B4-BE49-F238E27FC236}">
                <a16:creationId xmlns:a16="http://schemas.microsoft.com/office/drawing/2014/main" id="{60456F6A-A349-4A18-ABEE-7005E80E2477}"/>
              </a:ext>
            </a:extLst>
          </p:cNvPr>
          <p:cNvSpPr>
            <a:spLocks noGrp="1"/>
          </p:cNvSpPr>
          <p:nvPr>
            <p:ph type="body" sz="quarter" idx="3"/>
          </p:nvPr>
        </p:nvSpPr>
        <p:spPr>
          <a:xfrm>
            <a:off x="4687747" y="1681163"/>
            <a:ext cx="6667641" cy="823912"/>
          </a:xfrm>
        </p:spPr>
        <p:txBody>
          <a:bodyPr>
            <a:normAutofit/>
          </a:bodyPr>
          <a:lstStyle/>
          <a:p>
            <a:r>
              <a:rPr lang="ja-JP" altLang="en-US" sz="3200" dirty="0"/>
              <a:t>共同不法行為</a:t>
            </a:r>
          </a:p>
        </p:txBody>
      </p:sp>
      <p:sp>
        <p:nvSpPr>
          <p:cNvPr id="10" name="コンテンツ プレースホルダー 9">
            <a:extLst>
              <a:ext uri="{FF2B5EF4-FFF2-40B4-BE49-F238E27FC236}">
                <a16:creationId xmlns:a16="http://schemas.microsoft.com/office/drawing/2014/main" id="{D1A1274E-D8F6-4EAE-A1E8-3B2FA129F621}"/>
              </a:ext>
            </a:extLst>
          </p:cNvPr>
          <p:cNvSpPr>
            <a:spLocks noGrp="1"/>
          </p:cNvSpPr>
          <p:nvPr>
            <p:ph sz="quarter" idx="4"/>
          </p:nvPr>
        </p:nvSpPr>
        <p:spPr>
          <a:xfrm>
            <a:off x="4687747" y="2505075"/>
            <a:ext cx="6667641" cy="3684588"/>
          </a:xfrm>
        </p:spPr>
        <p:txBody>
          <a:bodyPr>
            <a:normAutofit fontScale="85000" lnSpcReduction="20000"/>
          </a:bodyPr>
          <a:lstStyle/>
          <a:p>
            <a:pPr>
              <a:lnSpc>
                <a:spcPct val="120000"/>
              </a:lnSpc>
            </a:pPr>
            <a:r>
              <a:rPr lang="ja-JP" altLang="en-US" sz="3200" b="1" dirty="0"/>
              <a:t>第</a:t>
            </a:r>
            <a:r>
              <a:rPr lang="en-US" altLang="ja-JP" sz="3200" b="1" dirty="0"/>
              <a:t>719</a:t>
            </a:r>
            <a:r>
              <a:rPr lang="ja-JP" altLang="en-US" sz="3200" b="1" dirty="0"/>
              <a:t>条</a:t>
            </a:r>
            <a:r>
              <a:rPr lang="ja-JP" altLang="en-US" sz="3200" dirty="0"/>
              <a:t>（共同不法行為者の責任）</a:t>
            </a:r>
            <a:endParaRPr lang="en-US" altLang="ja-JP" sz="3200" dirty="0"/>
          </a:p>
          <a:p>
            <a:pPr lvl="1">
              <a:lnSpc>
                <a:spcPct val="120000"/>
              </a:lnSpc>
            </a:pPr>
            <a:r>
              <a:rPr lang="ja-JP" altLang="en-US" sz="2800" dirty="0"/>
              <a:t>①数人が共同の不法行為によって他人に損害を加えたときは，各自が連帯してその損害を賠償する責任を負う。共同行為者のうちいずれの者がその損害を加えたかを知ることができないときも，同様とする。</a:t>
            </a:r>
            <a:endParaRPr lang="en-US" altLang="ja-JP" sz="2800" dirty="0"/>
          </a:p>
          <a:p>
            <a:pPr lvl="1">
              <a:lnSpc>
                <a:spcPct val="120000"/>
              </a:lnSpc>
            </a:pPr>
            <a:r>
              <a:rPr lang="ja-JP" altLang="en-US" sz="2800" dirty="0"/>
              <a:t>②行為者を教唆した者及び幇</a:t>
            </a:r>
            <a:r>
              <a:rPr lang="en-US" altLang="ja-JP" sz="2800" dirty="0"/>
              <a:t>(</a:t>
            </a:r>
            <a:r>
              <a:rPr lang="ja-JP" altLang="en-US" sz="2800" dirty="0"/>
              <a:t>ほう</a:t>
            </a:r>
            <a:r>
              <a:rPr lang="en-US" altLang="ja-JP" sz="2800" dirty="0"/>
              <a:t>)</a:t>
            </a:r>
            <a:r>
              <a:rPr lang="ja-JP" altLang="en-US" sz="2800" dirty="0"/>
              <a:t>助した者は，共同行為者とみなして，前項の規定を適用する。</a:t>
            </a:r>
          </a:p>
        </p:txBody>
      </p:sp>
      <p:sp>
        <p:nvSpPr>
          <p:cNvPr id="3" name="日付プレースホルダー 2">
            <a:extLst>
              <a:ext uri="{FF2B5EF4-FFF2-40B4-BE49-F238E27FC236}">
                <a16:creationId xmlns:a16="http://schemas.microsoft.com/office/drawing/2014/main" id="{06168DFC-2C3E-4929-8A9C-0E82AB2DE55B}"/>
              </a:ext>
            </a:extLst>
          </p:cNvPr>
          <p:cNvSpPr>
            <a:spLocks noGrp="1"/>
          </p:cNvSpPr>
          <p:nvPr>
            <p:ph type="dt" sz="half" idx="10"/>
          </p:nvPr>
        </p:nvSpPr>
        <p:spPr/>
        <p:txBody>
          <a:bodyPr/>
          <a:lstStyle/>
          <a:p>
            <a:fld id="{358C37AC-AF18-40E9-A6FD-3C2ACD9A7734}" type="datetime1">
              <a:rPr kumimoji="1" lang="ja-JP" altLang="en-US" smtClean="0"/>
              <a:t>2021/1/24</a:t>
            </a:fld>
            <a:endParaRPr kumimoji="1" lang="ja-JP" altLang="en-US"/>
          </a:p>
        </p:txBody>
      </p:sp>
      <p:sp>
        <p:nvSpPr>
          <p:cNvPr id="4" name="フッター プレースホルダー 3">
            <a:extLst>
              <a:ext uri="{FF2B5EF4-FFF2-40B4-BE49-F238E27FC236}">
                <a16:creationId xmlns:a16="http://schemas.microsoft.com/office/drawing/2014/main" id="{165CADB5-4405-4ACD-A14E-948699D6A8BD}"/>
              </a:ext>
            </a:extLst>
          </p:cNvPr>
          <p:cNvSpPr>
            <a:spLocks noGrp="1"/>
          </p:cNvSpPr>
          <p:nvPr>
            <p:ph type="ftr" sz="quarter" idx="11"/>
          </p:nvPr>
        </p:nvSpPr>
        <p:spPr/>
        <p:txBody>
          <a:bodyPr/>
          <a:lstStyle/>
          <a:p>
            <a:r>
              <a:rPr kumimoji="1" lang="en-US" altLang="ja-JP"/>
              <a:t>How to interpret the law</a:t>
            </a:r>
            <a:endParaRPr kumimoji="1" lang="ja-JP" altLang="en-US"/>
          </a:p>
        </p:txBody>
      </p:sp>
      <p:sp>
        <p:nvSpPr>
          <p:cNvPr id="5" name="スライド番号プレースホルダー 4">
            <a:extLst>
              <a:ext uri="{FF2B5EF4-FFF2-40B4-BE49-F238E27FC236}">
                <a16:creationId xmlns:a16="http://schemas.microsoft.com/office/drawing/2014/main" id="{22832CB2-2EC9-4B06-BCF6-FE9B03955C87}"/>
              </a:ext>
            </a:extLst>
          </p:cNvPr>
          <p:cNvSpPr>
            <a:spLocks noGrp="1"/>
          </p:cNvSpPr>
          <p:nvPr>
            <p:ph type="sldNum" sz="quarter" idx="12"/>
          </p:nvPr>
        </p:nvSpPr>
        <p:spPr/>
        <p:txBody>
          <a:bodyPr/>
          <a:lstStyle/>
          <a:p>
            <a:fld id="{63BA93C4-2A5C-4B4B-B565-ADAA94AD8651}" type="slidenum">
              <a:rPr kumimoji="1" lang="ja-JP" altLang="en-US" smtClean="0"/>
              <a:t>4</a:t>
            </a:fld>
            <a:endParaRPr kumimoji="1" lang="ja-JP" altLang="en-US"/>
          </a:p>
        </p:txBody>
      </p:sp>
    </p:spTree>
    <p:extLst>
      <p:ext uri="{BB962C8B-B14F-4D97-AF65-F5344CB8AC3E}">
        <p14:creationId xmlns:p14="http://schemas.microsoft.com/office/powerpoint/2010/main" val="1443863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1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up)">
                                      <p:cBhvr>
                                        <p:cTn id="12" dur="3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wipe(left)">
                                      <p:cBhvr>
                                        <p:cTn id="17" dur="75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
                                            <p:txEl>
                                              <p:pRg st="1" end="1"/>
                                            </p:txEl>
                                          </p:spTgt>
                                        </p:tgtEl>
                                        <p:attrNameLst>
                                          <p:attrName>style.visibility</p:attrName>
                                        </p:attrNameLst>
                                      </p:cBhvr>
                                      <p:to>
                                        <p:strVal val="visible"/>
                                      </p:to>
                                    </p:set>
                                    <p:animEffect transition="in" filter="wipe(up)">
                                      <p:cBhvr>
                                        <p:cTn id="22" dur="4000"/>
                                        <p:tgtEl>
                                          <p:spTgt spid="10">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animEffect transition="in" filter="wipe(up)">
                                      <p:cBhvr>
                                        <p:cTn id="27" dur="2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10"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79A2B7-E67D-4490-91BA-E0E382DAD474}"/>
              </a:ext>
            </a:extLst>
          </p:cNvPr>
          <p:cNvSpPr>
            <a:spLocks noGrp="1"/>
          </p:cNvSpPr>
          <p:nvPr>
            <p:ph type="title"/>
          </p:nvPr>
        </p:nvSpPr>
        <p:spPr>
          <a:xfrm>
            <a:off x="838200" y="365126"/>
            <a:ext cx="10515600" cy="996412"/>
          </a:xfrm>
        </p:spPr>
        <p:txBody>
          <a:bodyPr/>
          <a:lstStyle/>
          <a:p>
            <a:r>
              <a:rPr kumimoji="1" lang="ja-JP" altLang="en-US" dirty="0"/>
              <a:t>連帯責任とは何か？事例で考える</a:t>
            </a:r>
          </a:p>
        </p:txBody>
      </p:sp>
      <p:sp>
        <p:nvSpPr>
          <p:cNvPr id="3" name="日付プレースホルダー 2">
            <a:extLst>
              <a:ext uri="{FF2B5EF4-FFF2-40B4-BE49-F238E27FC236}">
                <a16:creationId xmlns:a16="http://schemas.microsoft.com/office/drawing/2014/main" id="{43B5DDBB-5FE6-4C0B-9E49-159728C2D13F}"/>
              </a:ext>
            </a:extLst>
          </p:cNvPr>
          <p:cNvSpPr>
            <a:spLocks noGrp="1"/>
          </p:cNvSpPr>
          <p:nvPr>
            <p:ph type="dt" sz="half" idx="10"/>
          </p:nvPr>
        </p:nvSpPr>
        <p:spPr/>
        <p:txBody>
          <a:bodyPr/>
          <a:lstStyle/>
          <a:p>
            <a:fld id="{358C37AC-AF18-40E9-A6FD-3C2ACD9A7734}" type="datetime1">
              <a:rPr kumimoji="1" lang="ja-JP" altLang="en-US" smtClean="0"/>
              <a:t>2021/1/24</a:t>
            </a:fld>
            <a:endParaRPr kumimoji="1" lang="ja-JP" altLang="en-US"/>
          </a:p>
        </p:txBody>
      </p:sp>
      <p:sp>
        <p:nvSpPr>
          <p:cNvPr id="4" name="フッター プレースホルダー 3">
            <a:extLst>
              <a:ext uri="{FF2B5EF4-FFF2-40B4-BE49-F238E27FC236}">
                <a16:creationId xmlns:a16="http://schemas.microsoft.com/office/drawing/2014/main" id="{DAEDBB8E-8966-4E19-8998-34D486FF908B}"/>
              </a:ext>
            </a:extLst>
          </p:cNvPr>
          <p:cNvSpPr>
            <a:spLocks noGrp="1"/>
          </p:cNvSpPr>
          <p:nvPr>
            <p:ph type="ftr" sz="quarter" idx="11"/>
          </p:nvPr>
        </p:nvSpPr>
        <p:spPr/>
        <p:txBody>
          <a:bodyPr/>
          <a:lstStyle/>
          <a:p>
            <a:r>
              <a:rPr kumimoji="1" lang="en-US" altLang="ja-JP"/>
              <a:t>How to interpret the law</a:t>
            </a:r>
            <a:endParaRPr kumimoji="1" lang="ja-JP" altLang="en-US"/>
          </a:p>
        </p:txBody>
      </p:sp>
      <p:sp>
        <p:nvSpPr>
          <p:cNvPr id="5" name="スライド番号プレースホルダー 4">
            <a:extLst>
              <a:ext uri="{FF2B5EF4-FFF2-40B4-BE49-F238E27FC236}">
                <a16:creationId xmlns:a16="http://schemas.microsoft.com/office/drawing/2014/main" id="{69D94FB9-ADB9-4D69-BD32-EDD054FBB58F}"/>
              </a:ext>
            </a:extLst>
          </p:cNvPr>
          <p:cNvSpPr>
            <a:spLocks noGrp="1"/>
          </p:cNvSpPr>
          <p:nvPr>
            <p:ph type="sldNum" sz="quarter" idx="12"/>
          </p:nvPr>
        </p:nvSpPr>
        <p:spPr/>
        <p:txBody>
          <a:bodyPr/>
          <a:lstStyle/>
          <a:p>
            <a:fld id="{63BA93C4-2A5C-4B4B-B565-ADAA94AD8651}" type="slidenum">
              <a:rPr kumimoji="1" lang="ja-JP" altLang="en-US" smtClean="0"/>
              <a:t>5</a:t>
            </a:fld>
            <a:endParaRPr kumimoji="1" lang="ja-JP" altLang="en-US"/>
          </a:p>
        </p:txBody>
      </p:sp>
      <p:sp>
        <p:nvSpPr>
          <p:cNvPr id="6" name="コンテンツ プレースホルダー 11">
            <a:extLst>
              <a:ext uri="{FF2B5EF4-FFF2-40B4-BE49-F238E27FC236}">
                <a16:creationId xmlns:a16="http://schemas.microsoft.com/office/drawing/2014/main" id="{B73C0CF1-0BE1-48A2-A563-07ACDF093B0D}"/>
              </a:ext>
            </a:extLst>
          </p:cNvPr>
          <p:cNvSpPr txBox="1">
            <a:spLocks/>
          </p:cNvSpPr>
          <p:nvPr/>
        </p:nvSpPr>
        <p:spPr>
          <a:xfrm>
            <a:off x="1986397" y="1588959"/>
            <a:ext cx="8229600" cy="1643527"/>
          </a:xfrm>
          <a:prstGeom prst="rect">
            <a:avLst/>
          </a:prstGeom>
          <a:noFill/>
        </p:spPr>
        <p:txBody>
          <a:bodyPr wrap="square" rtlCol="0">
            <a:sp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400" b="1" dirty="0"/>
              <a:t>〔</a:t>
            </a:r>
            <a:r>
              <a:rPr lang="ja-JP" altLang="en-US" sz="2400" b="1" dirty="0"/>
              <a:t>設例</a:t>
            </a:r>
            <a:r>
              <a:rPr lang="en-US" altLang="ja-JP" sz="2400" b="1" dirty="0"/>
              <a:t>〕</a:t>
            </a:r>
            <a:r>
              <a:rPr lang="ja-JP" altLang="en-US" sz="2400" dirty="0"/>
              <a:t>　</a:t>
            </a:r>
            <a:r>
              <a:rPr lang="en-US" altLang="ja-JP" sz="2400" dirty="0"/>
              <a:t>3</a:t>
            </a:r>
            <a:r>
              <a:rPr lang="ja-JP" altLang="en-US" sz="2400" dirty="0"/>
              <a:t>人の債務者</a:t>
            </a:r>
            <a:r>
              <a:rPr lang="en-US" altLang="ja-JP" sz="2400" dirty="0">
                <a:latin typeface="Times New Roman" pitchFamily="18" charset="0"/>
                <a:cs typeface="Times New Roman" pitchFamily="18" charset="0"/>
              </a:rPr>
              <a:t>Y</a:t>
            </a:r>
            <a:r>
              <a:rPr lang="en-US" altLang="ja-JP" sz="2400" baseline="-25000" dirty="0">
                <a:latin typeface="Times New Roman" pitchFamily="18" charset="0"/>
                <a:cs typeface="Times New Roman" pitchFamily="18" charset="0"/>
              </a:rPr>
              <a:t>1</a:t>
            </a:r>
            <a:r>
              <a:rPr lang="en-US" altLang="ja-JP" sz="2400" dirty="0">
                <a:latin typeface="Times New Roman" pitchFamily="18" charset="0"/>
                <a:cs typeface="Times New Roman" pitchFamily="18" charset="0"/>
              </a:rPr>
              <a:t> </a:t>
            </a:r>
            <a:r>
              <a:rPr lang="ja-JP" altLang="en-US" sz="2400" dirty="0" err="1">
                <a:latin typeface="Times New Roman" pitchFamily="18" charset="0"/>
                <a:cs typeface="Times New Roman" pitchFamily="18" charset="0"/>
              </a:rPr>
              <a:t>，</a:t>
            </a:r>
            <a:r>
              <a:rPr lang="en-US" altLang="ja-JP" sz="2400" dirty="0">
                <a:latin typeface="Times New Roman" pitchFamily="18" charset="0"/>
                <a:cs typeface="Times New Roman" pitchFamily="18" charset="0"/>
              </a:rPr>
              <a:t>Y</a:t>
            </a:r>
            <a:r>
              <a:rPr lang="en-US" altLang="ja-JP" sz="2400" baseline="-25000" dirty="0">
                <a:latin typeface="Times New Roman" pitchFamily="18" charset="0"/>
                <a:cs typeface="Times New Roman" pitchFamily="18" charset="0"/>
              </a:rPr>
              <a:t>2</a:t>
            </a:r>
            <a:r>
              <a:rPr lang="en-US" altLang="ja-JP" sz="2400" dirty="0">
                <a:latin typeface="Times New Roman" pitchFamily="18" charset="0"/>
                <a:cs typeface="Times New Roman" pitchFamily="18" charset="0"/>
              </a:rPr>
              <a:t> </a:t>
            </a:r>
            <a:r>
              <a:rPr lang="ja-JP" altLang="en-US" sz="2400" dirty="0" err="1">
                <a:latin typeface="Times New Roman" pitchFamily="18" charset="0"/>
                <a:cs typeface="Times New Roman" pitchFamily="18" charset="0"/>
              </a:rPr>
              <a:t>，</a:t>
            </a:r>
            <a:r>
              <a:rPr lang="en-US" altLang="ja-JP" sz="2400" dirty="0">
                <a:latin typeface="Times New Roman" pitchFamily="18" charset="0"/>
                <a:cs typeface="Times New Roman" pitchFamily="18" charset="0"/>
              </a:rPr>
              <a:t>Y</a:t>
            </a:r>
            <a:r>
              <a:rPr lang="en-US" altLang="ja-JP" sz="2400" baseline="-25000" dirty="0">
                <a:latin typeface="Times New Roman" pitchFamily="18" charset="0"/>
                <a:cs typeface="Times New Roman" pitchFamily="18" charset="0"/>
              </a:rPr>
              <a:t>3</a:t>
            </a:r>
            <a:r>
              <a:rPr lang="en-US" altLang="ja-JP" sz="2400" dirty="0">
                <a:latin typeface="Times New Roman" pitchFamily="18" charset="0"/>
                <a:cs typeface="Times New Roman" pitchFamily="18" charset="0"/>
              </a:rPr>
              <a:t> </a:t>
            </a:r>
            <a:r>
              <a:rPr lang="ja-JP" altLang="en-US" sz="2400" dirty="0"/>
              <a:t>が，債権者</a:t>
            </a:r>
            <a:r>
              <a:rPr lang="en-US" altLang="ja-JP" sz="2400" dirty="0">
                <a:latin typeface="Times New Roman" pitchFamily="18" charset="0"/>
                <a:cs typeface="Times New Roman" pitchFamily="18" charset="0"/>
              </a:rPr>
              <a:t>X</a:t>
            </a:r>
            <a:r>
              <a:rPr lang="ja-JP" altLang="en-US" sz="2400" dirty="0"/>
              <a:t>からそれぞれ，</a:t>
            </a:r>
            <a:r>
              <a:rPr lang="en-US" altLang="ja-JP" sz="2400" dirty="0">
                <a:latin typeface="Times New Roman" pitchFamily="18" charset="0"/>
                <a:cs typeface="Times New Roman" pitchFamily="18" charset="0"/>
              </a:rPr>
              <a:t>300</a:t>
            </a:r>
            <a:r>
              <a:rPr lang="ja-JP" altLang="en-US" sz="2400" dirty="0"/>
              <a:t>万円，</a:t>
            </a:r>
            <a:r>
              <a:rPr lang="en-US" altLang="ja-JP" sz="2400" dirty="0">
                <a:latin typeface="Times New Roman" pitchFamily="18" charset="0"/>
                <a:cs typeface="Times New Roman" pitchFamily="18" charset="0"/>
              </a:rPr>
              <a:t>200</a:t>
            </a:r>
            <a:r>
              <a:rPr lang="ja-JP" altLang="en-US" sz="2400" dirty="0"/>
              <a:t>万円，</a:t>
            </a:r>
            <a:r>
              <a:rPr lang="en-US" altLang="ja-JP" sz="2400" dirty="0">
                <a:latin typeface="Times New Roman" pitchFamily="18" charset="0"/>
                <a:cs typeface="Times New Roman" pitchFamily="18" charset="0"/>
              </a:rPr>
              <a:t>100</a:t>
            </a:r>
            <a:r>
              <a:rPr lang="ja-JP" altLang="en-US" sz="2400" dirty="0"/>
              <a:t>万円を借りることにして，債権者</a:t>
            </a:r>
            <a:r>
              <a:rPr lang="en-US" altLang="ja-JP" sz="2400" dirty="0">
                <a:latin typeface="Times New Roman" pitchFamily="18" charset="0"/>
                <a:cs typeface="Times New Roman" pitchFamily="18" charset="0"/>
              </a:rPr>
              <a:t>X</a:t>
            </a:r>
            <a:r>
              <a:rPr lang="ja-JP" altLang="en-US" sz="2400" dirty="0"/>
              <a:t>に対して，連帯して責任を負うとの契約を締結したとする。</a:t>
            </a:r>
            <a:endParaRPr lang="en-US" altLang="ja-JP" sz="2400" dirty="0"/>
          </a:p>
          <a:p>
            <a:r>
              <a:rPr lang="ja-JP" altLang="en-US" sz="2400" dirty="0"/>
              <a:t>連帯責任は，当事者間にどのような効果を生じさせるか</a:t>
            </a:r>
            <a:r>
              <a:rPr lang="en-US" altLang="ja-JP" sz="2400" dirty="0"/>
              <a:t>?</a:t>
            </a:r>
            <a:endParaRPr lang="ja-JP" altLang="en-US" sz="2400" dirty="0"/>
          </a:p>
        </p:txBody>
      </p:sp>
      <p:sp>
        <p:nvSpPr>
          <p:cNvPr id="7" name="上矢印 6">
            <a:extLst>
              <a:ext uri="{FF2B5EF4-FFF2-40B4-BE49-F238E27FC236}">
                <a16:creationId xmlns:a16="http://schemas.microsoft.com/office/drawing/2014/main" id="{5BBD16CB-8B19-4035-8026-4B4831AC7642}"/>
              </a:ext>
            </a:extLst>
          </p:cNvPr>
          <p:cNvSpPr/>
          <p:nvPr/>
        </p:nvSpPr>
        <p:spPr>
          <a:xfrm rot="3134850">
            <a:off x="7490641" y="4952251"/>
            <a:ext cx="948891" cy="1081722"/>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a:t>600</a:t>
            </a:r>
            <a:endParaRPr kumimoji="1" lang="ja-JP" altLang="en-US" sz="1400" dirty="0"/>
          </a:p>
        </p:txBody>
      </p:sp>
      <p:sp>
        <p:nvSpPr>
          <p:cNvPr id="8" name="上矢印 7">
            <a:extLst>
              <a:ext uri="{FF2B5EF4-FFF2-40B4-BE49-F238E27FC236}">
                <a16:creationId xmlns:a16="http://schemas.microsoft.com/office/drawing/2014/main" id="{4D8D939F-27E6-4B1E-B65D-9511F852DE7D}"/>
              </a:ext>
            </a:extLst>
          </p:cNvPr>
          <p:cNvSpPr/>
          <p:nvPr/>
        </p:nvSpPr>
        <p:spPr>
          <a:xfrm>
            <a:off x="5730813" y="5169639"/>
            <a:ext cx="1152128" cy="499942"/>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a:t>600</a:t>
            </a:r>
            <a:endParaRPr kumimoji="1" lang="ja-JP" altLang="en-US" sz="1400" dirty="0"/>
          </a:p>
        </p:txBody>
      </p:sp>
      <p:sp>
        <p:nvSpPr>
          <p:cNvPr id="9" name="上矢印 8">
            <a:extLst>
              <a:ext uri="{FF2B5EF4-FFF2-40B4-BE49-F238E27FC236}">
                <a16:creationId xmlns:a16="http://schemas.microsoft.com/office/drawing/2014/main" id="{D8F2505A-AFFE-473E-B7BD-E7AB0A85AF85}"/>
              </a:ext>
            </a:extLst>
          </p:cNvPr>
          <p:cNvSpPr/>
          <p:nvPr/>
        </p:nvSpPr>
        <p:spPr>
          <a:xfrm rot="18432143">
            <a:off x="4167070" y="4939899"/>
            <a:ext cx="982079" cy="1082054"/>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a:t>600</a:t>
            </a:r>
            <a:endParaRPr kumimoji="1" lang="ja-JP" altLang="en-US" sz="1400" dirty="0"/>
          </a:p>
        </p:txBody>
      </p:sp>
      <p:sp>
        <p:nvSpPr>
          <p:cNvPr id="10" name="正方形/長方形 9">
            <a:extLst>
              <a:ext uri="{FF2B5EF4-FFF2-40B4-BE49-F238E27FC236}">
                <a16:creationId xmlns:a16="http://schemas.microsoft.com/office/drawing/2014/main" id="{95385893-6B3A-4332-819B-E16B5E4C2B4A}"/>
              </a:ext>
            </a:extLst>
          </p:cNvPr>
          <p:cNvSpPr/>
          <p:nvPr/>
        </p:nvSpPr>
        <p:spPr>
          <a:xfrm>
            <a:off x="8395109" y="3871728"/>
            <a:ext cx="1410474" cy="1087902"/>
          </a:xfrm>
          <a:prstGeom prst="rect">
            <a:avLst/>
          </a:prstGeom>
        </p:spPr>
        <p:style>
          <a:lnRef idx="1">
            <a:schemeClr val="accent6"/>
          </a:lnRef>
          <a:fillRef idx="2">
            <a:schemeClr val="accent6"/>
          </a:fillRef>
          <a:effectRef idx="1">
            <a:schemeClr val="accent6"/>
          </a:effectRef>
          <a:fontRef idx="minor">
            <a:schemeClr val="dk1"/>
          </a:fontRef>
        </p:style>
        <p:txBody>
          <a:bodyPr rtlCol="0" anchor="t"/>
          <a:lstStyle/>
          <a:p>
            <a:pPr algn="ctr"/>
            <a:r>
              <a:rPr kumimoji="1" lang="en-US" altLang="ja-JP" dirty="0"/>
              <a:t>500</a:t>
            </a:r>
            <a:endParaRPr kumimoji="1" lang="ja-JP" altLang="en-US" dirty="0"/>
          </a:p>
        </p:txBody>
      </p:sp>
      <p:sp>
        <p:nvSpPr>
          <p:cNvPr id="11" name="正方形/長方形 10">
            <a:extLst>
              <a:ext uri="{FF2B5EF4-FFF2-40B4-BE49-F238E27FC236}">
                <a16:creationId xmlns:a16="http://schemas.microsoft.com/office/drawing/2014/main" id="{053495EE-B984-44FF-96CB-C398CF7B0E0D}"/>
              </a:ext>
            </a:extLst>
          </p:cNvPr>
          <p:cNvSpPr/>
          <p:nvPr/>
        </p:nvSpPr>
        <p:spPr>
          <a:xfrm>
            <a:off x="5579989" y="3871209"/>
            <a:ext cx="1410474" cy="891479"/>
          </a:xfrm>
          <a:prstGeom prst="rect">
            <a:avLst/>
          </a:prstGeom>
        </p:spPr>
        <p:style>
          <a:lnRef idx="1">
            <a:schemeClr val="accent6"/>
          </a:lnRef>
          <a:fillRef idx="2">
            <a:schemeClr val="accent6"/>
          </a:fillRef>
          <a:effectRef idx="1">
            <a:schemeClr val="accent6"/>
          </a:effectRef>
          <a:fontRef idx="minor">
            <a:schemeClr val="dk1"/>
          </a:fontRef>
        </p:style>
        <p:txBody>
          <a:bodyPr rtlCol="0" anchor="t"/>
          <a:lstStyle/>
          <a:p>
            <a:pPr algn="ctr"/>
            <a:r>
              <a:rPr kumimoji="1" lang="en-US" altLang="ja-JP" dirty="0"/>
              <a:t>400</a:t>
            </a:r>
            <a:endParaRPr kumimoji="1" lang="ja-JP" altLang="en-US" dirty="0"/>
          </a:p>
        </p:txBody>
      </p:sp>
      <p:sp>
        <p:nvSpPr>
          <p:cNvPr id="12" name="正方形/長方形 11">
            <a:extLst>
              <a:ext uri="{FF2B5EF4-FFF2-40B4-BE49-F238E27FC236}">
                <a16:creationId xmlns:a16="http://schemas.microsoft.com/office/drawing/2014/main" id="{E5773C13-2F63-40B2-9300-5CC1DA904385}"/>
              </a:ext>
            </a:extLst>
          </p:cNvPr>
          <p:cNvSpPr/>
          <p:nvPr/>
        </p:nvSpPr>
        <p:spPr>
          <a:xfrm>
            <a:off x="2808171" y="3875802"/>
            <a:ext cx="1410474" cy="611845"/>
          </a:xfrm>
          <a:prstGeom prst="rect">
            <a:avLst/>
          </a:prstGeom>
        </p:spPr>
        <p:style>
          <a:lnRef idx="1">
            <a:schemeClr val="accent6"/>
          </a:lnRef>
          <a:fillRef idx="2">
            <a:schemeClr val="accent6"/>
          </a:fillRef>
          <a:effectRef idx="1">
            <a:schemeClr val="accent6"/>
          </a:effectRef>
          <a:fontRef idx="minor">
            <a:schemeClr val="dk1"/>
          </a:fontRef>
        </p:style>
        <p:txBody>
          <a:bodyPr rtlCol="0" anchor="t"/>
          <a:lstStyle/>
          <a:p>
            <a:pPr algn="ctr"/>
            <a:r>
              <a:rPr kumimoji="1" lang="en-US" altLang="ja-JP" dirty="0"/>
              <a:t>300</a:t>
            </a:r>
            <a:endParaRPr kumimoji="1" lang="ja-JP" altLang="en-US" dirty="0"/>
          </a:p>
        </p:txBody>
      </p:sp>
      <p:sp>
        <p:nvSpPr>
          <p:cNvPr id="13" name="円/楕円 12">
            <a:extLst>
              <a:ext uri="{FF2B5EF4-FFF2-40B4-BE49-F238E27FC236}">
                <a16:creationId xmlns:a16="http://schemas.microsoft.com/office/drawing/2014/main" id="{3005E44A-7416-4450-913D-B39654B54B14}"/>
              </a:ext>
            </a:extLst>
          </p:cNvPr>
          <p:cNvSpPr/>
          <p:nvPr/>
        </p:nvSpPr>
        <p:spPr>
          <a:xfrm>
            <a:off x="4866717" y="5693415"/>
            <a:ext cx="2880320" cy="50669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1600" b="1" dirty="0"/>
              <a:t>債権者</a:t>
            </a:r>
            <a:r>
              <a:rPr kumimoji="1" lang="en-US" altLang="ja-JP" b="1" dirty="0">
                <a:latin typeface="Times New Roman" pitchFamily="18" charset="0"/>
                <a:cs typeface="Times New Roman" pitchFamily="18" charset="0"/>
              </a:rPr>
              <a:t>X</a:t>
            </a:r>
            <a:endParaRPr kumimoji="1" lang="ja-JP" altLang="en-US" b="1" dirty="0">
              <a:latin typeface="Times New Roman" pitchFamily="18" charset="0"/>
              <a:cs typeface="Times New Roman" pitchFamily="18" charset="0"/>
            </a:endParaRPr>
          </a:p>
        </p:txBody>
      </p:sp>
      <p:sp>
        <p:nvSpPr>
          <p:cNvPr id="14" name="テキスト ボックス 13">
            <a:extLst>
              <a:ext uri="{FF2B5EF4-FFF2-40B4-BE49-F238E27FC236}">
                <a16:creationId xmlns:a16="http://schemas.microsoft.com/office/drawing/2014/main" id="{0A0D4738-D2CE-4021-949A-C97FBE676D76}"/>
              </a:ext>
            </a:extLst>
          </p:cNvPr>
          <p:cNvSpPr txBox="1"/>
          <p:nvPr/>
        </p:nvSpPr>
        <p:spPr>
          <a:xfrm>
            <a:off x="2800189" y="3533175"/>
            <a:ext cx="1418456" cy="338554"/>
          </a:xfrm>
          <a:prstGeom prst="rect">
            <a:avLst/>
          </a:prstGeom>
          <a:noFill/>
        </p:spPr>
        <p:txBody>
          <a:bodyPr wrap="square" rtlCol="0">
            <a:spAutoFit/>
          </a:bodyPr>
          <a:lstStyle/>
          <a:p>
            <a:r>
              <a:rPr kumimoji="1" lang="ja-JP" altLang="en-US" sz="1600" dirty="0"/>
              <a:t>連帯債務者</a:t>
            </a:r>
            <a:r>
              <a:rPr kumimoji="1" lang="en-US" altLang="ja-JP" sz="1600" b="1" dirty="0">
                <a:latin typeface="Times New Roman" pitchFamily="18" charset="0"/>
                <a:cs typeface="Times New Roman" pitchFamily="18" charset="0"/>
              </a:rPr>
              <a:t>Y</a:t>
            </a:r>
            <a:r>
              <a:rPr kumimoji="1" lang="en-US" altLang="ja-JP" sz="1600" b="1" baseline="-25000" dirty="0">
                <a:latin typeface="Times New Roman" pitchFamily="18" charset="0"/>
                <a:cs typeface="Times New Roman" pitchFamily="18" charset="0"/>
              </a:rPr>
              <a:t>1</a:t>
            </a:r>
            <a:endParaRPr kumimoji="1" lang="ja-JP" altLang="en-US" sz="1600" b="1" baseline="-25000" dirty="0">
              <a:latin typeface="Times New Roman" pitchFamily="18" charset="0"/>
              <a:cs typeface="Times New Roman" pitchFamily="18" charset="0"/>
            </a:endParaRPr>
          </a:p>
        </p:txBody>
      </p:sp>
      <p:sp>
        <p:nvSpPr>
          <p:cNvPr id="15" name="テキスト ボックス 14">
            <a:extLst>
              <a:ext uri="{FF2B5EF4-FFF2-40B4-BE49-F238E27FC236}">
                <a16:creationId xmlns:a16="http://schemas.microsoft.com/office/drawing/2014/main" id="{0DEFBBA4-7B70-4BFA-AC9E-E9797ADF651C}"/>
              </a:ext>
            </a:extLst>
          </p:cNvPr>
          <p:cNvSpPr txBox="1"/>
          <p:nvPr/>
        </p:nvSpPr>
        <p:spPr>
          <a:xfrm>
            <a:off x="5608501" y="3533175"/>
            <a:ext cx="1418456" cy="338554"/>
          </a:xfrm>
          <a:prstGeom prst="rect">
            <a:avLst/>
          </a:prstGeom>
          <a:noFill/>
        </p:spPr>
        <p:txBody>
          <a:bodyPr wrap="square" rtlCol="0">
            <a:spAutoFit/>
          </a:bodyPr>
          <a:lstStyle/>
          <a:p>
            <a:r>
              <a:rPr kumimoji="1" lang="ja-JP" altLang="en-US" sz="1600" dirty="0"/>
              <a:t>連帯債務者</a:t>
            </a:r>
            <a:r>
              <a:rPr kumimoji="1" lang="en-US" altLang="ja-JP" sz="1600" b="1" dirty="0">
                <a:latin typeface="Times New Roman" pitchFamily="18" charset="0"/>
                <a:cs typeface="Times New Roman" pitchFamily="18" charset="0"/>
              </a:rPr>
              <a:t>Y</a:t>
            </a:r>
            <a:r>
              <a:rPr kumimoji="1" lang="en-US" altLang="ja-JP" sz="1600" b="1" baseline="-25000" dirty="0">
                <a:latin typeface="Times New Roman" pitchFamily="18" charset="0"/>
                <a:cs typeface="Times New Roman" pitchFamily="18" charset="0"/>
              </a:rPr>
              <a:t>2</a:t>
            </a:r>
            <a:endParaRPr kumimoji="1" lang="ja-JP" altLang="en-US" sz="1600" b="1" baseline="-25000" dirty="0">
              <a:latin typeface="Times New Roman" pitchFamily="18" charset="0"/>
              <a:cs typeface="Times New Roman" pitchFamily="18" charset="0"/>
            </a:endParaRPr>
          </a:p>
        </p:txBody>
      </p:sp>
      <p:sp>
        <p:nvSpPr>
          <p:cNvPr id="16" name="テキスト ボックス 15">
            <a:extLst>
              <a:ext uri="{FF2B5EF4-FFF2-40B4-BE49-F238E27FC236}">
                <a16:creationId xmlns:a16="http://schemas.microsoft.com/office/drawing/2014/main" id="{5212F965-10F4-4E61-908D-7A99665DFBBF}"/>
              </a:ext>
            </a:extLst>
          </p:cNvPr>
          <p:cNvSpPr txBox="1"/>
          <p:nvPr/>
        </p:nvSpPr>
        <p:spPr>
          <a:xfrm>
            <a:off x="8395109" y="3533175"/>
            <a:ext cx="1418456" cy="338554"/>
          </a:xfrm>
          <a:prstGeom prst="rect">
            <a:avLst/>
          </a:prstGeom>
          <a:noFill/>
        </p:spPr>
        <p:txBody>
          <a:bodyPr wrap="square" rtlCol="0">
            <a:spAutoFit/>
          </a:bodyPr>
          <a:lstStyle/>
          <a:p>
            <a:r>
              <a:rPr kumimoji="1" lang="ja-JP" altLang="en-US" sz="1600" dirty="0"/>
              <a:t>連帯債務者</a:t>
            </a:r>
            <a:r>
              <a:rPr kumimoji="1"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3</a:t>
            </a:r>
            <a:endParaRPr kumimoji="1" lang="ja-JP" altLang="en-US" sz="1600" b="1" baseline="-25000" dirty="0">
              <a:latin typeface="Times New Roman" pitchFamily="18" charset="0"/>
              <a:cs typeface="Times New Roman" pitchFamily="18" charset="0"/>
            </a:endParaRPr>
          </a:p>
        </p:txBody>
      </p:sp>
      <p:sp>
        <p:nvSpPr>
          <p:cNvPr id="17" name="正方形/長方形 16">
            <a:extLst>
              <a:ext uri="{FF2B5EF4-FFF2-40B4-BE49-F238E27FC236}">
                <a16:creationId xmlns:a16="http://schemas.microsoft.com/office/drawing/2014/main" id="{6DC88739-9431-411A-9995-B133D710799B}"/>
              </a:ext>
            </a:extLst>
          </p:cNvPr>
          <p:cNvSpPr/>
          <p:nvPr/>
        </p:nvSpPr>
        <p:spPr>
          <a:xfrm>
            <a:off x="5590195" y="4747448"/>
            <a:ext cx="1410474" cy="424364"/>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en-US" altLang="ja-JP" dirty="0"/>
              <a:t>200</a:t>
            </a:r>
            <a:endParaRPr kumimoji="1" lang="ja-JP" altLang="en-US" dirty="0"/>
          </a:p>
        </p:txBody>
      </p:sp>
      <p:sp>
        <p:nvSpPr>
          <p:cNvPr id="18" name="正方形/長方形 17">
            <a:extLst>
              <a:ext uri="{FF2B5EF4-FFF2-40B4-BE49-F238E27FC236}">
                <a16:creationId xmlns:a16="http://schemas.microsoft.com/office/drawing/2014/main" id="{40D34D2A-EDAA-401C-B1D8-9F89EF556C91}"/>
              </a:ext>
            </a:extLst>
          </p:cNvPr>
          <p:cNvSpPr/>
          <p:nvPr/>
        </p:nvSpPr>
        <p:spPr>
          <a:xfrm>
            <a:off x="8394315" y="4959630"/>
            <a:ext cx="1410474" cy="227422"/>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en-US" altLang="ja-JP" dirty="0"/>
              <a:t>100</a:t>
            </a:r>
            <a:endParaRPr kumimoji="1" lang="ja-JP" altLang="en-US" dirty="0"/>
          </a:p>
        </p:txBody>
      </p:sp>
      <p:sp>
        <p:nvSpPr>
          <p:cNvPr id="19" name="正方形/長方形 18">
            <a:extLst>
              <a:ext uri="{FF2B5EF4-FFF2-40B4-BE49-F238E27FC236}">
                <a16:creationId xmlns:a16="http://schemas.microsoft.com/office/drawing/2014/main" id="{30A2E7F2-2960-4D02-B08F-902348213233}"/>
              </a:ext>
            </a:extLst>
          </p:cNvPr>
          <p:cNvSpPr/>
          <p:nvPr/>
        </p:nvSpPr>
        <p:spPr>
          <a:xfrm>
            <a:off x="2808965" y="4487647"/>
            <a:ext cx="1410474" cy="668925"/>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en-US" altLang="ja-JP" dirty="0"/>
              <a:t>300</a:t>
            </a:r>
            <a:endParaRPr kumimoji="1" lang="ja-JP" altLang="en-US" dirty="0"/>
          </a:p>
        </p:txBody>
      </p:sp>
    </p:spTree>
    <p:extLst>
      <p:ext uri="{BB962C8B-B14F-4D97-AF65-F5344CB8AC3E}">
        <p14:creationId xmlns:p14="http://schemas.microsoft.com/office/powerpoint/2010/main" val="2946674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3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500"/>
                                        <p:tgtEl>
                                          <p:spTgt spid="14"/>
                                        </p:tgtEl>
                                      </p:cBhvr>
                                    </p:animEffect>
                                  </p:childTnLst>
                                </p:cTn>
                              </p:par>
                            </p:childTnLst>
                          </p:cTn>
                        </p:par>
                        <p:par>
                          <p:cTn id="23" fill="hold">
                            <p:stCondLst>
                              <p:cond delay="500"/>
                            </p:stCondLst>
                            <p:childTnLst>
                              <p:par>
                                <p:cTn id="24" presetID="22" presetClass="entr" presetSubtype="4"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wipe(down)">
                                      <p:cBhvr>
                                        <p:cTn id="26" dur="75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500"/>
                                        <p:tgtEl>
                                          <p:spTgt spid="15"/>
                                        </p:tgtEl>
                                      </p:cBhvr>
                                    </p:animEffect>
                                  </p:childTnLst>
                                </p:cTn>
                              </p:par>
                            </p:childTnLst>
                          </p:cTn>
                        </p:par>
                        <p:par>
                          <p:cTn id="32" fill="hold">
                            <p:stCondLst>
                              <p:cond delay="500"/>
                            </p:stCondLst>
                            <p:childTnLst>
                              <p:par>
                                <p:cTn id="33" presetID="22" presetClass="entr" presetSubtype="4"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down)">
                                      <p:cBhvr>
                                        <p:cTn id="35" dur="75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ipe(left)">
                                      <p:cBhvr>
                                        <p:cTn id="40" dur="500"/>
                                        <p:tgtEl>
                                          <p:spTgt spid="16"/>
                                        </p:tgtEl>
                                      </p:cBhvr>
                                    </p:animEffect>
                                  </p:childTnLst>
                                </p:cTn>
                              </p:par>
                            </p:childTnLst>
                          </p:cTn>
                        </p:par>
                        <p:par>
                          <p:cTn id="41" fill="hold">
                            <p:stCondLst>
                              <p:cond delay="500"/>
                            </p:stCondLst>
                            <p:childTnLst>
                              <p:par>
                                <p:cTn id="42" presetID="22" presetClass="entr" presetSubtype="4" fill="hold" grpId="0"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down)">
                                      <p:cBhvr>
                                        <p:cTn id="44" dur="750"/>
                                        <p:tgtEl>
                                          <p:spTgt spid="18"/>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wipe(down)">
                                      <p:cBhvr>
                                        <p:cTn id="49" dur="750"/>
                                        <p:tgtEl>
                                          <p:spTgt spid="9"/>
                                        </p:tgtEl>
                                      </p:cBhvr>
                                    </p:animEffect>
                                  </p:childTnLst>
                                </p:cTn>
                              </p:par>
                            </p:childTnLst>
                          </p:cTn>
                        </p:par>
                        <p:par>
                          <p:cTn id="50" fill="hold">
                            <p:stCondLst>
                              <p:cond delay="750"/>
                            </p:stCondLst>
                            <p:childTnLst>
                              <p:par>
                                <p:cTn id="51" presetID="22" presetClass="entr" presetSubtype="4" fill="hold" grpId="0" nodeType="after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wipe(down)">
                                      <p:cBhvr>
                                        <p:cTn id="53" dur="750"/>
                                        <p:tgtEl>
                                          <p:spTgt spid="8"/>
                                        </p:tgtEl>
                                      </p:cBhvr>
                                    </p:animEffect>
                                  </p:childTnLst>
                                </p:cTn>
                              </p:par>
                            </p:childTnLst>
                          </p:cTn>
                        </p:par>
                        <p:par>
                          <p:cTn id="54" fill="hold">
                            <p:stCondLst>
                              <p:cond delay="1500"/>
                            </p:stCondLst>
                            <p:childTnLst>
                              <p:par>
                                <p:cTn id="55" presetID="22" presetClass="entr" presetSubtype="4" fill="hold" grpId="0" nodeType="after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wipe(down)">
                                      <p:cBhvr>
                                        <p:cTn id="57" dur="750"/>
                                        <p:tgtEl>
                                          <p:spTgt spid="7"/>
                                        </p:tgtEl>
                                      </p:cBhvr>
                                    </p:animEffect>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grpId="0" nodeType="clickEffect">
                                  <p:stCondLst>
                                    <p:cond delay="0"/>
                                  </p:stCondLst>
                                  <p:childTnLst>
                                    <p:set>
                                      <p:cBhvr>
                                        <p:cTn id="61" dur="1" fill="hold">
                                          <p:stCondLst>
                                            <p:cond delay="0"/>
                                          </p:stCondLst>
                                        </p:cTn>
                                        <p:tgtEl>
                                          <p:spTgt spid="12"/>
                                        </p:tgtEl>
                                        <p:attrNameLst>
                                          <p:attrName>style.visibility</p:attrName>
                                        </p:attrNameLst>
                                      </p:cBhvr>
                                      <p:to>
                                        <p:strVal val="visible"/>
                                      </p:to>
                                    </p:set>
                                    <p:anim calcmode="lin" valueType="num">
                                      <p:cBhvr>
                                        <p:cTn id="62" dur="1000" fill="hold"/>
                                        <p:tgtEl>
                                          <p:spTgt spid="12"/>
                                        </p:tgtEl>
                                        <p:attrNameLst>
                                          <p:attrName>ppt_w</p:attrName>
                                        </p:attrNameLst>
                                      </p:cBhvr>
                                      <p:tavLst>
                                        <p:tav tm="0">
                                          <p:val>
                                            <p:fltVal val="0"/>
                                          </p:val>
                                        </p:tav>
                                        <p:tav tm="100000">
                                          <p:val>
                                            <p:strVal val="#ppt_w"/>
                                          </p:val>
                                        </p:tav>
                                      </p:tavLst>
                                    </p:anim>
                                    <p:anim calcmode="lin" valueType="num">
                                      <p:cBhvr>
                                        <p:cTn id="63" dur="1000" fill="hold"/>
                                        <p:tgtEl>
                                          <p:spTgt spid="12"/>
                                        </p:tgtEl>
                                        <p:attrNameLst>
                                          <p:attrName>ppt_h</p:attrName>
                                        </p:attrNameLst>
                                      </p:cBhvr>
                                      <p:tavLst>
                                        <p:tav tm="0">
                                          <p:val>
                                            <p:fltVal val="0"/>
                                          </p:val>
                                        </p:tav>
                                        <p:tav tm="100000">
                                          <p:val>
                                            <p:strVal val="#ppt_h"/>
                                          </p:val>
                                        </p:tav>
                                      </p:tavLst>
                                    </p:anim>
                                    <p:anim calcmode="lin" valueType="num">
                                      <p:cBhvr>
                                        <p:cTn id="64" dur="1000" fill="hold"/>
                                        <p:tgtEl>
                                          <p:spTgt spid="12"/>
                                        </p:tgtEl>
                                        <p:attrNameLst>
                                          <p:attrName>style.rotation</p:attrName>
                                        </p:attrNameLst>
                                      </p:cBhvr>
                                      <p:tavLst>
                                        <p:tav tm="0">
                                          <p:val>
                                            <p:fltVal val="90"/>
                                          </p:val>
                                        </p:tav>
                                        <p:tav tm="100000">
                                          <p:val>
                                            <p:fltVal val="0"/>
                                          </p:val>
                                        </p:tav>
                                      </p:tavLst>
                                    </p:anim>
                                    <p:animEffect transition="in" filter="fade">
                                      <p:cBhvr>
                                        <p:cTn id="65" dur="1000"/>
                                        <p:tgtEl>
                                          <p:spTgt spid="12"/>
                                        </p:tgtEl>
                                      </p:cBhvr>
                                    </p:animEffect>
                                  </p:childTnLst>
                                </p:cTn>
                              </p:par>
                            </p:childTnLst>
                          </p:cTn>
                        </p:par>
                      </p:childTnLst>
                    </p:cTn>
                  </p:par>
                  <p:par>
                    <p:cTn id="66" fill="hold">
                      <p:stCondLst>
                        <p:cond delay="indefinite"/>
                      </p:stCondLst>
                      <p:childTnLst>
                        <p:par>
                          <p:cTn id="67" fill="hold">
                            <p:stCondLst>
                              <p:cond delay="0"/>
                            </p:stCondLst>
                            <p:childTnLst>
                              <p:par>
                                <p:cTn id="68" presetID="31" presetClass="entr" presetSubtype="0" fill="hold" grpId="0" nodeType="clickEffect">
                                  <p:stCondLst>
                                    <p:cond delay="0"/>
                                  </p:stCondLst>
                                  <p:childTnLst>
                                    <p:set>
                                      <p:cBhvr>
                                        <p:cTn id="69" dur="1" fill="hold">
                                          <p:stCondLst>
                                            <p:cond delay="0"/>
                                          </p:stCondLst>
                                        </p:cTn>
                                        <p:tgtEl>
                                          <p:spTgt spid="11"/>
                                        </p:tgtEl>
                                        <p:attrNameLst>
                                          <p:attrName>style.visibility</p:attrName>
                                        </p:attrNameLst>
                                      </p:cBhvr>
                                      <p:to>
                                        <p:strVal val="visible"/>
                                      </p:to>
                                    </p:set>
                                    <p:anim calcmode="lin" valueType="num">
                                      <p:cBhvr>
                                        <p:cTn id="70" dur="1000" fill="hold"/>
                                        <p:tgtEl>
                                          <p:spTgt spid="11"/>
                                        </p:tgtEl>
                                        <p:attrNameLst>
                                          <p:attrName>ppt_w</p:attrName>
                                        </p:attrNameLst>
                                      </p:cBhvr>
                                      <p:tavLst>
                                        <p:tav tm="0">
                                          <p:val>
                                            <p:fltVal val="0"/>
                                          </p:val>
                                        </p:tav>
                                        <p:tav tm="100000">
                                          <p:val>
                                            <p:strVal val="#ppt_w"/>
                                          </p:val>
                                        </p:tav>
                                      </p:tavLst>
                                    </p:anim>
                                    <p:anim calcmode="lin" valueType="num">
                                      <p:cBhvr>
                                        <p:cTn id="71" dur="1000" fill="hold"/>
                                        <p:tgtEl>
                                          <p:spTgt spid="11"/>
                                        </p:tgtEl>
                                        <p:attrNameLst>
                                          <p:attrName>ppt_h</p:attrName>
                                        </p:attrNameLst>
                                      </p:cBhvr>
                                      <p:tavLst>
                                        <p:tav tm="0">
                                          <p:val>
                                            <p:fltVal val="0"/>
                                          </p:val>
                                        </p:tav>
                                        <p:tav tm="100000">
                                          <p:val>
                                            <p:strVal val="#ppt_h"/>
                                          </p:val>
                                        </p:tav>
                                      </p:tavLst>
                                    </p:anim>
                                    <p:anim calcmode="lin" valueType="num">
                                      <p:cBhvr>
                                        <p:cTn id="72" dur="1000" fill="hold"/>
                                        <p:tgtEl>
                                          <p:spTgt spid="11"/>
                                        </p:tgtEl>
                                        <p:attrNameLst>
                                          <p:attrName>style.rotation</p:attrName>
                                        </p:attrNameLst>
                                      </p:cBhvr>
                                      <p:tavLst>
                                        <p:tav tm="0">
                                          <p:val>
                                            <p:fltVal val="90"/>
                                          </p:val>
                                        </p:tav>
                                        <p:tav tm="100000">
                                          <p:val>
                                            <p:fltVal val="0"/>
                                          </p:val>
                                        </p:tav>
                                      </p:tavLst>
                                    </p:anim>
                                    <p:animEffect transition="in" filter="fade">
                                      <p:cBhvr>
                                        <p:cTn id="73" dur="1000"/>
                                        <p:tgtEl>
                                          <p:spTgt spid="11"/>
                                        </p:tgtEl>
                                      </p:cBhvr>
                                    </p:animEffect>
                                  </p:childTnLst>
                                </p:cTn>
                              </p:par>
                            </p:childTnLst>
                          </p:cTn>
                        </p:par>
                      </p:childTnLst>
                    </p:cTn>
                  </p:par>
                  <p:par>
                    <p:cTn id="74" fill="hold">
                      <p:stCondLst>
                        <p:cond delay="indefinite"/>
                      </p:stCondLst>
                      <p:childTnLst>
                        <p:par>
                          <p:cTn id="75" fill="hold">
                            <p:stCondLst>
                              <p:cond delay="0"/>
                            </p:stCondLst>
                            <p:childTnLst>
                              <p:par>
                                <p:cTn id="76" presetID="31" presetClass="entr" presetSubtype="0" fill="hold" grpId="0" nodeType="clickEffect">
                                  <p:stCondLst>
                                    <p:cond delay="0"/>
                                  </p:stCondLst>
                                  <p:childTnLst>
                                    <p:set>
                                      <p:cBhvr>
                                        <p:cTn id="77" dur="1" fill="hold">
                                          <p:stCondLst>
                                            <p:cond delay="0"/>
                                          </p:stCondLst>
                                        </p:cTn>
                                        <p:tgtEl>
                                          <p:spTgt spid="10"/>
                                        </p:tgtEl>
                                        <p:attrNameLst>
                                          <p:attrName>style.visibility</p:attrName>
                                        </p:attrNameLst>
                                      </p:cBhvr>
                                      <p:to>
                                        <p:strVal val="visible"/>
                                      </p:to>
                                    </p:set>
                                    <p:anim calcmode="lin" valueType="num">
                                      <p:cBhvr>
                                        <p:cTn id="78" dur="1000" fill="hold"/>
                                        <p:tgtEl>
                                          <p:spTgt spid="10"/>
                                        </p:tgtEl>
                                        <p:attrNameLst>
                                          <p:attrName>ppt_w</p:attrName>
                                        </p:attrNameLst>
                                      </p:cBhvr>
                                      <p:tavLst>
                                        <p:tav tm="0">
                                          <p:val>
                                            <p:fltVal val="0"/>
                                          </p:val>
                                        </p:tav>
                                        <p:tav tm="100000">
                                          <p:val>
                                            <p:strVal val="#ppt_w"/>
                                          </p:val>
                                        </p:tav>
                                      </p:tavLst>
                                    </p:anim>
                                    <p:anim calcmode="lin" valueType="num">
                                      <p:cBhvr>
                                        <p:cTn id="79" dur="1000" fill="hold"/>
                                        <p:tgtEl>
                                          <p:spTgt spid="10"/>
                                        </p:tgtEl>
                                        <p:attrNameLst>
                                          <p:attrName>ppt_h</p:attrName>
                                        </p:attrNameLst>
                                      </p:cBhvr>
                                      <p:tavLst>
                                        <p:tav tm="0">
                                          <p:val>
                                            <p:fltVal val="0"/>
                                          </p:val>
                                        </p:tav>
                                        <p:tav tm="100000">
                                          <p:val>
                                            <p:strVal val="#ppt_h"/>
                                          </p:val>
                                        </p:tav>
                                      </p:tavLst>
                                    </p:anim>
                                    <p:anim calcmode="lin" valueType="num">
                                      <p:cBhvr>
                                        <p:cTn id="80" dur="1000" fill="hold"/>
                                        <p:tgtEl>
                                          <p:spTgt spid="10"/>
                                        </p:tgtEl>
                                        <p:attrNameLst>
                                          <p:attrName>style.rotation</p:attrName>
                                        </p:attrNameLst>
                                      </p:cBhvr>
                                      <p:tavLst>
                                        <p:tav tm="0">
                                          <p:val>
                                            <p:fltVal val="90"/>
                                          </p:val>
                                        </p:tav>
                                        <p:tav tm="100000">
                                          <p:val>
                                            <p:fltVal val="0"/>
                                          </p:val>
                                        </p:tav>
                                      </p:tavLst>
                                    </p:anim>
                                    <p:animEffect transition="in" filter="fade">
                                      <p:cBhvr>
                                        <p:cTn id="8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P spid="7" grpId="0" animBg="1"/>
      <p:bldP spid="8" grpId="0" animBg="1"/>
      <p:bldP spid="9" grpId="0" animBg="1"/>
      <p:bldP spid="10" grpId="0" animBg="1"/>
      <p:bldP spid="11" grpId="0" animBg="1"/>
      <p:bldP spid="12" grpId="0" animBg="1"/>
      <p:bldP spid="13" grpId="0" animBg="1"/>
      <p:bldP spid="14" grpId="0"/>
      <p:bldP spid="15" grpId="0"/>
      <p:bldP spid="16" grpId="0"/>
      <p:bldP spid="17" grpId="0" animBg="1"/>
      <p:bldP spid="18"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2D4F33F2-C327-4BD3-9595-2899084F62F4}"/>
              </a:ext>
            </a:extLst>
          </p:cNvPr>
          <p:cNvSpPr>
            <a:spLocks noGrp="1"/>
          </p:cNvSpPr>
          <p:nvPr>
            <p:ph type="title"/>
          </p:nvPr>
        </p:nvSpPr>
        <p:spPr>
          <a:xfrm>
            <a:off x="838200" y="365125"/>
            <a:ext cx="10515600" cy="1105582"/>
          </a:xfrm>
        </p:spPr>
        <p:txBody>
          <a:bodyPr>
            <a:normAutofit fontScale="90000"/>
          </a:bodyPr>
          <a:lstStyle/>
          <a:p>
            <a:r>
              <a:rPr kumimoji="1" lang="ja-JP" altLang="en-US" sz="4400" dirty="0"/>
              <a:t>弁済によって債権が消滅する場合と</a:t>
            </a:r>
            <a:br>
              <a:rPr kumimoji="1" lang="en-US" altLang="ja-JP" sz="4400" dirty="0"/>
            </a:br>
            <a:r>
              <a:rPr lang="ja-JP" altLang="en-US" sz="4400" dirty="0"/>
              <a:t>消滅せずに</a:t>
            </a:r>
            <a:r>
              <a:rPr kumimoji="1" lang="ja-JP" altLang="en-US" sz="4400" dirty="0"/>
              <a:t>移転する場合との区別</a:t>
            </a:r>
            <a:endParaRPr lang="ja-JP" altLang="en-US" dirty="0"/>
          </a:p>
        </p:txBody>
      </p:sp>
      <p:sp>
        <p:nvSpPr>
          <p:cNvPr id="4" name="日付プレースホルダー 3">
            <a:extLst>
              <a:ext uri="{FF2B5EF4-FFF2-40B4-BE49-F238E27FC236}">
                <a16:creationId xmlns:a16="http://schemas.microsoft.com/office/drawing/2014/main" id="{248086BE-82FD-413F-AA5D-738818AE7C38}"/>
              </a:ext>
            </a:extLst>
          </p:cNvPr>
          <p:cNvSpPr>
            <a:spLocks noGrp="1"/>
          </p:cNvSpPr>
          <p:nvPr>
            <p:ph type="dt" sz="half" idx="10"/>
          </p:nvPr>
        </p:nvSpPr>
        <p:spPr/>
        <p:txBody>
          <a:bodyPr/>
          <a:lstStyle/>
          <a:p>
            <a:fld id="{D5ACFD9F-252C-442D-AF1D-D8C2F3A4838B}" type="datetime1">
              <a:rPr kumimoji="1" lang="ja-JP" altLang="en-US" smtClean="0"/>
              <a:t>2021/1/24</a:t>
            </a:fld>
            <a:endParaRPr kumimoji="1" lang="ja-JP" altLang="en-US"/>
          </a:p>
        </p:txBody>
      </p:sp>
      <p:sp>
        <p:nvSpPr>
          <p:cNvPr id="5" name="フッター プレースホルダー 4">
            <a:extLst>
              <a:ext uri="{FF2B5EF4-FFF2-40B4-BE49-F238E27FC236}">
                <a16:creationId xmlns:a16="http://schemas.microsoft.com/office/drawing/2014/main" id="{24A67467-156B-43A2-A1AD-7A2D5A968FF3}"/>
              </a:ext>
            </a:extLst>
          </p:cNvPr>
          <p:cNvSpPr>
            <a:spLocks noGrp="1"/>
          </p:cNvSpPr>
          <p:nvPr>
            <p:ph type="ftr" sz="quarter" idx="11"/>
          </p:nvPr>
        </p:nvSpPr>
        <p:spPr/>
        <p:txBody>
          <a:bodyPr/>
          <a:lstStyle/>
          <a:p>
            <a:r>
              <a:rPr kumimoji="1" lang="en-US" altLang="ja-JP"/>
              <a:t>How to interpret the law</a:t>
            </a:r>
            <a:endParaRPr kumimoji="1" lang="ja-JP" altLang="en-US"/>
          </a:p>
        </p:txBody>
      </p:sp>
      <p:sp>
        <p:nvSpPr>
          <p:cNvPr id="6" name="スライド番号プレースホルダー 5">
            <a:extLst>
              <a:ext uri="{FF2B5EF4-FFF2-40B4-BE49-F238E27FC236}">
                <a16:creationId xmlns:a16="http://schemas.microsoft.com/office/drawing/2014/main" id="{24E21509-0CEF-461D-A263-16A44D430923}"/>
              </a:ext>
            </a:extLst>
          </p:cNvPr>
          <p:cNvSpPr>
            <a:spLocks noGrp="1"/>
          </p:cNvSpPr>
          <p:nvPr>
            <p:ph type="sldNum" sz="quarter" idx="12"/>
          </p:nvPr>
        </p:nvSpPr>
        <p:spPr/>
        <p:txBody>
          <a:bodyPr/>
          <a:lstStyle/>
          <a:p>
            <a:fld id="{63BA93C4-2A5C-4B4B-B565-ADAA94AD8651}" type="slidenum">
              <a:rPr kumimoji="1" lang="ja-JP" altLang="en-US" smtClean="0"/>
              <a:t>6</a:t>
            </a:fld>
            <a:endParaRPr kumimoji="1" lang="ja-JP" altLang="en-US"/>
          </a:p>
        </p:txBody>
      </p:sp>
      <p:sp>
        <p:nvSpPr>
          <p:cNvPr id="26" name="左矢印 5">
            <a:extLst>
              <a:ext uri="{FF2B5EF4-FFF2-40B4-BE49-F238E27FC236}">
                <a16:creationId xmlns:a16="http://schemas.microsoft.com/office/drawing/2014/main" id="{36544F51-5B63-41D6-89E5-393BE7A6AE38}"/>
              </a:ext>
            </a:extLst>
          </p:cNvPr>
          <p:cNvSpPr/>
          <p:nvPr/>
        </p:nvSpPr>
        <p:spPr>
          <a:xfrm>
            <a:off x="7756965" y="2348880"/>
            <a:ext cx="1144496" cy="936104"/>
          </a:xfrm>
          <a:prstGeom prst="lef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1200" dirty="0"/>
              <a:t>1000</a:t>
            </a:r>
            <a:r>
              <a:rPr kumimoji="1" lang="ja-JP" altLang="en-US" sz="1200" dirty="0"/>
              <a:t>万円</a:t>
            </a:r>
          </a:p>
        </p:txBody>
      </p:sp>
      <p:sp>
        <p:nvSpPr>
          <p:cNvPr id="27" name="テキスト プレースホルダー 6">
            <a:extLst>
              <a:ext uri="{FF2B5EF4-FFF2-40B4-BE49-F238E27FC236}">
                <a16:creationId xmlns:a16="http://schemas.microsoft.com/office/drawing/2014/main" id="{521FEF2A-A41D-4135-B14E-5DA9B3D76624}"/>
              </a:ext>
            </a:extLst>
          </p:cNvPr>
          <p:cNvSpPr txBox="1">
            <a:spLocks/>
          </p:cNvSpPr>
          <p:nvPr/>
        </p:nvSpPr>
        <p:spPr>
          <a:xfrm>
            <a:off x="1780301" y="1412776"/>
            <a:ext cx="4210166" cy="576064"/>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54013" indent="-354013" algn="ctr"/>
            <a:r>
              <a:rPr lang="ja-JP" altLang="en-US" dirty="0"/>
              <a:t>債務者が弁済した場合</a:t>
            </a:r>
            <a:br>
              <a:rPr lang="en-US" altLang="ja-JP" dirty="0"/>
            </a:br>
            <a:r>
              <a:rPr lang="ja-JP" altLang="en-US" dirty="0"/>
              <a:t>（→負担部分の弁済に応用）</a:t>
            </a:r>
          </a:p>
        </p:txBody>
      </p:sp>
      <p:sp>
        <p:nvSpPr>
          <p:cNvPr id="28" name="テキスト プレースホルダー 8">
            <a:extLst>
              <a:ext uri="{FF2B5EF4-FFF2-40B4-BE49-F238E27FC236}">
                <a16:creationId xmlns:a16="http://schemas.microsoft.com/office/drawing/2014/main" id="{D9FC924C-4449-482D-8660-D45DA02EF5E0}"/>
              </a:ext>
            </a:extLst>
          </p:cNvPr>
          <p:cNvSpPr txBox="1">
            <a:spLocks/>
          </p:cNvSpPr>
          <p:nvPr/>
        </p:nvSpPr>
        <p:spPr>
          <a:xfrm>
            <a:off x="5253175" y="1412776"/>
            <a:ext cx="5168086" cy="576064"/>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54013" indent="-354013" algn="ctr"/>
            <a:r>
              <a:rPr lang="ja-JP" altLang="en-US" dirty="0"/>
              <a:t>保証人が弁済した場合</a:t>
            </a:r>
            <a:br>
              <a:rPr lang="en-US" altLang="ja-JP" dirty="0"/>
            </a:br>
            <a:r>
              <a:rPr lang="ja-JP" altLang="en-US" dirty="0"/>
              <a:t>（→負担部分を超えた保証部分の弁済に応用）</a:t>
            </a:r>
          </a:p>
        </p:txBody>
      </p:sp>
      <p:sp>
        <p:nvSpPr>
          <p:cNvPr id="29" name="正方形/長方形 28">
            <a:extLst>
              <a:ext uri="{FF2B5EF4-FFF2-40B4-BE49-F238E27FC236}">
                <a16:creationId xmlns:a16="http://schemas.microsoft.com/office/drawing/2014/main" id="{6506E438-D1B1-4FCF-A081-760A2466CED9}"/>
              </a:ext>
            </a:extLst>
          </p:cNvPr>
          <p:cNvSpPr/>
          <p:nvPr/>
        </p:nvSpPr>
        <p:spPr>
          <a:xfrm>
            <a:off x="2284357" y="1988840"/>
            <a:ext cx="1152128" cy="1720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a:t>債務者</a:t>
            </a:r>
          </a:p>
        </p:txBody>
      </p:sp>
      <p:sp>
        <p:nvSpPr>
          <p:cNvPr id="30" name="正方形/長方形 29">
            <a:extLst>
              <a:ext uri="{FF2B5EF4-FFF2-40B4-BE49-F238E27FC236}">
                <a16:creationId xmlns:a16="http://schemas.microsoft.com/office/drawing/2014/main" id="{5CBEDAA8-E478-469D-80CC-9CBA1A624815}"/>
              </a:ext>
            </a:extLst>
          </p:cNvPr>
          <p:cNvSpPr/>
          <p:nvPr/>
        </p:nvSpPr>
        <p:spPr>
          <a:xfrm>
            <a:off x="4516605" y="1992536"/>
            <a:ext cx="1152128" cy="1720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a:t>保証人</a:t>
            </a:r>
          </a:p>
        </p:txBody>
      </p:sp>
      <p:sp>
        <p:nvSpPr>
          <p:cNvPr id="31" name="円/楕円 10">
            <a:extLst>
              <a:ext uri="{FF2B5EF4-FFF2-40B4-BE49-F238E27FC236}">
                <a16:creationId xmlns:a16="http://schemas.microsoft.com/office/drawing/2014/main" id="{538A265F-94D5-457C-A871-C925A333EA74}"/>
              </a:ext>
            </a:extLst>
          </p:cNvPr>
          <p:cNvSpPr/>
          <p:nvPr/>
        </p:nvSpPr>
        <p:spPr>
          <a:xfrm>
            <a:off x="3076445" y="4520208"/>
            <a:ext cx="1800200" cy="6480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a:t>債権者</a:t>
            </a:r>
          </a:p>
        </p:txBody>
      </p:sp>
      <p:sp>
        <p:nvSpPr>
          <p:cNvPr id="32" name="上矢印 11">
            <a:extLst>
              <a:ext uri="{FF2B5EF4-FFF2-40B4-BE49-F238E27FC236}">
                <a16:creationId xmlns:a16="http://schemas.microsoft.com/office/drawing/2014/main" id="{2DE2FE5A-7AD3-4359-A156-1A5CCB3EA377}"/>
              </a:ext>
            </a:extLst>
          </p:cNvPr>
          <p:cNvSpPr/>
          <p:nvPr/>
        </p:nvSpPr>
        <p:spPr>
          <a:xfrm rot="20251076">
            <a:off x="2813133" y="3675288"/>
            <a:ext cx="963095" cy="911437"/>
          </a:xfrm>
          <a:prstGeom prst="up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050" dirty="0"/>
              <a:t>10</a:t>
            </a:r>
            <a:r>
              <a:rPr lang="en-US" altLang="ja-JP" sz="1050" dirty="0"/>
              <a:t>00</a:t>
            </a:r>
            <a:r>
              <a:rPr lang="ja-JP" altLang="en-US" sz="1050" dirty="0"/>
              <a:t>万</a:t>
            </a:r>
            <a:r>
              <a:rPr kumimoji="1" lang="ja-JP" altLang="en-US" sz="1050" dirty="0"/>
              <a:t>円</a:t>
            </a:r>
          </a:p>
        </p:txBody>
      </p:sp>
      <p:sp>
        <p:nvSpPr>
          <p:cNvPr id="33" name="上矢印 12">
            <a:extLst>
              <a:ext uri="{FF2B5EF4-FFF2-40B4-BE49-F238E27FC236}">
                <a16:creationId xmlns:a16="http://schemas.microsoft.com/office/drawing/2014/main" id="{D2F42C2B-A719-42A4-9E84-F674C24009F9}"/>
              </a:ext>
            </a:extLst>
          </p:cNvPr>
          <p:cNvSpPr/>
          <p:nvPr/>
        </p:nvSpPr>
        <p:spPr>
          <a:xfrm rot="1236452">
            <a:off x="4171623" y="3700157"/>
            <a:ext cx="954254" cy="896835"/>
          </a:xfrm>
          <a:prstGeom prst="up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a:t>1000</a:t>
            </a:r>
            <a:r>
              <a:rPr lang="ja-JP" altLang="en-US" sz="1050" dirty="0"/>
              <a:t>万円</a:t>
            </a:r>
          </a:p>
        </p:txBody>
      </p:sp>
      <p:sp>
        <p:nvSpPr>
          <p:cNvPr id="34" name="円弧 33">
            <a:extLst>
              <a:ext uri="{FF2B5EF4-FFF2-40B4-BE49-F238E27FC236}">
                <a16:creationId xmlns:a16="http://schemas.microsoft.com/office/drawing/2014/main" id="{83177A58-2498-4675-8124-0F9A20BBBD6A}"/>
              </a:ext>
            </a:extLst>
          </p:cNvPr>
          <p:cNvSpPr/>
          <p:nvPr/>
        </p:nvSpPr>
        <p:spPr>
          <a:xfrm rot="20105029">
            <a:off x="2629956" y="3648315"/>
            <a:ext cx="557889" cy="1303621"/>
          </a:xfrm>
          <a:prstGeom prst="arc">
            <a:avLst>
              <a:gd name="adj1" fmla="val 5909240"/>
              <a:gd name="adj2" fmla="val 15814865"/>
            </a:avLst>
          </a:prstGeom>
          <a:ln w="44450">
            <a:prstDash val="sysDot"/>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円弧 34">
            <a:extLst>
              <a:ext uri="{FF2B5EF4-FFF2-40B4-BE49-F238E27FC236}">
                <a16:creationId xmlns:a16="http://schemas.microsoft.com/office/drawing/2014/main" id="{31276B83-795F-4D47-AF0E-87FA9A5B4991}"/>
              </a:ext>
            </a:extLst>
          </p:cNvPr>
          <p:cNvSpPr/>
          <p:nvPr/>
        </p:nvSpPr>
        <p:spPr>
          <a:xfrm rot="1194015">
            <a:off x="9070132" y="3713229"/>
            <a:ext cx="557889" cy="1154050"/>
          </a:xfrm>
          <a:prstGeom prst="arc">
            <a:avLst>
              <a:gd name="adj1" fmla="val 16410053"/>
              <a:gd name="adj2" fmla="val 5682955"/>
            </a:avLst>
          </a:prstGeom>
          <a:ln w="44450">
            <a:prstDash val="sysDot"/>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20E4E020-969D-4D2B-A7ED-5035FBE7EDE0}"/>
              </a:ext>
            </a:extLst>
          </p:cNvPr>
          <p:cNvSpPr/>
          <p:nvPr/>
        </p:nvSpPr>
        <p:spPr>
          <a:xfrm>
            <a:off x="6532829" y="1992536"/>
            <a:ext cx="1152128" cy="1720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a:t>債務者</a:t>
            </a:r>
          </a:p>
        </p:txBody>
      </p:sp>
      <p:sp>
        <p:nvSpPr>
          <p:cNvPr id="37" name="円/楕円 16">
            <a:extLst>
              <a:ext uri="{FF2B5EF4-FFF2-40B4-BE49-F238E27FC236}">
                <a16:creationId xmlns:a16="http://schemas.microsoft.com/office/drawing/2014/main" id="{B3E77292-19DF-49A9-A420-6F3B8EF7EB65}"/>
              </a:ext>
            </a:extLst>
          </p:cNvPr>
          <p:cNvSpPr/>
          <p:nvPr/>
        </p:nvSpPr>
        <p:spPr>
          <a:xfrm>
            <a:off x="7324917" y="4523904"/>
            <a:ext cx="1800200" cy="6480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a:t>債権者</a:t>
            </a:r>
          </a:p>
        </p:txBody>
      </p:sp>
      <p:sp>
        <p:nvSpPr>
          <p:cNvPr id="38" name="上矢印 17">
            <a:extLst>
              <a:ext uri="{FF2B5EF4-FFF2-40B4-BE49-F238E27FC236}">
                <a16:creationId xmlns:a16="http://schemas.microsoft.com/office/drawing/2014/main" id="{89344F24-2A60-4B8D-82B4-8C50975AA011}"/>
              </a:ext>
            </a:extLst>
          </p:cNvPr>
          <p:cNvSpPr/>
          <p:nvPr/>
        </p:nvSpPr>
        <p:spPr>
          <a:xfrm rot="20251076">
            <a:off x="7061605" y="3678984"/>
            <a:ext cx="963095" cy="911437"/>
          </a:xfrm>
          <a:prstGeom prst="up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050" dirty="0"/>
              <a:t>10</a:t>
            </a:r>
            <a:r>
              <a:rPr lang="en-US" altLang="ja-JP" sz="1050" dirty="0"/>
              <a:t>00</a:t>
            </a:r>
            <a:r>
              <a:rPr lang="ja-JP" altLang="en-US" sz="1050" dirty="0"/>
              <a:t>万</a:t>
            </a:r>
            <a:r>
              <a:rPr kumimoji="1" lang="ja-JP" altLang="en-US" sz="1050" dirty="0"/>
              <a:t>円</a:t>
            </a:r>
          </a:p>
        </p:txBody>
      </p:sp>
      <p:sp>
        <p:nvSpPr>
          <p:cNvPr id="39" name="上矢印 18">
            <a:extLst>
              <a:ext uri="{FF2B5EF4-FFF2-40B4-BE49-F238E27FC236}">
                <a16:creationId xmlns:a16="http://schemas.microsoft.com/office/drawing/2014/main" id="{44B58B30-8AC7-42E0-9BA4-45B9A601F850}"/>
              </a:ext>
            </a:extLst>
          </p:cNvPr>
          <p:cNvSpPr/>
          <p:nvPr/>
        </p:nvSpPr>
        <p:spPr>
          <a:xfrm rot="1236452">
            <a:off x="8420095" y="3703853"/>
            <a:ext cx="954254" cy="896835"/>
          </a:xfrm>
          <a:prstGeom prst="up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a:t>1000</a:t>
            </a:r>
            <a:r>
              <a:rPr lang="ja-JP" altLang="en-US" sz="1050" dirty="0"/>
              <a:t>万円</a:t>
            </a:r>
          </a:p>
        </p:txBody>
      </p:sp>
      <p:sp>
        <p:nvSpPr>
          <p:cNvPr id="40" name="テキスト ボックス 39">
            <a:extLst>
              <a:ext uri="{FF2B5EF4-FFF2-40B4-BE49-F238E27FC236}">
                <a16:creationId xmlns:a16="http://schemas.microsoft.com/office/drawing/2014/main" id="{85D54792-2BAF-49DE-B476-215DB84422A2}"/>
              </a:ext>
            </a:extLst>
          </p:cNvPr>
          <p:cNvSpPr txBox="1"/>
          <p:nvPr/>
        </p:nvSpPr>
        <p:spPr>
          <a:xfrm>
            <a:off x="1924317" y="4290254"/>
            <a:ext cx="648072" cy="369332"/>
          </a:xfrm>
          <a:prstGeom prst="rect">
            <a:avLst/>
          </a:prstGeom>
          <a:noFill/>
        </p:spPr>
        <p:txBody>
          <a:bodyPr wrap="square" rtlCol="0">
            <a:spAutoFit/>
          </a:bodyPr>
          <a:lstStyle/>
          <a:p>
            <a:r>
              <a:rPr kumimoji="1" lang="ja-JP" altLang="en-US" dirty="0"/>
              <a:t>弁済</a:t>
            </a:r>
          </a:p>
        </p:txBody>
      </p:sp>
      <p:sp>
        <p:nvSpPr>
          <p:cNvPr id="41" name="テキスト ボックス 40">
            <a:extLst>
              <a:ext uri="{FF2B5EF4-FFF2-40B4-BE49-F238E27FC236}">
                <a16:creationId xmlns:a16="http://schemas.microsoft.com/office/drawing/2014/main" id="{FD830EB9-C43F-4623-AD41-64D3E491FA50}"/>
              </a:ext>
            </a:extLst>
          </p:cNvPr>
          <p:cNvSpPr txBox="1"/>
          <p:nvPr/>
        </p:nvSpPr>
        <p:spPr>
          <a:xfrm>
            <a:off x="9629173" y="4276968"/>
            <a:ext cx="648072" cy="369332"/>
          </a:xfrm>
          <a:prstGeom prst="rect">
            <a:avLst/>
          </a:prstGeom>
          <a:noFill/>
        </p:spPr>
        <p:txBody>
          <a:bodyPr wrap="square" rtlCol="0">
            <a:spAutoFit/>
          </a:bodyPr>
          <a:lstStyle/>
          <a:p>
            <a:r>
              <a:rPr kumimoji="1" lang="ja-JP" altLang="en-US" dirty="0"/>
              <a:t>弁済</a:t>
            </a:r>
          </a:p>
        </p:txBody>
      </p:sp>
      <p:sp>
        <p:nvSpPr>
          <p:cNvPr id="42" name="テキスト プレースホルダー 6">
            <a:extLst>
              <a:ext uri="{FF2B5EF4-FFF2-40B4-BE49-F238E27FC236}">
                <a16:creationId xmlns:a16="http://schemas.microsoft.com/office/drawing/2014/main" id="{5EC3EF8D-FD36-4E6D-B730-8385AC890026}"/>
              </a:ext>
            </a:extLst>
          </p:cNvPr>
          <p:cNvSpPr txBox="1">
            <a:spLocks/>
          </p:cNvSpPr>
          <p:nvPr/>
        </p:nvSpPr>
        <p:spPr>
          <a:xfrm>
            <a:off x="2355809" y="5229200"/>
            <a:ext cx="3249300" cy="10081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Wingdings" pitchFamily="2" charset="2"/>
              <a:buChar char="n"/>
              <a:defRPr kumimoji="1" sz="3200" kern="1200">
                <a:solidFill>
                  <a:schemeClr val="tx1"/>
                </a:solidFill>
                <a:latin typeface="+mn-lt"/>
                <a:ea typeface="+mn-ea"/>
                <a:cs typeface="+mn-cs"/>
              </a:defRPr>
            </a:lvl1pPr>
            <a:lvl2pPr marL="914400" indent="-457200" algn="l" defTabSz="914400" rtl="0" eaLnBrk="1" latinLnBrk="0" hangingPunct="1">
              <a:spcBef>
                <a:spcPct val="20000"/>
              </a:spcBef>
              <a:buFont typeface="Wingdings" pitchFamily="2" charset="2"/>
              <a:buChar char="p"/>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u"/>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l"/>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1800" b="1" dirty="0"/>
              <a:t>債務は消滅</a:t>
            </a:r>
            <a:r>
              <a:rPr lang="ja-JP" altLang="en-US" sz="1800" dirty="0"/>
              <a:t>し，保証責任も</a:t>
            </a:r>
            <a:endParaRPr lang="en-US" altLang="ja-JP" sz="1800" dirty="0"/>
          </a:p>
          <a:p>
            <a:pPr marL="0" indent="0" algn="ctr">
              <a:buNone/>
            </a:pPr>
            <a:r>
              <a:rPr lang="ja-JP" altLang="en-US" sz="1800" dirty="0"/>
              <a:t>付従性によって消滅する。</a:t>
            </a:r>
            <a:endParaRPr lang="en-US" altLang="ja-JP" sz="1800" dirty="0"/>
          </a:p>
          <a:p>
            <a:pPr marL="0" indent="0" algn="ctr">
              <a:buNone/>
            </a:pPr>
            <a:r>
              <a:rPr lang="ja-JP" altLang="en-US" sz="1800" dirty="0"/>
              <a:t>（</a:t>
            </a:r>
            <a:r>
              <a:rPr lang="ja-JP" altLang="en-US" sz="1800" b="1" dirty="0"/>
              <a:t>求償権は発生しない。</a:t>
            </a:r>
            <a:r>
              <a:rPr lang="ja-JP" altLang="en-US" sz="1800" dirty="0"/>
              <a:t>）</a:t>
            </a:r>
            <a:endParaRPr lang="en-US" altLang="ja-JP" sz="1800" dirty="0"/>
          </a:p>
          <a:p>
            <a:pPr marL="0" indent="0" algn="ctr">
              <a:buNone/>
            </a:pPr>
            <a:endParaRPr lang="en-US" altLang="ja-JP" sz="1800" dirty="0"/>
          </a:p>
          <a:p>
            <a:pPr marL="0" indent="0" algn="ctr">
              <a:buNone/>
            </a:pPr>
            <a:endParaRPr lang="ja-JP" altLang="en-US" sz="1800" dirty="0"/>
          </a:p>
        </p:txBody>
      </p:sp>
      <p:sp>
        <p:nvSpPr>
          <p:cNvPr id="43" name="テキスト プレースホルダー 8">
            <a:extLst>
              <a:ext uri="{FF2B5EF4-FFF2-40B4-BE49-F238E27FC236}">
                <a16:creationId xmlns:a16="http://schemas.microsoft.com/office/drawing/2014/main" id="{B71FD4A3-5485-4A90-BA27-E844EC8B7C15}"/>
              </a:ext>
            </a:extLst>
          </p:cNvPr>
          <p:cNvSpPr txBox="1">
            <a:spLocks/>
          </p:cNvSpPr>
          <p:nvPr/>
        </p:nvSpPr>
        <p:spPr>
          <a:xfrm>
            <a:off x="5884757" y="5229200"/>
            <a:ext cx="4536504" cy="10081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Wingdings" pitchFamily="2" charset="2"/>
              <a:buChar char="n"/>
              <a:defRPr kumimoji="1" sz="3200" kern="1200">
                <a:solidFill>
                  <a:schemeClr val="tx1"/>
                </a:solidFill>
                <a:latin typeface="+mn-lt"/>
                <a:ea typeface="+mn-ea"/>
                <a:cs typeface="+mn-cs"/>
              </a:defRPr>
            </a:lvl1pPr>
            <a:lvl2pPr marL="914400" indent="-457200" algn="l" defTabSz="914400" rtl="0" eaLnBrk="1" latinLnBrk="0" hangingPunct="1">
              <a:spcBef>
                <a:spcPct val="20000"/>
              </a:spcBef>
              <a:buFont typeface="Wingdings" pitchFamily="2" charset="2"/>
              <a:buChar char="p"/>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u"/>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l"/>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1800" dirty="0"/>
              <a:t>保証人の求償権を確保するために，</a:t>
            </a:r>
            <a:endParaRPr lang="en-US" altLang="ja-JP" sz="1800" dirty="0"/>
          </a:p>
          <a:p>
            <a:pPr marL="0" indent="0" algn="ctr">
              <a:buNone/>
            </a:pPr>
            <a:r>
              <a:rPr lang="ja-JP" altLang="en-US" sz="1800" b="1" dirty="0"/>
              <a:t>債務は消滅せず</a:t>
            </a:r>
            <a:r>
              <a:rPr lang="ja-JP" altLang="en-US" sz="1800" dirty="0"/>
              <a:t>，保証人へと法定移転する。</a:t>
            </a:r>
            <a:endParaRPr lang="en-US" altLang="ja-JP" sz="1800" dirty="0"/>
          </a:p>
          <a:p>
            <a:pPr marL="0" indent="0" algn="ctr">
              <a:buNone/>
            </a:pPr>
            <a:r>
              <a:rPr lang="ja-JP" altLang="en-US" sz="1800" dirty="0"/>
              <a:t>（</a:t>
            </a:r>
            <a:r>
              <a:rPr lang="ja-JP" altLang="en-US" sz="1800" b="1" dirty="0"/>
              <a:t>求償権が発生する。</a:t>
            </a:r>
            <a:r>
              <a:rPr lang="ja-JP" altLang="en-US" sz="1800" dirty="0"/>
              <a:t>）</a:t>
            </a:r>
          </a:p>
        </p:txBody>
      </p:sp>
      <p:sp>
        <p:nvSpPr>
          <p:cNvPr id="44" name="左矢印 23">
            <a:extLst>
              <a:ext uri="{FF2B5EF4-FFF2-40B4-BE49-F238E27FC236}">
                <a16:creationId xmlns:a16="http://schemas.microsoft.com/office/drawing/2014/main" id="{BA1308C6-445E-4161-883D-61F932A65B5B}"/>
              </a:ext>
            </a:extLst>
          </p:cNvPr>
          <p:cNvSpPr/>
          <p:nvPr/>
        </p:nvSpPr>
        <p:spPr>
          <a:xfrm>
            <a:off x="7692589" y="2348880"/>
            <a:ext cx="1144496" cy="936104"/>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200" dirty="0"/>
              <a:t>1000</a:t>
            </a:r>
            <a:r>
              <a:rPr kumimoji="1" lang="ja-JP" altLang="en-US" sz="1200" dirty="0"/>
              <a:t>万円</a:t>
            </a:r>
          </a:p>
        </p:txBody>
      </p:sp>
      <p:sp>
        <p:nvSpPr>
          <p:cNvPr id="45" name="正方形/長方形 44">
            <a:extLst>
              <a:ext uri="{FF2B5EF4-FFF2-40B4-BE49-F238E27FC236}">
                <a16:creationId xmlns:a16="http://schemas.microsoft.com/office/drawing/2014/main" id="{45782909-D0F8-4DD3-8F2E-848235907919}"/>
              </a:ext>
            </a:extLst>
          </p:cNvPr>
          <p:cNvSpPr/>
          <p:nvPr/>
        </p:nvSpPr>
        <p:spPr>
          <a:xfrm>
            <a:off x="8837085" y="1996232"/>
            <a:ext cx="1152128" cy="1720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a:t>保証人</a:t>
            </a:r>
          </a:p>
        </p:txBody>
      </p:sp>
    </p:spTree>
    <p:extLst>
      <p:ext uri="{BB962C8B-B14F-4D97-AF65-F5344CB8AC3E}">
        <p14:creationId xmlns:p14="http://schemas.microsoft.com/office/powerpoint/2010/main" val="207833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ipe(up)">
                                      <p:cBhvr>
                                        <p:cTn id="7" dur="1000"/>
                                        <p:tgtEl>
                                          <p:spTgt spid="27">
                                            <p:txEl>
                                              <p:pRg st="0" end="0"/>
                                            </p:txEl>
                                          </p:spTgt>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down)">
                                      <p:cBhvr>
                                        <p:cTn id="11" dur="500"/>
                                        <p:tgtEl>
                                          <p:spTgt spid="31"/>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down)">
                                      <p:cBhvr>
                                        <p:cTn id="15" dur="500"/>
                                        <p:tgtEl>
                                          <p:spTgt spid="32"/>
                                        </p:tgtEl>
                                      </p:cBhvr>
                                    </p:animEffect>
                                  </p:childTnLst>
                                </p:cTn>
                              </p:par>
                            </p:childTnLst>
                          </p:cTn>
                        </p:par>
                        <p:par>
                          <p:cTn id="16" fill="hold">
                            <p:stCondLst>
                              <p:cond delay="2000"/>
                            </p:stCondLst>
                            <p:childTnLst>
                              <p:par>
                                <p:cTn id="17" presetID="22" presetClass="entr" presetSubtype="4" fill="hold" grpId="0"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wipe(down)">
                                      <p:cBhvr>
                                        <p:cTn id="19" dur="500"/>
                                        <p:tgtEl>
                                          <p:spTgt spid="29"/>
                                        </p:tgtEl>
                                      </p:cBhvr>
                                    </p:animEffect>
                                  </p:childTnLst>
                                </p:cTn>
                              </p:par>
                            </p:childTnLst>
                          </p:cTn>
                        </p:par>
                        <p:par>
                          <p:cTn id="20" fill="hold">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wipe(down)">
                                      <p:cBhvr>
                                        <p:cTn id="23" dur="500"/>
                                        <p:tgtEl>
                                          <p:spTgt spid="33"/>
                                        </p:tgtEl>
                                      </p:cBhvr>
                                    </p:animEffect>
                                  </p:childTnLst>
                                </p:cTn>
                              </p:par>
                            </p:childTnLst>
                          </p:cTn>
                        </p:par>
                        <p:par>
                          <p:cTn id="24" fill="hold">
                            <p:stCondLst>
                              <p:cond delay="3000"/>
                            </p:stCondLst>
                            <p:childTnLst>
                              <p:par>
                                <p:cTn id="25" presetID="22" presetClass="entr" presetSubtype="4" fill="hold" grpId="0"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wipe(down)">
                                      <p:cBhvr>
                                        <p:cTn id="27" dur="500"/>
                                        <p:tgtEl>
                                          <p:spTgt spid="3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up)">
                                      <p:cBhvr>
                                        <p:cTn id="32" dur="500"/>
                                        <p:tgtEl>
                                          <p:spTgt spid="34"/>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40"/>
                                        </p:tgtEl>
                                        <p:attrNameLst>
                                          <p:attrName>style.visibility</p:attrName>
                                        </p:attrNameLst>
                                      </p:cBhvr>
                                      <p:to>
                                        <p:strVal val="visible"/>
                                      </p:to>
                                    </p:set>
                                    <p:animEffect transition="in" filter="wipe(left)">
                                      <p:cBhvr>
                                        <p:cTn id="35" dur="500"/>
                                        <p:tgtEl>
                                          <p:spTgt spid="40"/>
                                        </p:tgtEl>
                                      </p:cBhvr>
                                    </p:animEffect>
                                  </p:childTnLst>
                                </p:cTn>
                              </p:par>
                              <p:par>
                                <p:cTn id="36" presetID="42" presetClass="exit" presetSubtype="0" fill="hold" grpId="1" nodeType="withEffect">
                                  <p:stCondLst>
                                    <p:cond delay="750"/>
                                  </p:stCondLst>
                                  <p:childTnLst>
                                    <p:animEffect transition="out" filter="fade">
                                      <p:cBhvr>
                                        <p:cTn id="37" dur="1000"/>
                                        <p:tgtEl>
                                          <p:spTgt spid="32"/>
                                        </p:tgtEl>
                                      </p:cBhvr>
                                    </p:animEffect>
                                    <p:anim calcmode="lin" valueType="num">
                                      <p:cBhvr>
                                        <p:cTn id="38" dur="1000"/>
                                        <p:tgtEl>
                                          <p:spTgt spid="32"/>
                                        </p:tgtEl>
                                        <p:attrNameLst>
                                          <p:attrName>ppt_x</p:attrName>
                                        </p:attrNameLst>
                                      </p:cBhvr>
                                      <p:tavLst>
                                        <p:tav tm="0">
                                          <p:val>
                                            <p:strVal val="ppt_x"/>
                                          </p:val>
                                        </p:tav>
                                        <p:tav tm="100000">
                                          <p:val>
                                            <p:strVal val="ppt_x"/>
                                          </p:val>
                                        </p:tav>
                                      </p:tavLst>
                                    </p:anim>
                                    <p:anim calcmode="lin" valueType="num">
                                      <p:cBhvr>
                                        <p:cTn id="39" dur="1000"/>
                                        <p:tgtEl>
                                          <p:spTgt spid="32"/>
                                        </p:tgtEl>
                                        <p:attrNameLst>
                                          <p:attrName>ppt_y</p:attrName>
                                        </p:attrNameLst>
                                      </p:cBhvr>
                                      <p:tavLst>
                                        <p:tav tm="0">
                                          <p:val>
                                            <p:strVal val="ppt_y"/>
                                          </p:val>
                                        </p:tav>
                                        <p:tav tm="100000">
                                          <p:val>
                                            <p:strVal val="ppt_y+.1"/>
                                          </p:val>
                                        </p:tav>
                                      </p:tavLst>
                                    </p:anim>
                                    <p:set>
                                      <p:cBhvr>
                                        <p:cTn id="40" dur="1" fill="hold">
                                          <p:stCondLst>
                                            <p:cond delay="999"/>
                                          </p:stCondLst>
                                        </p:cTn>
                                        <p:tgtEl>
                                          <p:spTgt spid="32"/>
                                        </p:tgtEl>
                                        <p:attrNameLst>
                                          <p:attrName>style.visibility</p:attrName>
                                        </p:attrNameLst>
                                      </p:cBhvr>
                                      <p:to>
                                        <p:strVal val="hidden"/>
                                      </p:to>
                                    </p:set>
                                  </p:childTnLst>
                                </p:cTn>
                              </p:par>
                              <p:par>
                                <p:cTn id="41" presetID="42" presetClass="exit" presetSubtype="0" fill="hold" grpId="1" nodeType="withEffect">
                                  <p:stCondLst>
                                    <p:cond delay="1750"/>
                                  </p:stCondLst>
                                  <p:childTnLst>
                                    <p:animEffect transition="out" filter="fade">
                                      <p:cBhvr>
                                        <p:cTn id="42" dur="1000"/>
                                        <p:tgtEl>
                                          <p:spTgt spid="33"/>
                                        </p:tgtEl>
                                      </p:cBhvr>
                                    </p:animEffect>
                                    <p:anim calcmode="lin" valueType="num">
                                      <p:cBhvr>
                                        <p:cTn id="43" dur="1000"/>
                                        <p:tgtEl>
                                          <p:spTgt spid="33"/>
                                        </p:tgtEl>
                                        <p:attrNameLst>
                                          <p:attrName>ppt_x</p:attrName>
                                        </p:attrNameLst>
                                      </p:cBhvr>
                                      <p:tavLst>
                                        <p:tav tm="0">
                                          <p:val>
                                            <p:strVal val="ppt_x"/>
                                          </p:val>
                                        </p:tav>
                                        <p:tav tm="100000">
                                          <p:val>
                                            <p:strVal val="ppt_x"/>
                                          </p:val>
                                        </p:tav>
                                      </p:tavLst>
                                    </p:anim>
                                    <p:anim calcmode="lin" valueType="num">
                                      <p:cBhvr>
                                        <p:cTn id="44" dur="1000"/>
                                        <p:tgtEl>
                                          <p:spTgt spid="33"/>
                                        </p:tgtEl>
                                        <p:attrNameLst>
                                          <p:attrName>ppt_y</p:attrName>
                                        </p:attrNameLst>
                                      </p:cBhvr>
                                      <p:tavLst>
                                        <p:tav tm="0">
                                          <p:val>
                                            <p:strVal val="ppt_y"/>
                                          </p:val>
                                        </p:tav>
                                        <p:tav tm="100000">
                                          <p:val>
                                            <p:strVal val="ppt_y+.1"/>
                                          </p:val>
                                        </p:tav>
                                      </p:tavLst>
                                    </p:anim>
                                    <p:set>
                                      <p:cBhvr>
                                        <p:cTn id="45" dur="1" fill="hold">
                                          <p:stCondLst>
                                            <p:cond delay="999"/>
                                          </p:stCondLst>
                                        </p:cTn>
                                        <p:tgtEl>
                                          <p:spTgt spid="33"/>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42"/>
                                        </p:tgtEl>
                                        <p:attrNameLst>
                                          <p:attrName>style.visibility</p:attrName>
                                        </p:attrNameLst>
                                      </p:cBhvr>
                                      <p:to>
                                        <p:strVal val="visible"/>
                                      </p:to>
                                    </p:set>
                                    <p:animEffect transition="in" filter="wipe(up)">
                                      <p:cBhvr>
                                        <p:cTn id="50" dur="3000"/>
                                        <p:tgtEl>
                                          <p:spTgt spid="42"/>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nodeType="clickEffect">
                                  <p:stCondLst>
                                    <p:cond delay="0"/>
                                  </p:stCondLst>
                                  <p:childTnLst>
                                    <p:set>
                                      <p:cBhvr>
                                        <p:cTn id="54" dur="1" fill="hold">
                                          <p:stCondLst>
                                            <p:cond delay="0"/>
                                          </p:stCondLst>
                                        </p:cTn>
                                        <p:tgtEl>
                                          <p:spTgt spid="28">
                                            <p:txEl>
                                              <p:pRg st="0" end="0"/>
                                            </p:txEl>
                                          </p:spTgt>
                                        </p:tgtEl>
                                        <p:attrNameLst>
                                          <p:attrName>style.visibility</p:attrName>
                                        </p:attrNameLst>
                                      </p:cBhvr>
                                      <p:to>
                                        <p:strVal val="visible"/>
                                      </p:to>
                                    </p:set>
                                    <p:animEffect transition="in" filter="wipe(up)">
                                      <p:cBhvr>
                                        <p:cTn id="55" dur="1000"/>
                                        <p:tgtEl>
                                          <p:spTgt spid="28">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37"/>
                                        </p:tgtEl>
                                        <p:attrNameLst>
                                          <p:attrName>style.visibility</p:attrName>
                                        </p:attrNameLst>
                                      </p:cBhvr>
                                      <p:to>
                                        <p:strVal val="visible"/>
                                      </p:to>
                                    </p:set>
                                    <p:animEffect transition="in" filter="wipe(down)">
                                      <p:cBhvr>
                                        <p:cTn id="60" dur="500"/>
                                        <p:tgtEl>
                                          <p:spTgt spid="37"/>
                                        </p:tgtEl>
                                      </p:cBhvr>
                                    </p:animEffect>
                                  </p:childTnLst>
                                </p:cTn>
                              </p:par>
                            </p:childTnLst>
                          </p:cTn>
                        </p:par>
                        <p:par>
                          <p:cTn id="61" fill="hold">
                            <p:stCondLst>
                              <p:cond delay="500"/>
                            </p:stCondLst>
                            <p:childTnLst>
                              <p:par>
                                <p:cTn id="62" presetID="22" presetClass="entr" presetSubtype="4" fill="hold" grpId="1" nodeType="afterEffect">
                                  <p:stCondLst>
                                    <p:cond delay="0"/>
                                  </p:stCondLst>
                                  <p:childTnLst>
                                    <p:set>
                                      <p:cBhvr>
                                        <p:cTn id="63" dur="1" fill="hold">
                                          <p:stCondLst>
                                            <p:cond delay="0"/>
                                          </p:stCondLst>
                                        </p:cTn>
                                        <p:tgtEl>
                                          <p:spTgt spid="38"/>
                                        </p:tgtEl>
                                        <p:attrNameLst>
                                          <p:attrName>style.visibility</p:attrName>
                                        </p:attrNameLst>
                                      </p:cBhvr>
                                      <p:to>
                                        <p:strVal val="visible"/>
                                      </p:to>
                                    </p:set>
                                    <p:animEffect transition="in" filter="wipe(down)">
                                      <p:cBhvr>
                                        <p:cTn id="64" dur="500"/>
                                        <p:tgtEl>
                                          <p:spTgt spid="38"/>
                                        </p:tgtEl>
                                      </p:cBhvr>
                                    </p:animEffect>
                                  </p:childTnLst>
                                </p:cTn>
                              </p:par>
                            </p:childTnLst>
                          </p:cTn>
                        </p:par>
                        <p:par>
                          <p:cTn id="65" fill="hold">
                            <p:stCondLst>
                              <p:cond delay="1000"/>
                            </p:stCondLst>
                            <p:childTnLst>
                              <p:par>
                                <p:cTn id="66" presetID="22" presetClass="entr" presetSubtype="4" fill="hold" grpId="0" nodeType="afterEffect">
                                  <p:stCondLst>
                                    <p:cond delay="0"/>
                                  </p:stCondLst>
                                  <p:childTnLst>
                                    <p:set>
                                      <p:cBhvr>
                                        <p:cTn id="67" dur="1" fill="hold">
                                          <p:stCondLst>
                                            <p:cond delay="0"/>
                                          </p:stCondLst>
                                        </p:cTn>
                                        <p:tgtEl>
                                          <p:spTgt spid="36"/>
                                        </p:tgtEl>
                                        <p:attrNameLst>
                                          <p:attrName>style.visibility</p:attrName>
                                        </p:attrNameLst>
                                      </p:cBhvr>
                                      <p:to>
                                        <p:strVal val="visible"/>
                                      </p:to>
                                    </p:set>
                                    <p:animEffect transition="in" filter="wipe(down)">
                                      <p:cBhvr>
                                        <p:cTn id="68" dur="500"/>
                                        <p:tgtEl>
                                          <p:spTgt spid="36"/>
                                        </p:tgtEl>
                                      </p:cBhvr>
                                    </p:animEffect>
                                  </p:childTnLst>
                                </p:cTn>
                              </p:par>
                            </p:childTnLst>
                          </p:cTn>
                        </p:par>
                        <p:par>
                          <p:cTn id="69" fill="hold">
                            <p:stCondLst>
                              <p:cond delay="1500"/>
                            </p:stCondLst>
                            <p:childTnLst>
                              <p:par>
                                <p:cTn id="70" presetID="22" presetClass="entr" presetSubtype="4" fill="hold" grpId="0" nodeType="after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wipe(down)">
                                      <p:cBhvr>
                                        <p:cTn id="72" dur="500"/>
                                        <p:tgtEl>
                                          <p:spTgt spid="39"/>
                                        </p:tgtEl>
                                      </p:cBhvr>
                                    </p:animEffect>
                                  </p:childTnLst>
                                </p:cTn>
                              </p:par>
                            </p:childTnLst>
                          </p:cTn>
                        </p:par>
                        <p:par>
                          <p:cTn id="73" fill="hold">
                            <p:stCondLst>
                              <p:cond delay="2000"/>
                            </p:stCondLst>
                            <p:childTnLst>
                              <p:par>
                                <p:cTn id="74" presetID="22" presetClass="entr" presetSubtype="4" fill="hold" grpId="0" nodeType="afterEffect">
                                  <p:stCondLst>
                                    <p:cond delay="0"/>
                                  </p:stCondLst>
                                  <p:childTnLst>
                                    <p:set>
                                      <p:cBhvr>
                                        <p:cTn id="75" dur="1" fill="hold">
                                          <p:stCondLst>
                                            <p:cond delay="0"/>
                                          </p:stCondLst>
                                        </p:cTn>
                                        <p:tgtEl>
                                          <p:spTgt spid="45"/>
                                        </p:tgtEl>
                                        <p:attrNameLst>
                                          <p:attrName>style.visibility</p:attrName>
                                        </p:attrNameLst>
                                      </p:cBhvr>
                                      <p:to>
                                        <p:strVal val="visible"/>
                                      </p:to>
                                    </p:set>
                                    <p:animEffect transition="in" filter="wipe(down)">
                                      <p:cBhvr>
                                        <p:cTn id="76" dur="500"/>
                                        <p:tgtEl>
                                          <p:spTgt spid="45"/>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1" fill="hold" grpId="0" nodeType="clickEffect">
                                  <p:stCondLst>
                                    <p:cond delay="0"/>
                                  </p:stCondLst>
                                  <p:childTnLst>
                                    <p:set>
                                      <p:cBhvr>
                                        <p:cTn id="80" dur="1" fill="hold">
                                          <p:stCondLst>
                                            <p:cond delay="0"/>
                                          </p:stCondLst>
                                        </p:cTn>
                                        <p:tgtEl>
                                          <p:spTgt spid="35"/>
                                        </p:tgtEl>
                                        <p:attrNameLst>
                                          <p:attrName>style.visibility</p:attrName>
                                        </p:attrNameLst>
                                      </p:cBhvr>
                                      <p:to>
                                        <p:strVal val="visible"/>
                                      </p:to>
                                    </p:set>
                                    <p:animEffect transition="in" filter="wipe(up)">
                                      <p:cBhvr>
                                        <p:cTn id="81" dur="500"/>
                                        <p:tgtEl>
                                          <p:spTgt spid="35"/>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1"/>
                                        </p:tgtEl>
                                        <p:attrNameLst>
                                          <p:attrName>style.visibility</p:attrName>
                                        </p:attrNameLst>
                                      </p:cBhvr>
                                      <p:to>
                                        <p:strVal val="visible"/>
                                      </p:to>
                                    </p:set>
                                    <p:animEffect transition="in" filter="wipe(up)">
                                      <p:cBhvr>
                                        <p:cTn id="84" dur="500"/>
                                        <p:tgtEl>
                                          <p:spTgt spid="41"/>
                                        </p:tgtEl>
                                      </p:cBhvr>
                                    </p:animEffect>
                                  </p:childTnLst>
                                </p:cTn>
                              </p:par>
                            </p:childTnLst>
                          </p:cTn>
                        </p:par>
                        <p:par>
                          <p:cTn id="85" fill="hold">
                            <p:stCondLst>
                              <p:cond delay="500"/>
                            </p:stCondLst>
                            <p:childTnLst>
                              <p:par>
                                <p:cTn id="86" presetID="42" presetClass="path" presetSubtype="0" accel="50000" decel="50000" fill="hold" grpId="0" nodeType="afterEffect">
                                  <p:stCondLst>
                                    <p:cond delay="0"/>
                                  </p:stCondLst>
                                  <p:childTnLst>
                                    <p:animMotion origin="layout" path="M 2.08333E-7 2.22222E-6 L 0.08646 -0.20787 " pathEditMode="relative" rAng="0" ptsTypes="AA">
                                      <p:cBhvr>
                                        <p:cTn id="87" dur="2000" fill="hold"/>
                                        <p:tgtEl>
                                          <p:spTgt spid="38"/>
                                        </p:tgtEl>
                                        <p:attrNameLst>
                                          <p:attrName>ppt_x</p:attrName>
                                          <p:attrName>ppt_y</p:attrName>
                                        </p:attrNameLst>
                                      </p:cBhvr>
                                      <p:rCtr x="4323" y="-10394"/>
                                    </p:animMotion>
                                  </p:childTnLst>
                                </p:cTn>
                              </p:par>
                              <p:par>
                                <p:cTn id="88" presetID="10" presetClass="exit" presetSubtype="0" fill="hold" grpId="2" nodeType="withEffect">
                                  <p:stCondLst>
                                    <p:cond delay="1500"/>
                                  </p:stCondLst>
                                  <p:childTnLst>
                                    <p:animEffect transition="out" filter="fade">
                                      <p:cBhvr>
                                        <p:cTn id="89" dur="500"/>
                                        <p:tgtEl>
                                          <p:spTgt spid="38"/>
                                        </p:tgtEl>
                                      </p:cBhvr>
                                    </p:animEffect>
                                    <p:set>
                                      <p:cBhvr>
                                        <p:cTn id="90" dur="1" fill="hold">
                                          <p:stCondLst>
                                            <p:cond delay="499"/>
                                          </p:stCondLst>
                                        </p:cTn>
                                        <p:tgtEl>
                                          <p:spTgt spid="38"/>
                                        </p:tgtEl>
                                        <p:attrNameLst>
                                          <p:attrName>style.visibility</p:attrName>
                                        </p:attrNameLst>
                                      </p:cBhvr>
                                      <p:to>
                                        <p:strVal val="hidden"/>
                                      </p:to>
                                    </p:set>
                                  </p:childTnLst>
                                </p:cTn>
                              </p:par>
                              <p:par>
                                <p:cTn id="91" presetID="31" presetClass="entr" presetSubtype="0" fill="hold" grpId="0" nodeType="withEffect">
                                  <p:stCondLst>
                                    <p:cond delay="1500"/>
                                  </p:stCondLst>
                                  <p:childTnLst>
                                    <p:set>
                                      <p:cBhvr>
                                        <p:cTn id="92" dur="1" fill="hold">
                                          <p:stCondLst>
                                            <p:cond delay="0"/>
                                          </p:stCondLst>
                                        </p:cTn>
                                        <p:tgtEl>
                                          <p:spTgt spid="44"/>
                                        </p:tgtEl>
                                        <p:attrNameLst>
                                          <p:attrName>style.visibility</p:attrName>
                                        </p:attrNameLst>
                                      </p:cBhvr>
                                      <p:to>
                                        <p:strVal val="visible"/>
                                      </p:to>
                                    </p:set>
                                    <p:anim calcmode="lin" valueType="num">
                                      <p:cBhvr>
                                        <p:cTn id="93" dur="500" fill="hold"/>
                                        <p:tgtEl>
                                          <p:spTgt spid="44"/>
                                        </p:tgtEl>
                                        <p:attrNameLst>
                                          <p:attrName>ppt_w</p:attrName>
                                        </p:attrNameLst>
                                      </p:cBhvr>
                                      <p:tavLst>
                                        <p:tav tm="0">
                                          <p:val>
                                            <p:fltVal val="0"/>
                                          </p:val>
                                        </p:tav>
                                        <p:tav tm="100000">
                                          <p:val>
                                            <p:strVal val="#ppt_w"/>
                                          </p:val>
                                        </p:tav>
                                      </p:tavLst>
                                    </p:anim>
                                    <p:anim calcmode="lin" valueType="num">
                                      <p:cBhvr>
                                        <p:cTn id="94" dur="500" fill="hold"/>
                                        <p:tgtEl>
                                          <p:spTgt spid="44"/>
                                        </p:tgtEl>
                                        <p:attrNameLst>
                                          <p:attrName>ppt_h</p:attrName>
                                        </p:attrNameLst>
                                      </p:cBhvr>
                                      <p:tavLst>
                                        <p:tav tm="0">
                                          <p:val>
                                            <p:fltVal val="0"/>
                                          </p:val>
                                        </p:tav>
                                        <p:tav tm="100000">
                                          <p:val>
                                            <p:strVal val="#ppt_h"/>
                                          </p:val>
                                        </p:tav>
                                      </p:tavLst>
                                    </p:anim>
                                    <p:anim calcmode="lin" valueType="num">
                                      <p:cBhvr>
                                        <p:cTn id="95" dur="500" fill="hold"/>
                                        <p:tgtEl>
                                          <p:spTgt spid="44"/>
                                        </p:tgtEl>
                                        <p:attrNameLst>
                                          <p:attrName>style.rotation</p:attrName>
                                        </p:attrNameLst>
                                      </p:cBhvr>
                                      <p:tavLst>
                                        <p:tav tm="0">
                                          <p:val>
                                            <p:fltVal val="90"/>
                                          </p:val>
                                        </p:tav>
                                        <p:tav tm="100000">
                                          <p:val>
                                            <p:fltVal val="0"/>
                                          </p:val>
                                        </p:tav>
                                      </p:tavLst>
                                    </p:anim>
                                    <p:animEffect transition="in" filter="fade">
                                      <p:cBhvr>
                                        <p:cTn id="96" dur="500"/>
                                        <p:tgtEl>
                                          <p:spTgt spid="44"/>
                                        </p:tgtEl>
                                      </p:cBhvr>
                                    </p:animEffect>
                                  </p:childTnLst>
                                </p:cTn>
                              </p:par>
                              <p:par>
                                <p:cTn id="97" presetID="42" presetClass="path" presetSubtype="0" accel="50000" decel="50000" fill="hold" grpId="2" nodeType="withEffect">
                                  <p:stCondLst>
                                    <p:cond delay="1500"/>
                                  </p:stCondLst>
                                  <p:childTnLst>
                                    <p:animMotion origin="layout" path="M 2.5E-6 -4.07407E-6 L -0.06159 -0.21041 " pathEditMode="relative" rAng="0" ptsTypes="AA">
                                      <p:cBhvr>
                                        <p:cTn id="98" dur="2000" fill="hold"/>
                                        <p:tgtEl>
                                          <p:spTgt spid="39"/>
                                        </p:tgtEl>
                                        <p:attrNameLst>
                                          <p:attrName>ppt_x</p:attrName>
                                          <p:attrName>ppt_y</p:attrName>
                                        </p:attrNameLst>
                                      </p:cBhvr>
                                      <p:rCtr x="-3086" y="-10532"/>
                                    </p:animMotion>
                                  </p:childTnLst>
                                </p:cTn>
                              </p:par>
                              <p:par>
                                <p:cTn id="99" presetID="10" presetClass="exit" presetSubtype="0" fill="hold" grpId="1" nodeType="withEffect">
                                  <p:stCondLst>
                                    <p:cond delay="3000"/>
                                  </p:stCondLst>
                                  <p:childTnLst>
                                    <p:animEffect transition="out" filter="fade">
                                      <p:cBhvr>
                                        <p:cTn id="100" dur="500"/>
                                        <p:tgtEl>
                                          <p:spTgt spid="39"/>
                                        </p:tgtEl>
                                      </p:cBhvr>
                                    </p:animEffect>
                                    <p:set>
                                      <p:cBhvr>
                                        <p:cTn id="101" dur="1" fill="hold">
                                          <p:stCondLst>
                                            <p:cond delay="499"/>
                                          </p:stCondLst>
                                        </p:cTn>
                                        <p:tgtEl>
                                          <p:spTgt spid="39"/>
                                        </p:tgtEl>
                                        <p:attrNameLst>
                                          <p:attrName>style.visibility</p:attrName>
                                        </p:attrNameLst>
                                      </p:cBhvr>
                                      <p:to>
                                        <p:strVal val="hidden"/>
                                      </p:to>
                                    </p:set>
                                  </p:childTnLst>
                                </p:cTn>
                              </p:par>
                              <p:par>
                                <p:cTn id="102" presetID="31" presetClass="entr" presetSubtype="0" fill="hold" grpId="0" nodeType="withEffect">
                                  <p:stCondLst>
                                    <p:cond delay="3000"/>
                                  </p:stCondLst>
                                  <p:childTnLst>
                                    <p:set>
                                      <p:cBhvr>
                                        <p:cTn id="103" dur="1" fill="hold">
                                          <p:stCondLst>
                                            <p:cond delay="0"/>
                                          </p:stCondLst>
                                        </p:cTn>
                                        <p:tgtEl>
                                          <p:spTgt spid="26"/>
                                        </p:tgtEl>
                                        <p:attrNameLst>
                                          <p:attrName>style.visibility</p:attrName>
                                        </p:attrNameLst>
                                      </p:cBhvr>
                                      <p:to>
                                        <p:strVal val="visible"/>
                                      </p:to>
                                    </p:set>
                                    <p:anim calcmode="lin" valueType="num">
                                      <p:cBhvr>
                                        <p:cTn id="104" dur="500" fill="hold"/>
                                        <p:tgtEl>
                                          <p:spTgt spid="26"/>
                                        </p:tgtEl>
                                        <p:attrNameLst>
                                          <p:attrName>ppt_w</p:attrName>
                                        </p:attrNameLst>
                                      </p:cBhvr>
                                      <p:tavLst>
                                        <p:tav tm="0">
                                          <p:val>
                                            <p:fltVal val="0"/>
                                          </p:val>
                                        </p:tav>
                                        <p:tav tm="100000">
                                          <p:val>
                                            <p:strVal val="#ppt_w"/>
                                          </p:val>
                                        </p:tav>
                                      </p:tavLst>
                                    </p:anim>
                                    <p:anim calcmode="lin" valueType="num">
                                      <p:cBhvr>
                                        <p:cTn id="105" dur="500" fill="hold"/>
                                        <p:tgtEl>
                                          <p:spTgt spid="26"/>
                                        </p:tgtEl>
                                        <p:attrNameLst>
                                          <p:attrName>ppt_h</p:attrName>
                                        </p:attrNameLst>
                                      </p:cBhvr>
                                      <p:tavLst>
                                        <p:tav tm="0">
                                          <p:val>
                                            <p:fltVal val="0"/>
                                          </p:val>
                                        </p:tav>
                                        <p:tav tm="100000">
                                          <p:val>
                                            <p:strVal val="#ppt_h"/>
                                          </p:val>
                                        </p:tav>
                                      </p:tavLst>
                                    </p:anim>
                                    <p:anim calcmode="lin" valueType="num">
                                      <p:cBhvr>
                                        <p:cTn id="106" dur="500" fill="hold"/>
                                        <p:tgtEl>
                                          <p:spTgt spid="26"/>
                                        </p:tgtEl>
                                        <p:attrNameLst>
                                          <p:attrName>style.rotation</p:attrName>
                                        </p:attrNameLst>
                                      </p:cBhvr>
                                      <p:tavLst>
                                        <p:tav tm="0">
                                          <p:val>
                                            <p:fltVal val="90"/>
                                          </p:val>
                                        </p:tav>
                                        <p:tav tm="100000">
                                          <p:val>
                                            <p:fltVal val="0"/>
                                          </p:val>
                                        </p:tav>
                                      </p:tavLst>
                                    </p:anim>
                                    <p:animEffect transition="in" filter="fade">
                                      <p:cBhvr>
                                        <p:cTn id="107" dur="500"/>
                                        <p:tgtEl>
                                          <p:spTgt spid="26"/>
                                        </p:tgtEl>
                                      </p:cBhvr>
                                    </p:animEffect>
                                  </p:childTnLst>
                                </p:cTn>
                              </p:par>
                              <p:par>
                                <p:cTn id="108" presetID="10" presetClass="exit" presetSubtype="0" fill="hold" grpId="1" nodeType="withEffect">
                                  <p:stCondLst>
                                    <p:cond delay="3500"/>
                                  </p:stCondLst>
                                  <p:childTnLst>
                                    <p:animEffect transition="out" filter="fade">
                                      <p:cBhvr>
                                        <p:cTn id="109" dur="500"/>
                                        <p:tgtEl>
                                          <p:spTgt spid="26"/>
                                        </p:tgtEl>
                                      </p:cBhvr>
                                    </p:animEffect>
                                    <p:set>
                                      <p:cBhvr>
                                        <p:cTn id="110" dur="1" fill="hold">
                                          <p:stCondLst>
                                            <p:cond delay="499"/>
                                          </p:stCondLst>
                                        </p:cTn>
                                        <p:tgtEl>
                                          <p:spTgt spid="26"/>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22" presetClass="entr" presetSubtype="1" fill="hold" grpId="0" nodeType="clickEffect">
                                  <p:stCondLst>
                                    <p:cond delay="0"/>
                                  </p:stCondLst>
                                  <p:childTnLst>
                                    <p:set>
                                      <p:cBhvr>
                                        <p:cTn id="114" dur="1" fill="hold">
                                          <p:stCondLst>
                                            <p:cond delay="0"/>
                                          </p:stCondLst>
                                        </p:cTn>
                                        <p:tgtEl>
                                          <p:spTgt spid="43"/>
                                        </p:tgtEl>
                                        <p:attrNameLst>
                                          <p:attrName>style.visibility</p:attrName>
                                        </p:attrNameLst>
                                      </p:cBhvr>
                                      <p:to>
                                        <p:strVal val="visible"/>
                                      </p:to>
                                    </p:set>
                                    <p:animEffect transition="in" filter="wipe(up)">
                                      <p:cBhvr>
                                        <p:cTn id="115" dur="3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6" grpId="1" animBg="1"/>
      <p:bldP spid="29" grpId="0" animBg="1"/>
      <p:bldP spid="30" grpId="0" animBg="1"/>
      <p:bldP spid="31" grpId="0" animBg="1"/>
      <p:bldP spid="32" grpId="0" animBg="1"/>
      <p:bldP spid="32" grpId="1" animBg="1"/>
      <p:bldP spid="33" grpId="0" animBg="1"/>
      <p:bldP spid="33" grpId="1" animBg="1"/>
      <p:bldP spid="34" grpId="0" animBg="1"/>
      <p:bldP spid="35" grpId="0" animBg="1"/>
      <p:bldP spid="36" grpId="0" animBg="1"/>
      <p:bldP spid="37" grpId="0" animBg="1"/>
      <p:bldP spid="38" grpId="0" animBg="1"/>
      <p:bldP spid="38" grpId="1" animBg="1"/>
      <p:bldP spid="38" grpId="2" animBg="1"/>
      <p:bldP spid="39" grpId="0" animBg="1"/>
      <p:bldP spid="39" grpId="1" animBg="1"/>
      <p:bldP spid="39" grpId="2" animBg="1"/>
      <p:bldP spid="40" grpId="0"/>
      <p:bldP spid="41" grpId="0"/>
      <p:bldP spid="42" grpId="0"/>
      <p:bldP spid="43" grpId="0"/>
      <p:bldP spid="44" grpId="0" animBg="1"/>
      <p:bldP spid="4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F908F0-0504-4A72-8204-9E602E0AF34A}"/>
              </a:ext>
            </a:extLst>
          </p:cNvPr>
          <p:cNvSpPr>
            <a:spLocks noGrp="1"/>
          </p:cNvSpPr>
          <p:nvPr>
            <p:ph type="title"/>
          </p:nvPr>
        </p:nvSpPr>
        <p:spPr>
          <a:xfrm>
            <a:off x="838200" y="365125"/>
            <a:ext cx="10515600" cy="906463"/>
          </a:xfrm>
        </p:spPr>
        <p:txBody>
          <a:bodyPr/>
          <a:lstStyle/>
          <a:p>
            <a:r>
              <a:rPr kumimoji="1" lang="ja-JP" altLang="en-US" dirty="0"/>
              <a:t>連帯責任のベールを</a:t>
            </a:r>
            <a:r>
              <a:rPr lang="ja-JP" altLang="en-US" dirty="0"/>
              <a:t>はがす</a:t>
            </a:r>
            <a:endParaRPr kumimoji="1" lang="ja-JP" altLang="en-US" dirty="0"/>
          </a:p>
        </p:txBody>
      </p:sp>
      <p:sp>
        <p:nvSpPr>
          <p:cNvPr id="3" name="日付プレースホルダー 2">
            <a:extLst>
              <a:ext uri="{FF2B5EF4-FFF2-40B4-BE49-F238E27FC236}">
                <a16:creationId xmlns:a16="http://schemas.microsoft.com/office/drawing/2014/main" id="{4685888A-A068-4355-8259-169E504E66D9}"/>
              </a:ext>
            </a:extLst>
          </p:cNvPr>
          <p:cNvSpPr>
            <a:spLocks noGrp="1"/>
          </p:cNvSpPr>
          <p:nvPr>
            <p:ph type="dt" sz="half" idx="10"/>
          </p:nvPr>
        </p:nvSpPr>
        <p:spPr/>
        <p:txBody>
          <a:bodyPr/>
          <a:lstStyle/>
          <a:p>
            <a:fld id="{358C37AC-AF18-40E9-A6FD-3C2ACD9A7734}" type="datetime1">
              <a:rPr kumimoji="1" lang="ja-JP" altLang="en-US" smtClean="0"/>
              <a:t>2021/1/24</a:t>
            </a:fld>
            <a:endParaRPr kumimoji="1" lang="ja-JP" altLang="en-US"/>
          </a:p>
        </p:txBody>
      </p:sp>
      <p:sp>
        <p:nvSpPr>
          <p:cNvPr id="4" name="フッター プレースホルダー 3">
            <a:extLst>
              <a:ext uri="{FF2B5EF4-FFF2-40B4-BE49-F238E27FC236}">
                <a16:creationId xmlns:a16="http://schemas.microsoft.com/office/drawing/2014/main" id="{BA654D62-39A5-466E-A7E7-4A2C469E8796}"/>
              </a:ext>
            </a:extLst>
          </p:cNvPr>
          <p:cNvSpPr>
            <a:spLocks noGrp="1"/>
          </p:cNvSpPr>
          <p:nvPr>
            <p:ph type="ftr" sz="quarter" idx="11"/>
          </p:nvPr>
        </p:nvSpPr>
        <p:spPr/>
        <p:txBody>
          <a:bodyPr/>
          <a:lstStyle/>
          <a:p>
            <a:r>
              <a:rPr kumimoji="1" lang="en-US" altLang="ja-JP"/>
              <a:t>How to interpret the law</a:t>
            </a:r>
            <a:endParaRPr kumimoji="1" lang="ja-JP" altLang="en-US"/>
          </a:p>
        </p:txBody>
      </p:sp>
      <p:sp>
        <p:nvSpPr>
          <p:cNvPr id="5" name="スライド番号プレースホルダー 4">
            <a:extLst>
              <a:ext uri="{FF2B5EF4-FFF2-40B4-BE49-F238E27FC236}">
                <a16:creationId xmlns:a16="http://schemas.microsoft.com/office/drawing/2014/main" id="{D5DDBBD3-531F-4973-9A06-1038E0F32BA9}"/>
              </a:ext>
            </a:extLst>
          </p:cNvPr>
          <p:cNvSpPr>
            <a:spLocks noGrp="1"/>
          </p:cNvSpPr>
          <p:nvPr>
            <p:ph type="sldNum" sz="quarter" idx="12"/>
          </p:nvPr>
        </p:nvSpPr>
        <p:spPr/>
        <p:txBody>
          <a:bodyPr/>
          <a:lstStyle/>
          <a:p>
            <a:fld id="{63BA93C4-2A5C-4B4B-B565-ADAA94AD8651}" type="slidenum">
              <a:rPr kumimoji="1" lang="ja-JP" altLang="en-US" smtClean="0"/>
              <a:t>7</a:t>
            </a:fld>
            <a:endParaRPr kumimoji="1" lang="ja-JP" altLang="en-US"/>
          </a:p>
        </p:txBody>
      </p:sp>
      <p:sp>
        <p:nvSpPr>
          <p:cNvPr id="6" name="上矢印 5">
            <a:extLst>
              <a:ext uri="{FF2B5EF4-FFF2-40B4-BE49-F238E27FC236}">
                <a16:creationId xmlns:a16="http://schemas.microsoft.com/office/drawing/2014/main" id="{89444A25-0059-4010-B10F-F14A3E21256A}"/>
              </a:ext>
            </a:extLst>
          </p:cNvPr>
          <p:cNvSpPr/>
          <p:nvPr/>
        </p:nvSpPr>
        <p:spPr>
          <a:xfrm rot="3134850">
            <a:off x="7738978" y="4400444"/>
            <a:ext cx="484632" cy="1389033"/>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a:t>600</a:t>
            </a:r>
            <a:endParaRPr kumimoji="1" lang="ja-JP" altLang="en-US" sz="1400" dirty="0"/>
          </a:p>
        </p:txBody>
      </p:sp>
      <p:sp>
        <p:nvSpPr>
          <p:cNvPr id="7" name="上矢印 6">
            <a:extLst>
              <a:ext uri="{FF2B5EF4-FFF2-40B4-BE49-F238E27FC236}">
                <a16:creationId xmlns:a16="http://schemas.microsoft.com/office/drawing/2014/main" id="{534F1A85-0C15-4E71-A5A2-463F6BFCD1E8}"/>
              </a:ext>
            </a:extLst>
          </p:cNvPr>
          <p:cNvSpPr/>
          <p:nvPr/>
        </p:nvSpPr>
        <p:spPr>
          <a:xfrm>
            <a:off x="5855029" y="4650164"/>
            <a:ext cx="484632" cy="646786"/>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a:t>600</a:t>
            </a:r>
            <a:endParaRPr kumimoji="1" lang="ja-JP" altLang="en-US" sz="1400" dirty="0"/>
          </a:p>
        </p:txBody>
      </p:sp>
      <p:sp>
        <p:nvSpPr>
          <p:cNvPr id="8" name="上矢印 7">
            <a:extLst>
              <a:ext uri="{FF2B5EF4-FFF2-40B4-BE49-F238E27FC236}">
                <a16:creationId xmlns:a16="http://schemas.microsoft.com/office/drawing/2014/main" id="{4AF0B044-1101-46CA-91CC-237D40F01AB2}"/>
              </a:ext>
            </a:extLst>
          </p:cNvPr>
          <p:cNvSpPr/>
          <p:nvPr/>
        </p:nvSpPr>
        <p:spPr>
          <a:xfrm rot="18432143">
            <a:off x="3979085" y="4377596"/>
            <a:ext cx="484632" cy="1422342"/>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a:t>600</a:t>
            </a:r>
            <a:endParaRPr kumimoji="1" lang="ja-JP" altLang="en-US" sz="1400" dirty="0"/>
          </a:p>
        </p:txBody>
      </p:sp>
      <p:sp>
        <p:nvSpPr>
          <p:cNvPr id="9" name="正方形/長方形 8">
            <a:extLst>
              <a:ext uri="{FF2B5EF4-FFF2-40B4-BE49-F238E27FC236}">
                <a16:creationId xmlns:a16="http://schemas.microsoft.com/office/drawing/2014/main" id="{B99EC5CA-089A-4E5F-8002-8679AD689A26}"/>
              </a:ext>
            </a:extLst>
          </p:cNvPr>
          <p:cNvSpPr/>
          <p:nvPr/>
        </p:nvSpPr>
        <p:spPr>
          <a:xfrm>
            <a:off x="8276419" y="2327394"/>
            <a:ext cx="1410474" cy="230018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a:t>600</a:t>
            </a:r>
            <a:endParaRPr kumimoji="1" lang="ja-JP" altLang="en-US" dirty="0"/>
          </a:p>
        </p:txBody>
      </p:sp>
      <p:sp>
        <p:nvSpPr>
          <p:cNvPr id="10" name="正方形/長方形 9">
            <a:extLst>
              <a:ext uri="{FF2B5EF4-FFF2-40B4-BE49-F238E27FC236}">
                <a16:creationId xmlns:a16="http://schemas.microsoft.com/office/drawing/2014/main" id="{0CECDDB8-C5BC-415E-80F8-94C68A788BDF}"/>
              </a:ext>
            </a:extLst>
          </p:cNvPr>
          <p:cNvSpPr/>
          <p:nvPr/>
        </p:nvSpPr>
        <p:spPr>
          <a:xfrm>
            <a:off x="5359605" y="2326875"/>
            <a:ext cx="1410474" cy="230018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a:t>600</a:t>
            </a:r>
            <a:endParaRPr kumimoji="1" lang="ja-JP" altLang="en-US" dirty="0"/>
          </a:p>
        </p:txBody>
      </p:sp>
      <p:sp>
        <p:nvSpPr>
          <p:cNvPr id="11" name="正方形/長方形 10">
            <a:extLst>
              <a:ext uri="{FF2B5EF4-FFF2-40B4-BE49-F238E27FC236}">
                <a16:creationId xmlns:a16="http://schemas.microsoft.com/office/drawing/2014/main" id="{A9162911-53B9-4178-A92A-8114EBB9FCEC}"/>
              </a:ext>
            </a:extLst>
          </p:cNvPr>
          <p:cNvSpPr/>
          <p:nvPr/>
        </p:nvSpPr>
        <p:spPr>
          <a:xfrm>
            <a:off x="2494075" y="2331468"/>
            <a:ext cx="1410474" cy="230018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a:t>600</a:t>
            </a:r>
            <a:endParaRPr kumimoji="1" lang="ja-JP" altLang="en-US" dirty="0"/>
          </a:p>
        </p:txBody>
      </p:sp>
      <p:sp>
        <p:nvSpPr>
          <p:cNvPr id="12" name="正方形/長方形 11">
            <a:extLst>
              <a:ext uri="{FF2B5EF4-FFF2-40B4-BE49-F238E27FC236}">
                <a16:creationId xmlns:a16="http://schemas.microsoft.com/office/drawing/2014/main" id="{30D97EE2-C7DB-4832-B622-E9CC39B11262}"/>
              </a:ext>
            </a:extLst>
          </p:cNvPr>
          <p:cNvSpPr/>
          <p:nvPr/>
        </p:nvSpPr>
        <p:spPr>
          <a:xfrm>
            <a:off x="2486093" y="3587534"/>
            <a:ext cx="1418456" cy="104411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1</a:t>
            </a:r>
            <a:r>
              <a:rPr lang="ja-JP" altLang="en-US" sz="1600" b="1" dirty="0"/>
              <a:t>負担部分</a:t>
            </a:r>
            <a:endParaRPr lang="en-US" altLang="ja-JP" sz="1600" b="1" dirty="0"/>
          </a:p>
          <a:p>
            <a:pPr algn="ctr"/>
            <a:r>
              <a:rPr kumimoji="1" lang="en-US" altLang="ja-JP" sz="1600" dirty="0"/>
              <a:t>300</a:t>
            </a:r>
            <a:endParaRPr kumimoji="1" lang="ja-JP" altLang="en-US" sz="1600" dirty="0"/>
          </a:p>
        </p:txBody>
      </p:sp>
      <p:sp>
        <p:nvSpPr>
          <p:cNvPr id="13" name="正方形/長方形 12">
            <a:extLst>
              <a:ext uri="{FF2B5EF4-FFF2-40B4-BE49-F238E27FC236}">
                <a16:creationId xmlns:a16="http://schemas.microsoft.com/office/drawing/2014/main" id="{9819F3F3-C3DF-410B-82DF-C79AA8C1BDBA}"/>
              </a:ext>
            </a:extLst>
          </p:cNvPr>
          <p:cNvSpPr/>
          <p:nvPr/>
        </p:nvSpPr>
        <p:spPr>
          <a:xfrm>
            <a:off x="2486093" y="2831450"/>
            <a:ext cx="1418456" cy="75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2</a:t>
            </a:r>
            <a:r>
              <a:rPr lang="ja-JP" altLang="en-US" sz="1600" b="1" dirty="0"/>
              <a:t>保証部分</a:t>
            </a:r>
            <a:endParaRPr lang="en-US" altLang="ja-JP" sz="1600" b="1" dirty="0"/>
          </a:p>
          <a:p>
            <a:pPr algn="ctr"/>
            <a:r>
              <a:rPr kumimoji="1" lang="en-US" altLang="ja-JP" sz="1600" dirty="0"/>
              <a:t>200</a:t>
            </a:r>
            <a:endParaRPr kumimoji="1" lang="ja-JP" altLang="en-US" sz="1600" dirty="0"/>
          </a:p>
        </p:txBody>
      </p:sp>
      <p:sp>
        <p:nvSpPr>
          <p:cNvPr id="14" name="正方形/長方形 13">
            <a:extLst>
              <a:ext uri="{FF2B5EF4-FFF2-40B4-BE49-F238E27FC236}">
                <a16:creationId xmlns:a16="http://schemas.microsoft.com/office/drawing/2014/main" id="{108B26D4-7534-4D4D-9A84-2EC75DE33B24}"/>
              </a:ext>
            </a:extLst>
          </p:cNvPr>
          <p:cNvSpPr/>
          <p:nvPr/>
        </p:nvSpPr>
        <p:spPr>
          <a:xfrm>
            <a:off x="2483235" y="2327394"/>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a:latin typeface="Times New Roman" pitchFamily="18" charset="0"/>
                <a:cs typeface="Times New Roman" pitchFamily="18" charset="0"/>
              </a:rPr>
              <a:t>Y</a:t>
            </a:r>
            <a:r>
              <a:rPr lang="en-US" altLang="ja-JP" sz="1400" b="1" baseline="-25000" dirty="0">
                <a:latin typeface="Times New Roman" pitchFamily="18" charset="0"/>
                <a:cs typeface="Times New Roman" pitchFamily="18" charset="0"/>
              </a:rPr>
              <a:t>3</a:t>
            </a:r>
            <a:r>
              <a:rPr kumimoji="1" lang="ja-JP" altLang="en-US" sz="1400" b="1" dirty="0"/>
              <a:t>保証部分</a:t>
            </a:r>
            <a:endParaRPr kumimoji="1" lang="en-US" altLang="ja-JP" sz="1400" b="1" dirty="0"/>
          </a:p>
          <a:p>
            <a:pPr algn="ctr"/>
            <a:r>
              <a:rPr lang="en-US" altLang="ja-JP" sz="1400" dirty="0"/>
              <a:t>100</a:t>
            </a:r>
            <a:endParaRPr kumimoji="1" lang="ja-JP" altLang="en-US" sz="1400" dirty="0"/>
          </a:p>
        </p:txBody>
      </p:sp>
      <p:sp>
        <p:nvSpPr>
          <p:cNvPr id="15" name="正方形/長方形 14">
            <a:extLst>
              <a:ext uri="{FF2B5EF4-FFF2-40B4-BE49-F238E27FC236}">
                <a16:creationId xmlns:a16="http://schemas.microsoft.com/office/drawing/2014/main" id="{9000A184-27C2-416B-A944-3357E788D76F}"/>
              </a:ext>
            </a:extLst>
          </p:cNvPr>
          <p:cNvSpPr/>
          <p:nvPr/>
        </p:nvSpPr>
        <p:spPr>
          <a:xfrm>
            <a:off x="5366413" y="2831450"/>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1</a:t>
            </a:r>
            <a:r>
              <a:rPr lang="ja-JP" altLang="en-US" sz="1600" b="1" dirty="0"/>
              <a:t>保証部分</a:t>
            </a:r>
            <a:endParaRPr lang="en-US" altLang="ja-JP" sz="1600" b="1" dirty="0"/>
          </a:p>
          <a:p>
            <a:pPr algn="ctr"/>
            <a:r>
              <a:rPr lang="en-US" altLang="ja-JP" sz="1600" dirty="0"/>
              <a:t>300</a:t>
            </a:r>
            <a:endParaRPr lang="ja-JP" altLang="en-US" sz="1600" dirty="0"/>
          </a:p>
        </p:txBody>
      </p:sp>
      <p:sp>
        <p:nvSpPr>
          <p:cNvPr id="16" name="正方形/長方形 15">
            <a:extLst>
              <a:ext uri="{FF2B5EF4-FFF2-40B4-BE49-F238E27FC236}">
                <a16:creationId xmlns:a16="http://schemas.microsoft.com/office/drawing/2014/main" id="{5AE4651E-6C22-4A2B-A6B5-72A5B3EF724F}"/>
              </a:ext>
            </a:extLst>
          </p:cNvPr>
          <p:cNvSpPr/>
          <p:nvPr/>
        </p:nvSpPr>
        <p:spPr>
          <a:xfrm>
            <a:off x="5366413" y="3911570"/>
            <a:ext cx="1418456" cy="72008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2</a:t>
            </a:r>
            <a:r>
              <a:rPr lang="ja-JP" altLang="en-US" sz="1600" b="1" dirty="0"/>
              <a:t>負担部分</a:t>
            </a:r>
            <a:endParaRPr lang="en-US" altLang="ja-JP" sz="1600" b="1" dirty="0"/>
          </a:p>
          <a:p>
            <a:pPr algn="ctr"/>
            <a:r>
              <a:rPr lang="en-US" altLang="ja-JP" sz="1600" dirty="0"/>
              <a:t>200</a:t>
            </a:r>
            <a:endParaRPr lang="ja-JP" altLang="en-US" sz="1600" dirty="0"/>
          </a:p>
        </p:txBody>
      </p:sp>
      <p:sp>
        <p:nvSpPr>
          <p:cNvPr id="17" name="正方形/長方形 16">
            <a:extLst>
              <a:ext uri="{FF2B5EF4-FFF2-40B4-BE49-F238E27FC236}">
                <a16:creationId xmlns:a16="http://schemas.microsoft.com/office/drawing/2014/main" id="{CA6FB42B-13DD-41AA-894D-32E72FF9C318}"/>
              </a:ext>
            </a:extLst>
          </p:cNvPr>
          <p:cNvSpPr/>
          <p:nvPr/>
        </p:nvSpPr>
        <p:spPr>
          <a:xfrm>
            <a:off x="5368161" y="2327394"/>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a:latin typeface="Times New Roman" pitchFamily="18" charset="0"/>
                <a:cs typeface="Times New Roman" pitchFamily="18" charset="0"/>
              </a:rPr>
              <a:t>Y</a:t>
            </a:r>
            <a:r>
              <a:rPr lang="en-US" altLang="ja-JP" sz="1400" b="1" baseline="-25000" dirty="0">
                <a:latin typeface="Times New Roman" pitchFamily="18" charset="0"/>
                <a:cs typeface="Times New Roman" pitchFamily="18" charset="0"/>
              </a:rPr>
              <a:t>3</a:t>
            </a:r>
            <a:r>
              <a:rPr lang="ja-JP" altLang="en-US" sz="1400" b="1" dirty="0"/>
              <a:t>保証部分</a:t>
            </a:r>
            <a:endParaRPr lang="en-US" altLang="ja-JP" sz="1400" b="1" dirty="0"/>
          </a:p>
          <a:p>
            <a:pPr algn="ctr"/>
            <a:r>
              <a:rPr lang="en-US" altLang="ja-JP" sz="1400" dirty="0"/>
              <a:t>100</a:t>
            </a:r>
            <a:endParaRPr lang="ja-JP" altLang="en-US" sz="1400" dirty="0"/>
          </a:p>
        </p:txBody>
      </p:sp>
      <p:sp>
        <p:nvSpPr>
          <p:cNvPr id="18" name="正方形/長方形 17">
            <a:extLst>
              <a:ext uri="{FF2B5EF4-FFF2-40B4-BE49-F238E27FC236}">
                <a16:creationId xmlns:a16="http://schemas.microsoft.com/office/drawing/2014/main" id="{22E6E400-8038-42BF-AD8F-B1E75A876A4D}"/>
              </a:ext>
            </a:extLst>
          </p:cNvPr>
          <p:cNvSpPr/>
          <p:nvPr/>
        </p:nvSpPr>
        <p:spPr>
          <a:xfrm>
            <a:off x="8266689" y="3047474"/>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1</a:t>
            </a:r>
            <a:r>
              <a:rPr lang="ja-JP" altLang="en-US" sz="1600" b="1" dirty="0"/>
              <a:t>保証部分</a:t>
            </a:r>
            <a:endParaRPr lang="en-US" altLang="ja-JP" sz="1600" b="1" dirty="0"/>
          </a:p>
          <a:p>
            <a:pPr algn="ctr"/>
            <a:r>
              <a:rPr lang="en-US" altLang="ja-JP" sz="1600" dirty="0"/>
              <a:t>300</a:t>
            </a:r>
            <a:endParaRPr lang="ja-JP" altLang="en-US" sz="1600" dirty="0"/>
          </a:p>
        </p:txBody>
      </p:sp>
      <p:sp>
        <p:nvSpPr>
          <p:cNvPr id="19" name="正方形/長方形 18">
            <a:extLst>
              <a:ext uri="{FF2B5EF4-FFF2-40B4-BE49-F238E27FC236}">
                <a16:creationId xmlns:a16="http://schemas.microsoft.com/office/drawing/2014/main" id="{15BFDE48-EB41-4C12-ACB6-EA9F624825B4}"/>
              </a:ext>
            </a:extLst>
          </p:cNvPr>
          <p:cNvSpPr/>
          <p:nvPr/>
        </p:nvSpPr>
        <p:spPr>
          <a:xfrm>
            <a:off x="8266689" y="2327394"/>
            <a:ext cx="1418456" cy="720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2</a:t>
            </a:r>
            <a:r>
              <a:rPr lang="ja-JP" altLang="en-US" sz="1600" b="1" dirty="0"/>
              <a:t>保証部分</a:t>
            </a:r>
            <a:endParaRPr lang="en-US" altLang="ja-JP" sz="1600" b="1" dirty="0"/>
          </a:p>
          <a:p>
            <a:pPr algn="ctr"/>
            <a:r>
              <a:rPr lang="en-US" altLang="ja-JP" sz="1600" dirty="0"/>
              <a:t>200</a:t>
            </a:r>
            <a:endParaRPr lang="ja-JP" altLang="en-US" sz="1600" dirty="0"/>
          </a:p>
        </p:txBody>
      </p:sp>
      <p:sp>
        <p:nvSpPr>
          <p:cNvPr id="20" name="正方形/長方形 19">
            <a:extLst>
              <a:ext uri="{FF2B5EF4-FFF2-40B4-BE49-F238E27FC236}">
                <a16:creationId xmlns:a16="http://schemas.microsoft.com/office/drawing/2014/main" id="{FCAC5E47-B947-402A-9183-1323E211202F}"/>
              </a:ext>
            </a:extLst>
          </p:cNvPr>
          <p:cNvSpPr/>
          <p:nvPr/>
        </p:nvSpPr>
        <p:spPr>
          <a:xfrm>
            <a:off x="8268437" y="4127594"/>
            <a:ext cx="1418456" cy="50405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1400" b="1" dirty="0">
                <a:latin typeface="Times New Roman" pitchFamily="18" charset="0"/>
                <a:cs typeface="Times New Roman" pitchFamily="18" charset="0"/>
              </a:rPr>
              <a:t>Y</a:t>
            </a:r>
            <a:r>
              <a:rPr lang="en-US" altLang="ja-JP" sz="1400" b="1" baseline="-25000" dirty="0">
                <a:latin typeface="Times New Roman" pitchFamily="18" charset="0"/>
                <a:cs typeface="Times New Roman" pitchFamily="18" charset="0"/>
              </a:rPr>
              <a:t>3</a:t>
            </a:r>
            <a:r>
              <a:rPr kumimoji="1" lang="ja-JP" altLang="en-US" sz="1400" b="1" dirty="0"/>
              <a:t>負担部分</a:t>
            </a:r>
            <a:endParaRPr kumimoji="1" lang="en-US" altLang="ja-JP" sz="1400" b="1" dirty="0"/>
          </a:p>
          <a:p>
            <a:pPr algn="ctr"/>
            <a:r>
              <a:rPr lang="en-US" altLang="ja-JP" sz="1400" dirty="0"/>
              <a:t>100</a:t>
            </a:r>
            <a:endParaRPr kumimoji="1" lang="ja-JP" altLang="en-US" sz="1400" dirty="0"/>
          </a:p>
        </p:txBody>
      </p:sp>
      <p:sp>
        <p:nvSpPr>
          <p:cNvPr id="21" name="円/楕円 20">
            <a:extLst>
              <a:ext uri="{FF2B5EF4-FFF2-40B4-BE49-F238E27FC236}">
                <a16:creationId xmlns:a16="http://schemas.microsoft.com/office/drawing/2014/main" id="{DD1F88E7-A04B-4BC7-A5B8-C647003E6832}"/>
              </a:ext>
            </a:extLst>
          </p:cNvPr>
          <p:cNvSpPr/>
          <p:nvPr/>
        </p:nvSpPr>
        <p:spPr>
          <a:xfrm>
            <a:off x="4646333" y="5296950"/>
            <a:ext cx="2880320" cy="69837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1600" b="1" dirty="0"/>
              <a:t>債権者</a:t>
            </a:r>
            <a:r>
              <a:rPr kumimoji="1" lang="en-US" altLang="ja-JP" b="1" dirty="0">
                <a:latin typeface="Times New Roman" pitchFamily="18" charset="0"/>
                <a:cs typeface="Times New Roman" pitchFamily="18" charset="0"/>
              </a:rPr>
              <a:t>X</a:t>
            </a:r>
            <a:endParaRPr kumimoji="1" lang="ja-JP" altLang="en-US" b="1" dirty="0">
              <a:latin typeface="Times New Roman" pitchFamily="18" charset="0"/>
              <a:cs typeface="Times New Roman" pitchFamily="18" charset="0"/>
            </a:endParaRPr>
          </a:p>
        </p:txBody>
      </p:sp>
      <p:sp>
        <p:nvSpPr>
          <p:cNvPr id="22" name="上矢印 21">
            <a:extLst>
              <a:ext uri="{FF2B5EF4-FFF2-40B4-BE49-F238E27FC236}">
                <a16:creationId xmlns:a16="http://schemas.microsoft.com/office/drawing/2014/main" id="{AD0B73B4-7768-4E6D-8536-6D5EE684DF4A}"/>
              </a:ext>
            </a:extLst>
          </p:cNvPr>
          <p:cNvSpPr/>
          <p:nvPr/>
        </p:nvSpPr>
        <p:spPr>
          <a:xfrm rot="18487026">
            <a:off x="3596587" y="4301143"/>
            <a:ext cx="484632" cy="1859068"/>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a:t>300</a:t>
            </a:r>
            <a:endParaRPr kumimoji="1" lang="ja-JP" altLang="en-US" sz="1200" dirty="0"/>
          </a:p>
        </p:txBody>
      </p:sp>
      <p:sp>
        <p:nvSpPr>
          <p:cNvPr id="23" name="上矢印 22">
            <a:extLst>
              <a:ext uri="{FF2B5EF4-FFF2-40B4-BE49-F238E27FC236}">
                <a16:creationId xmlns:a16="http://schemas.microsoft.com/office/drawing/2014/main" id="{5E66E61D-71FC-4D07-BB8F-C47527DD7B27}"/>
              </a:ext>
            </a:extLst>
          </p:cNvPr>
          <p:cNvSpPr/>
          <p:nvPr/>
        </p:nvSpPr>
        <p:spPr>
          <a:xfrm rot="18487026">
            <a:off x="3922221" y="4379047"/>
            <a:ext cx="484632" cy="1423540"/>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a:t>200</a:t>
            </a:r>
            <a:endParaRPr kumimoji="1" lang="ja-JP" altLang="en-US" sz="1200" dirty="0"/>
          </a:p>
        </p:txBody>
      </p:sp>
      <p:sp>
        <p:nvSpPr>
          <p:cNvPr id="24" name="上矢印 23">
            <a:extLst>
              <a:ext uri="{FF2B5EF4-FFF2-40B4-BE49-F238E27FC236}">
                <a16:creationId xmlns:a16="http://schemas.microsoft.com/office/drawing/2014/main" id="{BFCC0990-58FF-4FC9-86B4-A56B3F2DD284}"/>
              </a:ext>
            </a:extLst>
          </p:cNvPr>
          <p:cNvSpPr/>
          <p:nvPr/>
        </p:nvSpPr>
        <p:spPr>
          <a:xfrm rot="18487026">
            <a:off x="4268700" y="4388096"/>
            <a:ext cx="463235" cy="11861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a:t>100</a:t>
            </a:r>
            <a:endParaRPr kumimoji="1" lang="ja-JP" altLang="en-US" sz="1200" dirty="0"/>
          </a:p>
        </p:txBody>
      </p:sp>
      <p:sp>
        <p:nvSpPr>
          <p:cNvPr id="25" name="上矢印 24">
            <a:extLst>
              <a:ext uri="{FF2B5EF4-FFF2-40B4-BE49-F238E27FC236}">
                <a16:creationId xmlns:a16="http://schemas.microsoft.com/office/drawing/2014/main" id="{978EDE19-2BB4-400F-AB2A-BFFC9145D131}"/>
              </a:ext>
            </a:extLst>
          </p:cNvPr>
          <p:cNvSpPr/>
          <p:nvPr/>
        </p:nvSpPr>
        <p:spPr>
          <a:xfrm>
            <a:off x="5475296" y="4597878"/>
            <a:ext cx="484632" cy="699071"/>
          </a:xfrm>
          <a:prstGeom prs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200" dirty="0"/>
              <a:t>200</a:t>
            </a:r>
            <a:endParaRPr kumimoji="1" lang="ja-JP" altLang="en-US" sz="1200" dirty="0"/>
          </a:p>
        </p:txBody>
      </p:sp>
      <p:sp>
        <p:nvSpPr>
          <p:cNvPr id="26" name="上矢印 25">
            <a:extLst>
              <a:ext uri="{FF2B5EF4-FFF2-40B4-BE49-F238E27FC236}">
                <a16:creationId xmlns:a16="http://schemas.microsoft.com/office/drawing/2014/main" id="{D090385B-B7D3-42CA-90CC-76B6292C655E}"/>
              </a:ext>
            </a:extLst>
          </p:cNvPr>
          <p:cNvSpPr/>
          <p:nvPr/>
        </p:nvSpPr>
        <p:spPr>
          <a:xfrm>
            <a:off x="5844177" y="4597878"/>
            <a:ext cx="484632" cy="699071"/>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a:t>300</a:t>
            </a:r>
            <a:endParaRPr kumimoji="1" lang="ja-JP" altLang="en-US" sz="1200" dirty="0"/>
          </a:p>
        </p:txBody>
      </p:sp>
      <p:sp>
        <p:nvSpPr>
          <p:cNvPr id="27" name="上矢印 26">
            <a:extLst>
              <a:ext uri="{FF2B5EF4-FFF2-40B4-BE49-F238E27FC236}">
                <a16:creationId xmlns:a16="http://schemas.microsoft.com/office/drawing/2014/main" id="{B2D2BC5E-9B6C-4B7F-B96E-6CDDE02C6FB3}"/>
              </a:ext>
            </a:extLst>
          </p:cNvPr>
          <p:cNvSpPr/>
          <p:nvPr/>
        </p:nvSpPr>
        <p:spPr>
          <a:xfrm>
            <a:off x="6230509" y="4597878"/>
            <a:ext cx="484632" cy="699071"/>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a:t>100</a:t>
            </a:r>
            <a:endParaRPr kumimoji="1" lang="ja-JP" altLang="en-US" sz="1200" dirty="0"/>
          </a:p>
        </p:txBody>
      </p:sp>
      <p:sp>
        <p:nvSpPr>
          <p:cNvPr id="28" name="上矢印 27">
            <a:extLst>
              <a:ext uri="{FF2B5EF4-FFF2-40B4-BE49-F238E27FC236}">
                <a16:creationId xmlns:a16="http://schemas.microsoft.com/office/drawing/2014/main" id="{65EAF0B7-3BE8-4B4A-99EF-3F2E3C788A3F}"/>
              </a:ext>
            </a:extLst>
          </p:cNvPr>
          <p:cNvSpPr/>
          <p:nvPr/>
        </p:nvSpPr>
        <p:spPr>
          <a:xfrm rot="3205735">
            <a:off x="7433307" y="4362173"/>
            <a:ext cx="484632" cy="1227483"/>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200" dirty="0"/>
              <a:t>100</a:t>
            </a:r>
            <a:endParaRPr kumimoji="1" lang="ja-JP" altLang="en-US" sz="1200" dirty="0"/>
          </a:p>
        </p:txBody>
      </p:sp>
      <p:sp>
        <p:nvSpPr>
          <p:cNvPr id="29" name="上矢印 28">
            <a:extLst>
              <a:ext uri="{FF2B5EF4-FFF2-40B4-BE49-F238E27FC236}">
                <a16:creationId xmlns:a16="http://schemas.microsoft.com/office/drawing/2014/main" id="{3BF72050-02E5-4374-B6F2-A57FA741B868}"/>
              </a:ext>
            </a:extLst>
          </p:cNvPr>
          <p:cNvSpPr/>
          <p:nvPr/>
        </p:nvSpPr>
        <p:spPr>
          <a:xfrm rot="3205735">
            <a:off x="7792541" y="4326838"/>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a:t>300</a:t>
            </a:r>
            <a:endParaRPr kumimoji="1" lang="ja-JP" altLang="en-US" sz="1200" dirty="0"/>
          </a:p>
        </p:txBody>
      </p:sp>
      <p:sp>
        <p:nvSpPr>
          <p:cNvPr id="30" name="上矢印 29">
            <a:extLst>
              <a:ext uri="{FF2B5EF4-FFF2-40B4-BE49-F238E27FC236}">
                <a16:creationId xmlns:a16="http://schemas.microsoft.com/office/drawing/2014/main" id="{B9551B0D-840C-419E-A385-8342E03B25A5}"/>
              </a:ext>
            </a:extLst>
          </p:cNvPr>
          <p:cNvSpPr/>
          <p:nvPr/>
        </p:nvSpPr>
        <p:spPr>
          <a:xfrm rot="3205735">
            <a:off x="8127611" y="4252873"/>
            <a:ext cx="484632" cy="1927218"/>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a:t>200</a:t>
            </a:r>
            <a:endParaRPr kumimoji="1" lang="ja-JP" altLang="en-US" sz="1200" dirty="0"/>
          </a:p>
        </p:txBody>
      </p:sp>
      <p:sp>
        <p:nvSpPr>
          <p:cNvPr id="31" name="テキスト ボックス 30">
            <a:extLst>
              <a:ext uri="{FF2B5EF4-FFF2-40B4-BE49-F238E27FC236}">
                <a16:creationId xmlns:a16="http://schemas.microsoft.com/office/drawing/2014/main" id="{0DEEBCE6-9F7E-44E2-8D19-967DAE79D133}"/>
              </a:ext>
            </a:extLst>
          </p:cNvPr>
          <p:cNvSpPr txBox="1"/>
          <p:nvPr/>
        </p:nvSpPr>
        <p:spPr>
          <a:xfrm>
            <a:off x="2486093" y="1650286"/>
            <a:ext cx="1418456" cy="338554"/>
          </a:xfrm>
          <a:prstGeom prst="rect">
            <a:avLst/>
          </a:prstGeom>
          <a:noFill/>
        </p:spPr>
        <p:txBody>
          <a:bodyPr wrap="square" rtlCol="0">
            <a:spAutoFit/>
          </a:bodyPr>
          <a:lstStyle/>
          <a:p>
            <a:r>
              <a:rPr kumimoji="1" lang="ja-JP" altLang="en-US" sz="1600" dirty="0"/>
              <a:t>連帯債務者</a:t>
            </a:r>
            <a:r>
              <a:rPr kumimoji="1" lang="en-US" altLang="ja-JP" sz="1600" b="1" dirty="0">
                <a:latin typeface="Times New Roman" pitchFamily="18" charset="0"/>
                <a:cs typeface="Times New Roman" pitchFamily="18" charset="0"/>
              </a:rPr>
              <a:t>Y</a:t>
            </a:r>
            <a:r>
              <a:rPr kumimoji="1" lang="en-US" altLang="ja-JP" sz="1600" b="1" baseline="-25000" dirty="0">
                <a:latin typeface="Times New Roman" pitchFamily="18" charset="0"/>
                <a:cs typeface="Times New Roman" pitchFamily="18" charset="0"/>
              </a:rPr>
              <a:t>1</a:t>
            </a:r>
            <a:endParaRPr kumimoji="1" lang="ja-JP" altLang="en-US" sz="1600" b="1" baseline="-25000" dirty="0">
              <a:latin typeface="Times New Roman" pitchFamily="18" charset="0"/>
              <a:cs typeface="Times New Roman" pitchFamily="18" charset="0"/>
            </a:endParaRPr>
          </a:p>
        </p:txBody>
      </p:sp>
      <p:sp>
        <p:nvSpPr>
          <p:cNvPr id="32" name="テキスト ボックス 31">
            <a:extLst>
              <a:ext uri="{FF2B5EF4-FFF2-40B4-BE49-F238E27FC236}">
                <a16:creationId xmlns:a16="http://schemas.microsoft.com/office/drawing/2014/main" id="{2BAE4F7F-D913-468F-9A72-3DA12ECCED9D}"/>
              </a:ext>
            </a:extLst>
          </p:cNvPr>
          <p:cNvSpPr txBox="1"/>
          <p:nvPr/>
        </p:nvSpPr>
        <p:spPr>
          <a:xfrm>
            <a:off x="5388117" y="1650286"/>
            <a:ext cx="1418456" cy="338554"/>
          </a:xfrm>
          <a:prstGeom prst="rect">
            <a:avLst/>
          </a:prstGeom>
          <a:noFill/>
        </p:spPr>
        <p:txBody>
          <a:bodyPr wrap="square" rtlCol="0">
            <a:spAutoFit/>
          </a:bodyPr>
          <a:lstStyle/>
          <a:p>
            <a:r>
              <a:rPr kumimoji="1" lang="ja-JP" altLang="en-US" sz="1600" dirty="0"/>
              <a:t>連帯債務者</a:t>
            </a:r>
            <a:r>
              <a:rPr kumimoji="1" lang="en-US" altLang="ja-JP" sz="1600" b="1" dirty="0">
                <a:latin typeface="Times New Roman" pitchFamily="18" charset="0"/>
                <a:cs typeface="Times New Roman" pitchFamily="18" charset="0"/>
              </a:rPr>
              <a:t>Y</a:t>
            </a:r>
            <a:r>
              <a:rPr kumimoji="1" lang="en-US" altLang="ja-JP" sz="1600" b="1" baseline="-25000" dirty="0">
                <a:latin typeface="Times New Roman" pitchFamily="18" charset="0"/>
                <a:cs typeface="Times New Roman" pitchFamily="18" charset="0"/>
              </a:rPr>
              <a:t>2</a:t>
            </a:r>
            <a:endParaRPr kumimoji="1" lang="ja-JP" altLang="en-US" sz="1600" b="1" baseline="-25000" dirty="0">
              <a:latin typeface="Times New Roman" pitchFamily="18" charset="0"/>
              <a:cs typeface="Times New Roman" pitchFamily="18" charset="0"/>
            </a:endParaRPr>
          </a:p>
        </p:txBody>
      </p:sp>
      <p:sp>
        <p:nvSpPr>
          <p:cNvPr id="33" name="テキスト ボックス 32">
            <a:extLst>
              <a:ext uri="{FF2B5EF4-FFF2-40B4-BE49-F238E27FC236}">
                <a16:creationId xmlns:a16="http://schemas.microsoft.com/office/drawing/2014/main" id="{0CC3A1CD-462B-4217-B07F-E242BD6619C3}"/>
              </a:ext>
            </a:extLst>
          </p:cNvPr>
          <p:cNvSpPr txBox="1"/>
          <p:nvPr/>
        </p:nvSpPr>
        <p:spPr>
          <a:xfrm>
            <a:off x="8268437" y="1650286"/>
            <a:ext cx="1418456" cy="338554"/>
          </a:xfrm>
          <a:prstGeom prst="rect">
            <a:avLst/>
          </a:prstGeom>
          <a:noFill/>
        </p:spPr>
        <p:txBody>
          <a:bodyPr wrap="square" rtlCol="0">
            <a:spAutoFit/>
          </a:bodyPr>
          <a:lstStyle/>
          <a:p>
            <a:r>
              <a:rPr kumimoji="1" lang="ja-JP" altLang="en-US" sz="1600" dirty="0"/>
              <a:t>連帯債務者</a:t>
            </a:r>
            <a:r>
              <a:rPr kumimoji="1"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3</a:t>
            </a:r>
            <a:endParaRPr kumimoji="1" lang="ja-JP" altLang="en-US" sz="1600" b="1" baseline="-25000" dirty="0">
              <a:latin typeface="Times New Roman" pitchFamily="18" charset="0"/>
              <a:cs typeface="Times New Roman" pitchFamily="18" charset="0"/>
            </a:endParaRPr>
          </a:p>
        </p:txBody>
      </p:sp>
      <p:sp>
        <p:nvSpPr>
          <p:cNvPr id="34" name="テキスト ボックス 33">
            <a:extLst>
              <a:ext uri="{FF2B5EF4-FFF2-40B4-BE49-F238E27FC236}">
                <a16:creationId xmlns:a16="http://schemas.microsoft.com/office/drawing/2014/main" id="{F8040DFB-8DA8-495F-B2B5-CF3218E51F8F}"/>
              </a:ext>
            </a:extLst>
          </p:cNvPr>
          <p:cNvSpPr txBox="1"/>
          <p:nvPr/>
        </p:nvSpPr>
        <p:spPr>
          <a:xfrm>
            <a:off x="2494075" y="1916832"/>
            <a:ext cx="1396675" cy="338554"/>
          </a:xfrm>
          <a:prstGeom prst="rect">
            <a:avLst/>
          </a:prstGeom>
          <a:noFill/>
        </p:spPr>
        <p:txBody>
          <a:bodyPr wrap="square" rtlCol="0">
            <a:spAutoFit/>
          </a:bodyPr>
          <a:lstStyle/>
          <a:p>
            <a:pPr algn="ctr"/>
            <a:r>
              <a:rPr kumimoji="1" lang="en-US" altLang="ja-JP" sz="1600" dirty="0">
                <a:latin typeface="Times New Roman" pitchFamily="18" charset="0"/>
                <a:cs typeface="Times New Roman" pitchFamily="18" charset="0"/>
              </a:rPr>
              <a:t>300+(300)</a:t>
            </a:r>
            <a:endParaRPr kumimoji="1" lang="ja-JP" altLang="en-US" sz="1600" dirty="0">
              <a:latin typeface="Times New Roman" pitchFamily="18" charset="0"/>
              <a:cs typeface="Times New Roman" pitchFamily="18" charset="0"/>
            </a:endParaRPr>
          </a:p>
        </p:txBody>
      </p:sp>
      <p:sp>
        <p:nvSpPr>
          <p:cNvPr id="35" name="テキスト ボックス 34">
            <a:extLst>
              <a:ext uri="{FF2B5EF4-FFF2-40B4-BE49-F238E27FC236}">
                <a16:creationId xmlns:a16="http://schemas.microsoft.com/office/drawing/2014/main" id="{ED7B7331-EA7C-41C2-849E-81F06CE6366F}"/>
              </a:ext>
            </a:extLst>
          </p:cNvPr>
          <p:cNvSpPr txBox="1"/>
          <p:nvPr/>
        </p:nvSpPr>
        <p:spPr>
          <a:xfrm>
            <a:off x="5409898" y="1916832"/>
            <a:ext cx="1396675" cy="338554"/>
          </a:xfrm>
          <a:prstGeom prst="rect">
            <a:avLst/>
          </a:prstGeom>
          <a:noFill/>
        </p:spPr>
        <p:txBody>
          <a:bodyPr wrap="square" rtlCol="0">
            <a:spAutoFit/>
          </a:bodyPr>
          <a:lstStyle/>
          <a:p>
            <a:pPr algn="ctr"/>
            <a:r>
              <a:rPr kumimoji="1" lang="en-US" altLang="ja-JP" sz="1600" dirty="0">
                <a:latin typeface="Times New Roman" pitchFamily="18" charset="0"/>
                <a:cs typeface="Times New Roman" pitchFamily="18" charset="0"/>
              </a:rPr>
              <a:t>200+(400)</a:t>
            </a:r>
            <a:endParaRPr kumimoji="1" lang="ja-JP" altLang="en-US" sz="1600" dirty="0">
              <a:latin typeface="Times New Roman" pitchFamily="18" charset="0"/>
              <a:cs typeface="Times New Roman" pitchFamily="18" charset="0"/>
            </a:endParaRPr>
          </a:p>
        </p:txBody>
      </p:sp>
      <p:sp>
        <p:nvSpPr>
          <p:cNvPr id="36" name="テキスト ボックス 35">
            <a:extLst>
              <a:ext uri="{FF2B5EF4-FFF2-40B4-BE49-F238E27FC236}">
                <a16:creationId xmlns:a16="http://schemas.microsoft.com/office/drawing/2014/main" id="{AA480048-BB5D-4416-A9DA-722A90DFB400}"/>
              </a:ext>
            </a:extLst>
          </p:cNvPr>
          <p:cNvSpPr txBox="1"/>
          <p:nvPr/>
        </p:nvSpPr>
        <p:spPr>
          <a:xfrm>
            <a:off x="8290218" y="1916832"/>
            <a:ext cx="1396675" cy="338554"/>
          </a:xfrm>
          <a:prstGeom prst="rect">
            <a:avLst/>
          </a:prstGeom>
          <a:noFill/>
        </p:spPr>
        <p:txBody>
          <a:bodyPr wrap="square" rtlCol="0">
            <a:spAutoFit/>
          </a:bodyPr>
          <a:lstStyle/>
          <a:p>
            <a:pPr algn="ctr"/>
            <a:r>
              <a:rPr kumimoji="1" lang="en-US" altLang="ja-JP" sz="1600" dirty="0">
                <a:latin typeface="Times New Roman" pitchFamily="18" charset="0"/>
                <a:cs typeface="Times New Roman" pitchFamily="18" charset="0"/>
              </a:rPr>
              <a:t>100+(500)</a:t>
            </a:r>
            <a:endParaRPr kumimoji="1" lang="ja-JP" alt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20164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left)">
                                      <p:cBhvr>
                                        <p:cTn id="11" dur="500"/>
                                        <p:tgtEl>
                                          <p:spTgt spid="3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left)">
                                      <p:cBhvr>
                                        <p:cTn id="15" dur="500"/>
                                        <p:tgtEl>
                                          <p:spTgt spid="32"/>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wipe(left)">
                                      <p:cBhvr>
                                        <p:cTn id="19" dur="500"/>
                                        <p:tgtEl>
                                          <p:spTgt spid="33"/>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00"/>
                                        <p:tgtEl>
                                          <p:spTgt spid="8"/>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down)">
                                      <p:cBhvr>
                                        <p:cTn id="35" dur="500"/>
                                        <p:tgtEl>
                                          <p:spTgt spid="10"/>
                                        </p:tgtEl>
                                      </p:cBhvr>
                                    </p:animEffect>
                                  </p:childTnLst>
                                </p:cTn>
                              </p:par>
                            </p:childTnLst>
                          </p:cTn>
                        </p:par>
                        <p:par>
                          <p:cTn id="36" fill="hold">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down)">
                                      <p:cBhvr>
                                        <p:cTn id="39" dur="500"/>
                                        <p:tgtEl>
                                          <p:spTgt spid="6"/>
                                        </p:tgtEl>
                                      </p:cBhvr>
                                    </p:animEffect>
                                  </p:childTnLst>
                                </p:cTn>
                              </p:par>
                            </p:childTnLst>
                          </p:cTn>
                        </p:par>
                        <p:par>
                          <p:cTn id="40" fill="hold">
                            <p:stCondLst>
                              <p:cond delay="4500"/>
                            </p:stCondLst>
                            <p:childTnLst>
                              <p:par>
                                <p:cTn id="41" presetID="22" presetClass="entr" presetSubtype="4"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down)">
                                      <p:cBhvr>
                                        <p:cTn id="43" dur="5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xit" presetSubtype="0" fill="hold" grpId="1" nodeType="clickEffect">
                                  <p:stCondLst>
                                    <p:cond delay="0"/>
                                  </p:stCondLst>
                                  <p:childTnLst>
                                    <p:animEffect transition="out" filter="fade">
                                      <p:cBhvr>
                                        <p:cTn id="47" dur="500"/>
                                        <p:tgtEl>
                                          <p:spTgt spid="11"/>
                                        </p:tgtEl>
                                      </p:cBhvr>
                                    </p:animEffect>
                                    <p:anim calcmode="lin" valueType="num">
                                      <p:cBhvr>
                                        <p:cTn id="48" dur="500"/>
                                        <p:tgtEl>
                                          <p:spTgt spid="11"/>
                                        </p:tgtEl>
                                        <p:attrNameLst>
                                          <p:attrName>ppt_x</p:attrName>
                                        </p:attrNameLst>
                                      </p:cBhvr>
                                      <p:tavLst>
                                        <p:tav tm="0">
                                          <p:val>
                                            <p:strVal val="ppt_x"/>
                                          </p:val>
                                        </p:tav>
                                        <p:tav tm="100000">
                                          <p:val>
                                            <p:strVal val="ppt_x"/>
                                          </p:val>
                                        </p:tav>
                                      </p:tavLst>
                                    </p:anim>
                                    <p:anim calcmode="lin" valueType="num">
                                      <p:cBhvr>
                                        <p:cTn id="49" dur="500"/>
                                        <p:tgtEl>
                                          <p:spTgt spid="11"/>
                                        </p:tgtEl>
                                        <p:attrNameLst>
                                          <p:attrName>ppt_y</p:attrName>
                                        </p:attrNameLst>
                                      </p:cBhvr>
                                      <p:tavLst>
                                        <p:tav tm="0">
                                          <p:val>
                                            <p:strVal val="ppt_y"/>
                                          </p:val>
                                        </p:tav>
                                        <p:tav tm="100000">
                                          <p:val>
                                            <p:strVal val="ppt_y+.1"/>
                                          </p:val>
                                        </p:tav>
                                      </p:tavLst>
                                    </p:anim>
                                    <p:set>
                                      <p:cBhvr>
                                        <p:cTn id="50" dur="1" fill="hold">
                                          <p:stCondLst>
                                            <p:cond delay="499"/>
                                          </p:stCondLst>
                                        </p:cTn>
                                        <p:tgtEl>
                                          <p:spTgt spid="11"/>
                                        </p:tgtEl>
                                        <p:attrNameLst>
                                          <p:attrName>style.visibility</p:attrName>
                                        </p:attrNameLst>
                                      </p:cBhvr>
                                      <p:to>
                                        <p:strVal val="hidden"/>
                                      </p:to>
                                    </p:set>
                                  </p:childTnLst>
                                </p:cTn>
                              </p:par>
                              <p:par>
                                <p:cTn id="51" presetID="10" presetClass="exit" presetSubtype="0" fill="hold" grpId="1" nodeType="withEffect">
                                  <p:stCondLst>
                                    <p:cond delay="500"/>
                                  </p:stCondLst>
                                  <p:childTnLst>
                                    <p:animEffect transition="out" filter="fade">
                                      <p:cBhvr>
                                        <p:cTn id="52" dur="500"/>
                                        <p:tgtEl>
                                          <p:spTgt spid="8"/>
                                        </p:tgtEl>
                                      </p:cBhvr>
                                    </p:animEffect>
                                    <p:set>
                                      <p:cBhvr>
                                        <p:cTn id="53" dur="1" fill="hold">
                                          <p:stCondLst>
                                            <p:cond delay="499"/>
                                          </p:stCondLst>
                                        </p:cTn>
                                        <p:tgtEl>
                                          <p:spTgt spid="8"/>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wipe(down)">
                                      <p:cBhvr>
                                        <p:cTn id="58" dur="500"/>
                                        <p:tgtEl>
                                          <p:spTgt spid="22"/>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wipe(down)">
                                      <p:cBhvr>
                                        <p:cTn id="61" dur="500"/>
                                        <p:tgtEl>
                                          <p:spTgt spid="12"/>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grpId="0" nodeType="click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wipe(down)">
                                      <p:cBhvr>
                                        <p:cTn id="66" dur="500"/>
                                        <p:tgtEl>
                                          <p:spTgt spid="23"/>
                                        </p:tgtEl>
                                      </p:cBhvr>
                                    </p:animEffect>
                                  </p:childTnLst>
                                </p:cTn>
                              </p:par>
                              <p:par>
                                <p:cTn id="67" presetID="22" presetClass="entr" presetSubtype="4" fill="hold" grpId="0" nodeType="withEffect">
                                  <p:stCondLst>
                                    <p:cond delay="500"/>
                                  </p:stCondLst>
                                  <p:childTnLst>
                                    <p:set>
                                      <p:cBhvr>
                                        <p:cTn id="68" dur="1" fill="hold">
                                          <p:stCondLst>
                                            <p:cond delay="0"/>
                                          </p:stCondLst>
                                        </p:cTn>
                                        <p:tgtEl>
                                          <p:spTgt spid="13"/>
                                        </p:tgtEl>
                                        <p:attrNameLst>
                                          <p:attrName>style.visibility</p:attrName>
                                        </p:attrNameLst>
                                      </p:cBhvr>
                                      <p:to>
                                        <p:strVal val="visible"/>
                                      </p:to>
                                    </p:set>
                                    <p:animEffect transition="in" filter="wipe(down)">
                                      <p:cBhvr>
                                        <p:cTn id="69" dur="500"/>
                                        <p:tgtEl>
                                          <p:spTgt spid="13"/>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wipe(down)">
                                      <p:cBhvr>
                                        <p:cTn id="74" dur="500"/>
                                        <p:tgtEl>
                                          <p:spTgt spid="24"/>
                                        </p:tgtEl>
                                      </p:cBhvr>
                                    </p:animEffect>
                                  </p:childTnLst>
                                </p:cTn>
                              </p:par>
                              <p:par>
                                <p:cTn id="75" presetID="22" presetClass="entr" presetSubtype="4" fill="hold" grpId="0" nodeType="withEffect">
                                  <p:stCondLst>
                                    <p:cond delay="500"/>
                                  </p:stCondLst>
                                  <p:childTnLst>
                                    <p:set>
                                      <p:cBhvr>
                                        <p:cTn id="76" dur="1" fill="hold">
                                          <p:stCondLst>
                                            <p:cond delay="0"/>
                                          </p:stCondLst>
                                        </p:cTn>
                                        <p:tgtEl>
                                          <p:spTgt spid="14"/>
                                        </p:tgtEl>
                                        <p:attrNameLst>
                                          <p:attrName>style.visibility</p:attrName>
                                        </p:attrNameLst>
                                      </p:cBhvr>
                                      <p:to>
                                        <p:strVal val="visible"/>
                                      </p:to>
                                    </p:set>
                                    <p:animEffect transition="in" filter="wipe(down)">
                                      <p:cBhvr>
                                        <p:cTn id="77" dur="500"/>
                                        <p:tgtEl>
                                          <p:spTgt spid="14"/>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34"/>
                                        </p:tgtEl>
                                        <p:attrNameLst>
                                          <p:attrName>style.visibility</p:attrName>
                                        </p:attrNameLst>
                                      </p:cBhvr>
                                      <p:to>
                                        <p:strVal val="visible"/>
                                      </p:to>
                                    </p:set>
                                    <p:animEffect transition="in" filter="wipe(left)">
                                      <p:cBhvr>
                                        <p:cTn id="82" dur="500"/>
                                        <p:tgtEl>
                                          <p:spTgt spid="34"/>
                                        </p:tgtEl>
                                      </p:cBhvr>
                                    </p:animEffect>
                                  </p:childTnLst>
                                </p:cTn>
                              </p:par>
                            </p:childTnLst>
                          </p:cTn>
                        </p:par>
                      </p:childTnLst>
                    </p:cTn>
                  </p:par>
                  <p:par>
                    <p:cTn id="83" fill="hold">
                      <p:stCondLst>
                        <p:cond delay="indefinite"/>
                      </p:stCondLst>
                      <p:childTnLst>
                        <p:par>
                          <p:cTn id="84" fill="hold">
                            <p:stCondLst>
                              <p:cond delay="0"/>
                            </p:stCondLst>
                            <p:childTnLst>
                              <p:par>
                                <p:cTn id="85" presetID="42" presetClass="exit" presetSubtype="0" fill="hold" grpId="1" nodeType="clickEffect">
                                  <p:stCondLst>
                                    <p:cond delay="0"/>
                                  </p:stCondLst>
                                  <p:childTnLst>
                                    <p:animEffect transition="out" filter="fade">
                                      <p:cBhvr>
                                        <p:cTn id="86" dur="500"/>
                                        <p:tgtEl>
                                          <p:spTgt spid="10"/>
                                        </p:tgtEl>
                                      </p:cBhvr>
                                    </p:animEffect>
                                    <p:anim calcmode="lin" valueType="num">
                                      <p:cBhvr>
                                        <p:cTn id="87" dur="500"/>
                                        <p:tgtEl>
                                          <p:spTgt spid="10"/>
                                        </p:tgtEl>
                                        <p:attrNameLst>
                                          <p:attrName>ppt_x</p:attrName>
                                        </p:attrNameLst>
                                      </p:cBhvr>
                                      <p:tavLst>
                                        <p:tav tm="0">
                                          <p:val>
                                            <p:strVal val="ppt_x"/>
                                          </p:val>
                                        </p:tav>
                                        <p:tav tm="100000">
                                          <p:val>
                                            <p:strVal val="ppt_x"/>
                                          </p:val>
                                        </p:tav>
                                      </p:tavLst>
                                    </p:anim>
                                    <p:anim calcmode="lin" valueType="num">
                                      <p:cBhvr>
                                        <p:cTn id="88" dur="500"/>
                                        <p:tgtEl>
                                          <p:spTgt spid="10"/>
                                        </p:tgtEl>
                                        <p:attrNameLst>
                                          <p:attrName>ppt_y</p:attrName>
                                        </p:attrNameLst>
                                      </p:cBhvr>
                                      <p:tavLst>
                                        <p:tav tm="0">
                                          <p:val>
                                            <p:strVal val="ppt_y"/>
                                          </p:val>
                                        </p:tav>
                                        <p:tav tm="100000">
                                          <p:val>
                                            <p:strVal val="ppt_y+.1"/>
                                          </p:val>
                                        </p:tav>
                                      </p:tavLst>
                                    </p:anim>
                                    <p:set>
                                      <p:cBhvr>
                                        <p:cTn id="89" dur="1" fill="hold">
                                          <p:stCondLst>
                                            <p:cond delay="499"/>
                                          </p:stCondLst>
                                        </p:cTn>
                                        <p:tgtEl>
                                          <p:spTgt spid="10"/>
                                        </p:tgtEl>
                                        <p:attrNameLst>
                                          <p:attrName>style.visibility</p:attrName>
                                        </p:attrNameLst>
                                      </p:cBhvr>
                                      <p:to>
                                        <p:strVal val="hidden"/>
                                      </p:to>
                                    </p:set>
                                  </p:childTnLst>
                                </p:cTn>
                              </p:par>
                              <p:par>
                                <p:cTn id="90" presetID="10" presetClass="exit" presetSubtype="0" fill="hold" grpId="1" nodeType="withEffect">
                                  <p:stCondLst>
                                    <p:cond delay="250"/>
                                  </p:stCondLst>
                                  <p:childTnLst>
                                    <p:animEffect transition="out" filter="fade">
                                      <p:cBhvr>
                                        <p:cTn id="91" dur="500"/>
                                        <p:tgtEl>
                                          <p:spTgt spid="7"/>
                                        </p:tgtEl>
                                      </p:cBhvr>
                                    </p:animEffect>
                                    <p:set>
                                      <p:cBhvr>
                                        <p:cTn id="92" dur="1" fill="hold">
                                          <p:stCondLst>
                                            <p:cond delay="499"/>
                                          </p:stCondLst>
                                        </p:cTn>
                                        <p:tgtEl>
                                          <p:spTgt spid="7"/>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wipe(down)">
                                      <p:cBhvr>
                                        <p:cTn id="97" dur="500"/>
                                        <p:tgtEl>
                                          <p:spTgt spid="25"/>
                                        </p:tgtEl>
                                      </p:cBhvr>
                                    </p:animEffect>
                                  </p:childTnLst>
                                </p:cTn>
                              </p:par>
                              <p:par>
                                <p:cTn id="98" presetID="22" presetClass="entr" presetSubtype="4" fill="hold" grpId="0" nodeType="withEffect">
                                  <p:stCondLst>
                                    <p:cond delay="0"/>
                                  </p:stCondLst>
                                  <p:childTnLst>
                                    <p:set>
                                      <p:cBhvr>
                                        <p:cTn id="99" dur="1" fill="hold">
                                          <p:stCondLst>
                                            <p:cond delay="0"/>
                                          </p:stCondLst>
                                        </p:cTn>
                                        <p:tgtEl>
                                          <p:spTgt spid="16"/>
                                        </p:tgtEl>
                                        <p:attrNameLst>
                                          <p:attrName>style.visibility</p:attrName>
                                        </p:attrNameLst>
                                      </p:cBhvr>
                                      <p:to>
                                        <p:strVal val="visible"/>
                                      </p:to>
                                    </p:set>
                                    <p:animEffect transition="in" filter="wipe(down)">
                                      <p:cBhvr>
                                        <p:cTn id="100" dur="500"/>
                                        <p:tgtEl>
                                          <p:spTgt spid="16"/>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4" fill="hold" grpId="0" nodeType="clickEffect">
                                  <p:stCondLst>
                                    <p:cond delay="0"/>
                                  </p:stCondLst>
                                  <p:childTnLst>
                                    <p:set>
                                      <p:cBhvr>
                                        <p:cTn id="104" dur="1" fill="hold">
                                          <p:stCondLst>
                                            <p:cond delay="0"/>
                                          </p:stCondLst>
                                        </p:cTn>
                                        <p:tgtEl>
                                          <p:spTgt spid="26"/>
                                        </p:tgtEl>
                                        <p:attrNameLst>
                                          <p:attrName>style.visibility</p:attrName>
                                        </p:attrNameLst>
                                      </p:cBhvr>
                                      <p:to>
                                        <p:strVal val="visible"/>
                                      </p:to>
                                    </p:set>
                                    <p:animEffect transition="in" filter="wipe(down)">
                                      <p:cBhvr>
                                        <p:cTn id="105" dur="500"/>
                                        <p:tgtEl>
                                          <p:spTgt spid="26"/>
                                        </p:tgtEl>
                                      </p:cBhvr>
                                    </p:animEffect>
                                  </p:childTnLst>
                                </p:cTn>
                              </p:par>
                              <p:par>
                                <p:cTn id="106" presetID="22" presetClass="entr" presetSubtype="4" fill="hold" grpId="0" nodeType="withEffect">
                                  <p:stCondLst>
                                    <p:cond delay="250"/>
                                  </p:stCondLst>
                                  <p:childTnLst>
                                    <p:set>
                                      <p:cBhvr>
                                        <p:cTn id="107" dur="1" fill="hold">
                                          <p:stCondLst>
                                            <p:cond delay="0"/>
                                          </p:stCondLst>
                                        </p:cTn>
                                        <p:tgtEl>
                                          <p:spTgt spid="15"/>
                                        </p:tgtEl>
                                        <p:attrNameLst>
                                          <p:attrName>style.visibility</p:attrName>
                                        </p:attrNameLst>
                                      </p:cBhvr>
                                      <p:to>
                                        <p:strVal val="visible"/>
                                      </p:to>
                                    </p:set>
                                    <p:animEffect transition="in" filter="wipe(down)">
                                      <p:cBhvr>
                                        <p:cTn id="108" dur="500"/>
                                        <p:tgtEl>
                                          <p:spTgt spid="15"/>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4" fill="hold" grpId="0" nodeType="clickEffect">
                                  <p:stCondLst>
                                    <p:cond delay="0"/>
                                  </p:stCondLst>
                                  <p:childTnLst>
                                    <p:set>
                                      <p:cBhvr>
                                        <p:cTn id="112" dur="1" fill="hold">
                                          <p:stCondLst>
                                            <p:cond delay="0"/>
                                          </p:stCondLst>
                                        </p:cTn>
                                        <p:tgtEl>
                                          <p:spTgt spid="27"/>
                                        </p:tgtEl>
                                        <p:attrNameLst>
                                          <p:attrName>style.visibility</p:attrName>
                                        </p:attrNameLst>
                                      </p:cBhvr>
                                      <p:to>
                                        <p:strVal val="visible"/>
                                      </p:to>
                                    </p:set>
                                    <p:animEffect transition="in" filter="wipe(down)">
                                      <p:cBhvr>
                                        <p:cTn id="113" dur="500"/>
                                        <p:tgtEl>
                                          <p:spTgt spid="27"/>
                                        </p:tgtEl>
                                      </p:cBhvr>
                                    </p:animEffect>
                                  </p:childTnLst>
                                </p:cTn>
                              </p:par>
                              <p:par>
                                <p:cTn id="114" presetID="22" presetClass="entr" presetSubtype="4" fill="hold" grpId="0" nodeType="withEffect">
                                  <p:stCondLst>
                                    <p:cond delay="250"/>
                                  </p:stCondLst>
                                  <p:childTnLst>
                                    <p:set>
                                      <p:cBhvr>
                                        <p:cTn id="115" dur="1" fill="hold">
                                          <p:stCondLst>
                                            <p:cond delay="0"/>
                                          </p:stCondLst>
                                        </p:cTn>
                                        <p:tgtEl>
                                          <p:spTgt spid="17"/>
                                        </p:tgtEl>
                                        <p:attrNameLst>
                                          <p:attrName>style.visibility</p:attrName>
                                        </p:attrNameLst>
                                      </p:cBhvr>
                                      <p:to>
                                        <p:strVal val="visible"/>
                                      </p:to>
                                    </p:set>
                                    <p:animEffect transition="in" filter="wipe(down)">
                                      <p:cBhvr>
                                        <p:cTn id="116" dur="500"/>
                                        <p:tgtEl>
                                          <p:spTgt spid="17"/>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8" fill="hold" grpId="0" nodeType="clickEffect">
                                  <p:stCondLst>
                                    <p:cond delay="0"/>
                                  </p:stCondLst>
                                  <p:childTnLst>
                                    <p:set>
                                      <p:cBhvr>
                                        <p:cTn id="120" dur="1" fill="hold">
                                          <p:stCondLst>
                                            <p:cond delay="0"/>
                                          </p:stCondLst>
                                        </p:cTn>
                                        <p:tgtEl>
                                          <p:spTgt spid="35"/>
                                        </p:tgtEl>
                                        <p:attrNameLst>
                                          <p:attrName>style.visibility</p:attrName>
                                        </p:attrNameLst>
                                      </p:cBhvr>
                                      <p:to>
                                        <p:strVal val="visible"/>
                                      </p:to>
                                    </p:set>
                                    <p:animEffect transition="in" filter="wipe(left)">
                                      <p:cBhvr>
                                        <p:cTn id="121" dur="500"/>
                                        <p:tgtEl>
                                          <p:spTgt spid="35"/>
                                        </p:tgtEl>
                                      </p:cBhvr>
                                    </p:animEffect>
                                  </p:childTnLst>
                                </p:cTn>
                              </p:par>
                            </p:childTnLst>
                          </p:cTn>
                        </p:par>
                      </p:childTnLst>
                    </p:cTn>
                  </p:par>
                  <p:par>
                    <p:cTn id="122" fill="hold">
                      <p:stCondLst>
                        <p:cond delay="indefinite"/>
                      </p:stCondLst>
                      <p:childTnLst>
                        <p:par>
                          <p:cTn id="123" fill="hold">
                            <p:stCondLst>
                              <p:cond delay="0"/>
                            </p:stCondLst>
                            <p:childTnLst>
                              <p:par>
                                <p:cTn id="124" presetID="42" presetClass="exit" presetSubtype="0" fill="hold" grpId="1" nodeType="clickEffect">
                                  <p:stCondLst>
                                    <p:cond delay="0"/>
                                  </p:stCondLst>
                                  <p:childTnLst>
                                    <p:animEffect transition="out" filter="fade">
                                      <p:cBhvr>
                                        <p:cTn id="125" dur="500"/>
                                        <p:tgtEl>
                                          <p:spTgt spid="9"/>
                                        </p:tgtEl>
                                      </p:cBhvr>
                                    </p:animEffect>
                                    <p:anim calcmode="lin" valueType="num">
                                      <p:cBhvr>
                                        <p:cTn id="126" dur="500"/>
                                        <p:tgtEl>
                                          <p:spTgt spid="9"/>
                                        </p:tgtEl>
                                        <p:attrNameLst>
                                          <p:attrName>ppt_x</p:attrName>
                                        </p:attrNameLst>
                                      </p:cBhvr>
                                      <p:tavLst>
                                        <p:tav tm="0">
                                          <p:val>
                                            <p:strVal val="ppt_x"/>
                                          </p:val>
                                        </p:tav>
                                        <p:tav tm="100000">
                                          <p:val>
                                            <p:strVal val="ppt_x"/>
                                          </p:val>
                                        </p:tav>
                                      </p:tavLst>
                                    </p:anim>
                                    <p:anim calcmode="lin" valueType="num">
                                      <p:cBhvr>
                                        <p:cTn id="127" dur="500"/>
                                        <p:tgtEl>
                                          <p:spTgt spid="9"/>
                                        </p:tgtEl>
                                        <p:attrNameLst>
                                          <p:attrName>ppt_y</p:attrName>
                                        </p:attrNameLst>
                                      </p:cBhvr>
                                      <p:tavLst>
                                        <p:tav tm="0">
                                          <p:val>
                                            <p:strVal val="ppt_y"/>
                                          </p:val>
                                        </p:tav>
                                        <p:tav tm="100000">
                                          <p:val>
                                            <p:strVal val="ppt_y+.1"/>
                                          </p:val>
                                        </p:tav>
                                      </p:tavLst>
                                    </p:anim>
                                    <p:set>
                                      <p:cBhvr>
                                        <p:cTn id="128" dur="1" fill="hold">
                                          <p:stCondLst>
                                            <p:cond delay="499"/>
                                          </p:stCondLst>
                                        </p:cTn>
                                        <p:tgtEl>
                                          <p:spTgt spid="9"/>
                                        </p:tgtEl>
                                        <p:attrNameLst>
                                          <p:attrName>style.visibility</p:attrName>
                                        </p:attrNameLst>
                                      </p:cBhvr>
                                      <p:to>
                                        <p:strVal val="hidden"/>
                                      </p:to>
                                    </p:set>
                                  </p:childTnLst>
                                </p:cTn>
                              </p:par>
                              <p:par>
                                <p:cTn id="129" presetID="10" presetClass="exit" presetSubtype="0" fill="hold" grpId="1" nodeType="withEffect">
                                  <p:stCondLst>
                                    <p:cond delay="200"/>
                                  </p:stCondLst>
                                  <p:childTnLst>
                                    <p:animEffect transition="out" filter="fade">
                                      <p:cBhvr>
                                        <p:cTn id="130" dur="500"/>
                                        <p:tgtEl>
                                          <p:spTgt spid="6"/>
                                        </p:tgtEl>
                                      </p:cBhvr>
                                    </p:animEffect>
                                    <p:set>
                                      <p:cBhvr>
                                        <p:cTn id="131" dur="1" fill="hold">
                                          <p:stCondLst>
                                            <p:cond delay="499"/>
                                          </p:stCondLst>
                                        </p:cTn>
                                        <p:tgtEl>
                                          <p:spTgt spid="6"/>
                                        </p:tgtEl>
                                        <p:attrNameLst>
                                          <p:attrName>style.visibility</p:attrName>
                                        </p:attrNameLst>
                                      </p:cBhvr>
                                      <p:to>
                                        <p:strVal val="hidden"/>
                                      </p:to>
                                    </p:set>
                                  </p:childTnLst>
                                </p:cTn>
                              </p:par>
                            </p:childTnLst>
                          </p:cTn>
                        </p:par>
                      </p:childTnLst>
                    </p:cTn>
                  </p:par>
                  <p:par>
                    <p:cTn id="132" fill="hold">
                      <p:stCondLst>
                        <p:cond delay="indefinite"/>
                      </p:stCondLst>
                      <p:childTnLst>
                        <p:par>
                          <p:cTn id="133" fill="hold">
                            <p:stCondLst>
                              <p:cond delay="0"/>
                            </p:stCondLst>
                            <p:childTnLst>
                              <p:par>
                                <p:cTn id="134" presetID="22" presetClass="entr" presetSubtype="4" fill="hold" grpId="0" nodeType="clickEffect">
                                  <p:stCondLst>
                                    <p:cond delay="0"/>
                                  </p:stCondLst>
                                  <p:childTnLst>
                                    <p:set>
                                      <p:cBhvr>
                                        <p:cTn id="135" dur="1" fill="hold">
                                          <p:stCondLst>
                                            <p:cond delay="0"/>
                                          </p:stCondLst>
                                        </p:cTn>
                                        <p:tgtEl>
                                          <p:spTgt spid="28"/>
                                        </p:tgtEl>
                                        <p:attrNameLst>
                                          <p:attrName>style.visibility</p:attrName>
                                        </p:attrNameLst>
                                      </p:cBhvr>
                                      <p:to>
                                        <p:strVal val="visible"/>
                                      </p:to>
                                    </p:set>
                                    <p:animEffect transition="in" filter="wipe(down)">
                                      <p:cBhvr>
                                        <p:cTn id="136" dur="500"/>
                                        <p:tgtEl>
                                          <p:spTgt spid="28"/>
                                        </p:tgtEl>
                                      </p:cBhvr>
                                    </p:animEffect>
                                  </p:childTnLst>
                                </p:cTn>
                              </p:par>
                              <p:par>
                                <p:cTn id="137" presetID="22" presetClass="entr" presetSubtype="4" fill="hold" grpId="0" nodeType="withEffect">
                                  <p:stCondLst>
                                    <p:cond delay="0"/>
                                  </p:stCondLst>
                                  <p:childTnLst>
                                    <p:set>
                                      <p:cBhvr>
                                        <p:cTn id="138" dur="1" fill="hold">
                                          <p:stCondLst>
                                            <p:cond delay="0"/>
                                          </p:stCondLst>
                                        </p:cTn>
                                        <p:tgtEl>
                                          <p:spTgt spid="20"/>
                                        </p:tgtEl>
                                        <p:attrNameLst>
                                          <p:attrName>style.visibility</p:attrName>
                                        </p:attrNameLst>
                                      </p:cBhvr>
                                      <p:to>
                                        <p:strVal val="visible"/>
                                      </p:to>
                                    </p:set>
                                    <p:animEffect transition="in" filter="wipe(down)">
                                      <p:cBhvr>
                                        <p:cTn id="139" dur="500"/>
                                        <p:tgtEl>
                                          <p:spTgt spid="20"/>
                                        </p:tgtEl>
                                      </p:cBhvr>
                                    </p:animEffect>
                                  </p:childTnLst>
                                </p:cTn>
                              </p:par>
                            </p:childTnLst>
                          </p:cTn>
                        </p:par>
                      </p:childTnLst>
                    </p:cTn>
                  </p:par>
                  <p:par>
                    <p:cTn id="140" fill="hold">
                      <p:stCondLst>
                        <p:cond delay="indefinite"/>
                      </p:stCondLst>
                      <p:childTnLst>
                        <p:par>
                          <p:cTn id="141" fill="hold">
                            <p:stCondLst>
                              <p:cond delay="0"/>
                            </p:stCondLst>
                            <p:childTnLst>
                              <p:par>
                                <p:cTn id="142" presetID="22" presetClass="entr" presetSubtype="4" fill="hold" grpId="0" nodeType="clickEffect">
                                  <p:stCondLst>
                                    <p:cond delay="0"/>
                                  </p:stCondLst>
                                  <p:childTnLst>
                                    <p:set>
                                      <p:cBhvr>
                                        <p:cTn id="143" dur="1" fill="hold">
                                          <p:stCondLst>
                                            <p:cond delay="0"/>
                                          </p:stCondLst>
                                        </p:cTn>
                                        <p:tgtEl>
                                          <p:spTgt spid="29"/>
                                        </p:tgtEl>
                                        <p:attrNameLst>
                                          <p:attrName>style.visibility</p:attrName>
                                        </p:attrNameLst>
                                      </p:cBhvr>
                                      <p:to>
                                        <p:strVal val="visible"/>
                                      </p:to>
                                    </p:set>
                                    <p:animEffect transition="in" filter="wipe(down)">
                                      <p:cBhvr>
                                        <p:cTn id="144" dur="500"/>
                                        <p:tgtEl>
                                          <p:spTgt spid="29"/>
                                        </p:tgtEl>
                                      </p:cBhvr>
                                    </p:animEffect>
                                  </p:childTnLst>
                                </p:cTn>
                              </p:par>
                              <p:par>
                                <p:cTn id="145" presetID="22" presetClass="entr" presetSubtype="4" fill="hold" grpId="0" nodeType="withEffect">
                                  <p:stCondLst>
                                    <p:cond delay="250"/>
                                  </p:stCondLst>
                                  <p:childTnLst>
                                    <p:set>
                                      <p:cBhvr>
                                        <p:cTn id="146" dur="1" fill="hold">
                                          <p:stCondLst>
                                            <p:cond delay="0"/>
                                          </p:stCondLst>
                                        </p:cTn>
                                        <p:tgtEl>
                                          <p:spTgt spid="18"/>
                                        </p:tgtEl>
                                        <p:attrNameLst>
                                          <p:attrName>style.visibility</p:attrName>
                                        </p:attrNameLst>
                                      </p:cBhvr>
                                      <p:to>
                                        <p:strVal val="visible"/>
                                      </p:to>
                                    </p:set>
                                    <p:animEffect transition="in" filter="wipe(down)">
                                      <p:cBhvr>
                                        <p:cTn id="147" dur="500"/>
                                        <p:tgtEl>
                                          <p:spTgt spid="18"/>
                                        </p:tgtEl>
                                      </p:cBhvr>
                                    </p:animEffect>
                                  </p:childTnLst>
                                </p:cTn>
                              </p:par>
                            </p:childTnLst>
                          </p:cTn>
                        </p:par>
                      </p:childTnLst>
                    </p:cTn>
                  </p:par>
                  <p:par>
                    <p:cTn id="148" fill="hold">
                      <p:stCondLst>
                        <p:cond delay="indefinite"/>
                      </p:stCondLst>
                      <p:childTnLst>
                        <p:par>
                          <p:cTn id="149" fill="hold">
                            <p:stCondLst>
                              <p:cond delay="0"/>
                            </p:stCondLst>
                            <p:childTnLst>
                              <p:par>
                                <p:cTn id="150" presetID="22" presetClass="entr" presetSubtype="4" fill="hold" grpId="0" nodeType="clickEffect">
                                  <p:stCondLst>
                                    <p:cond delay="0"/>
                                  </p:stCondLst>
                                  <p:childTnLst>
                                    <p:set>
                                      <p:cBhvr>
                                        <p:cTn id="151" dur="1" fill="hold">
                                          <p:stCondLst>
                                            <p:cond delay="0"/>
                                          </p:stCondLst>
                                        </p:cTn>
                                        <p:tgtEl>
                                          <p:spTgt spid="30"/>
                                        </p:tgtEl>
                                        <p:attrNameLst>
                                          <p:attrName>style.visibility</p:attrName>
                                        </p:attrNameLst>
                                      </p:cBhvr>
                                      <p:to>
                                        <p:strVal val="visible"/>
                                      </p:to>
                                    </p:set>
                                    <p:animEffect transition="in" filter="wipe(down)">
                                      <p:cBhvr>
                                        <p:cTn id="152" dur="500"/>
                                        <p:tgtEl>
                                          <p:spTgt spid="30"/>
                                        </p:tgtEl>
                                      </p:cBhvr>
                                    </p:animEffect>
                                  </p:childTnLst>
                                </p:cTn>
                              </p:par>
                              <p:par>
                                <p:cTn id="153" presetID="22" presetClass="entr" presetSubtype="4" fill="hold" grpId="0" nodeType="withEffect">
                                  <p:stCondLst>
                                    <p:cond delay="250"/>
                                  </p:stCondLst>
                                  <p:childTnLst>
                                    <p:set>
                                      <p:cBhvr>
                                        <p:cTn id="154" dur="1" fill="hold">
                                          <p:stCondLst>
                                            <p:cond delay="0"/>
                                          </p:stCondLst>
                                        </p:cTn>
                                        <p:tgtEl>
                                          <p:spTgt spid="19"/>
                                        </p:tgtEl>
                                        <p:attrNameLst>
                                          <p:attrName>style.visibility</p:attrName>
                                        </p:attrNameLst>
                                      </p:cBhvr>
                                      <p:to>
                                        <p:strVal val="visible"/>
                                      </p:to>
                                    </p:set>
                                    <p:animEffect transition="in" filter="wipe(down)">
                                      <p:cBhvr>
                                        <p:cTn id="155" dur="500"/>
                                        <p:tgtEl>
                                          <p:spTgt spid="19"/>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8" fill="hold" grpId="0" nodeType="clickEffect">
                                  <p:stCondLst>
                                    <p:cond delay="0"/>
                                  </p:stCondLst>
                                  <p:childTnLst>
                                    <p:set>
                                      <p:cBhvr>
                                        <p:cTn id="159" dur="1" fill="hold">
                                          <p:stCondLst>
                                            <p:cond delay="0"/>
                                          </p:stCondLst>
                                        </p:cTn>
                                        <p:tgtEl>
                                          <p:spTgt spid="36"/>
                                        </p:tgtEl>
                                        <p:attrNameLst>
                                          <p:attrName>style.visibility</p:attrName>
                                        </p:attrNameLst>
                                      </p:cBhvr>
                                      <p:to>
                                        <p:strVal val="visible"/>
                                      </p:to>
                                    </p:set>
                                    <p:animEffect transition="in" filter="wipe(left)">
                                      <p:cBhvr>
                                        <p:cTn id="160"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p:bldP spid="32" grpId="0"/>
      <p:bldP spid="33" grpId="0"/>
      <p:bldP spid="34" grpId="0"/>
      <p:bldP spid="35" grpId="0"/>
      <p:bldP spid="3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E9C4BA-A8D9-4808-A054-F46D3DA1AE30}"/>
              </a:ext>
            </a:extLst>
          </p:cNvPr>
          <p:cNvSpPr>
            <a:spLocks noGrp="1"/>
          </p:cNvSpPr>
          <p:nvPr>
            <p:ph type="title"/>
          </p:nvPr>
        </p:nvSpPr>
        <p:spPr>
          <a:xfrm>
            <a:off x="838200" y="365126"/>
            <a:ext cx="10515600" cy="935038"/>
          </a:xfrm>
        </p:spPr>
        <p:txBody>
          <a:bodyPr>
            <a:normAutofit/>
          </a:bodyPr>
          <a:lstStyle/>
          <a:p>
            <a:r>
              <a:rPr kumimoji="1" lang="ja-JP" altLang="en-US" dirty="0"/>
              <a:t>連帯責任の独立性と相互依存性（付従性）</a:t>
            </a:r>
          </a:p>
        </p:txBody>
      </p:sp>
      <p:sp>
        <p:nvSpPr>
          <p:cNvPr id="3" name="日付プレースホルダー 2">
            <a:extLst>
              <a:ext uri="{FF2B5EF4-FFF2-40B4-BE49-F238E27FC236}">
                <a16:creationId xmlns:a16="http://schemas.microsoft.com/office/drawing/2014/main" id="{56A2073B-663B-480D-8E24-BA596FCE070C}"/>
              </a:ext>
            </a:extLst>
          </p:cNvPr>
          <p:cNvSpPr>
            <a:spLocks noGrp="1"/>
          </p:cNvSpPr>
          <p:nvPr>
            <p:ph type="dt" sz="half" idx="10"/>
          </p:nvPr>
        </p:nvSpPr>
        <p:spPr/>
        <p:txBody>
          <a:bodyPr/>
          <a:lstStyle/>
          <a:p>
            <a:fld id="{358C37AC-AF18-40E9-A6FD-3C2ACD9A7734}" type="datetime1">
              <a:rPr kumimoji="1" lang="ja-JP" altLang="en-US" smtClean="0"/>
              <a:t>2021/1/24</a:t>
            </a:fld>
            <a:endParaRPr kumimoji="1" lang="ja-JP" altLang="en-US"/>
          </a:p>
        </p:txBody>
      </p:sp>
      <p:sp>
        <p:nvSpPr>
          <p:cNvPr id="4" name="フッター プレースホルダー 3">
            <a:extLst>
              <a:ext uri="{FF2B5EF4-FFF2-40B4-BE49-F238E27FC236}">
                <a16:creationId xmlns:a16="http://schemas.microsoft.com/office/drawing/2014/main" id="{0A8DF1B8-23CF-4910-ABAA-D6699C34B5A5}"/>
              </a:ext>
            </a:extLst>
          </p:cNvPr>
          <p:cNvSpPr>
            <a:spLocks noGrp="1"/>
          </p:cNvSpPr>
          <p:nvPr>
            <p:ph type="ftr" sz="quarter" idx="11"/>
          </p:nvPr>
        </p:nvSpPr>
        <p:spPr/>
        <p:txBody>
          <a:bodyPr/>
          <a:lstStyle/>
          <a:p>
            <a:r>
              <a:rPr kumimoji="1" lang="en-US" altLang="ja-JP"/>
              <a:t>How to interpret the law</a:t>
            </a:r>
            <a:endParaRPr kumimoji="1" lang="ja-JP" altLang="en-US"/>
          </a:p>
        </p:txBody>
      </p:sp>
      <p:sp>
        <p:nvSpPr>
          <p:cNvPr id="5" name="スライド番号プレースホルダー 4">
            <a:extLst>
              <a:ext uri="{FF2B5EF4-FFF2-40B4-BE49-F238E27FC236}">
                <a16:creationId xmlns:a16="http://schemas.microsoft.com/office/drawing/2014/main" id="{3BF938D5-DD8E-48F8-9FB8-DF1A18134AB8}"/>
              </a:ext>
            </a:extLst>
          </p:cNvPr>
          <p:cNvSpPr>
            <a:spLocks noGrp="1"/>
          </p:cNvSpPr>
          <p:nvPr>
            <p:ph type="sldNum" sz="quarter" idx="12"/>
          </p:nvPr>
        </p:nvSpPr>
        <p:spPr/>
        <p:txBody>
          <a:bodyPr/>
          <a:lstStyle/>
          <a:p>
            <a:fld id="{63BA93C4-2A5C-4B4B-B565-ADAA94AD8651}" type="slidenum">
              <a:rPr kumimoji="1" lang="ja-JP" altLang="en-US" smtClean="0"/>
              <a:t>8</a:t>
            </a:fld>
            <a:endParaRPr kumimoji="1" lang="ja-JP" altLang="en-US"/>
          </a:p>
        </p:txBody>
      </p:sp>
      <p:sp>
        <p:nvSpPr>
          <p:cNvPr id="6" name="円/楕円 5">
            <a:extLst>
              <a:ext uri="{FF2B5EF4-FFF2-40B4-BE49-F238E27FC236}">
                <a16:creationId xmlns:a16="http://schemas.microsoft.com/office/drawing/2014/main" id="{33D40E3A-0411-4255-AF7D-9DBF026FD5B4}"/>
              </a:ext>
            </a:extLst>
          </p:cNvPr>
          <p:cNvSpPr/>
          <p:nvPr/>
        </p:nvSpPr>
        <p:spPr>
          <a:xfrm>
            <a:off x="4689201" y="5466928"/>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債権者</a:t>
            </a:r>
            <a:r>
              <a:rPr kumimoji="1" lang="en-US" altLang="ja-JP" b="1" dirty="0">
                <a:latin typeface="Times New Roman" pitchFamily="18" charset="0"/>
                <a:cs typeface="Times New Roman" pitchFamily="18" charset="0"/>
              </a:rPr>
              <a:t>X</a:t>
            </a:r>
          </a:p>
          <a:p>
            <a:pPr algn="ctr"/>
            <a:r>
              <a:rPr lang="en-US" altLang="ja-JP" b="1" dirty="0">
                <a:latin typeface="Times New Roman" pitchFamily="18" charset="0"/>
                <a:cs typeface="Times New Roman" pitchFamily="18" charset="0"/>
              </a:rPr>
              <a:t>600</a:t>
            </a:r>
            <a:r>
              <a:rPr lang="ja-JP" altLang="en-US" b="1" dirty="0">
                <a:latin typeface="Times New Roman" pitchFamily="18" charset="0"/>
                <a:cs typeface="Times New Roman" pitchFamily="18" charset="0"/>
              </a:rPr>
              <a:t>→</a:t>
            </a:r>
            <a:r>
              <a:rPr lang="en-US" altLang="ja-JP" b="1" dirty="0">
                <a:latin typeface="Times New Roman" pitchFamily="18" charset="0"/>
                <a:cs typeface="Times New Roman" pitchFamily="18" charset="0"/>
              </a:rPr>
              <a:t>500</a:t>
            </a:r>
            <a:endParaRPr kumimoji="1" lang="ja-JP" altLang="en-US" b="1" dirty="0">
              <a:latin typeface="Times New Roman" pitchFamily="18" charset="0"/>
              <a:cs typeface="Times New Roman" pitchFamily="18" charset="0"/>
            </a:endParaRPr>
          </a:p>
        </p:txBody>
      </p:sp>
      <p:sp>
        <p:nvSpPr>
          <p:cNvPr id="7" name="上矢印 6">
            <a:extLst>
              <a:ext uri="{FF2B5EF4-FFF2-40B4-BE49-F238E27FC236}">
                <a16:creationId xmlns:a16="http://schemas.microsoft.com/office/drawing/2014/main" id="{230043E3-649D-4F92-9D8F-3BE7AEE63F56}"/>
              </a:ext>
            </a:extLst>
          </p:cNvPr>
          <p:cNvSpPr/>
          <p:nvPr/>
        </p:nvSpPr>
        <p:spPr>
          <a:xfrm rot="3205735">
            <a:off x="7835409" y="4492558"/>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a:t>300</a:t>
            </a:r>
            <a:endParaRPr kumimoji="1" lang="ja-JP" altLang="en-US" sz="1200" dirty="0"/>
          </a:p>
        </p:txBody>
      </p:sp>
      <p:sp>
        <p:nvSpPr>
          <p:cNvPr id="8" name="上矢印 7">
            <a:extLst>
              <a:ext uri="{FF2B5EF4-FFF2-40B4-BE49-F238E27FC236}">
                <a16:creationId xmlns:a16="http://schemas.microsoft.com/office/drawing/2014/main" id="{1485EA46-0DFB-467F-95A8-FA8274F0B232}"/>
              </a:ext>
            </a:extLst>
          </p:cNvPr>
          <p:cNvSpPr/>
          <p:nvPr/>
        </p:nvSpPr>
        <p:spPr>
          <a:xfrm>
            <a:off x="5887045" y="4763598"/>
            <a:ext cx="484632" cy="699071"/>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a:t>300</a:t>
            </a:r>
            <a:endParaRPr kumimoji="1" lang="ja-JP" altLang="en-US" sz="1200" dirty="0"/>
          </a:p>
        </p:txBody>
      </p:sp>
      <p:sp>
        <p:nvSpPr>
          <p:cNvPr id="9" name="上矢印 8">
            <a:extLst>
              <a:ext uri="{FF2B5EF4-FFF2-40B4-BE49-F238E27FC236}">
                <a16:creationId xmlns:a16="http://schemas.microsoft.com/office/drawing/2014/main" id="{BD73FDB7-0280-4B9E-80DA-B27A86956A9B}"/>
              </a:ext>
            </a:extLst>
          </p:cNvPr>
          <p:cNvSpPr/>
          <p:nvPr/>
        </p:nvSpPr>
        <p:spPr>
          <a:xfrm rot="18487026">
            <a:off x="3965089" y="4544767"/>
            <a:ext cx="484632" cy="1423540"/>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a:t>200</a:t>
            </a:r>
            <a:endParaRPr kumimoji="1" lang="ja-JP" altLang="en-US" sz="1200" dirty="0"/>
          </a:p>
        </p:txBody>
      </p:sp>
      <p:sp>
        <p:nvSpPr>
          <p:cNvPr id="10" name="スライド番号プレースホルダー 4">
            <a:extLst>
              <a:ext uri="{FF2B5EF4-FFF2-40B4-BE49-F238E27FC236}">
                <a16:creationId xmlns:a16="http://schemas.microsoft.com/office/drawing/2014/main" id="{8D842557-7086-4A21-BB50-432BE82DB194}"/>
              </a:ext>
            </a:extLst>
          </p:cNvPr>
          <p:cNvSpPr txBox="1">
            <a:spLocks/>
          </p:cNvSpPr>
          <p:nvPr/>
        </p:nvSpPr>
        <p:spPr>
          <a:xfrm>
            <a:off x="7345995" y="5816116"/>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8</a:t>
            </a:fld>
            <a:endParaRPr lang="ja-JP" altLang="en-US"/>
          </a:p>
        </p:txBody>
      </p:sp>
      <p:sp>
        <p:nvSpPr>
          <p:cNvPr id="11" name="正方形/長方形 10">
            <a:extLst>
              <a:ext uri="{FF2B5EF4-FFF2-40B4-BE49-F238E27FC236}">
                <a16:creationId xmlns:a16="http://schemas.microsoft.com/office/drawing/2014/main" id="{91F9C577-30BC-4189-9CC5-B9911D5B868A}"/>
              </a:ext>
            </a:extLst>
          </p:cNvPr>
          <p:cNvSpPr/>
          <p:nvPr/>
        </p:nvSpPr>
        <p:spPr>
          <a:xfrm>
            <a:off x="2528961" y="2997170"/>
            <a:ext cx="1418456" cy="75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2</a:t>
            </a:r>
            <a:r>
              <a:rPr lang="ja-JP" altLang="en-US" sz="1600" b="1" dirty="0"/>
              <a:t>保証部分</a:t>
            </a:r>
            <a:endParaRPr lang="en-US" altLang="ja-JP" sz="1600" b="1" dirty="0"/>
          </a:p>
          <a:p>
            <a:pPr algn="ctr"/>
            <a:r>
              <a:rPr kumimoji="1" lang="en-US" altLang="ja-JP" sz="1600" dirty="0"/>
              <a:t>200</a:t>
            </a:r>
            <a:endParaRPr kumimoji="1" lang="ja-JP" altLang="en-US" sz="1600" dirty="0"/>
          </a:p>
        </p:txBody>
      </p:sp>
      <p:sp>
        <p:nvSpPr>
          <p:cNvPr id="12" name="正方形/長方形 11">
            <a:extLst>
              <a:ext uri="{FF2B5EF4-FFF2-40B4-BE49-F238E27FC236}">
                <a16:creationId xmlns:a16="http://schemas.microsoft.com/office/drawing/2014/main" id="{87C9EA98-C023-4AD2-8063-6A0064A1382E}"/>
              </a:ext>
            </a:extLst>
          </p:cNvPr>
          <p:cNvSpPr/>
          <p:nvPr/>
        </p:nvSpPr>
        <p:spPr>
          <a:xfrm>
            <a:off x="2526103" y="2493114"/>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a:latin typeface="Times New Roman" pitchFamily="18" charset="0"/>
                <a:cs typeface="Times New Roman" pitchFamily="18" charset="0"/>
              </a:rPr>
              <a:t>Y</a:t>
            </a:r>
            <a:r>
              <a:rPr lang="en-US" altLang="ja-JP" sz="1400" b="1" baseline="-25000" dirty="0">
                <a:latin typeface="Times New Roman" pitchFamily="18" charset="0"/>
                <a:cs typeface="Times New Roman" pitchFamily="18" charset="0"/>
              </a:rPr>
              <a:t>3</a:t>
            </a:r>
            <a:r>
              <a:rPr kumimoji="1" lang="ja-JP" altLang="en-US" sz="1400" b="1" dirty="0"/>
              <a:t>保証部分</a:t>
            </a:r>
            <a:endParaRPr kumimoji="1" lang="en-US" altLang="ja-JP" sz="1400" b="1" dirty="0"/>
          </a:p>
          <a:p>
            <a:pPr algn="ctr"/>
            <a:r>
              <a:rPr lang="en-US" altLang="ja-JP" sz="1400" dirty="0"/>
              <a:t>100</a:t>
            </a:r>
            <a:endParaRPr kumimoji="1" lang="ja-JP" altLang="en-US" sz="1400" dirty="0"/>
          </a:p>
        </p:txBody>
      </p:sp>
      <p:sp>
        <p:nvSpPr>
          <p:cNvPr id="13" name="正方形/長方形 12">
            <a:extLst>
              <a:ext uri="{FF2B5EF4-FFF2-40B4-BE49-F238E27FC236}">
                <a16:creationId xmlns:a16="http://schemas.microsoft.com/office/drawing/2014/main" id="{D3463937-169C-4DE9-93D9-F92F1CCDE9B7}"/>
              </a:ext>
            </a:extLst>
          </p:cNvPr>
          <p:cNvSpPr/>
          <p:nvPr/>
        </p:nvSpPr>
        <p:spPr>
          <a:xfrm>
            <a:off x="5409281" y="2997170"/>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1</a:t>
            </a:r>
            <a:r>
              <a:rPr lang="ja-JP" altLang="en-US" sz="1600" b="1" dirty="0"/>
              <a:t>保証部分</a:t>
            </a:r>
            <a:endParaRPr lang="en-US" altLang="ja-JP" sz="1600" b="1" dirty="0"/>
          </a:p>
          <a:p>
            <a:pPr algn="ctr"/>
            <a:r>
              <a:rPr lang="en-US" altLang="ja-JP" sz="1600" dirty="0"/>
              <a:t>300</a:t>
            </a:r>
            <a:endParaRPr lang="ja-JP" altLang="en-US" sz="1600" dirty="0"/>
          </a:p>
        </p:txBody>
      </p:sp>
      <p:sp>
        <p:nvSpPr>
          <p:cNvPr id="14" name="正方形/長方形 13">
            <a:extLst>
              <a:ext uri="{FF2B5EF4-FFF2-40B4-BE49-F238E27FC236}">
                <a16:creationId xmlns:a16="http://schemas.microsoft.com/office/drawing/2014/main" id="{22213393-C05F-4FA6-B590-F5C9DA8BCD23}"/>
              </a:ext>
            </a:extLst>
          </p:cNvPr>
          <p:cNvSpPr/>
          <p:nvPr/>
        </p:nvSpPr>
        <p:spPr>
          <a:xfrm>
            <a:off x="5411029" y="2493114"/>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a:latin typeface="Times New Roman" pitchFamily="18" charset="0"/>
                <a:cs typeface="Times New Roman" pitchFamily="18" charset="0"/>
              </a:rPr>
              <a:t>Y</a:t>
            </a:r>
            <a:r>
              <a:rPr lang="en-US" altLang="ja-JP" sz="1400" b="1" baseline="-25000" dirty="0">
                <a:latin typeface="Times New Roman" pitchFamily="18" charset="0"/>
                <a:cs typeface="Times New Roman" pitchFamily="18" charset="0"/>
              </a:rPr>
              <a:t>3</a:t>
            </a:r>
            <a:r>
              <a:rPr lang="ja-JP" altLang="en-US" sz="1400" b="1" dirty="0"/>
              <a:t>保証部分</a:t>
            </a:r>
            <a:endParaRPr lang="en-US" altLang="ja-JP" sz="1400" b="1" dirty="0"/>
          </a:p>
          <a:p>
            <a:pPr algn="ctr"/>
            <a:r>
              <a:rPr lang="en-US" altLang="ja-JP" sz="1400" dirty="0"/>
              <a:t>100</a:t>
            </a:r>
            <a:endParaRPr lang="ja-JP" altLang="en-US" sz="1400" dirty="0"/>
          </a:p>
        </p:txBody>
      </p:sp>
      <p:sp>
        <p:nvSpPr>
          <p:cNvPr id="15" name="正方形/長方形 14">
            <a:extLst>
              <a:ext uri="{FF2B5EF4-FFF2-40B4-BE49-F238E27FC236}">
                <a16:creationId xmlns:a16="http://schemas.microsoft.com/office/drawing/2014/main" id="{FEC3C3FC-3979-4974-9B62-B86850FFF7CD}"/>
              </a:ext>
            </a:extLst>
          </p:cNvPr>
          <p:cNvSpPr/>
          <p:nvPr/>
        </p:nvSpPr>
        <p:spPr>
          <a:xfrm>
            <a:off x="8309557" y="3213194"/>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1</a:t>
            </a:r>
            <a:r>
              <a:rPr lang="ja-JP" altLang="en-US" sz="1600" b="1" dirty="0"/>
              <a:t>保証部分</a:t>
            </a:r>
            <a:endParaRPr lang="en-US" altLang="ja-JP" sz="1600" b="1" dirty="0"/>
          </a:p>
          <a:p>
            <a:pPr algn="ctr"/>
            <a:r>
              <a:rPr lang="en-US" altLang="ja-JP" sz="1600" dirty="0"/>
              <a:t>300</a:t>
            </a:r>
            <a:endParaRPr lang="ja-JP" altLang="en-US" sz="1600" dirty="0"/>
          </a:p>
        </p:txBody>
      </p:sp>
      <p:sp>
        <p:nvSpPr>
          <p:cNvPr id="16" name="正方形/長方形 15">
            <a:extLst>
              <a:ext uri="{FF2B5EF4-FFF2-40B4-BE49-F238E27FC236}">
                <a16:creationId xmlns:a16="http://schemas.microsoft.com/office/drawing/2014/main" id="{C6FE306A-8252-4BF8-BA27-D6E3C3A34CA4}"/>
              </a:ext>
            </a:extLst>
          </p:cNvPr>
          <p:cNvSpPr/>
          <p:nvPr/>
        </p:nvSpPr>
        <p:spPr>
          <a:xfrm>
            <a:off x="8309557" y="2493114"/>
            <a:ext cx="1418456" cy="720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2</a:t>
            </a:r>
            <a:r>
              <a:rPr lang="ja-JP" altLang="en-US" sz="1600" b="1" dirty="0"/>
              <a:t>保証部分</a:t>
            </a:r>
            <a:endParaRPr lang="en-US" altLang="ja-JP" sz="1600" b="1" dirty="0"/>
          </a:p>
          <a:p>
            <a:pPr algn="ctr"/>
            <a:r>
              <a:rPr lang="en-US" altLang="ja-JP" sz="1600" dirty="0"/>
              <a:t>200</a:t>
            </a:r>
            <a:endParaRPr lang="ja-JP" altLang="en-US" sz="1600" dirty="0"/>
          </a:p>
        </p:txBody>
      </p:sp>
      <p:sp>
        <p:nvSpPr>
          <p:cNvPr id="17" name="円/楕円 16">
            <a:extLst>
              <a:ext uri="{FF2B5EF4-FFF2-40B4-BE49-F238E27FC236}">
                <a16:creationId xmlns:a16="http://schemas.microsoft.com/office/drawing/2014/main" id="{398DE102-70FD-4FEA-89D6-3890B22B4D02}"/>
              </a:ext>
            </a:extLst>
          </p:cNvPr>
          <p:cNvSpPr/>
          <p:nvPr/>
        </p:nvSpPr>
        <p:spPr>
          <a:xfrm>
            <a:off x="4689201" y="5445224"/>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債権者</a:t>
            </a:r>
            <a:r>
              <a:rPr kumimoji="1" lang="en-US" altLang="ja-JP" b="1" dirty="0">
                <a:latin typeface="Times New Roman" pitchFamily="18" charset="0"/>
                <a:cs typeface="Times New Roman" pitchFamily="18" charset="0"/>
              </a:rPr>
              <a:t>X</a:t>
            </a:r>
          </a:p>
          <a:p>
            <a:pPr algn="ctr"/>
            <a:r>
              <a:rPr lang="en-US" altLang="ja-JP" b="1" dirty="0">
                <a:latin typeface="Times New Roman" pitchFamily="18" charset="0"/>
                <a:cs typeface="Times New Roman" pitchFamily="18" charset="0"/>
              </a:rPr>
              <a:t>600</a:t>
            </a:r>
            <a:endParaRPr kumimoji="1" lang="ja-JP" altLang="en-US" b="1" dirty="0">
              <a:latin typeface="Times New Roman" pitchFamily="18" charset="0"/>
              <a:cs typeface="Times New Roman" pitchFamily="18" charset="0"/>
            </a:endParaRPr>
          </a:p>
        </p:txBody>
      </p:sp>
      <p:sp>
        <p:nvSpPr>
          <p:cNvPr id="18" name="上矢印 17">
            <a:extLst>
              <a:ext uri="{FF2B5EF4-FFF2-40B4-BE49-F238E27FC236}">
                <a16:creationId xmlns:a16="http://schemas.microsoft.com/office/drawing/2014/main" id="{54961CAD-5C0D-4648-8B8C-80FA71364DE1}"/>
              </a:ext>
            </a:extLst>
          </p:cNvPr>
          <p:cNvSpPr/>
          <p:nvPr/>
        </p:nvSpPr>
        <p:spPr>
          <a:xfrm rot="18487026">
            <a:off x="3639455" y="4466863"/>
            <a:ext cx="484632" cy="1859068"/>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a:t>300</a:t>
            </a:r>
            <a:endParaRPr kumimoji="1" lang="ja-JP" altLang="en-US" sz="1200" dirty="0"/>
          </a:p>
        </p:txBody>
      </p:sp>
      <p:sp>
        <p:nvSpPr>
          <p:cNvPr id="19" name="上矢印 18">
            <a:extLst>
              <a:ext uri="{FF2B5EF4-FFF2-40B4-BE49-F238E27FC236}">
                <a16:creationId xmlns:a16="http://schemas.microsoft.com/office/drawing/2014/main" id="{06463ED2-56EB-4F66-9BCA-691FC7ABD945}"/>
              </a:ext>
            </a:extLst>
          </p:cNvPr>
          <p:cNvSpPr/>
          <p:nvPr/>
        </p:nvSpPr>
        <p:spPr>
          <a:xfrm rot="18487026">
            <a:off x="4311568" y="4553816"/>
            <a:ext cx="463235" cy="11861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a:t>100</a:t>
            </a:r>
            <a:endParaRPr kumimoji="1" lang="ja-JP" altLang="en-US" sz="1200" dirty="0"/>
          </a:p>
        </p:txBody>
      </p:sp>
      <p:sp>
        <p:nvSpPr>
          <p:cNvPr id="20" name="上矢印 19">
            <a:extLst>
              <a:ext uri="{FF2B5EF4-FFF2-40B4-BE49-F238E27FC236}">
                <a16:creationId xmlns:a16="http://schemas.microsoft.com/office/drawing/2014/main" id="{AA6ABBD0-E875-4861-8748-3CA90855A2F5}"/>
              </a:ext>
            </a:extLst>
          </p:cNvPr>
          <p:cNvSpPr/>
          <p:nvPr/>
        </p:nvSpPr>
        <p:spPr>
          <a:xfrm>
            <a:off x="5518164" y="4763598"/>
            <a:ext cx="484632" cy="699071"/>
          </a:xfrm>
          <a:prstGeom prs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200" dirty="0"/>
              <a:t>200</a:t>
            </a:r>
            <a:endParaRPr kumimoji="1" lang="ja-JP" altLang="en-US" sz="1200" dirty="0"/>
          </a:p>
        </p:txBody>
      </p:sp>
      <p:sp>
        <p:nvSpPr>
          <p:cNvPr id="21" name="上矢印 20">
            <a:extLst>
              <a:ext uri="{FF2B5EF4-FFF2-40B4-BE49-F238E27FC236}">
                <a16:creationId xmlns:a16="http://schemas.microsoft.com/office/drawing/2014/main" id="{8D95F77B-2820-4F2F-8F2B-F9331BE079D8}"/>
              </a:ext>
            </a:extLst>
          </p:cNvPr>
          <p:cNvSpPr/>
          <p:nvPr/>
        </p:nvSpPr>
        <p:spPr>
          <a:xfrm>
            <a:off x="6273377" y="4763598"/>
            <a:ext cx="484632" cy="699071"/>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a:t>100</a:t>
            </a:r>
            <a:endParaRPr kumimoji="1" lang="ja-JP" altLang="en-US" sz="1200" dirty="0"/>
          </a:p>
        </p:txBody>
      </p:sp>
      <p:sp>
        <p:nvSpPr>
          <p:cNvPr id="22" name="上矢印 21">
            <a:extLst>
              <a:ext uri="{FF2B5EF4-FFF2-40B4-BE49-F238E27FC236}">
                <a16:creationId xmlns:a16="http://schemas.microsoft.com/office/drawing/2014/main" id="{3D36B6CE-4C58-4773-AC51-8540CE5A99F4}"/>
              </a:ext>
            </a:extLst>
          </p:cNvPr>
          <p:cNvSpPr/>
          <p:nvPr/>
        </p:nvSpPr>
        <p:spPr>
          <a:xfrm rot="3205735">
            <a:off x="7476175" y="4527893"/>
            <a:ext cx="484632" cy="1227483"/>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200" dirty="0"/>
              <a:t>100</a:t>
            </a:r>
            <a:endParaRPr kumimoji="1" lang="ja-JP" altLang="en-US" sz="1200" dirty="0"/>
          </a:p>
        </p:txBody>
      </p:sp>
      <p:sp>
        <p:nvSpPr>
          <p:cNvPr id="23" name="上矢印 22">
            <a:extLst>
              <a:ext uri="{FF2B5EF4-FFF2-40B4-BE49-F238E27FC236}">
                <a16:creationId xmlns:a16="http://schemas.microsoft.com/office/drawing/2014/main" id="{EF5C1701-B8B2-4104-9DE4-81F31EAFD73C}"/>
              </a:ext>
            </a:extLst>
          </p:cNvPr>
          <p:cNvSpPr/>
          <p:nvPr/>
        </p:nvSpPr>
        <p:spPr>
          <a:xfrm rot="3205735">
            <a:off x="8170479" y="4418593"/>
            <a:ext cx="484632" cy="1927218"/>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a:t>200</a:t>
            </a:r>
            <a:endParaRPr kumimoji="1" lang="ja-JP" altLang="en-US" sz="1200" dirty="0"/>
          </a:p>
        </p:txBody>
      </p:sp>
      <p:sp>
        <p:nvSpPr>
          <p:cNvPr id="24" name="テキスト ボックス 23">
            <a:extLst>
              <a:ext uri="{FF2B5EF4-FFF2-40B4-BE49-F238E27FC236}">
                <a16:creationId xmlns:a16="http://schemas.microsoft.com/office/drawing/2014/main" id="{5D36D0D1-165F-4FC6-964A-ECFDC7DB9594}"/>
              </a:ext>
            </a:extLst>
          </p:cNvPr>
          <p:cNvSpPr txBox="1"/>
          <p:nvPr/>
        </p:nvSpPr>
        <p:spPr>
          <a:xfrm>
            <a:off x="2528961" y="1556792"/>
            <a:ext cx="1418456" cy="338554"/>
          </a:xfrm>
          <a:prstGeom prst="rect">
            <a:avLst/>
          </a:prstGeom>
          <a:noFill/>
        </p:spPr>
        <p:txBody>
          <a:bodyPr wrap="square" rtlCol="0">
            <a:spAutoFit/>
          </a:bodyPr>
          <a:lstStyle/>
          <a:p>
            <a:r>
              <a:rPr kumimoji="1" lang="ja-JP" altLang="en-US" sz="1600" dirty="0"/>
              <a:t>連帯債務者</a:t>
            </a:r>
            <a:r>
              <a:rPr kumimoji="1" lang="en-US" altLang="ja-JP" sz="1600" b="1" dirty="0">
                <a:latin typeface="Times New Roman" pitchFamily="18" charset="0"/>
                <a:cs typeface="Times New Roman" pitchFamily="18" charset="0"/>
              </a:rPr>
              <a:t>Y</a:t>
            </a:r>
            <a:r>
              <a:rPr kumimoji="1" lang="en-US" altLang="ja-JP" sz="1600" b="1" baseline="-25000" dirty="0">
                <a:latin typeface="Times New Roman" pitchFamily="18" charset="0"/>
                <a:cs typeface="Times New Roman" pitchFamily="18" charset="0"/>
              </a:rPr>
              <a:t>1</a:t>
            </a:r>
            <a:endParaRPr kumimoji="1" lang="ja-JP" altLang="en-US" sz="1600" b="1" baseline="-25000" dirty="0">
              <a:latin typeface="Times New Roman" pitchFamily="18" charset="0"/>
              <a:cs typeface="Times New Roman" pitchFamily="18" charset="0"/>
            </a:endParaRPr>
          </a:p>
        </p:txBody>
      </p:sp>
      <p:sp>
        <p:nvSpPr>
          <p:cNvPr id="25" name="テキスト ボックス 24">
            <a:extLst>
              <a:ext uri="{FF2B5EF4-FFF2-40B4-BE49-F238E27FC236}">
                <a16:creationId xmlns:a16="http://schemas.microsoft.com/office/drawing/2014/main" id="{77BD6F2D-2C36-4745-9C65-75A1803672F0}"/>
              </a:ext>
            </a:extLst>
          </p:cNvPr>
          <p:cNvSpPr txBox="1"/>
          <p:nvPr/>
        </p:nvSpPr>
        <p:spPr>
          <a:xfrm>
            <a:off x="5430985" y="1556792"/>
            <a:ext cx="1418456" cy="338554"/>
          </a:xfrm>
          <a:prstGeom prst="rect">
            <a:avLst/>
          </a:prstGeom>
          <a:noFill/>
        </p:spPr>
        <p:txBody>
          <a:bodyPr wrap="square" rtlCol="0">
            <a:spAutoFit/>
          </a:bodyPr>
          <a:lstStyle/>
          <a:p>
            <a:r>
              <a:rPr kumimoji="1" lang="ja-JP" altLang="en-US" sz="1600" dirty="0"/>
              <a:t>連帯債務者</a:t>
            </a:r>
            <a:r>
              <a:rPr kumimoji="1" lang="en-US" altLang="ja-JP" sz="1600" b="1" dirty="0">
                <a:latin typeface="Times New Roman" pitchFamily="18" charset="0"/>
                <a:cs typeface="Times New Roman" pitchFamily="18" charset="0"/>
              </a:rPr>
              <a:t>Y</a:t>
            </a:r>
            <a:r>
              <a:rPr kumimoji="1" lang="en-US" altLang="ja-JP" sz="1600" b="1" baseline="-25000" dirty="0">
                <a:latin typeface="Times New Roman" pitchFamily="18" charset="0"/>
                <a:cs typeface="Times New Roman" pitchFamily="18" charset="0"/>
              </a:rPr>
              <a:t>2</a:t>
            </a:r>
            <a:endParaRPr kumimoji="1" lang="ja-JP" altLang="en-US" sz="1600" b="1" baseline="-25000" dirty="0">
              <a:latin typeface="Times New Roman" pitchFamily="18" charset="0"/>
              <a:cs typeface="Times New Roman" pitchFamily="18" charset="0"/>
            </a:endParaRPr>
          </a:p>
        </p:txBody>
      </p:sp>
      <p:sp>
        <p:nvSpPr>
          <p:cNvPr id="26" name="テキスト ボックス 25">
            <a:extLst>
              <a:ext uri="{FF2B5EF4-FFF2-40B4-BE49-F238E27FC236}">
                <a16:creationId xmlns:a16="http://schemas.microsoft.com/office/drawing/2014/main" id="{91DA5066-3D9C-45B5-A218-852FBE14A9D2}"/>
              </a:ext>
            </a:extLst>
          </p:cNvPr>
          <p:cNvSpPr txBox="1"/>
          <p:nvPr/>
        </p:nvSpPr>
        <p:spPr>
          <a:xfrm>
            <a:off x="8311305" y="1556792"/>
            <a:ext cx="1418456" cy="338554"/>
          </a:xfrm>
          <a:prstGeom prst="rect">
            <a:avLst/>
          </a:prstGeom>
          <a:noFill/>
        </p:spPr>
        <p:txBody>
          <a:bodyPr wrap="square" rtlCol="0">
            <a:spAutoFit/>
          </a:bodyPr>
          <a:lstStyle/>
          <a:p>
            <a:r>
              <a:rPr kumimoji="1" lang="ja-JP" altLang="en-US" sz="1600" dirty="0"/>
              <a:t>連帯債務者</a:t>
            </a:r>
            <a:r>
              <a:rPr kumimoji="1"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3</a:t>
            </a:r>
            <a:endParaRPr kumimoji="1" lang="ja-JP" altLang="en-US" sz="1600" b="1" baseline="-25000" dirty="0">
              <a:latin typeface="Times New Roman" pitchFamily="18" charset="0"/>
              <a:cs typeface="Times New Roman" pitchFamily="18" charset="0"/>
            </a:endParaRPr>
          </a:p>
        </p:txBody>
      </p:sp>
      <p:sp>
        <p:nvSpPr>
          <p:cNvPr id="27" name="テキスト ボックス 26">
            <a:extLst>
              <a:ext uri="{FF2B5EF4-FFF2-40B4-BE49-F238E27FC236}">
                <a16:creationId xmlns:a16="http://schemas.microsoft.com/office/drawing/2014/main" id="{4F62B725-1623-4A1B-88D4-6328EE803D05}"/>
              </a:ext>
            </a:extLst>
          </p:cNvPr>
          <p:cNvSpPr txBox="1"/>
          <p:nvPr/>
        </p:nvSpPr>
        <p:spPr>
          <a:xfrm>
            <a:off x="2528961" y="1751330"/>
            <a:ext cx="1352810" cy="369332"/>
          </a:xfrm>
          <a:prstGeom prst="rect">
            <a:avLst/>
          </a:prstGeom>
          <a:noFill/>
        </p:spPr>
        <p:txBody>
          <a:bodyPr wrap="square" rtlCol="0">
            <a:spAutoFit/>
          </a:bodyPr>
          <a:lstStyle/>
          <a:p>
            <a:pPr algn="ctr"/>
            <a:r>
              <a:rPr kumimoji="1" lang="en-US" altLang="ja-JP" dirty="0"/>
              <a:t>600</a:t>
            </a:r>
            <a:r>
              <a:rPr kumimoji="1" lang="ja-JP" altLang="en-US" dirty="0"/>
              <a:t>→</a:t>
            </a:r>
            <a:r>
              <a:rPr kumimoji="1" lang="en-US" altLang="ja-JP" dirty="0"/>
              <a:t>500</a:t>
            </a:r>
            <a:endParaRPr kumimoji="1" lang="ja-JP" altLang="en-US" dirty="0"/>
          </a:p>
        </p:txBody>
      </p:sp>
      <p:sp>
        <p:nvSpPr>
          <p:cNvPr id="28" name="テキスト ボックス 27">
            <a:extLst>
              <a:ext uri="{FF2B5EF4-FFF2-40B4-BE49-F238E27FC236}">
                <a16:creationId xmlns:a16="http://schemas.microsoft.com/office/drawing/2014/main" id="{7E705E3D-12F1-42BB-AD19-5661D58DF765}"/>
              </a:ext>
            </a:extLst>
          </p:cNvPr>
          <p:cNvSpPr txBox="1"/>
          <p:nvPr/>
        </p:nvSpPr>
        <p:spPr>
          <a:xfrm>
            <a:off x="5424623" y="1751330"/>
            <a:ext cx="1352810" cy="369332"/>
          </a:xfrm>
          <a:prstGeom prst="rect">
            <a:avLst/>
          </a:prstGeom>
          <a:noFill/>
        </p:spPr>
        <p:txBody>
          <a:bodyPr wrap="square" rtlCol="0">
            <a:spAutoFit/>
          </a:bodyPr>
          <a:lstStyle/>
          <a:p>
            <a:pPr algn="ctr"/>
            <a:r>
              <a:rPr kumimoji="1" lang="en-US" altLang="ja-JP" dirty="0"/>
              <a:t>600</a:t>
            </a:r>
            <a:r>
              <a:rPr kumimoji="1" lang="ja-JP" altLang="en-US" dirty="0"/>
              <a:t>→</a:t>
            </a:r>
            <a:r>
              <a:rPr kumimoji="1" lang="en-US" altLang="ja-JP" dirty="0"/>
              <a:t>500</a:t>
            </a:r>
            <a:endParaRPr kumimoji="1" lang="ja-JP" altLang="en-US" dirty="0"/>
          </a:p>
        </p:txBody>
      </p:sp>
      <p:sp>
        <p:nvSpPr>
          <p:cNvPr id="29" name="テキスト ボックス 28">
            <a:extLst>
              <a:ext uri="{FF2B5EF4-FFF2-40B4-BE49-F238E27FC236}">
                <a16:creationId xmlns:a16="http://schemas.microsoft.com/office/drawing/2014/main" id="{AABE36CE-183D-48A3-B4FD-5A0B60828C36}"/>
              </a:ext>
            </a:extLst>
          </p:cNvPr>
          <p:cNvSpPr txBox="1"/>
          <p:nvPr/>
        </p:nvSpPr>
        <p:spPr>
          <a:xfrm>
            <a:off x="8217593" y="1772816"/>
            <a:ext cx="1656184" cy="369332"/>
          </a:xfrm>
          <a:prstGeom prst="rect">
            <a:avLst/>
          </a:prstGeom>
          <a:noFill/>
        </p:spPr>
        <p:txBody>
          <a:bodyPr wrap="square" rtlCol="0">
            <a:spAutoFit/>
          </a:bodyPr>
          <a:lstStyle/>
          <a:p>
            <a:pPr algn="ctr"/>
            <a:r>
              <a:rPr kumimoji="1" lang="en-US" altLang="ja-JP" dirty="0"/>
              <a:t>600</a:t>
            </a:r>
            <a:r>
              <a:rPr kumimoji="1" lang="ja-JP" altLang="en-US" dirty="0"/>
              <a:t>→</a:t>
            </a:r>
            <a:r>
              <a:rPr kumimoji="1" lang="en-US" altLang="ja-JP" dirty="0"/>
              <a:t>0</a:t>
            </a:r>
            <a:r>
              <a:rPr kumimoji="1" lang="ja-JP" altLang="en-US" dirty="0"/>
              <a:t>（無効）</a:t>
            </a:r>
          </a:p>
        </p:txBody>
      </p:sp>
      <p:sp>
        <p:nvSpPr>
          <p:cNvPr id="30" name="正方形/長方形 29">
            <a:extLst>
              <a:ext uri="{FF2B5EF4-FFF2-40B4-BE49-F238E27FC236}">
                <a16:creationId xmlns:a16="http://schemas.microsoft.com/office/drawing/2014/main" id="{AAA029B3-AB5F-42D6-AA58-3C6653AF5770}"/>
              </a:ext>
            </a:extLst>
          </p:cNvPr>
          <p:cNvSpPr/>
          <p:nvPr/>
        </p:nvSpPr>
        <p:spPr>
          <a:xfrm>
            <a:off x="8311305" y="4293314"/>
            <a:ext cx="1418456" cy="50405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400" b="1" dirty="0">
                <a:latin typeface="Times New Roman" pitchFamily="18" charset="0"/>
                <a:cs typeface="Times New Roman" pitchFamily="18" charset="0"/>
              </a:rPr>
              <a:t>Y</a:t>
            </a:r>
            <a:r>
              <a:rPr lang="en-US" altLang="ja-JP" sz="1400" b="1" baseline="-25000" dirty="0">
                <a:latin typeface="Times New Roman" pitchFamily="18" charset="0"/>
                <a:cs typeface="Times New Roman" pitchFamily="18" charset="0"/>
              </a:rPr>
              <a:t>3</a:t>
            </a:r>
            <a:r>
              <a:rPr kumimoji="1" lang="ja-JP" altLang="en-US" sz="1400" b="1" dirty="0"/>
              <a:t>負担部分</a:t>
            </a:r>
            <a:endParaRPr kumimoji="1" lang="en-US" altLang="ja-JP" sz="1400" b="1" dirty="0"/>
          </a:p>
          <a:p>
            <a:pPr algn="ctr"/>
            <a:r>
              <a:rPr lang="en-US" altLang="ja-JP" sz="1400" dirty="0"/>
              <a:t>100</a:t>
            </a:r>
            <a:endParaRPr kumimoji="1" lang="ja-JP" altLang="en-US" sz="1400" dirty="0"/>
          </a:p>
        </p:txBody>
      </p:sp>
      <p:cxnSp>
        <p:nvCxnSpPr>
          <p:cNvPr id="31" name="直線コネクタ 30">
            <a:extLst>
              <a:ext uri="{FF2B5EF4-FFF2-40B4-BE49-F238E27FC236}">
                <a16:creationId xmlns:a16="http://schemas.microsoft.com/office/drawing/2014/main" id="{6031BACC-0D24-46DD-915A-E71D486C0F85}"/>
              </a:ext>
            </a:extLst>
          </p:cNvPr>
          <p:cNvCxnSpPr/>
          <p:nvPr/>
        </p:nvCxnSpPr>
        <p:spPr>
          <a:xfrm flipH="1">
            <a:off x="8309557" y="2451884"/>
            <a:ext cx="1420204" cy="234548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E6D2698F-25C3-4A83-97AF-8462F1339C5B}"/>
              </a:ext>
            </a:extLst>
          </p:cNvPr>
          <p:cNvCxnSpPr/>
          <p:nvPr/>
        </p:nvCxnSpPr>
        <p:spPr>
          <a:xfrm>
            <a:off x="8309557" y="2451884"/>
            <a:ext cx="1418456" cy="234548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正方形/長方形 32">
            <a:extLst>
              <a:ext uri="{FF2B5EF4-FFF2-40B4-BE49-F238E27FC236}">
                <a16:creationId xmlns:a16="http://schemas.microsoft.com/office/drawing/2014/main" id="{FF3E6418-0718-4F3D-8891-BF9C165EAD03}"/>
              </a:ext>
            </a:extLst>
          </p:cNvPr>
          <p:cNvSpPr/>
          <p:nvPr/>
        </p:nvSpPr>
        <p:spPr>
          <a:xfrm>
            <a:off x="5409281" y="4077290"/>
            <a:ext cx="1418456" cy="72008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2</a:t>
            </a:r>
            <a:r>
              <a:rPr lang="ja-JP" altLang="en-US" sz="1600" b="1" dirty="0"/>
              <a:t>負担部分</a:t>
            </a:r>
            <a:endParaRPr lang="en-US" altLang="ja-JP" sz="1600" b="1" dirty="0"/>
          </a:p>
          <a:p>
            <a:pPr algn="ctr"/>
            <a:r>
              <a:rPr lang="en-US" altLang="ja-JP" sz="1600" dirty="0"/>
              <a:t>200</a:t>
            </a:r>
            <a:endParaRPr lang="ja-JP" altLang="en-US" sz="1600" dirty="0"/>
          </a:p>
        </p:txBody>
      </p:sp>
      <p:sp>
        <p:nvSpPr>
          <p:cNvPr id="34" name="正方形/長方形 33">
            <a:extLst>
              <a:ext uri="{FF2B5EF4-FFF2-40B4-BE49-F238E27FC236}">
                <a16:creationId xmlns:a16="http://schemas.microsoft.com/office/drawing/2014/main" id="{9D717ED4-E2B6-46A1-A93F-5824D946FDFD}"/>
              </a:ext>
            </a:extLst>
          </p:cNvPr>
          <p:cNvSpPr/>
          <p:nvPr/>
        </p:nvSpPr>
        <p:spPr>
          <a:xfrm>
            <a:off x="2528961" y="3753254"/>
            <a:ext cx="1418456" cy="104411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1</a:t>
            </a:r>
            <a:r>
              <a:rPr lang="ja-JP" altLang="en-US" sz="1600" b="1" dirty="0"/>
              <a:t>負担部分</a:t>
            </a:r>
            <a:endParaRPr lang="en-US" altLang="ja-JP" sz="1600" b="1" dirty="0"/>
          </a:p>
          <a:p>
            <a:pPr algn="ctr"/>
            <a:r>
              <a:rPr kumimoji="1" lang="en-US" altLang="ja-JP" sz="1600" dirty="0"/>
              <a:t>300</a:t>
            </a:r>
            <a:endParaRPr kumimoji="1" lang="ja-JP" altLang="en-US" sz="1600" dirty="0"/>
          </a:p>
        </p:txBody>
      </p:sp>
      <p:sp>
        <p:nvSpPr>
          <p:cNvPr id="35" name="テキスト ボックス 34">
            <a:extLst>
              <a:ext uri="{FF2B5EF4-FFF2-40B4-BE49-F238E27FC236}">
                <a16:creationId xmlns:a16="http://schemas.microsoft.com/office/drawing/2014/main" id="{2D1FB70E-172B-40B7-9A9C-A5E0A542B22A}"/>
              </a:ext>
            </a:extLst>
          </p:cNvPr>
          <p:cNvSpPr txBox="1"/>
          <p:nvPr/>
        </p:nvSpPr>
        <p:spPr>
          <a:xfrm>
            <a:off x="2528961" y="2060848"/>
            <a:ext cx="5688632" cy="830997"/>
          </a:xfrm>
          <a:prstGeom prst="rect">
            <a:avLst/>
          </a:prstGeom>
          <a:noFill/>
        </p:spPr>
        <p:txBody>
          <a:bodyPr wrap="square" rtlCol="0">
            <a:spAutoFit/>
          </a:bodyPr>
          <a:lstStyle/>
          <a:p>
            <a:r>
              <a:rPr lang="ja-JP" altLang="en-US" sz="1600" b="1" dirty="0">
                <a:solidFill>
                  <a:schemeClr val="tx2"/>
                </a:solidFill>
              </a:rPr>
              <a:t>第</a:t>
            </a:r>
            <a:r>
              <a:rPr lang="en-US" altLang="ja-JP" sz="1600" b="1" dirty="0">
                <a:solidFill>
                  <a:schemeClr val="tx2"/>
                </a:solidFill>
              </a:rPr>
              <a:t>437</a:t>
            </a:r>
            <a:r>
              <a:rPr lang="ja-JP" altLang="en-US" sz="1600" b="1" dirty="0">
                <a:solidFill>
                  <a:schemeClr val="tx2"/>
                </a:solidFill>
              </a:rPr>
              <a:t>条</a:t>
            </a:r>
            <a:r>
              <a:rPr lang="ja-JP" altLang="en-US" sz="1600" dirty="0">
                <a:solidFill>
                  <a:schemeClr val="tx2"/>
                </a:solidFill>
              </a:rPr>
              <a:t>（連帯債務者の</a:t>
            </a:r>
            <a:r>
              <a:rPr lang="en-US" altLang="ja-JP" sz="1600" dirty="0">
                <a:solidFill>
                  <a:schemeClr val="tx2"/>
                </a:solidFill>
              </a:rPr>
              <a:t>1</a:t>
            </a:r>
            <a:r>
              <a:rPr lang="ja-JP" altLang="en-US" sz="1600" dirty="0">
                <a:solidFill>
                  <a:schemeClr val="tx2"/>
                </a:solidFill>
              </a:rPr>
              <a:t>人についての法律行為の無効等）</a:t>
            </a:r>
            <a:br>
              <a:rPr lang="ja-JP" altLang="en-US" sz="1600" dirty="0">
                <a:solidFill>
                  <a:schemeClr val="tx2"/>
                </a:solidFill>
              </a:rPr>
            </a:br>
            <a:r>
              <a:rPr lang="ja-JP" altLang="en-US" sz="1600" dirty="0">
                <a:solidFill>
                  <a:schemeClr val="tx2"/>
                </a:solidFill>
              </a:rPr>
              <a:t>連帯債務者の</a:t>
            </a:r>
            <a:r>
              <a:rPr lang="en-US" altLang="ja-JP" sz="1600" dirty="0">
                <a:solidFill>
                  <a:schemeClr val="tx2"/>
                </a:solidFill>
              </a:rPr>
              <a:t>1</a:t>
            </a:r>
            <a:r>
              <a:rPr lang="ja-JP" altLang="en-US" sz="1600" dirty="0">
                <a:solidFill>
                  <a:schemeClr val="tx2"/>
                </a:solidFill>
              </a:rPr>
              <a:t>人について法律行為の無効又は取消しの原因があっても，</a:t>
            </a:r>
            <a:r>
              <a:rPr lang="ja-JP" altLang="en-US" sz="1600" b="1" dirty="0">
                <a:solidFill>
                  <a:schemeClr val="tx2"/>
                </a:solidFill>
              </a:rPr>
              <a:t>他の連帯債務者の債務は，その効力を妨げられない</a:t>
            </a:r>
            <a:r>
              <a:rPr lang="ja-JP" altLang="en-US" sz="1600" dirty="0">
                <a:solidFill>
                  <a:schemeClr val="tx2"/>
                </a:solidFill>
              </a:rPr>
              <a:t>。</a:t>
            </a:r>
            <a:endParaRPr kumimoji="1" lang="ja-JP" altLang="en-US" sz="1600" dirty="0">
              <a:solidFill>
                <a:schemeClr val="tx2"/>
              </a:solidFill>
            </a:endParaRPr>
          </a:p>
        </p:txBody>
      </p:sp>
      <p:sp>
        <p:nvSpPr>
          <p:cNvPr id="36" name="テキスト ボックス 35">
            <a:extLst>
              <a:ext uri="{FF2B5EF4-FFF2-40B4-BE49-F238E27FC236}">
                <a16:creationId xmlns:a16="http://schemas.microsoft.com/office/drawing/2014/main" id="{F3C513BB-9D08-4620-AE81-D643DEB3362A}"/>
              </a:ext>
            </a:extLst>
          </p:cNvPr>
          <p:cNvSpPr txBox="1"/>
          <p:nvPr/>
        </p:nvSpPr>
        <p:spPr>
          <a:xfrm>
            <a:off x="7553039" y="4386590"/>
            <a:ext cx="2968810" cy="338554"/>
          </a:xfrm>
          <a:prstGeom prst="rect">
            <a:avLst/>
          </a:prstGeom>
          <a:noFill/>
        </p:spPr>
        <p:txBody>
          <a:bodyPr wrap="square" rtlCol="0">
            <a:spAutoFit/>
          </a:bodyPr>
          <a:lstStyle/>
          <a:p>
            <a:r>
              <a:rPr kumimoji="1" lang="ja-JP" altLang="en-US" sz="1600" dirty="0"/>
              <a:t>債務の遡及的消滅による付従性</a:t>
            </a:r>
          </a:p>
        </p:txBody>
      </p:sp>
    </p:spTree>
    <p:extLst>
      <p:ext uri="{BB962C8B-B14F-4D97-AF65-F5344CB8AC3E}">
        <p14:creationId xmlns:p14="http://schemas.microsoft.com/office/powerpoint/2010/main" val="3517168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up)">
                                      <p:cBhvr>
                                        <p:cTn id="7" dur="500"/>
                                        <p:tgtEl>
                                          <p:spTgt spid="31"/>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up)">
                                      <p:cBhvr>
                                        <p:cTn id="11" dur="500"/>
                                        <p:tgtEl>
                                          <p:spTgt spid="3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wipe(left)">
                                      <p:cBhvr>
                                        <p:cTn id="16" dur="500"/>
                                        <p:tgtEl>
                                          <p:spTgt spid="2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500"/>
                                        <p:tgtEl>
                                          <p:spTgt spid="30"/>
                                        </p:tgtEl>
                                      </p:cBhvr>
                                    </p:animEffect>
                                    <p:set>
                                      <p:cBhvr>
                                        <p:cTn id="21" dur="1" fill="hold">
                                          <p:stCondLst>
                                            <p:cond delay="499"/>
                                          </p:stCondLst>
                                        </p:cTn>
                                        <p:tgtEl>
                                          <p:spTgt spid="30"/>
                                        </p:tgtEl>
                                        <p:attrNameLst>
                                          <p:attrName>style.visibility</p:attrName>
                                        </p:attrNameLst>
                                      </p:cBhvr>
                                      <p:to>
                                        <p:strVal val="hidden"/>
                                      </p:to>
                                    </p:set>
                                  </p:childTnLst>
                                </p:cTn>
                              </p:par>
                              <p:par>
                                <p:cTn id="22" presetID="10" presetClass="exit" presetSubtype="0" fill="hold" grpId="0" nodeType="withEffect">
                                  <p:stCondLst>
                                    <p:cond delay="250"/>
                                  </p:stCondLst>
                                  <p:childTnLst>
                                    <p:animEffect transition="out" filter="fade">
                                      <p:cBhvr>
                                        <p:cTn id="23" dur="500"/>
                                        <p:tgtEl>
                                          <p:spTgt spid="22"/>
                                        </p:tgtEl>
                                      </p:cBhvr>
                                    </p:animEffect>
                                    <p:set>
                                      <p:cBhvr>
                                        <p:cTn id="24" dur="1" fill="hold">
                                          <p:stCondLst>
                                            <p:cond delay="499"/>
                                          </p:stCondLst>
                                        </p:cTn>
                                        <p:tgtEl>
                                          <p:spTgt spid="22"/>
                                        </p:tgtEl>
                                        <p:attrNameLst>
                                          <p:attrName>style.visibility</p:attrName>
                                        </p:attrNameLst>
                                      </p:cBhvr>
                                      <p:to>
                                        <p:strVal val="hidden"/>
                                      </p:to>
                                    </p:set>
                                  </p:childTnLst>
                                </p:cTn>
                              </p:par>
                            </p:childTnLst>
                          </p:cTn>
                        </p:par>
                        <p:par>
                          <p:cTn id="25" fill="hold">
                            <p:stCondLst>
                              <p:cond delay="750"/>
                            </p:stCondLst>
                            <p:childTnLst>
                              <p:par>
                                <p:cTn id="26" presetID="22" presetClass="entr" presetSubtype="8" fill="hold" grpId="0" nodeType="after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wipe(left)">
                                      <p:cBhvr>
                                        <p:cTn id="28" dur="500"/>
                                        <p:tgtEl>
                                          <p:spTgt spid="36"/>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xit" presetSubtype="0" fill="hold" grpId="0" nodeType="clickEffect">
                                  <p:stCondLst>
                                    <p:cond delay="0"/>
                                  </p:stCondLst>
                                  <p:childTnLst>
                                    <p:animEffect transition="out" filter="fade">
                                      <p:cBhvr>
                                        <p:cTn id="32" dur="500"/>
                                        <p:tgtEl>
                                          <p:spTgt spid="14"/>
                                        </p:tgtEl>
                                      </p:cBhvr>
                                    </p:animEffect>
                                    <p:anim calcmode="lin" valueType="num">
                                      <p:cBhvr>
                                        <p:cTn id="33" dur="500"/>
                                        <p:tgtEl>
                                          <p:spTgt spid="14"/>
                                        </p:tgtEl>
                                        <p:attrNameLst>
                                          <p:attrName>ppt_x</p:attrName>
                                        </p:attrNameLst>
                                      </p:cBhvr>
                                      <p:tavLst>
                                        <p:tav tm="0">
                                          <p:val>
                                            <p:strVal val="ppt_x"/>
                                          </p:val>
                                        </p:tav>
                                        <p:tav tm="100000">
                                          <p:val>
                                            <p:strVal val="ppt_x"/>
                                          </p:val>
                                        </p:tav>
                                      </p:tavLst>
                                    </p:anim>
                                    <p:anim calcmode="lin" valueType="num">
                                      <p:cBhvr>
                                        <p:cTn id="34" dur="500"/>
                                        <p:tgtEl>
                                          <p:spTgt spid="14"/>
                                        </p:tgtEl>
                                        <p:attrNameLst>
                                          <p:attrName>ppt_y</p:attrName>
                                        </p:attrNameLst>
                                      </p:cBhvr>
                                      <p:tavLst>
                                        <p:tav tm="0">
                                          <p:val>
                                            <p:strVal val="ppt_y"/>
                                          </p:val>
                                        </p:tav>
                                        <p:tav tm="100000">
                                          <p:val>
                                            <p:strVal val="ppt_y+.1"/>
                                          </p:val>
                                        </p:tav>
                                      </p:tavLst>
                                    </p:anim>
                                    <p:set>
                                      <p:cBhvr>
                                        <p:cTn id="35" dur="1" fill="hold">
                                          <p:stCondLst>
                                            <p:cond delay="499"/>
                                          </p:stCondLst>
                                        </p:cTn>
                                        <p:tgtEl>
                                          <p:spTgt spid="14"/>
                                        </p:tgtEl>
                                        <p:attrNameLst>
                                          <p:attrName>style.visibility</p:attrName>
                                        </p:attrNameLst>
                                      </p:cBhvr>
                                      <p:to>
                                        <p:strVal val="hidden"/>
                                      </p:to>
                                    </p:set>
                                  </p:childTnLst>
                                </p:cTn>
                              </p:par>
                            </p:childTnLst>
                          </p:cTn>
                        </p:par>
                        <p:par>
                          <p:cTn id="36" fill="hold">
                            <p:stCondLst>
                              <p:cond delay="500"/>
                            </p:stCondLst>
                            <p:childTnLst>
                              <p:par>
                                <p:cTn id="37" presetID="10" presetClass="exit" presetSubtype="0" fill="hold" grpId="0" nodeType="afterEffect">
                                  <p:stCondLst>
                                    <p:cond delay="0"/>
                                  </p:stCondLst>
                                  <p:childTnLst>
                                    <p:animEffect transition="out" filter="fade">
                                      <p:cBhvr>
                                        <p:cTn id="38" dur="500"/>
                                        <p:tgtEl>
                                          <p:spTgt spid="21"/>
                                        </p:tgtEl>
                                      </p:cBhvr>
                                    </p:animEffect>
                                    <p:set>
                                      <p:cBhvr>
                                        <p:cTn id="39" dur="1" fill="hold">
                                          <p:stCondLst>
                                            <p:cond delay="499"/>
                                          </p:stCondLst>
                                        </p:cTn>
                                        <p:tgtEl>
                                          <p:spTgt spid="21"/>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wipe(left)">
                                      <p:cBhvr>
                                        <p:cTn id="44" dur="500"/>
                                        <p:tgtEl>
                                          <p:spTgt spid="28"/>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xit" presetSubtype="0" fill="hold" grpId="0" nodeType="clickEffect">
                                  <p:stCondLst>
                                    <p:cond delay="0"/>
                                  </p:stCondLst>
                                  <p:childTnLst>
                                    <p:animEffect transition="out" filter="fade">
                                      <p:cBhvr>
                                        <p:cTn id="48" dur="500"/>
                                        <p:tgtEl>
                                          <p:spTgt spid="12"/>
                                        </p:tgtEl>
                                      </p:cBhvr>
                                    </p:animEffect>
                                    <p:anim calcmode="lin" valueType="num">
                                      <p:cBhvr>
                                        <p:cTn id="49" dur="500"/>
                                        <p:tgtEl>
                                          <p:spTgt spid="12"/>
                                        </p:tgtEl>
                                        <p:attrNameLst>
                                          <p:attrName>ppt_x</p:attrName>
                                        </p:attrNameLst>
                                      </p:cBhvr>
                                      <p:tavLst>
                                        <p:tav tm="0">
                                          <p:val>
                                            <p:strVal val="ppt_x"/>
                                          </p:val>
                                        </p:tav>
                                        <p:tav tm="100000">
                                          <p:val>
                                            <p:strVal val="ppt_x"/>
                                          </p:val>
                                        </p:tav>
                                      </p:tavLst>
                                    </p:anim>
                                    <p:anim calcmode="lin" valueType="num">
                                      <p:cBhvr>
                                        <p:cTn id="50" dur="500"/>
                                        <p:tgtEl>
                                          <p:spTgt spid="12"/>
                                        </p:tgtEl>
                                        <p:attrNameLst>
                                          <p:attrName>ppt_y</p:attrName>
                                        </p:attrNameLst>
                                      </p:cBhvr>
                                      <p:tavLst>
                                        <p:tav tm="0">
                                          <p:val>
                                            <p:strVal val="ppt_y"/>
                                          </p:val>
                                        </p:tav>
                                        <p:tav tm="100000">
                                          <p:val>
                                            <p:strVal val="ppt_y+.1"/>
                                          </p:val>
                                        </p:tav>
                                      </p:tavLst>
                                    </p:anim>
                                    <p:set>
                                      <p:cBhvr>
                                        <p:cTn id="51" dur="1" fill="hold">
                                          <p:stCondLst>
                                            <p:cond delay="499"/>
                                          </p:stCondLst>
                                        </p:cTn>
                                        <p:tgtEl>
                                          <p:spTgt spid="12"/>
                                        </p:tgtEl>
                                        <p:attrNameLst>
                                          <p:attrName>style.visibility</p:attrName>
                                        </p:attrNameLst>
                                      </p:cBhvr>
                                      <p:to>
                                        <p:strVal val="hidden"/>
                                      </p:to>
                                    </p:set>
                                  </p:childTnLst>
                                </p:cTn>
                              </p:par>
                            </p:childTnLst>
                          </p:cTn>
                        </p:par>
                        <p:par>
                          <p:cTn id="52" fill="hold">
                            <p:stCondLst>
                              <p:cond delay="500"/>
                            </p:stCondLst>
                            <p:childTnLst>
                              <p:par>
                                <p:cTn id="53" presetID="10" presetClass="exit" presetSubtype="0" fill="hold" grpId="0" nodeType="afterEffect">
                                  <p:stCondLst>
                                    <p:cond delay="0"/>
                                  </p:stCondLst>
                                  <p:childTnLst>
                                    <p:animEffect transition="out" filter="fade">
                                      <p:cBhvr>
                                        <p:cTn id="54" dur="500"/>
                                        <p:tgtEl>
                                          <p:spTgt spid="19"/>
                                        </p:tgtEl>
                                      </p:cBhvr>
                                    </p:animEffect>
                                    <p:set>
                                      <p:cBhvr>
                                        <p:cTn id="55" dur="1" fill="hold">
                                          <p:stCondLst>
                                            <p:cond delay="499"/>
                                          </p:stCondLst>
                                        </p:cTn>
                                        <p:tgtEl>
                                          <p:spTgt spid="19"/>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wipe(left)">
                                      <p:cBhvr>
                                        <p:cTn id="60" dur="500"/>
                                        <p:tgtEl>
                                          <p:spTgt spid="27"/>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xit" presetSubtype="4" fill="hold" grpId="0" nodeType="clickEffect">
                                  <p:stCondLst>
                                    <p:cond delay="0"/>
                                  </p:stCondLst>
                                  <p:childTnLst>
                                    <p:animEffect transition="out" filter="wipe(down)">
                                      <p:cBhvr>
                                        <p:cTn id="64" dur="500"/>
                                        <p:tgtEl>
                                          <p:spTgt spid="15"/>
                                        </p:tgtEl>
                                      </p:cBhvr>
                                    </p:animEffect>
                                    <p:set>
                                      <p:cBhvr>
                                        <p:cTn id="65" dur="1" fill="hold">
                                          <p:stCondLst>
                                            <p:cond delay="499"/>
                                          </p:stCondLst>
                                        </p:cTn>
                                        <p:tgtEl>
                                          <p:spTgt spid="15"/>
                                        </p:tgtEl>
                                        <p:attrNameLst>
                                          <p:attrName>style.visibility</p:attrName>
                                        </p:attrNameLst>
                                      </p:cBhvr>
                                      <p:to>
                                        <p:strVal val="hidden"/>
                                      </p:to>
                                    </p:set>
                                  </p:childTnLst>
                                </p:cTn>
                              </p:par>
                              <p:par>
                                <p:cTn id="66" presetID="10" presetClass="exit" presetSubtype="0" fill="hold" grpId="0" nodeType="withEffect">
                                  <p:stCondLst>
                                    <p:cond delay="0"/>
                                  </p:stCondLst>
                                  <p:childTnLst>
                                    <p:animEffect transition="out" filter="fade">
                                      <p:cBhvr>
                                        <p:cTn id="67" dur="500"/>
                                        <p:tgtEl>
                                          <p:spTgt spid="7"/>
                                        </p:tgtEl>
                                      </p:cBhvr>
                                    </p:animEffect>
                                    <p:set>
                                      <p:cBhvr>
                                        <p:cTn id="68" dur="1" fill="hold">
                                          <p:stCondLst>
                                            <p:cond delay="499"/>
                                          </p:stCondLst>
                                        </p:cTn>
                                        <p:tgtEl>
                                          <p:spTgt spid="7"/>
                                        </p:tgtEl>
                                        <p:attrNameLst>
                                          <p:attrName>style.visibility</p:attrName>
                                        </p:attrNameLst>
                                      </p:cBhvr>
                                      <p:to>
                                        <p:strVal val="hidden"/>
                                      </p:to>
                                    </p:set>
                                  </p:childTnLst>
                                </p:cTn>
                              </p:par>
                            </p:childTnLst>
                          </p:cTn>
                        </p:par>
                        <p:par>
                          <p:cTn id="69" fill="hold">
                            <p:stCondLst>
                              <p:cond delay="500"/>
                            </p:stCondLst>
                            <p:childTnLst>
                              <p:par>
                                <p:cTn id="70" presetID="22" presetClass="exit" presetSubtype="4" fill="hold" grpId="0" nodeType="afterEffect">
                                  <p:stCondLst>
                                    <p:cond delay="0"/>
                                  </p:stCondLst>
                                  <p:childTnLst>
                                    <p:animEffect transition="out" filter="wipe(down)">
                                      <p:cBhvr>
                                        <p:cTn id="71" dur="500"/>
                                        <p:tgtEl>
                                          <p:spTgt spid="16"/>
                                        </p:tgtEl>
                                      </p:cBhvr>
                                    </p:animEffect>
                                    <p:set>
                                      <p:cBhvr>
                                        <p:cTn id="72" dur="1" fill="hold">
                                          <p:stCondLst>
                                            <p:cond delay="499"/>
                                          </p:stCondLst>
                                        </p:cTn>
                                        <p:tgtEl>
                                          <p:spTgt spid="16"/>
                                        </p:tgtEl>
                                        <p:attrNameLst>
                                          <p:attrName>style.visibility</p:attrName>
                                        </p:attrNameLst>
                                      </p:cBhvr>
                                      <p:to>
                                        <p:strVal val="hidden"/>
                                      </p:to>
                                    </p:set>
                                  </p:childTnLst>
                                </p:cTn>
                              </p:par>
                              <p:par>
                                <p:cTn id="73" presetID="10" presetClass="exit" presetSubtype="0" fill="hold" grpId="0" nodeType="withEffect">
                                  <p:stCondLst>
                                    <p:cond delay="0"/>
                                  </p:stCondLst>
                                  <p:childTnLst>
                                    <p:animEffect transition="out" filter="fade">
                                      <p:cBhvr>
                                        <p:cTn id="74" dur="500"/>
                                        <p:tgtEl>
                                          <p:spTgt spid="23"/>
                                        </p:tgtEl>
                                      </p:cBhvr>
                                    </p:animEffect>
                                    <p:set>
                                      <p:cBhvr>
                                        <p:cTn id="75" dur="1" fill="hold">
                                          <p:stCondLst>
                                            <p:cond delay="499"/>
                                          </p:stCondLst>
                                        </p:cTn>
                                        <p:tgtEl>
                                          <p:spTgt spid="23"/>
                                        </p:tgtEl>
                                        <p:attrNameLst>
                                          <p:attrName>style.visibility</p:attrName>
                                        </p:attrNameLst>
                                      </p:cBhvr>
                                      <p:to>
                                        <p:strVal val="hidden"/>
                                      </p:to>
                                    </p:set>
                                  </p:childTnLst>
                                </p:cTn>
                              </p:par>
                            </p:childTnLst>
                          </p:cTn>
                        </p:par>
                        <p:par>
                          <p:cTn id="76" fill="hold">
                            <p:stCondLst>
                              <p:cond delay="1000"/>
                            </p:stCondLst>
                            <p:childTnLst>
                              <p:par>
                                <p:cTn id="77" presetID="10" presetClass="exit" presetSubtype="0" fill="hold" grpId="0" nodeType="afterEffect">
                                  <p:stCondLst>
                                    <p:cond delay="250"/>
                                  </p:stCondLst>
                                  <p:childTnLst>
                                    <p:animEffect transition="out" filter="fade">
                                      <p:cBhvr>
                                        <p:cTn id="78" dur="500"/>
                                        <p:tgtEl>
                                          <p:spTgt spid="17"/>
                                        </p:tgtEl>
                                      </p:cBhvr>
                                    </p:animEffect>
                                    <p:set>
                                      <p:cBhvr>
                                        <p:cTn id="79" dur="1" fill="hold">
                                          <p:stCondLst>
                                            <p:cond delay="499"/>
                                          </p:stCondLst>
                                        </p:cTn>
                                        <p:tgtEl>
                                          <p:spTgt spid="17"/>
                                        </p:tgtEl>
                                        <p:attrNameLst>
                                          <p:attrName>style.visibility</p:attrName>
                                        </p:attrNameLst>
                                      </p:cBhvr>
                                      <p:to>
                                        <p:strVal val="hidden"/>
                                      </p:to>
                                    </p:set>
                                  </p:childTnLst>
                                </p:cTn>
                              </p:par>
                              <p:par>
                                <p:cTn id="80" presetID="10" presetClass="entr" presetSubtype="0" fill="hold" grpId="0" nodeType="withEffect">
                                  <p:stCondLst>
                                    <p:cond delay="250"/>
                                  </p:stCondLst>
                                  <p:childTnLst>
                                    <p:set>
                                      <p:cBhvr>
                                        <p:cTn id="81" dur="1" fill="hold">
                                          <p:stCondLst>
                                            <p:cond delay="0"/>
                                          </p:stCondLst>
                                        </p:cTn>
                                        <p:tgtEl>
                                          <p:spTgt spid="6"/>
                                        </p:tgtEl>
                                        <p:attrNameLst>
                                          <p:attrName>style.visibility</p:attrName>
                                        </p:attrNameLst>
                                      </p:cBhvr>
                                      <p:to>
                                        <p:strVal val="visible"/>
                                      </p:to>
                                    </p:set>
                                    <p:animEffect transition="in" filter="fade">
                                      <p:cBhvr>
                                        <p:cTn id="82" dur="500"/>
                                        <p:tgtEl>
                                          <p:spTgt spid="6"/>
                                        </p:tgtEl>
                                      </p:cBhvr>
                                    </p:animEffect>
                                  </p:childTnLst>
                                </p:cTn>
                              </p:par>
                            </p:childTnLst>
                          </p:cTn>
                        </p:par>
                        <p:par>
                          <p:cTn id="83" fill="hold">
                            <p:stCondLst>
                              <p:cond delay="1750"/>
                            </p:stCondLst>
                            <p:childTnLst>
                              <p:par>
                                <p:cTn id="84" presetID="22" presetClass="entr" presetSubtype="1" fill="hold" grpId="0" nodeType="afterEffect">
                                  <p:stCondLst>
                                    <p:cond delay="250"/>
                                  </p:stCondLst>
                                  <p:childTnLst>
                                    <p:set>
                                      <p:cBhvr>
                                        <p:cTn id="85" dur="1" fill="hold">
                                          <p:stCondLst>
                                            <p:cond delay="0"/>
                                          </p:stCondLst>
                                        </p:cTn>
                                        <p:tgtEl>
                                          <p:spTgt spid="35">
                                            <p:txEl>
                                              <p:pRg st="0" end="0"/>
                                            </p:txEl>
                                          </p:spTgt>
                                        </p:tgtEl>
                                        <p:attrNameLst>
                                          <p:attrName>style.visibility</p:attrName>
                                        </p:attrNameLst>
                                      </p:cBhvr>
                                      <p:to>
                                        <p:strVal val="visible"/>
                                      </p:to>
                                    </p:set>
                                    <p:animEffect transition="in" filter="wipe(up)">
                                      <p:cBhvr>
                                        <p:cTn id="86" dur="1500"/>
                                        <p:tgtEl>
                                          <p:spTgt spid="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2" grpId="0" animBg="1"/>
      <p:bldP spid="14" grpId="0" animBg="1"/>
      <p:bldP spid="15" grpId="0" animBg="1"/>
      <p:bldP spid="16" grpId="0" animBg="1"/>
      <p:bldP spid="17" grpId="0" animBg="1"/>
      <p:bldP spid="19" grpId="0" animBg="1"/>
      <p:bldP spid="21" grpId="0" animBg="1"/>
      <p:bldP spid="22" grpId="0" animBg="1"/>
      <p:bldP spid="23" grpId="0" animBg="1"/>
      <p:bldP spid="27" grpId="0"/>
      <p:bldP spid="28" grpId="0"/>
      <p:bldP spid="29" grpId="0"/>
      <p:bldP spid="30" grpId="0" animBg="1"/>
      <p:bldP spid="35" grpId="0" build="p"/>
      <p:bldP spid="3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8C81D5-588A-4B25-A467-4A2ADC4BDE62}"/>
              </a:ext>
            </a:extLst>
          </p:cNvPr>
          <p:cNvSpPr>
            <a:spLocks noGrp="1"/>
          </p:cNvSpPr>
          <p:nvPr>
            <p:ph type="title"/>
          </p:nvPr>
        </p:nvSpPr>
        <p:spPr>
          <a:xfrm>
            <a:off x="838200" y="365125"/>
            <a:ext cx="10515600" cy="963613"/>
          </a:xfrm>
        </p:spPr>
        <p:txBody>
          <a:bodyPr/>
          <a:lstStyle/>
          <a:p>
            <a:r>
              <a:rPr kumimoji="1" lang="ja-JP" altLang="en-US" dirty="0"/>
              <a:t>連帯責任の相互保証関係（付従性）</a:t>
            </a:r>
          </a:p>
        </p:txBody>
      </p:sp>
      <p:sp>
        <p:nvSpPr>
          <p:cNvPr id="3" name="日付プレースホルダー 2">
            <a:extLst>
              <a:ext uri="{FF2B5EF4-FFF2-40B4-BE49-F238E27FC236}">
                <a16:creationId xmlns:a16="http://schemas.microsoft.com/office/drawing/2014/main" id="{3CC23E8A-876B-4ECC-83FF-70E89D1AFF19}"/>
              </a:ext>
            </a:extLst>
          </p:cNvPr>
          <p:cNvSpPr>
            <a:spLocks noGrp="1"/>
          </p:cNvSpPr>
          <p:nvPr>
            <p:ph type="dt" sz="half" idx="10"/>
          </p:nvPr>
        </p:nvSpPr>
        <p:spPr/>
        <p:txBody>
          <a:bodyPr/>
          <a:lstStyle/>
          <a:p>
            <a:fld id="{358C37AC-AF18-40E9-A6FD-3C2ACD9A7734}" type="datetime1">
              <a:rPr kumimoji="1" lang="ja-JP" altLang="en-US" smtClean="0"/>
              <a:t>2021/1/24</a:t>
            </a:fld>
            <a:endParaRPr kumimoji="1" lang="ja-JP" altLang="en-US"/>
          </a:p>
        </p:txBody>
      </p:sp>
      <p:sp>
        <p:nvSpPr>
          <p:cNvPr id="4" name="フッター プレースホルダー 3">
            <a:extLst>
              <a:ext uri="{FF2B5EF4-FFF2-40B4-BE49-F238E27FC236}">
                <a16:creationId xmlns:a16="http://schemas.microsoft.com/office/drawing/2014/main" id="{8A272B0B-04D7-4E47-B919-194FD992495B}"/>
              </a:ext>
            </a:extLst>
          </p:cNvPr>
          <p:cNvSpPr>
            <a:spLocks noGrp="1"/>
          </p:cNvSpPr>
          <p:nvPr>
            <p:ph type="ftr" sz="quarter" idx="11"/>
          </p:nvPr>
        </p:nvSpPr>
        <p:spPr/>
        <p:txBody>
          <a:bodyPr/>
          <a:lstStyle/>
          <a:p>
            <a:r>
              <a:rPr kumimoji="1" lang="en-US" altLang="ja-JP"/>
              <a:t>How to interpret the law</a:t>
            </a:r>
            <a:endParaRPr kumimoji="1" lang="ja-JP" altLang="en-US"/>
          </a:p>
        </p:txBody>
      </p:sp>
      <p:sp>
        <p:nvSpPr>
          <p:cNvPr id="5" name="スライド番号プレースホルダー 4">
            <a:extLst>
              <a:ext uri="{FF2B5EF4-FFF2-40B4-BE49-F238E27FC236}">
                <a16:creationId xmlns:a16="http://schemas.microsoft.com/office/drawing/2014/main" id="{8EB6C39F-5C17-4505-A097-003F84020F3A}"/>
              </a:ext>
            </a:extLst>
          </p:cNvPr>
          <p:cNvSpPr>
            <a:spLocks noGrp="1"/>
          </p:cNvSpPr>
          <p:nvPr>
            <p:ph type="sldNum" sz="quarter" idx="12"/>
          </p:nvPr>
        </p:nvSpPr>
        <p:spPr/>
        <p:txBody>
          <a:bodyPr/>
          <a:lstStyle/>
          <a:p>
            <a:fld id="{63BA93C4-2A5C-4B4B-B565-ADAA94AD8651}" type="slidenum">
              <a:rPr kumimoji="1" lang="ja-JP" altLang="en-US" smtClean="0"/>
              <a:t>9</a:t>
            </a:fld>
            <a:endParaRPr kumimoji="1" lang="ja-JP" altLang="en-US"/>
          </a:p>
        </p:txBody>
      </p:sp>
      <p:sp>
        <p:nvSpPr>
          <p:cNvPr id="6" name="円/楕円 5">
            <a:extLst>
              <a:ext uri="{FF2B5EF4-FFF2-40B4-BE49-F238E27FC236}">
                <a16:creationId xmlns:a16="http://schemas.microsoft.com/office/drawing/2014/main" id="{3CEFA52A-FB2C-47D9-A688-6FE4AC9ED331}"/>
              </a:ext>
            </a:extLst>
          </p:cNvPr>
          <p:cNvSpPr/>
          <p:nvPr/>
        </p:nvSpPr>
        <p:spPr>
          <a:xfrm>
            <a:off x="4674914" y="5322912"/>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債権者</a:t>
            </a:r>
            <a:r>
              <a:rPr kumimoji="1" lang="en-US" altLang="ja-JP" b="1" dirty="0">
                <a:latin typeface="Times New Roman" pitchFamily="18" charset="0"/>
                <a:cs typeface="Times New Roman" pitchFamily="18" charset="0"/>
              </a:rPr>
              <a:t>X</a:t>
            </a:r>
          </a:p>
          <a:p>
            <a:pPr algn="ctr"/>
            <a:r>
              <a:rPr lang="en-US" altLang="ja-JP" b="1" dirty="0">
                <a:latin typeface="Times New Roman" pitchFamily="18" charset="0"/>
                <a:cs typeface="Times New Roman" pitchFamily="18" charset="0"/>
              </a:rPr>
              <a:t>600</a:t>
            </a:r>
            <a:r>
              <a:rPr lang="ja-JP" altLang="en-US" b="1" dirty="0">
                <a:latin typeface="Times New Roman" pitchFamily="18" charset="0"/>
                <a:cs typeface="Times New Roman" pitchFamily="18" charset="0"/>
              </a:rPr>
              <a:t>→</a:t>
            </a:r>
            <a:r>
              <a:rPr lang="en-US" altLang="ja-JP" b="1" dirty="0">
                <a:latin typeface="Times New Roman" pitchFamily="18" charset="0"/>
                <a:cs typeface="Times New Roman" pitchFamily="18" charset="0"/>
              </a:rPr>
              <a:t>300</a:t>
            </a:r>
            <a:endParaRPr kumimoji="1" lang="ja-JP" altLang="en-US" b="1" dirty="0">
              <a:latin typeface="Times New Roman" pitchFamily="18" charset="0"/>
              <a:cs typeface="Times New Roman" pitchFamily="18" charset="0"/>
            </a:endParaRPr>
          </a:p>
        </p:txBody>
      </p:sp>
      <p:sp>
        <p:nvSpPr>
          <p:cNvPr id="7" name="上矢印 6">
            <a:extLst>
              <a:ext uri="{FF2B5EF4-FFF2-40B4-BE49-F238E27FC236}">
                <a16:creationId xmlns:a16="http://schemas.microsoft.com/office/drawing/2014/main" id="{7E0F2646-B096-4EEB-A0C0-425A73E6274C}"/>
              </a:ext>
            </a:extLst>
          </p:cNvPr>
          <p:cNvSpPr/>
          <p:nvPr/>
        </p:nvSpPr>
        <p:spPr>
          <a:xfrm rot="3205735">
            <a:off x="7821122" y="4348542"/>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a:t>300</a:t>
            </a:r>
            <a:endParaRPr kumimoji="1" lang="ja-JP" altLang="en-US" sz="1200" dirty="0"/>
          </a:p>
        </p:txBody>
      </p:sp>
      <p:sp>
        <p:nvSpPr>
          <p:cNvPr id="8" name="上矢印 7">
            <a:extLst>
              <a:ext uri="{FF2B5EF4-FFF2-40B4-BE49-F238E27FC236}">
                <a16:creationId xmlns:a16="http://schemas.microsoft.com/office/drawing/2014/main" id="{A21622C3-CDDD-4EF3-8190-4AB0D0CBE767}"/>
              </a:ext>
            </a:extLst>
          </p:cNvPr>
          <p:cNvSpPr/>
          <p:nvPr/>
        </p:nvSpPr>
        <p:spPr>
          <a:xfrm>
            <a:off x="5872758" y="4619582"/>
            <a:ext cx="484632" cy="699071"/>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a:t>300</a:t>
            </a:r>
            <a:endParaRPr kumimoji="1" lang="ja-JP" altLang="en-US" sz="1200" dirty="0"/>
          </a:p>
        </p:txBody>
      </p:sp>
      <p:sp>
        <p:nvSpPr>
          <p:cNvPr id="9" name="上矢印 8">
            <a:extLst>
              <a:ext uri="{FF2B5EF4-FFF2-40B4-BE49-F238E27FC236}">
                <a16:creationId xmlns:a16="http://schemas.microsoft.com/office/drawing/2014/main" id="{DD507502-D44D-473F-99B0-D218C1944126}"/>
              </a:ext>
            </a:extLst>
          </p:cNvPr>
          <p:cNvSpPr/>
          <p:nvPr/>
        </p:nvSpPr>
        <p:spPr>
          <a:xfrm rot="18487026">
            <a:off x="3950802" y="4400751"/>
            <a:ext cx="484632" cy="1423540"/>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a:t>200</a:t>
            </a:r>
            <a:endParaRPr kumimoji="1" lang="ja-JP" altLang="en-US" sz="1200" dirty="0"/>
          </a:p>
        </p:txBody>
      </p:sp>
      <p:sp>
        <p:nvSpPr>
          <p:cNvPr id="10" name="正方形/長方形 9">
            <a:extLst>
              <a:ext uri="{FF2B5EF4-FFF2-40B4-BE49-F238E27FC236}">
                <a16:creationId xmlns:a16="http://schemas.microsoft.com/office/drawing/2014/main" id="{99996651-C1C3-4AA0-9446-3E30B482B29F}"/>
              </a:ext>
            </a:extLst>
          </p:cNvPr>
          <p:cNvSpPr/>
          <p:nvPr/>
        </p:nvSpPr>
        <p:spPr>
          <a:xfrm>
            <a:off x="8297018" y="4149298"/>
            <a:ext cx="1418456" cy="50405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400" b="1" dirty="0">
                <a:latin typeface="Times New Roman" pitchFamily="18" charset="0"/>
                <a:cs typeface="Times New Roman" pitchFamily="18" charset="0"/>
              </a:rPr>
              <a:t>Y</a:t>
            </a:r>
            <a:r>
              <a:rPr lang="en-US" altLang="ja-JP" sz="1400" b="1" baseline="-25000" dirty="0">
                <a:latin typeface="Times New Roman" pitchFamily="18" charset="0"/>
                <a:cs typeface="Times New Roman" pitchFamily="18" charset="0"/>
              </a:rPr>
              <a:t>3</a:t>
            </a:r>
            <a:r>
              <a:rPr kumimoji="1" lang="ja-JP" altLang="en-US" sz="1400" b="1" dirty="0"/>
              <a:t>負担部分</a:t>
            </a:r>
            <a:endParaRPr kumimoji="1" lang="en-US" altLang="ja-JP" sz="1400" b="1" dirty="0"/>
          </a:p>
          <a:p>
            <a:pPr algn="ctr"/>
            <a:r>
              <a:rPr lang="en-US" altLang="ja-JP" sz="1400" dirty="0"/>
              <a:t>100</a:t>
            </a:r>
            <a:endParaRPr kumimoji="1" lang="ja-JP" altLang="en-US" sz="1400" dirty="0"/>
          </a:p>
        </p:txBody>
      </p:sp>
      <p:sp>
        <p:nvSpPr>
          <p:cNvPr id="11" name="正方形/長方形 10">
            <a:extLst>
              <a:ext uri="{FF2B5EF4-FFF2-40B4-BE49-F238E27FC236}">
                <a16:creationId xmlns:a16="http://schemas.microsoft.com/office/drawing/2014/main" id="{F6F29FDE-59CC-48FD-A292-D428F2971075}"/>
              </a:ext>
            </a:extLst>
          </p:cNvPr>
          <p:cNvSpPr/>
          <p:nvPr/>
        </p:nvSpPr>
        <p:spPr>
          <a:xfrm>
            <a:off x="5394994" y="3933274"/>
            <a:ext cx="1418456" cy="72008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2</a:t>
            </a:r>
            <a:r>
              <a:rPr lang="ja-JP" altLang="en-US" sz="1600" b="1" dirty="0"/>
              <a:t>負担部分</a:t>
            </a:r>
            <a:endParaRPr lang="en-US" altLang="ja-JP" sz="1600" b="1" dirty="0"/>
          </a:p>
          <a:p>
            <a:pPr algn="ctr"/>
            <a:r>
              <a:rPr lang="en-US" altLang="ja-JP" sz="1600" dirty="0"/>
              <a:t>200</a:t>
            </a:r>
            <a:endParaRPr lang="ja-JP" altLang="en-US" sz="1600" dirty="0"/>
          </a:p>
        </p:txBody>
      </p:sp>
      <p:sp>
        <p:nvSpPr>
          <p:cNvPr id="12" name="正方形/長方形 11">
            <a:extLst>
              <a:ext uri="{FF2B5EF4-FFF2-40B4-BE49-F238E27FC236}">
                <a16:creationId xmlns:a16="http://schemas.microsoft.com/office/drawing/2014/main" id="{6358E031-760D-4711-84E9-F365E1F6AD5A}"/>
              </a:ext>
            </a:extLst>
          </p:cNvPr>
          <p:cNvSpPr/>
          <p:nvPr/>
        </p:nvSpPr>
        <p:spPr>
          <a:xfrm>
            <a:off x="2514674" y="3609238"/>
            <a:ext cx="1418456" cy="104411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1</a:t>
            </a:r>
            <a:r>
              <a:rPr lang="ja-JP" altLang="en-US" sz="1600" b="1" dirty="0"/>
              <a:t>負担部分</a:t>
            </a:r>
            <a:endParaRPr lang="en-US" altLang="ja-JP" sz="1600" b="1" dirty="0"/>
          </a:p>
          <a:p>
            <a:pPr algn="ctr"/>
            <a:r>
              <a:rPr kumimoji="1" lang="en-US" altLang="ja-JP" sz="1600" dirty="0"/>
              <a:t>300</a:t>
            </a:r>
            <a:endParaRPr kumimoji="1" lang="ja-JP" altLang="en-US" sz="1600" dirty="0"/>
          </a:p>
        </p:txBody>
      </p:sp>
      <p:sp>
        <p:nvSpPr>
          <p:cNvPr id="13" name="正方形/長方形 12">
            <a:extLst>
              <a:ext uri="{FF2B5EF4-FFF2-40B4-BE49-F238E27FC236}">
                <a16:creationId xmlns:a16="http://schemas.microsoft.com/office/drawing/2014/main" id="{793B3213-5500-472D-BC83-614DBC6D1E39}"/>
              </a:ext>
            </a:extLst>
          </p:cNvPr>
          <p:cNvSpPr/>
          <p:nvPr/>
        </p:nvSpPr>
        <p:spPr>
          <a:xfrm>
            <a:off x="2514674" y="2853154"/>
            <a:ext cx="1418456" cy="75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2</a:t>
            </a:r>
            <a:r>
              <a:rPr lang="ja-JP" altLang="en-US" sz="1600" b="1" dirty="0"/>
              <a:t>保証部分</a:t>
            </a:r>
            <a:endParaRPr lang="en-US" altLang="ja-JP" sz="1600" b="1" dirty="0"/>
          </a:p>
          <a:p>
            <a:pPr algn="ctr"/>
            <a:r>
              <a:rPr kumimoji="1" lang="en-US" altLang="ja-JP" sz="1600" dirty="0"/>
              <a:t>200</a:t>
            </a:r>
            <a:endParaRPr kumimoji="1" lang="ja-JP" altLang="en-US" sz="1600" dirty="0"/>
          </a:p>
        </p:txBody>
      </p:sp>
      <p:sp>
        <p:nvSpPr>
          <p:cNvPr id="14" name="正方形/長方形 13">
            <a:extLst>
              <a:ext uri="{FF2B5EF4-FFF2-40B4-BE49-F238E27FC236}">
                <a16:creationId xmlns:a16="http://schemas.microsoft.com/office/drawing/2014/main" id="{AB8C79B3-BE6F-43ED-BA15-7219F23B1AFF}"/>
              </a:ext>
            </a:extLst>
          </p:cNvPr>
          <p:cNvSpPr/>
          <p:nvPr/>
        </p:nvSpPr>
        <p:spPr>
          <a:xfrm>
            <a:off x="2511816" y="2349098"/>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a:latin typeface="Times New Roman" pitchFamily="18" charset="0"/>
                <a:cs typeface="Times New Roman" pitchFamily="18" charset="0"/>
              </a:rPr>
              <a:t>Y</a:t>
            </a:r>
            <a:r>
              <a:rPr lang="en-US" altLang="ja-JP" sz="1400" b="1" baseline="-25000" dirty="0">
                <a:latin typeface="Times New Roman" pitchFamily="18" charset="0"/>
                <a:cs typeface="Times New Roman" pitchFamily="18" charset="0"/>
              </a:rPr>
              <a:t>3</a:t>
            </a:r>
            <a:r>
              <a:rPr kumimoji="1" lang="ja-JP" altLang="en-US" sz="1400" b="1" dirty="0"/>
              <a:t>保証部分</a:t>
            </a:r>
            <a:endParaRPr kumimoji="1" lang="en-US" altLang="ja-JP" sz="1400" b="1" dirty="0"/>
          </a:p>
          <a:p>
            <a:pPr algn="ctr"/>
            <a:r>
              <a:rPr lang="en-US" altLang="ja-JP" sz="1400" dirty="0"/>
              <a:t>100</a:t>
            </a:r>
            <a:endParaRPr kumimoji="1" lang="ja-JP" altLang="en-US" sz="1400" dirty="0"/>
          </a:p>
        </p:txBody>
      </p:sp>
      <p:sp>
        <p:nvSpPr>
          <p:cNvPr id="15" name="正方形/長方形 14">
            <a:extLst>
              <a:ext uri="{FF2B5EF4-FFF2-40B4-BE49-F238E27FC236}">
                <a16:creationId xmlns:a16="http://schemas.microsoft.com/office/drawing/2014/main" id="{AAEA78FA-1EC0-4D87-AF66-85784CDBB3A3}"/>
              </a:ext>
            </a:extLst>
          </p:cNvPr>
          <p:cNvSpPr/>
          <p:nvPr/>
        </p:nvSpPr>
        <p:spPr>
          <a:xfrm>
            <a:off x="5394994" y="2853154"/>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1</a:t>
            </a:r>
            <a:r>
              <a:rPr lang="ja-JP" altLang="en-US" sz="1600" b="1" dirty="0"/>
              <a:t>保証部分</a:t>
            </a:r>
            <a:endParaRPr lang="en-US" altLang="ja-JP" sz="1600" b="1" dirty="0"/>
          </a:p>
          <a:p>
            <a:pPr algn="ctr"/>
            <a:r>
              <a:rPr lang="en-US" altLang="ja-JP" sz="1600" dirty="0"/>
              <a:t>300</a:t>
            </a:r>
            <a:endParaRPr lang="ja-JP" altLang="en-US" sz="1600" dirty="0"/>
          </a:p>
        </p:txBody>
      </p:sp>
      <p:sp>
        <p:nvSpPr>
          <p:cNvPr id="16" name="正方形/長方形 15">
            <a:extLst>
              <a:ext uri="{FF2B5EF4-FFF2-40B4-BE49-F238E27FC236}">
                <a16:creationId xmlns:a16="http://schemas.microsoft.com/office/drawing/2014/main" id="{9DFBDCFF-0CAF-4987-932F-681DDF0E2058}"/>
              </a:ext>
            </a:extLst>
          </p:cNvPr>
          <p:cNvSpPr/>
          <p:nvPr/>
        </p:nvSpPr>
        <p:spPr>
          <a:xfrm>
            <a:off x="5396742" y="2349098"/>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a:latin typeface="Times New Roman" pitchFamily="18" charset="0"/>
                <a:cs typeface="Times New Roman" pitchFamily="18" charset="0"/>
              </a:rPr>
              <a:t>Y</a:t>
            </a:r>
            <a:r>
              <a:rPr lang="en-US" altLang="ja-JP" sz="1400" b="1" baseline="-25000" dirty="0">
                <a:latin typeface="Times New Roman" pitchFamily="18" charset="0"/>
                <a:cs typeface="Times New Roman" pitchFamily="18" charset="0"/>
              </a:rPr>
              <a:t>3</a:t>
            </a:r>
            <a:r>
              <a:rPr lang="ja-JP" altLang="en-US" sz="1400" b="1" dirty="0"/>
              <a:t>保証部分</a:t>
            </a:r>
            <a:endParaRPr lang="en-US" altLang="ja-JP" sz="1400" b="1" dirty="0"/>
          </a:p>
          <a:p>
            <a:pPr algn="ctr"/>
            <a:r>
              <a:rPr lang="en-US" altLang="ja-JP" sz="1400" dirty="0"/>
              <a:t>100</a:t>
            </a:r>
            <a:endParaRPr lang="ja-JP" altLang="en-US" sz="1400" dirty="0"/>
          </a:p>
        </p:txBody>
      </p:sp>
      <p:sp>
        <p:nvSpPr>
          <p:cNvPr id="17" name="正方形/長方形 16">
            <a:extLst>
              <a:ext uri="{FF2B5EF4-FFF2-40B4-BE49-F238E27FC236}">
                <a16:creationId xmlns:a16="http://schemas.microsoft.com/office/drawing/2014/main" id="{1C5C2BAD-1288-4E19-9AC4-E0CE27675B87}"/>
              </a:ext>
            </a:extLst>
          </p:cNvPr>
          <p:cNvSpPr/>
          <p:nvPr/>
        </p:nvSpPr>
        <p:spPr>
          <a:xfrm>
            <a:off x="8295270" y="3069178"/>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1</a:t>
            </a:r>
            <a:r>
              <a:rPr lang="ja-JP" altLang="en-US" sz="1600" b="1" dirty="0"/>
              <a:t>保証部分</a:t>
            </a:r>
            <a:endParaRPr lang="en-US" altLang="ja-JP" sz="1600" b="1" dirty="0"/>
          </a:p>
          <a:p>
            <a:pPr algn="ctr"/>
            <a:r>
              <a:rPr lang="en-US" altLang="ja-JP" sz="1600" dirty="0"/>
              <a:t>300</a:t>
            </a:r>
            <a:endParaRPr lang="ja-JP" altLang="en-US" sz="1600" dirty="0"/>
          </a:p>
        </p:txBody>
      </p:sp>
      <p:sp>
        <p:nvSpPr>
          <p:cNvPr id="18" name="正方形/長方形 17">
            <a:extLst>
              <a:ext uri="{FF2B5EF4-FFF2-40B4-BE49-F238E27FC236}">
                <a16:creationId xmlns:a16="http://schemas.microsoft.com/office/drawing/2014/main" id="{1DC6BF19-8A9B-41D9-BA23-8933205FCD8E}"/>
              </a:ext>
            </a:extLst>
          </p:cNvPr>
          <p:cNvSpPr/>
          <p:nvPr/>
        </p:nvSpPr>
        <p:spPr>
          <a:xfrm>
            <a:off x="8295270" y="2349098"/>
            <a:ext cx="1418456" cy="720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2</a:t>
            </a:r>
            <a:r>
              <a:rPr lang="ja-JP" altLang="en-US" sz="1600" b="1" dirty="0"/>
              <a:t>保証部分</a:t>
            </a:r>
            <a:endParaRPr lang="en-US" altLang="ja-JP" sz="1600" b="1" dirty="0"/>
          </a:p>
          <a:p>
            <a:pPr algn="ctr"/>
            <a:r>
              <a:rPr lang="en-US" altLang="ja-JP" sz="1600" dirty="0"/>
              <a:t>200</a:t>
            </a:r>
            <a:endParaRPr lang="ja-JP" altLang="en-US" sz="1600" dirty="0"/>
          </a:p>
        </p:txBody>
      </p:sp>
      <p:sp>
        <p:nvSpPr>
          <p:cNvPr id="19" name="円/楕円 18">
            <a:extLst>
              <a:ext uri="{FF2B5EF4-FFF2-40B4-BE49-F238E27FC236}">
                <a16:creationId xmlns:a16="http://schemas.microsoft.com/office/drawing/2014/main" id="{DB59BC0C-98B4-44C3-B76F-74B2BB11AECB}"/>
              </a:ext>
            </a:extLst>
          </p:cNvPr>
          <p:cNvSpPr/>
          <p:nvPr/>
        </p:nvSpPr>
        <p:spPr>
          <a:xfrm>
            <a:off x="4674914" y="5318654"/>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債権者</a:t>
            </a:r>
            <a:r>
              <a:rPr kumimoji="1" lang="en-US" altLang="ja-JP" b="1" dirty="0">
                <a:latin typeface="Times New Roman" pitchFamily="18" charset="0"/>
                <a:cs typeface="Times New Roman" pitchFamily="18" charset="0"/>
              </a:rPr>
              <a:t>X</a:t>
            </a:r>
          </a:p>
          <a:p>
            <a:pPr algn="ctr"/>
            <a:r>
              <a:rPr lang="en-US" altLang="ja-JP" b="1" dirty="0">
                <a:latin typeface="Times New Roman" pitchFamily="18" charset="0"/>
                <a:cs typeface="Times New Roman" pitchFamily="18" charset="0"/>
              </a:rPr>
              <a:t>600</a:t>
            </a:r>
            <a:endParaRPr kumimoji="1" lang="ja-JP" altLang="en-US" b="1" dirty="0">
              <a:latin typeface="Times New Roman" pitchFamily="18" charset="0"/>
              <a:cs typeface="Times New Roman" pitchFamily="18" charset="0"/>
            </a:endParaRPr>
          </a:p>
        </p:txBody>
      </p:sp>
      <p:sp>
        <p:nvSpPr>
          <p:cNvPr id="20" name="上矢印 19">
            <a:extLst>
              <a:ext uri="{FF2B5EF4-FFF2-40B4-BE49-F238E27FC236}">
                <a16:creationId xmlns:a16="http://schemas.microsoft.com/office/drawing/2014/main" id="{71F882F5-7052-48D3-9FFD-54B8D62A73D2}"/>
              </a:ext>
            </a:extLst>
          </p:cNvPr>
          <p:cNvSpPr/>
          <p:nvPr/>
        </p:nvSpPr>
        <p:spPr>
          <a:xfrm rot="18487026">
            <a:off x="3625168" y="4322847"/>
            <a:ext cx="484632" cy="1859068"/>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a:t>300</a:t>
            </a:r>
            <a:endParaRPr kumimoji="1" lang="ja-JP" altLang="en-US" sz="1200" dirty="0"/>
          </a:p>
        </p:txBody>
      </p:sp>
      <p:sp>
        <p:nvSpPr>
          <p:cNvPr id="21" name="上矢印 20">
            <a:extLst>
              <a:ext uri="{FF2B5EF4-FFF2-40B4-BE49-F238E27FC236}">
                <a16:creationId xmlns:a16="http://schemas.microsoft.com/office/drawing/2014/main" id="{F2A862CA-AC86-4EE0-8980-001FFC51FD81}"/>
              </a:ext>
            </a:extLst>
          </p:cNvPr>
          <p:cNvSpPr/>
          <p:nvPr/>
        </p:nvSpPr>
        <p:spPr>
          <a:xfrm rot="18487026">
            <a:off x="4297281" y="4409800"/>
            <a:ext cx="463235" cy="11861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a:t>100</a:t>
            </a:r>
            <a:endParaRPr kumimoji="1" lang="ja-JP" altLang="en-US" sz="1200" dirty="0"/>
          </a:p>
        </p:txBody>
      </p:sp>
      <p:sp>
        <p:nvSpPr>
          <p:cNvPr id="22" name="上矢印 21">
            <a:extLst>
              <a:ext uri="{FF2B5EF4-FFF2-40B4-BE49-F238E27FC236}">
                <a16:creationId xmlns:a16="http://schemas.microsoft.com/office/drawing/2014/main" id="{0D049A02-8169-4ABA-AE3C-7D7C3BCA8007}"/>
              </a:ext>
            </a:extLst>
          </p:cNvPr>
          <p:cNvSpPr/>
          <p:nvPr/>
        </p:nvSpPr>
        <p:spPr>
          <a:xfrm>
            <a:off x="5503877" y="4619582"/>
            <a:ext cx="484632" cy="699071"/>
          </a:xfrm>
          <a:prstGeom prs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200" dirty="0"/>
              <a:t>200</a:t>
            </a:r>
            <a:endParaRPr kumimoji="1" lang="ja-JP" altLang="en-US" sz="1200" dirty="0"/>
          </a:p>
        </p:txBody>
      </p:sp>
      <p:sp>
        <p:nvSpPr>
          <p:cNvPr id="23" name="上矢印 22">
            <a:extLst>
              <a:ext uri="{FF2B5EF4-FFF2-40B4-BE49-F238E27FC236}">
                <a16:creationId xmlns:a16="http://schemas.microsoft.com/office/drawing/2014/main" id="{7B0E1527-298F-4DF8-9E32-BE3A616C8A81}"/>
              </a:ext>
            </a:extLst>
          </p:cNvPr>
          <p:cNvSpPr/>
          <p:nvPr/>
        </p:nvSpPr>
        <p:spPr>
          <a:xfrm>
            <a:off x="6259090" y="4619582"/>
            <a:ext cx="484632" cy="699071"/>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a:t>100</a:t>
            </a:r>
            <a:endParaRPr kumimoji="1" lang="ja-JP" altLang="en-US" sz="1200" dirty="0"/>
          </a:p>
        </p:txBody>
      </p:sp>
      <p:sp>
        <p:nvSpPr>
          <p:cNvPr id="24" name="上矢印 23">
            <a:extLst>
              <a:ext uri="{FF2B5EF4-FFF2-40B4-BE49-F238E27FC236}">
                <a16:creationId xmlns:a16="http://schemas.microsoft.com/office/drawing/2014/main" id="{70987162-67E5-4577-95DC-7DD1CD883389}"/>
              </a:ext>
            </a:extLst>
          </p:cNvPr>
          <p:cNvSpPr/>
          <p:nvPr/>
        </p:nvSpPr>
        <p:spPr>
          <a:xfrm rot="3205735">
            <a:off x="7461888" y="4383877"/>
            <a:ext cx="484632" cy="1227483"/>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200" dirty="0"/>
              <a:t>100</a:t>
            </a:r>
            <a:endParaRPr kumimoji="1" lang="ja-JP" altLang="en-US" sz="1200" dirty="0"/>
          </a:p>
        </p:txBody>
      </p:sp>
      <p:sp>
        <p:nvSpPr>
          <p:cNvPr id="25" name="上矢印 24">
            <a:extLst>
              <a:ext uri="{FF2B5EF4-FFF2-40B4-BE49-F238E27FC236}">
                <a16:creationId xmlns:a16="http://schemas.microsoft.com/office/drawing/2014/main" id="{FD68D760-19A0-4262-A053-12CC6C3F3794}"/>
              </a:ext>
            </a:extLst>
          </p:cNvPr>
          <p:cNvSpPr/>
          <p:nvPr/>
        </p:nvSpPr>
        <p:spPr>
          <a:xfrm rot="3205735">
            <a:off x="8156192" y="4274577"/>
            <a:ext cx="484632" cy="1927218"/>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a:t>200</a:t>
            </a:r>
            <a:endParaRPr kumimoji="1" lang="ja-JP" altLang="en-US" sz="1200" dirty="0"/>
          </a:p>
        </p:txBody>
      </p:sp>
      <p:sp>
        <p:nvSpPr>
          <p:cNvPr id="26" name="テキスト ボックス 25">
            <a:extLst>
              <a:ext uri="{FF2B5EF4-FFF2-40B4-BE49-F238E27FC236}">
                <a16:creationId xmlns:a16="http://schemas.microsoft.com/office/drawing/2014/main" id="{01D05F70-73BB-487D-A431-B606602AA488}"/>
              </a:ext>
            </a:extLst>
          </p:cNvPr>
          <p:cNvSpPr txBox="1"/>
          <p:nvPr/>
        </p:nvSpPr>
        <p:spPr>
          <a:xfrm>
            <a:off x="2514674" y="1743998"/>
            <a:ext cx="1418456" cy="338554"/>
          </a:xfrm>
          <a:prstGeom prst="rect">
            <a:avLst/>
          </a:prstGeom>
          <a:noFill/>
        </p:spPr>
        <p:txBody>
          <a:bodyPr wrap="square" rtlCol="0">
            <a:spAutoFit/>
          </a:bodyPr>
          <a:lstStyle/>
          <a:p>
            <a:r>
              <a:rPr kumimoji="1" lang="ja-JP" altLang="en-US" sz="1600" dirty="0"/>
              <a:t>連帯債務者</a:t>
            </a:r>
            <a:r>
              <a:rPr kumimoji="1" lang="en-US" altLang="ja-JP" sz="1600" b="1" dirty="0">
                <a:latin typeface="Times New Roman" pitchFamily="18" charset="0"/>
                <a:cs typeface="Times New Roman" pitchFamily="18" charset="0"/>
              </a:rPr>
              <a:t>Y</a:t>
            </a:r>
            <a:r>
              <a:rPr kumimoji="1" lang="en-US" altLang="ja-JP" sz="1600" b="1" baseline="-25000" dirty="0">
                <a:latin typeface="Times New Roman" pitchFamily="18" charset="0"/>
                <a:cs typeface="Times New Roman" pitchFamily="18" charset="0"/>
              </a:rPr>
              <a:t>1</a:t>
            </a:r>
            <a:endParaRPr kumimoji="1" lang="ja-JP" altLang="en-US" sz="1600" b="1" baseline="-25000" dirty="0">
              <a:latin typeface="Times New Roman" pitchFamily="18" charset="0"/>
              <a:cs typeface="Times New Roman" pitchFamily="18" charset="0"/>
            </a:endParaRPr>
          </a:p>
        </p:txBody>
      </p:sp>
      <p:sp>
        <p:nvSpPr>
          <p:cNvPr id="27" name="テキスト ボックス 26">
            <a:extLst>
              <a:ext uri="{FF2B5EF4-FFF2-40B4-BE49-F238E27FC236}">
                <a16:creationId xmlns:a16="http://schemas.microsoft.com/office/drawing/2014/main" id="{A7770A0C-AC00-4EF1-AB09-74EDD4057818}"/>
              </a:ext>
            </a:extLst>
          </p:cNvPr>
          <p:cNvSpPr txBox="1"/>
          <p:nvPr/>
        </p:nvSpPr>
        <p:spPr>
          <a:xfrm>
            <a:off x="5416698" y="1743998"/>
            <a:ext cx="1418456" cy="338554"/>
          </a:xfrm>
          <a:prstGeom prst="rect">
            <a:avLst/>
          </a:prstGeom>
          <a:noFill/>
        </p:spPr>
        <p:txBody>
          <a:bodyPr wrap="square" rtlCol="0">
            <a:spAutoFit/>
          </a:bodyPr>
          <a:lstStyle/>
          <a:p>
            <a:r>
              <a:rPr kumimoji="1" lang="ja-JP" altLang="en-US" sz="1600" dirty="0"/>
              <a:t>連帯債務者</a:t>
            </a:r>
            <a:r>
              <a:rPr kumimoji="1" lang="en-US" altLang="ja-JP" sz="1600" b="1" dirty="0">
                <a:latin typeface="Times New Roman" pitchFamily="18" charset="0"/>
                <a:cs typeface="Times New Roman" pitchFamily="18" charset="0"/>
              </a:rPr>
              <a:t>Y</a:t>
            </a:r>
            <a:r>
              <a:rPr kumimoji="1" lang="en-US" altLang="ja-JP" sz="1600" b="1" baseline="-25000" dirty="0">
                <a:latin typeface="Times New Roman" pitchFamily="18" charset="0"/>
                <a:cs typeface="Times New Roman" pitchFamily="18" charset="0"/>
              </a:rPr>
              <a:t>2</a:t>
            </a:r>
            <a:endParaRPr kumimoji="1" lang="ja-JP" altLang="en-US" sz="1600" b="1" baseline="-25000" dirty="0">
              <a:latin typeface="Times New Roman" pitchFamily="18" charset="0"/>
              <a:cs typeface="Times New Roman" pitchFamily="18" charset="0"/>
            </a:endParaRPr>
          </a:p>
        </p:txBody>
      </p:sp>
      <p:sp>
        <p:nvSpPr>
          <p:cNvPr id="28" name="テキスト ボックス 27">
            <a:extLst>
              <a:ext uri="{FF2B5EF4-FFF2-40B4-BE49-F238E27FC236}">
                <a16:creationId xmlns:a16="http://schemas.microsoft.com/office/drawing/2014/main" id="{9AB5C59C-15AB-48CA-AEE5-D263FA4AC642}"/>
              </a:ext>
            </a:extLst>
          </p:cNvPr>
          <p:cNvSpPr txBox="1"/>
          <p:nvPr/>
        </p:nvSpPr>
        <p:spPr>
          <a:xfrm>
            <a:off x="8297018" y="1743998"/>
            <a:ext cx="1418456" cy="338554"/>
          </a:xfrm>
          <a:prstGeom prst="rect">
            <a:avLst/>
          </a:prstGeom>
          <a:noFill/>
        </p:spPr>
        <p:txBody>
          <a:bodyPr wrap="square" rtlCol="0">
            <a:spAutoFit/>
          </a:bodyPr>
          <a:lstStyle/>
          <a:p>
            <a:r>
              <a:rPr kumimoji="1" lang="ja-JP" altLang="en-US" sz="1600" dirty="0"/>
              <a:t>連帯債務者</a:t>
            </a:r>
            <a:r>
              <a:rPr kumimoji="1"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3</a:t>
            </a:r>
            <a:endParaRPr kumimoji="1" lang="ja-JP" altLang="en-US" sz="1600" b="1" baseline="-25000" dirty="0">
              <a:latin typeface="Times New Roman" pitchFamily="18" charset="0"/>
              <a:cs typeface="Times New Roman" pitchFamily="18" charset="0"/>
            </a:endParaRPr>
          </a:p>
        </p:txBody>
      </p:sp>
      <p:cxnSp>
        <p:nvCxnSpPr>
          <p:cNvPr id="29" name="直線コネクタ 28">
            <a:extLst>
              <a:ext uri="{FF2B5EF4-FFF2-40B4-BE49-F238E27FC236}">
                <a16:creationId xmlns:a16="http://schemas.microsoft.com/office/drawing/2014/main" id="{DF65A666-B91C-4E99-B085-7D18DA9C517C}"/>
              </a:ext>
            </a:extLst>
          </p:cNvPr>
          <p:cNvCxnSpPr/>
          <p:nvPr/>
        </p:nvCxnSpPr>
        <p:spPr>
          <a:xfrm flipH="1">
            <a:off x="2493160" y="2277888"/>
            <a:ext cx="1452102" cy="24172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B6F49532-C517-482C-968F-B1649200C8C2}"/>
              </a:ext>
            </a:extLst>
          </p:cNvPr>
          <p:cNvCxnSpPr/>
          <p:nvPr/>
        </p:nvCxnSpPr>
        <p:spPr>
          <a:xfrm>
            <a:off x="2478169" y="2277888"/>
            <a:ext cx="1454961" cy="234744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48A18F89-9155-4978-9F45-6CB25EAEE139}"/>
              </a:ext>
            </a:extLst>
          </p:cNvPr>
          <p:cNvSpPr txBox="1"/>
          <p:nvPr/>
        </p:nvSpPr>
        <p:spPr>
          <a:xfrm>
            <a:off x="2514674" y="1938536"/>
            <a:ext cx="1352810" cy="369332"/>
          </a:xfrm>
          <a:prstGeom prst="rect">
            <a:avLst/>
          </a:prstGeom>
          <a:noFill/>
        </p:spPr>
        <p:txBody>
          <a:bodyPr wrap="square" rtlCol="0">
            <a:spAutoFit/>
          </a:bodyPr>
          <a:lstStyle/>
          <a:p>
            <a:pPr algn="ctr"/>
            <a:r>
              <a:rPr kumimoji="1" lang="en-US" altLang="ja-JP" dirty="0"/>
              <a:t>600</a:t>
            </a:r>
            <a:r>
              <a:rPr kumimoji="1" lang="ja-JP" altLang="en-US" dirty="0"/>
              <a:t>→</a:t>
            </a:r>
            <a:r>
              <a:rPr kumimoji="1" lang="en-US" altLang="ja-JP" dirty="0"/>
              <a:t>0</a:t>
            </a:r>
            <a:endParaRPr kumimoji="1" lang="ja-JP" altLang="en-US" dirty="0"/>
          </a:p>
        </p:txBody>
      </p:sp>
      <p:sp>
        <p:nvSpPr>
          <p:cNvPr id="32" name="テキスト ボックス 31">
            <a:extLst>
              <a:ext uri="{FF2B5EF4-FFF2-40B4-BE49-F238E27FC236}">
                <a16:creationId xmlns:a16="http://schemas.microsoft.com/office/drawing/2014/main" id="{EDC03FF0-19A7-411B-9262-147C678643A0}"/>
              </a:ext>
            </a:extLst>
          </p:cNvPr>
          <p:cNvSpPr txBox="1"/>
          <p:nvPr/>
        </p:nvSpPr>
        <p:spPr>
          <a:xfrm>
            <a:off x="5410336" y="1938536"/>
            <a:ext cx="1352810" cy="369332"/>
          </a:xfrm>
          <a:prstGeom prst="rect">
            <a:avLst/>
          </a:prstGeom>
          <a:noFill/>
        </p:spPr>
        <p:txBody>
          <a:bodyPr wrap="square" rtlCol="0">
            <a:spAutoFit/>
          </a:bodyPr>
          <a:lstStyle/>
          <a:p>
            <a:pPr algn="ctr"/>
            <a:r>
              <a:rPr kumimoji="1" lang="en-US" altLang="ja-JP" dirty="0"/>
              <a:t>600</a:t>
            </a:r>
            <a:r>
              <a:rPr kumimoji="1" lang="ja-JP" altLang="en-US" dirty="0"/>
              <a:t>→</a:t>
            </a:r>
            <a:r>
              <a:rPr kumimoji="1" lang="en-US" altLang="ja-JP" dirty="0"/>
              <a:t>300</a:t>
            </a:r>
            <a:endParaRPr kumimoji="1" lang="ja-JP" altLang="en-US" dirty="0"/>
          </a:p>
        </p:txBody>
      </p:sp>
      <p:sp>
        <p:nvSpPr>
          <p:cNvPr id="33" name="テキスト ボックス 32">
            <a:extLst>
              <a:ext uri="{FF2B5EF4-FFF2-40B4-BE49-F238E27FC236}">
                <a16:creationId xmlns:a16="http://schemas.microsoft.com/office/drawing/2014/main" id="{01E6EDE6-7013-4DA9-B347-C9A2D3ADD8B0}"/>
              </a:ext>
            </a:extLst>
          </p:cNvPr>
          <p:cNvSpPr txBox="1"/>
          <p:nvPr/>
        </p:nvSpPr>
        <p:spPr>
          <a:xfrm>
            <a:off x="8362664" y="1938536"/>
            <a:ext cx="1352810" cy="369332"/>
          </a:xfrm>
          <a:prstGeom prst="rect">
            <a:avLst/>
          </a:prstGeom>
          <a:noFill/>
        </p:spPr>
        <p:txBody>
          <a:bodyPr wrap="square" rtlCol="0">
            <a:spAutoFit/>
          </a:bodyPr>
          <a:lstStyle/>
          <a:p>
            <a:pPr algn="ctr"/>
            <a:r>
              <a:rPr kumimoji="1" lang="en-US" altLang="ja-JP" dirty="0"/>
              <a:t>600</a:t>
            </a:r>
            <a:r>
              <a:rPr kumimoji="1" lang="ja-JP" altLang="en-US" dirty="0"/>
              <a:t>→</a:t>
            </a:r>
            <a:r>
              <a:rPr kumimoji="1" lang="en-US" altLang="ja-JP" dirty="0"/>
              <a:t>300</a:t>
            </a:r>
            <a:endParaRPr kumimoji="1" lang="ja-JP" altLang="en-US" dirty="0"/>
          </a:p>
        </p:txBody>
      </p:sp>
      <p:sp>
        <p:nvSpPr>
          <p:cNvPr id="34" name="テキスト ボックス 33">
            <a:extLst>
              <a:ext uri="{FF2B5EF4-FFF2-40B4-BE49-F238E27FC236}">
                <a16:creationId xmlns:a16="http://schemas.microsoft.com/office/drawing/2014/main" id="{ADF9EFBD-ABB6-4636-83F4-4A782B3C80D7}"/>
              </a:ext>
            </a:extLst>
          </p:cNvPr>
          <p:cNvSpPr txBox="1"/>
          <p:nvPr/>
        </p:nvSpPr>
        <p:spPr>
          <a:xfrm>
            <a:off x="4550420" y="2252989"/>
            <a:ext cx="5544616" cy="1077218"/>
          </a:xfrm>
          <a:prstGeom prst="rect">
            <a:avLst/>
          </a:prstGeom>
          <a:noFill/>
        </p:spPr>
        <p:txBody>
          <a:bodyPr wrap="square" rtlCol="0">
            <a:spAutoFit/>
          </a:bodyPr>
          <a:lstStyle/>
          <a:p>
            <a:r>
              <a:rPr lang="ja-JP" altLang="en-US" sz="1600" b="1" dirty="0">
                <a:solidFill>
                  <a:schemeClr val="tx2"/>
                </a:solidFill>
              </a:rPr>
              <a:t>旧第</a:t>
            </a:r>
            <a:r>
              <a:rPr lang="en-US" altLang="ja-JP" sz="1600" b="1" dirty="0">
                <a:solidFill>
                  <a:schemeClr val="tx2"/>
                </a:solidFill>
              </a:rPr>
              <a:t>437</a:t>
            </a:r>
            <a:r>
              <a:rPr lang="ja-JP" altLang="en-US" sz="1600" b="1" dirty="0">
                <a:solidFill>
                  <a:schemeClr val="tx2"/>
                </a:solidFill>
              </a:rPr>
              <a:t>条</a:t>
            </a:r>
            <a:r>
              <a:rPr lang="ja-JP" altLang="en-US" sz="1600" dirty="0">
                <a:solidFill>
                  <a:schemeClr val="tx2"/>
                </a:solidFill>
              </a:rPr>
              <a:t>（連帯債務者の</a:t>
            </a:r>
            <a:r>
              <a:rPr lang="en-US" altLang="ja-JP" sz="1600" dirty="0">
                <a:solidFill>
                  <a:schemeClr val="tx2"/>
                </a:solidFill>
              </a:rPr>
              <a:t>1</a:t>
            </a:r>
            <a:r>
              <a:rPr lang="ja-JP" altLang="en-US" sz="1600" dirty="0">
                <a:solidFill>
                  <a:schemeClr val="tx2"/>
                </a:solidFill>
              </a:rPr>
              <a:t>人に対する免除）</a:t>
            </a:r>
            <a:endParaRPr lang="en-US" altLang="ja-JP" sz="1600" dirty="0">
              <a:solidFill>
                <a:schemeClr val="tx2"/>
              </a:solidFill>
            </a:endParaRPr>
          </a:p>
          <a:p>
            <a:pPr lvl="1"/>
            <a:r>
              <a:rPr lang="ja-JP" altLang="en-US" sz="1600" dirty="0">
                <a:solidFill>
                  <a:schemeClr val="tx2"/>
                </a:solidFill>
              </a:rPr>
              <a:t>連帯債務者の</a:t>
            </a:r>
            <a:r>
              <a:rPr lang="en-US" altLang="ja-JP" sz="1600" dirty="0">
                <a:solidFill>
                  <a:schemeClr val="tx2"/>
                </a:solidFill>
              </a:rPr>
              <a:t>1</a:t>
            </a:r>
            <a:r>
              <a:rPr lang="ja-JP" altLang="en-US" sz="1600" dirty="0">
                <a:solidFill>
                  <a:schemeClr val="tx2"/>
                </a:solidFill>
              </a:rPr>
              <a:t>人に対してした債務の免除は，その連帯債務者の負担部分についてのみ，他の連帯債務者の利益のためにも，その効力を生ずる。→民法</a:t>
            </a:r>
            <a:r>
              <a:rPr lang="en-US" altLang="ja-JP" sz="1600" dirty="0">
                <a:solidFill>
                  <a:schemeClr val="tx2"/>
                </a:solidFill>
              </a:rPr>
              <a:t>445</a:t>
            </a:r>
            <a:r>
              <a:rPr lang="ja-JP" altLang="en-US" sz="1600" dirty="0">
                <a:solidFill>
                  <a:schemeClr val="tx2"/>
                </a:solidFill>
              </a:rPr>
              <a:t>条へ</a:t>
            </a:r>
            <a:endParaRPr kumimoji="1" lang="ja-JP" altLang="en-US" sz="1600" dirty="0">
              <a:solidFill>
                <a:schemeClr val="tx2"/>
              </a:solidFill>
            </a:endParaRPr>
          </a:p>
        </p:txBody>
      </p:sp>
      <p:sp>
        <p:nvSpPr>
          <p:cNvPr id="35" name="テキスト ボックス 34">
            <a:extLst>
              <a:ext uri="{FF2B5EF4-FFF2-40B4-BE49-F238E27FC236}">
                <a16:creationId xmlns:a16="http://schemas.microsoft.com/office/drawing/2014/main" id="{9B0B1A2E-0A44-4501-A1FE-019FDA33941C}"/>
              </a:ext>
            </a:extLst>
          </p:cNvPr>
          <p:cNvSpPr txBox="1"/>
          <p:nvPr/>
        </p:nvSpPr>
        <p:spPr>
          <a:xfrm>
            <a:off x="2010618" y="3923764"/>
            <a:ext cx="2417792" cy="338554"/>
          </a:xfrm>
          <a:prstGeom prst="rect">
            <a:avLst/>
          </a:prstGeom>
          <a:noFill/>
        </p:spPr>
        <p:txBody>
          <a:bodyPr wrap="square" rtlCol="0">
            <a:spAutoFit/>
          </a:bodyPr>
          <a:lstStyle/>
          <a:p>
            <a:pPr algn="ctr"/>
            <a:r>
              <a:rPr kumimoji="1" lang="ja-JP" altLang="en-US" sz="1600" dirty="0"/>
              <a:t>債務の消滅による付従性</a:t>
            </a:r>
          </a:p>
        </p:txBody>
      </p:sp>
    </p:spTree>
    <p:extLst>
      <p:ext uri="{BB962C8B-B14F-4D97-AF65-F5344CB8AC3E}">
        <p14:creationId xmlns:p14="http://schemas.microsoft.com/office/powerpoint/2010/main" val="2656589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up)">
                                      <p:cBhvr>
                                        <p:cTn id="7" dur="250"/>
                                        <p:tgtEl>
                                          <p:spTgt spid="29"/>
                                        </p:tgtEl>
                                      </p:cBhvr>
                                    </p:animEffect>
                                  </p:childTnLst>
                                </p:cTn>
                              </p:par>
                            </p:childTnLst>
                          </p:cTn>
                        </p:par>
                        <p:par>
                          <p:cTn id="8" fill="hold">
                            <p:stCondLst>
                              <p:cond delay="250"/>
                            </p:stCondLst>
                            <p:childTnLst>
                              <p:par>
                                <p:cTn id="9" presetID="22" presetClass="entr" presetSubtype="1" fill="hold" nodeType="afterEffect">
                                  <p:stCondLst>
                                    <p:cond delay="250"/>
                                  </p:stCondLst>
                                  <p:childTnLst>
                                    <p:set>
                                      <p:cBhvr>
                                        <p:cTn id="10" dur="1" fill="hold">
                                          <p:stCondLst>
                                            <p:cond delay="0"/>
                                          </p:stCondLst>
                                        </p:cTn>
                                        <p:tgtEl>
                                          <p:spTgt spid="30"/>
                                        </p:tgtEl>
                                        <p:attrNameLst>
                                          <p:attrName>style.visibility</p:attrName>
                                        </p:attrNameLst>
                                      </p:cBhvr>
                                      <p:to>
                                        <p:strVal val="visible"/>
                                      </p:to>
                                    </p:set>
                                    <p:animEffect transition="in" filter="wipe(up)">
                                      <p:cBhvr>
                                        <p:cTn id="11" dur="250"/>
                                        <p:tgtEl>
                                          <p:spTgt spid="30"/>
                                        </p:tgtEl>
                                      </p:cBhvr>
                                    </p:animEffect>
                                  </p:childTnLst>
                                </p:cTn>
                              </p:par>
                            </p:childTnLst>
                          </p:cTn>
                        </p:par>
                        <p:par>
                          <p:cTn id="12" fill="hold">
                            <p:stCondLst>
                              <p:cond delay="750"/>
                            </p:stCondLst>
                            <p:childTnLst>
                              <p:par>
                                <p:cTn id="13" presetID="22" presetClass="entr" presetSubtype="8"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ipe(left)">
                                      <p:cBhvr>
                                        <p:cTn id="15" dur="500"/>
                                        <p:tgtEl>
                                          <p:spTgt spid="31"/>
                                        </p:tgtEl>
                                      </p:cBhvr>
                                    </p:animEffect>
                                  </p:childTnLst>
                                </p:cTn>
                              </p:par>
                            </p:childTnLst>
                          </p:cTn>
                        </p:par>
                        <p:par>
                          <p:cTn id="16" fill="hold">
                            <p:stCondLst>
                              <p:cond delay="1250"/>
                            </p:stCondLst>
                            <p:childTnLst>
                              <p:par>
                                <p:cTn id="17" presetID="22" presetClass="exit" presetSubtype="4" fill="hold" grpId="0" nodeType="afterEffect">
                                  <p:stCondLst>
                                    <p:cond delay="0"/>
                                  </p:stCondLst>
                                  <p:childTnLst>
                                    <p:animEffect transition="out" filter="wipe(down)">
                                      <p:cBhvr>
                                        <p:cTn id="18" dur="500"/>
                                        <p:tgtEl>
                                          <p:spTgt spid="12"/>
                                        </p:tgtEl>
                                      </p:cBhvr>
                                    </p:animEffect>
                                    <p:set>
                                      <p:cBhvr>
                                        <p:cTn id="19" dur="1" fill="hold">
                                          <p:stCondLst>
                                            <p:cond delay="499"/>
                                          </p:stCondLst>
                                        </p:cTn>
                                        <p:tgtEl>
                                          <p:spTgt spid="12"/>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20"/>
                                        </p:tgtEl>
                                      </p:cBhvr>
                                    </p:animEffect>
                                    <p:set>
                                      <p:cBhvr>
                                        <p:cTn id="22" dur="1" fill="hold">
                                          <p:stCondLst>
                                            <p:cond delay="499"/>
                                          </p:stCondLst>
                                        </p:cTn>
                                        <p:tgtEl>
                                          <p:spTgt spid="20"/>
                                        </p:tgtEl>
                                        <p:attrNameLst>
                                          <p:attrName>style.visibility</p:attrName>
                                        </p:attrNameLst>
                                      </p:cBhvr>
                                      <p:to>
                                        <p:strVal val="hidden"/>
                                      </p:to>
                                    </p:set>
                                  </p:childTnLst>
                                </p:cTn>
                              </p:par>
                            </p:childTnLst>
                          </p:cTn>
                        </p:par>
                        <p:par>
                          <p:cTn id="23" fill="hold">
                            <p:stCondLst>
                              <p:cond delay="1750"/>
                            </p:stCondLst>
                            <p:childTnLst>
                              <p:par>
                                <p:cTn id="24" presetID="22" presetClass="entr" presetSubtype="8" fill="hold" grpId="0" nodeType="afterEffect">
                                  <p:stCondLst>
                                    <p:cond delay="250"/>
                                  </p:stCondLst>
                                  <p:childTnLst>
                                    <p:set>
                                      <p:cBhvr>
                                        <p:cTn id="25" dur="1" fill="hold">
                                          <p:stCondLst>
                                            <p:cond delay="0"/>
                                          </p:stCondLst>
                                        </p:cTn>
                                        <p:tgtEl>
                                          <p:spTgt spid="35"/>
                                        </p:tgtEl>
                                        <p:attrNameLst>
                                          <p:attrName>style.visibility</p:attrName>
                                        </p:attrNameLst>
                                      </p:cBhvr>
                                      <p:to>
                                        <p:strVal val="visible"/>
                                      </p:to>
                                    </p:set>
                                    <p:animEffect transition="in" filter="wipe(left)">
                                      <p:cBhvr>
                                        <p:cTn id="26" dur="500"/>
                                        <p:tgtEl>
                                          <p:spTgt spid="35"/>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xit" presetSubtype="0" fill="hold" grpId="0" nodeType="clickEffect">
                                  <p:stCondLst>
                                    <p:cond delay="0"/>
                                  </p:stCondLst>
                                  <p:childTnLst>
                                    <p:animEffect transition="out" filter="fade">
                                      <p:cBhvr>
                                        <p:cTn id="30" dur="500"/>
                                        <p:tgtEl>
                                          <p:spTgt spid="15"/>
                                        </p:tgtEl>
                                      </p:cBhvr>
                                    </p:animEffect>
                                    <p:anim calcmode="lin" valueType="num">
                                      <p:cBhvr>
                                        <p:cTn id="31" dur="500"/>
                                        <p:tgtEl>
                                          <p:spTgt spid="15"/>
                                        </p:tgtEl>
                                        <p:attrNameLst>
                                          <p:attrName>ppt_x</p:attrName>
                                        </p:attrNameLst>
                                      </p:cBhvr>
                                      <p:tavLst>
                                        <p:tav tm="0">
                                          <p:val>
                                            <p:strVal val="ppt_x"/>
                                          </p:val>
                                        </p:tav>
                                        <p:tav tm="100000">
                                          <p:val>
                                            <p:strVal val="ppt_x"/>
                                          </p:val>
                                        </p:tav>
                                      </p:tavLst>
                                    </p:anim>
                                    <p:anim calcmode="lin" valueType="num">
                                      <p:cBhvr>
                                        <p:cTn id="32" dur="500"/>
                                        <p:tgtEl>
                                          <p:spTgt spid="15"/>
                                        </p:tgtEl>
                                        <p:attrNameLst>
                                          <p:attrName>ppt_y</p:attrName>
                                        </p:attrNameLst>
                                      </p:cBhvr>
                                      <p:tavLst>
                                        <p:tav tm="0">
                                          <p:val>
                                            <p:strVal val="ppt_y"/>
                                          </p:val>
                                        </p:tav>
                                        <p:tav tm="100000">
                                          <p:val>
                                            <p:strVal val="ppt_y+.1"/>
                                          </p:val>
                                        </p:tav>
                                      </p:tavLst>
                                    </p:anim>
                                    <p:set>
                                      <p:cBhvr>
                                        <p:cTn id="33" dur="1" fill="hold">
                                          <p:stCondLst>
                                            <p:cond delay="499"/>
                                          </p:stCondLst>
                                        </p:cTn>
                                        <p:tgtEl>
                                          <p:spTgt spid="15"/>
                                        </p:tgtEl>
                                        <p:attrNameLst>
                                          <p:attrName>style.visibility</p:attrName>
                                        </p:attrNameLst>
                                      </p:cBhvr>
                                      <p:to>
                                        <p:strVal val="hidden"/>
                                      </p:to>
                                    </p:set>
                                  </p:childTnLst>
                                </p:cTn>
                              </p:par>
                            </p:childTnLst>
                          </p:cTn>
                        </p:par>
                        <p:par>
                          <p:cTn id="34" fill="hold">
                            <p:stCondLst>
                              <p:cond delay="500"/>
                            </p:stCondLst>
                            <p:childTnLst>
                              <p:par>
                                <p:cTn id="35" presetID="42" presetClass="path" presetSubtype="0" accel="50000" decel="50000" fill="hold" grpId="0" nodeType="afterEffect">
                                  <p:stCondLst>
                                    <p:cond delay="250"/>
                                  </p:stCondLst>
                                  <p:childTnLst>
                                    <p:animMotion origin="layout" path="M -1.25E-6 0.00254 L 0.00104 0.15764 " pathEditMode="relative" rAng="0" ptsTypes="AA">
                                      <p:cBhvr>
                                        <p:cTn id="36" dur="1000" fill="hold"/>
                                        <p:tgtEl>
                                          <p:spTgt spid="16"/>
                                        </p:tgtEl>
                                        <p:attrNameLst>
                                          <p:attrName>ppt_x</p:attrName>
                                          <p:attrName>ppt_y</p:attrName>
                                        </p:attrNameLst>
                                      </p:cBhvr>
                                      <p:rCtr x="52" y="7755"/>
                                    </p:animMotion>
                                  </p:childTnLst>
                                </p:cTn>
                              </p:par>
                              <p:par>
                                <p:cTn id="37" presetID="10" presetClass="exit" presetSubtype="0" fill="hold" grpId="0" nodeType="withEffect">
                                  <p:stCondLst>
                                    <p:cond delay="250"/>
                                  </p:stCondLst>
                                  <p:childTnLst>
                                    <p:animEffect transition="out" filter="fade">
                                      <p:cBhvr>
                                        <p:cTn id="38" dur="1000"/>
                                        <p:tgtEl>
                                          <p:spTgt spid="8"/>
                                        </p:tgtEl>
                                      </p:cBhvr>
                                    </p:animEffect>
                                    <p:set>
                                      <p:cBhvr>
                                        <p:cTn id="39" dur="1" fill="hold">
                                          <p:stCondLst>
                                            <p:cond delay="999"/>
                                          </p:stCondLst>
                                        </p:cTn>
                                        <p:tgtEl>
                                          <p:spTgt spid="8"/>
                                        </p:tgtEl>
                                        <p:attrNameLst>
                                          <p:attrName>style.visibility</p:attrName>
                                        </p:attrNameLst>
                                      </p:cBhvr>
                                      <p:to>
                                        <p:strVal val="hidden"/>
                                      </p:to>
                                    </p:set>
                                  </p:childTnLst>
                                </p:cTn>
                              </p:par>
                            </p:childTnLst>
                          </p:cTn>
                        </p:par>
                        <p:par>
                          <p:cTn id="40" fill="hold">
                            <p:stCondLst>
                              <p:cond delay="1750"/>
                            </p:stCondLst>
                            <p:childTnLst>
                              <p:par>
                                <p:cTn id="41" presetID="22" presetClass="entr" presetSubtype="8" fill="hold" grpId="0" nodeType="afterEffect">
                                  <p:stCondLst>
                                    <p:cond delay="250"/>
                                  </p:stCondLst>
                                  <p:childTnLst>
                                    <p:set>
                                      <p:cBhvr>
                                        <p:cTn id="42" dur="1" fill="hold">
                                          <p:stCondLst>
                                            <p:cond delay="0"/>
                                          </p:stCondLst>
                                        </p:cTn>
                                        <p:tgtEl>
                                          <p:spTgt spid="32"/>
                                        </p:tgtEl>
                                        <p:attrNameLst>
                                          <p:attrName>style.visibility</p:attrName>
                                        </p:attrNameLst>
                                      </p:cBhvr>
                                      <p:to>
                                        <p:strVal val="visible"/>
                                      </p:to>
                                    </p:set>
                                    <p:animEffect transition="in" filter="wipe(left)">
                                      <p:cBhvr>
                                        <p:cTn id="43" dur="500"/>
                                        <p:tgtEl>
                                          <p:spTgt spid="32"/>
                                        </p:tgtEl>
                                      </p:cBhvr>
                                    </p:animEffect>
                                  </p:childTnLst>
                                </p:cTn>
                              </p:par>
                            </p:childTnLst>
                          </p:cTn>
                        </p:par>
                        <p:par>
                          <p:cTn id="44" fill="hold">
                            <p:stCondLst>
                              <p:cond delay="2500"/>
                            </p:stCondLst>
                            <p:childTnLst>
                              <p:par>
                                <p:cTn id="45" presetID="42" presetClass="exit" presetSubtype="0" fill="hold" grpId="0" nodeType="afterEffect">
                                  <p:stCondLst>
                                    <p:cond delay="250"/>
                                  </p:stCondLst>
                                  <p:childTnLst>
                                    <p:animEffect transition="out" filter="fade">
                                      <p:cBhvr>
                                        <p:cTn id="46" dur="500"/>
                                        <p:tgtEl>
                                          <p:spTgt spid="17"/>
                                        </p:tgtEl>
                                      </p:cBhvr>
                                    </p:animEffect>
                                    <p:anim calcmode="lin" valueType="num">
                                      <p:cBhvr>
                                        <p:cTn id="47" dur="500"/>
                                        <p:tgtEl>
                                          <p:spTgt spid="17"/>
                                        </p:tgtEl>
                                        <p:attrNameLst>
                                          <p:attrName>ppt_x</p:attrName>
                                        </p:attrNameLst>
                                      </p:cBhvr>
                                      <p:tavLst>
                                        <p:tav tm="0">
                                          <p:val>
                                            <p:strVal val="ppt_x"/>
                                          </p:val>
                                        </p:tav>
                                        <p:tav tm="100000">
                                          <p:val>
                                            <p:strVal val="ppt_x"/>
                                          </p:val>
                                        </p:tav>
                                      </p:tavLst>
                                    </p:anim>
                                    <p:anim calcmode="lin" valueType="num">
                                      <p:cBhvr>
                                        <p:cTn id="48" dur="500"/>
                                        <p:tgtEl>
                                          <p:spTgt spid="17"/>
                                        </p:tgtEl>
                                        <p:attrNameLst>
                                          <p:attrName>ppt_y</p:attrName>
                                        </p:attrNameLst>
                                      </p:cBhvr>
                                      <p:tavLst>
                                        <p:tav tm="0">
                                          <p:val>
                                            <p:strVal val="ppt_y"/>
                                          </p:val>
                                        </p:tav>
                                        <p:tav tm="100000">
                                          <p:val>
                                            <p:strVal val="ppt_y+.1"/>
                                          </p:val>
                                        </p:tav>
                                      </p:tavLst>
                                    </p:anim>
                                    <p:set>
                                      <p:cBhvr>
                                        <p:cTn id="49" dur="1" fill="hold">
                                          <p:stCondLst>
                                            <p:cond delay="499"/>
                                          </p:stCondLst>
                                        </p:cTn>
                                        <p:tgtEl>
                                          <p:spTgt spid="17"/>
                                        </p:tgtEl>
                                        <p:attrNameLst>
                                          <p:attrName>style.visibility</p:attrName>
                                        </p:attrNameLst>
                                      </p:cBhvr>
                                      <p:to>
                                        <p:strVal val="hidden"/>
                                      </p:to>
                                    </p:set>
                                  </p:childTnLst>
                                </p:cTn>
                              </p:par>
                            </p:childTnLst>
                          </p:cTn>
                        </p:par>
                        <p:par>
                          <p:cTn id="50" fill="hold">
                            <p:stCondLst>
                              <p:cond delay="3250"/>
                            </p:stCondLst>
                            <p:childTnLst>
                              <p:par>
                                <p:cTn id="51" presetID="42" presetClass="path" presetSubtype="0" accel="50000" decel="50000" fill="hold" grpId="0" nodeType="afterEffect">
                                  <p:stCondLst>
                                    <p:cond delay="250"/>
                                  </p:stCondLst>
                                  <p:childTnLst>
                                    <p:animMotion origin="layout" path="M -1.66667E-6 -0.0051 L -0.00104 0.15532 " pathEditMode="relative" rAng="0" ptsTypes="AA">
                                      <p:cBhvr>
                                        <p:cTn id="52" dur="1000" fill="hold"/>
                                        <p:tgtEl>
                                          <p:spTgt spid="18"/>
                                        </p:tgtEl>
                                        <p:attrNameLst>
                                          <p:attrName>ppt_x</p:attrName>
                                          <p:attrName>ppt_y</p:attrName>
                                        </p:attrNameLst>
                                      </p:cBhvr>
                                      <p:rCtr x="-52" y="8009"/>
                                    </p:animMotion>
                                  </p:childTnLst>
                                </p:cTn>
                              </p:par>
                              <p:par>
                                <p:cTn id="53" presetID="10" presetClass="exit" presetSubtype="0" fill="hold" grpId="0" nodeType="withEffect">
                                  <p:stCondLst>
                                    <p:cond delay="250"/>
                                  </p:stCondLst>
                                  <p:childTnLst>
                                    <p:animEffect transition="out" filter="fade">
                                      <p:cBhvr>
                                        <p:cTn id="54" dur="1000"/>
                                        <p:tgtEl>
                                          <p:spTgt spid="7"/>
                                        </p:tgtEl>
                                      </p:cBhvr>
                                    </p:animEffect>
                                    <p:set>
                                      <p:cBhvr>
                                        <p:cTn id="55" dur="1" fill="hold">
                                          <p:stCondLst>
                                            <p:cond delay="999"/>
                                          </p:stCondLst>
                                        </p:cTn>
                                        <p:tgtEl>
                                          <p:spTgt spid="7"/>
                                        </p:tgtEl>
                                        <p:attrNameLst>
                                          <p:attrName>style.visibility</p:attrName>
                                        </p:attrNameLst>
                                      </p:cBhvr>
                                      <p:to>
                                        <p:strVal val="hidden"/>
                                      </p:to>
                                    </p:set>
                                  </p:childTnLst>
                                </p:cTn>
                              </p:par>
                            </p:childTnLst>
                          </p:cTn>
                        </p:par>
                        <p:par>
                          <p:cTn id="56" fill="hold">
                            <p:stCondLst>
                              <p:cond delay="4500"/>
                            </p:stCondLst>
                            <p:childTnLst>
                              <p:par>
                                <p:cTn id="57" presetID="22" presetClass="entr" presetSubtype="8" fill="hold" grpId="0" nodeType="afterEffect">
                                  <p:stCondLst>
                                    <p:cond delay="250"/>
                                  </p:stCondLst>
                                  <p:childTnLst>
                                    <p:set>
                                      <p:cBhvr>
                                        <p:cTn id="58" dur="1" fill="hold">
                                          <p:stCondLst>
                                            <p:cond delay="0"/>
                                          </p:stCondLst>
                                        </p:cTn>
                                        <p:tgtEl>
                                          <p:spTgt spid="33"/>
                                        </p:tgtEl>
                                        <p:attrNameLst>
                                          <p:attrName>style.visibility</p:attrName>
                                        </p:attrNameLst>
                                      </p:cBhvr>
                                      <p:to>
                                        <p:strVal val="visible"/>
                                      </p:to>
                                    </p:set>
                                    <p:animEffect transition="in" filter="wipe(left)">
                                      <p:cBhvr>
                                        <p:cTn id="59" dur="500"/>
                                        <p:tgtEl>
                                          <p:spTgt spid="33"/>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xit" presetSubtype="4" fill="hold" grpId="0" nodeType="clickEffect">
                                  <p:stCondLst>
                                    <p:cond delay="0"/>
                                  </p:stCondLst>
                                  <p:childTnLst>
                                    <p:animEffect transition="out" filter="wipe(down)">
                                      <p:cBhvr>
                                        <p:cTn id="63" dur="500"/>
                                        <p:tgtEl>
                                          <p:spTgt spid="13"/>
                                        </p:tgtEl>
                                      </p:cBhvr>
                                    </p:animEffect>
                                    <p:set>
                                      <p:cBhvr>
                                        <p:cTn id="64" dur="1" fill="hold">
                                          <p:stCondLst>
                                            <p:cond delay="499"/>
                                          </p:stCondLst>
                                        </p:cTn>
                                        <p:tgtEl>
                                          <p:spTgt spid="13"/>
                                        </p:tgtEl>
                                        <p:attrNameLst>
                                          <p:attrName>style.visibility</p:attrName>
                                        </p:attrNameLst>
                                      </p:cBhvr>
                                      <p:to>
                                        <p:strVal val="hidden"/>
                                      </p:to>
                                    </p:set>
                                  </p:childTnLst>
                                </p:cTn>
                              </p:par>
                              <p:par>
                                <p:cTn id="65" presetID="10" presetClass="exit" presetSubtype="0" fill="hold" grpId="0" nodeType="withEffect">
                                  <p:stCondLst>
                                    <p:cond delay="250"/>
                                  </p:stCondLst>
                                  <p:childTnLst>
                                    <p:animEffect transition="out" filter="fade">
                                      <p:cBhvr>
                                        <p:cTn id="66" dur="500"/>
                                        <p:tgtEl>
                                          <p:spTgt spid="9"/>
                                        </p:tgtEl>
                                      </p:cBhvr>
                                    </p:animEffect>
                                    <p:set>
                                      <p:cBhvr>
                                        <p:cTn id="67" dur="1" fill="hold">
                                          <p:stCondLst>
                                            <p:cond delay="499"/>
                                          </p:stCondLst>
                                        </p:cTn>
                                        <p:tgtEl>
                                          <p:spTgt spid="9"/>
                                        </p:tgtEl>
                                        <p:attrNameLst>
                                          <p:attrName>style.visibility</p:attrName>
                                        </p:attrNameLst>
                                      </p:cBhvr>
                                      <p:to>
                                        <p:strVal val="hidden"/>
                                      </p:to>
                                    </p:set>
                                  </p:childTnLst>
                                </p:cTn>
                              </p:par>
                            </p:childTnLst>
                          </p:cTn>
                        </p:par>
                        <p:par>
                          <p:cTn id="68" fill="hold">
                            <p:stCondLst>
                              <p:cond delay="750"/>
                            </p:stCondLst>
                            <p:childTnLst>
                              <p:par>
                                <p:cTn id="69" presetID="22" presetClass="exit" presetSubtype="4" fill="hold" grpId="0" nodeType="afterEffect">
                                  <p:stCondLst>
                                    <p:cond delay="0"/>
                                  </p:stCondLst>
                                  <p:childTnLst>
                                    <p:animEffect transition="out" filter="wipe(down)">
                                      <p:cBhvr>
                                        <p:cTn id="70" dur="500"/>
                                        <p:tgtEl>
                                          <p:spTgt spid="14"/>
                                        </p:tgtEl>
                                      </p:cBhvr>
                                    </p:animEffect>
                                    <p:set>
                                      <p:cBhvr>
                                        <p:cTn id="71" dur="1" fill="hold">
                                          <p:stCondLst>
                                            <p:cond delay="499"/>
                                          </p:stCondLst>
                                        </p:cTn>
                                        <p:tgtEl>
                                          <p:spTgt spid="14"/>
                                        </p:tgtEl>
                                        <p:attrNameLst>
                                          <p:attrName>style.visibility</p:attrName>
                                        </p:attrNameLst>
                                      </p:cBhvr>
                                      <p:to>
                                        <p:strVal val="hidden"/>
                                      </p:to>
                                    </p:set>
                                  </p:childTnLst>
                                </p:cTn>
                              </p:par>
                              <p:par>
                                <p:cTn id="72" presetID="10" presetClass="exit" presetSubtype="0" fill="hold" grpId="0" nodeType="withEffect">
                                  <p:stCondLst>
                                    <p:cond delay="0"/>
                                  </p:stCondLst>
                                  <p:childTnLst>
                                    <p:animEffect transition="out" filter="fade">
                                      <p:cBhvr>
                                        <p:cTn id="73" dur="500"/>
                                        <p:tgtEl>
                                          <p:spTgt spid="21"/>
                                        </p:tgtEl>
                                      </p:cBhvr>
                                    </p:animEffect>
                                    <p:set>
                                      <p:cBhvr>
                                        <p:cTn id="74" dur="1" fill="hold">
                                          <p:stCondLst>
                                            <p:cond delay="499"/>
                                          </p:stCondLst>
                                        </p:cTn>
                                        <p:tgtEl>
                                          <p:spTgt spid="21"/>
                                        </p:tgtEl>
                                        <p:attrNameLst>
                                          <p:attrName>style.visibility</p:attrName>
                                        </p:attrNameLst>
                                      </p:cBhvr>
                                      <p:to>
                                        <p:strVal val="hidden"/>
                                      </p:to>
                                    </p:set>
                                  </p:childTnLst>
                                </p:cTn>
                              </p:par>
                            </p:childTnLst>
                          </p:cTn>
                        </p:par>
                        <p:par>
                          <p:cTn id="75" fill="hold">
                            <p:stCondLst>
                              <p:cond delay="1250"/>
                            </p:stCondLst>
                            <p:childTnLst>
                              <p:par>
                                <p:cTn id="76" presetID="10" presetClass="exit" presetSubtype="0" fill="hold" grpId="0" nodeType="afterEffect">
                                  <p:stCondLst>
                                    <p:cond delay="250"/>
                                  </p:stCondLst>
                                  <p:childTnLst>
                                    <p:animEffect transition="out" filter="fade">
                                      <p:cBhvr>
                                        <p:cTn id="77" dur="500"/>
                                        <p:tgtEl>
                                          <p:spTgt spid="19"/>
                                        </p:tgtEl>
                                      </p:cBhvr>
                                    </p:animEffect>
                                    <p:set>
                                      <p:cBhvr>
                                        <p:cTn id="78" dur="1" fill="hold">
                                          <p:stCondLst>
                                            <p:cond delay="499"/>
                                          </p:stCondLst>
                                        </p:cTn>
                                        <p:tgtEl>
                                          <p:spTgt spid="19"/>
                                        </p:tgtEl>
                                        <p:attrNameLst>
                                          <p:attrName>style.visibility</p:attrName>
                                        </p:attrNameLst>
                                      </p:cBhvr>
                                      <p:to>
                                        <p:strVal val="hidden"/>
                                      </p:to>
                                    </p:set>
                                  </p:childTnLst>
                                </p:cTn>
                              </p:par>
                              <p:par>
                                <p:cTn id="79" presetID="10" presetClass="entr" presetSubtype="0" fill="hold" grpId="0" nodeType="withEffect">
                                  <p:stCondLst>
                                    <p:cond delay="250"/>
                                  </p:stCondLst>
                                  <p:childTnLst>
                                    <p:set>
                                      <p:cBhvr>
                                        <p:cTn id="80" dur="1" fill="hold">
                                          <p:stCondLst>
                                            <p:cond delay="0"/>
                                          </p:stCondLst>
                                        </p:cTn>
                                        <p:tgtEl>
                                          <p:spTgt spid="6"/>
                                        </p:tgtEl>
                                        <p:attrNameLst>
                                          <p:attrName>style.visibility</p:attrName>
                                        </p:attrNameLst>
                                      </p:cBhvr>
                                      <p:to>
                                        <p:strVal val="visible"/>
                                      </p:to>
                                    </p:set>
                                    <p:animEffect transition="in" filter="fade">
                                      <p:cBhvr>
                                        <p:cTn id="81" dur="500"/>
                                        <p:tgtEl>
                                          <p:spTgt spid="6"/>
                                        </p:tgtEl>
                                      </p:cBhvr>
                                    </p:animEffect>
                                  </p:childTnLst>
                                </p:cTn>
                              </p:par>
                            </p:childTnLst>
                          </p:cTn>
                        </p:par>
                        <p:par>
                          <p:cTn id="82" fill="hold">
                            <p:stCondLst>
                              <p:cond delay="2000"/>
                            </p:stCondLst>
                            <p:childTnLst>
                              <p:par>
                                <p:cTn id="83" presetID="22" presetClass="entr" presetSubtype="8" fill="hold" grpId="0" nodeType="afterEffect">
                                  <p:stCondLst>
                                    <p:cond delay="500"/>
                                  </p:stCondLst>
                                  <p:childTnLst>
                                    <p:set>
                                      <p:cBhvr>
                                        <p:cTn id="84" dur="1" fill="hold">
                                          <p:stCondLst>
                                            <p:cond delay="0"/>
                                          </p:stCondLst>
                                        </p:cTn>
                                        <p:tgtEl>
                                          <p:spTgt spid="34">
                                            <p:txEl>
                                              <p:pRg st="0" end="0"/>
                                            </p:txEl>
                                          </p:spTgt>
                                        </p:tgtEl>
                                        <p:attrNameLst>
                                          <p:attrName>style.visibility</p:attrName>
                                        </p:attrNameLst>
                                      </p:cBhvr>
                                      <p:to>
                                        <p:strVal val="visible"/>
                                      </p:to>
                                    </p:set>
                                    <p:animEffect transition="in" filter="wipe(left)">
                                      <p:cBhvr>
                                        <p:cTn id="85" dur="750"/>
                                        <p:tgtEl>
                                          <p:spTgt spid="34">
                                            <p:txEl>
                                              <p:pRg st="0" end="0"/>
                                            </p:txEl>
                                          </p:spTgt>
                                        </p:tgtEl>
                                      </p:cBhvr>
                                    </p:animEffect>
                                  </p:childTnLst>
                                </p:cTn>
                              </p:par>
                            </p:childTnLst>
                          </p:cTn>
                        </p:par>
                        <p:par>
                          <p:cTn id="86" fill="hold">
                            <p:stCondLst>
                              <p:cond delay="3250"/>
                            </p:stCondLst>
                            <p:childTnLst>
                              <p:par>
                                <p:cTn id="87" presetID="22" presetClass="entr" presetSubtype="1" fill="hold" grpId="0" nodeType="afterEffect">
                                  <p:stCondLst>
                                    <p:cond delay="500"/>
                                  </p:stCondLst>
                                  <p:childTnLst>
                                    <p:set>
                                      <p:cBhvr>
                                        <p:cTn id="88" dur="1" fill="hold">
                                          <p:stCondLst>
                                            <p:cond delay="0"/>
                                          </p:stCondLst>
                                        </p:cTn>
                                        <p:tgtEl>
                                          <p:spTgt spid="34">
                                            <p:txEl>
                                              <p:pRg st="1" end="1"/>
                                            </p:txEl>
                                          </p:spTgt>
                                        </p:tgtEl>
                                        <p:attrNameLst>
                                          <p:attrName>style.visibility</p:attrName>
                                        </p:attrNameLst>
                                      </p:cBhvr>
                                      <p:to>
                                        <p:strVal val="visible"/>
                                      </p:to>
                                    </p:set>
                                    <p:animEffect transition="in" filter="wipe(up)">
                                      <p:cBhvr>
                                        <p:cTn id="89" dur="1500"/>
                                        <p:tgtEl>
                                          <p:spTgt spid="3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31" grpId="0"/>
      <p:bldP spid="32" grpId="0"/>
      <p:bldP spid="33" grpId="0"/>
      <p:bldP spid="34" grpId="0" uiExpand="1" build="p"/>
      <p:bldP spid="35"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TotalTime>
  <Words>2120</Words>
  <Application>Microsoft Office PowerPoint</Application>
  <PresentationFormat>ワイド画面</PresentationFormat>
  <Paragraphs>370</Paragraphs>
  <Slides>14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14</vt:i4>
      </vt:variant>
    </vt:vector>
  </HeadingPairs>
  <TitlesOfParts>
    <vt:vector size="23" baseType="lpstr">
      <vt:lpstr>ＭＳ Ｐゴシック</vt:lpstr>
      <vt:lpstr>Arial</vt:lpstr>
      <vt:lpstr>Calibri</vt:lpstr>
      <vt:lpstr>Calibri Light</vt:lpstr>
      <vt:lpstr>Century</vt:lpstr>
      <vt:lpstr>Tahoma</vt:lpstr>
      <vt:lpstr>Times New Roman</vt:lpstr>
      <vt:lpstr>Wingdings</vt:lpstr>
      <vt:lpstr>Office テーマ</vt:lpstr>
      <vt:lpstr>共同不法行為  －連帯責任とは何か－</vt:lpstr>
      <vt:lpstr>共同不法行為と協働の精神</vt:lpstr>
      <vt:lpstr>不法行為の類型と共同不法行為の位置づけ</vt:lpstr>
      <vt:lpstr>一般不法行為と共同不法行為（連帯責任）</vt:lpstr>
      <vt:lpstr>連帯責任とは何か？事例で考える</vt:lpstr>
      <vt:lpstr>弁済によって債権が消滅する場合と 消滅せずに移転する場合との区別</vt:lpstr>
      <vt:lpstr>連帯責任のベールをはがす</vt:lpstr>
      <vt:lpstr>連帯責任の独立性と相互依存性（付従性）</vt:lpstr>
      <vt:lpstr>連帯責任の相互保証関係（付従性）</vt:lpstr>
      <vt:lpstr>連帯責任と連帯責任者間の求償</vt:lpstr>
      <vt:lpstr>共同不法行為者の連帯責任 （実線：負担部分，点線：保証部分）</vt:lpstr>
      <vt:lpstr>共同不法行為における 条件説（あれなければこれなし）の破綻</vt:lpstr>
      <vt:lpstr>連帯責任の分割責任への終息</vt:lpstr>
      <vt:lpstr>参考文献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KAGAYAMA Shigeru</dc:creator>
  <cp:lastModifiedBy>加賀山 茂</cp:lastModifiedBy>
  <cp:revision>33</cp:revision>
  <dcterms:created xsi:type="dcterms:W3CDTF">2015-10-20T01:37:12Z</dcterms:created>
  <dcterms:modified xsi:type="dcterms:W3CDTF">2021-01-23T22:06:36Z</dcterms:modified>
</cp:coreProperties>
</file>